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1.wmf" ContentType="image/x-wmf"/>
  <Override PartName="/ppt/media/image26.png" ContentType="image/png"/>
  <Override PartName="/ppt/media/image13.wmf" ContentType="image/x-wmf"/>
  <Override PartName="/ppt/media/image9.wmf" ContentType="image/x-wmf"/>
  <Override PartName="/ppt/media/image18.wmf" ContentType="image/x-wmf"/>
  <Override PartName="/ppt/media/image20.wmf" ContentType="image/x-wmf"/>
  <Override PartName="/ppt/media/image12.wmf" ContentType="image/x-wmf"/>
  <Override PartName="/ppt/media/image3.wmf" ContentType="image/x-wmf"/>
  <Override PartName="/ppt/media/image8.wmf" ContentType="image/x-wmf"/>
  <Override PartName="/ppt/media/image17.wmf" ContentType="image/x-wmf"/>
  <Override PartName="/ppt/media/image10.wmf" ContentType="image/x-wmf"/>
  <Override PartName="/ppt/media/image25.png" ContentType="image/png"/>
  <Override PartName="/ppt/media/image7.png" ContentType="image/png"/>
  <Override PartName="/ppt/media/image24.png" ContentType="image/png"/>
  <Override PartName="/ppt/media/image23.wmf" ContentType="image/x-wmf"/>
  <Override PartName="/ppt/media/image22.wmf" ContentType="image/x-wmf"/>
  <Override PartName="/ppt/media/image6.png" ContentType="image/png"/>
  <Override PartName="/ppt/media/image21.wmf" ContentType="image/x-wmf"/>
  <Override PartName="/ppt/media/image19.wmf" ContentType="image/x-wmf"/>
  <Override PartName="/ppt/media/image16.wmf" ContentType="image/x-wmf"/>
  <Override PartName="/ppt/media/image15.wmf" ContentType="image/x-wmf"/>
  <Override PartName="/ppt/media/image1.png" ContentType="image/png"/>
  <Override PartName="/ppt/media/image2.png" ContentType="image/png"/>
  <Override PartName="/ppt/media/image4.png" ContentType="image/png"/>
  <Override PartName="/ppt/media/image5.wmf" ContentType="image/x-wmf"/>
  <Override PartName="/ppt/media/image14.wmf" ContentType="image/x-wmf"/>
  <Override PartName="/ppt/embeddings/oleObject1.bin" ContentType="application/vnd.openxmlformats-officedocument.oleObject"/>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6.xml.rels" ContentType="application/vnd.openxmlformats-package.relationships+xml"/>
  <Override PartName="/ppt/slides/_rels/slide23.xml.rels" ContentType="application/vnd.openxmlformats-package.relationships+xml"/>
  <Override PartName="/ppt/slides/_rels/slide15.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34.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27.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9.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34.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Lst>
  <p:sldSz cx="9144000" cy="6858000"/>
  <p:notesSz cx="7037388" cy="918686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4"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Black"/>
            </a:endParaRPr>
          </a:p>
        </p:txBody>
      </p:sp>
      <p:sp>
        <p:nvSpPr>
          <p:cNvPr id="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Black"/>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Black"/>
            </a:endParaRPr>
          </a:p>
        </p:txBody>
      </p:sp>
      <p:sp>
        <p:nvSpPr>
          <p:cNvPr id="8"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body"/>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349"/>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Click to edit the outline text format</a:t>
            </a:r>
            <a:endParaRPr b="0" lang="en-US" sz="1400" strike="noStrike" u="none">
              <a:solidFill>
                <a:srgbClr val="000000"/>
              </a:solidFill>
              <a:effectLst/>
              <a:uFillTx/>
              <a:latin typeface="Arial"/>
            </a:endParaRPr>
          </a:p>
          <a:p>
            <a:pPr lvl="1" marL="743040" indent="-285840">
              <a:spcBef>
                <a:spcPts val="349"/>
              </a:spcBef>
              <a:buClr>
                <a:srgbClr val="ff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Second Outline Level</a:t>
            </a:r>
            <a:endParaRPr b="0" lang="en-US" sz="1400" strike="noStrike" u="none">
              <a:solidFill>
                <a:srgbClr val="000000"/>
              </a:solidFill>
              <a:effectLst/>
              <a:uFillTx/>
              <a:latin typeface="Arial"/>
            </a:endParaRPr>
          </a:p>
          <a:p>
            <a:pPr lvl="2" marL="1143000" indent="-228600">
              <a:spcBef>
                <a:spcPts val="349"/>
              </a:spcBef>
              <a:buClr>
                <a:srgbClr val="00cc66"/>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Third Outline Level</a:t>
            </a:r>
            <a:endParaRPr b="0" lang="en-US" sz="1400" strike="noStrike" u="none">
              <a:solidFill>
                <a:srgbClr val="000000"/>
              </a:solidFill>
              <a:effectLst/>
              <a:uFillTx/>
              <a:latin typeface="Arial"/>
            </a:endParaRPr>
          </a:p>
          <a:p>
            <a:pPr lvl="3" marL="1600200" indent="-228600">
              <a:spcBef>
                <a:spcPts val="349"/>
              </a:spcBef>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Fourth Outline Level</a:t>
            </a:r>
            <a:endParaRPr b="0" lang="en-US" sz="1400" strike="noStrike" u="none">
              <a:solidFill>
                <a:srgbClr val="000000"/>
              </a:solidFill>
              <a:effectLst/>
              <a:uFillTx/>
              <a:latin typeface="Arial"/>
            </a:endParaRPr>
          </a:p>
          <a:p>
            <a:pPr lvl="4" marL="2057400" indent="-228600">
              <a:spcBef>
                <a:spcPts val="349"/>
              </a:spcBef>
              <a:buClr>
                <a:srgbClr val="3333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Fifth Outline Level</a:t>
            </a:r>
            <a:endParaRPr b="0" lang="en-US" sz="1400" strike="noStrike" u="none">
              <a:solidFill>
                <a:srgbClr val="000000"/>
              </a:solidFill>
              <a:effectLst/>
              <a:uFillTx/>
              <a:latin typeface="Arial"/>
            </a:endParaRPr>
          </a:p>
          <a:p>
            <a:pPr lvl="5" marL="2057400" indent="-22860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Sixth Outline Level</a:t>
            </a:r>
            <a:endParaRPr b="0" lang="en-US" sz="1400" strike="noStrike" u="none">
              <a:solidFill>
                <a:srgbClr val="000000"/>
              </a:solidFill>
              <a:effectLst/>
              <a:uFillTx/>
              <a:latin typeface="Arial"/>
            </a:endParaRPr>
          </a:p>
          <a:p>
            <a:pPr lvl="6" marL="2057400" indent="-228600">
              <a:spcBef>
                <a:spcPts val="349"/>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Seventh Outline Level</a:t>
            </a:r>
            <a:endParaRPr b="0" lang="en-US" sz="1400" strike="noStrike" u="none">
              <a:solidFill>
                <a:srgbClr val="000000"/>
              </a:solidFill>
              <a:effectLst/>
              <a:uFillTx/>
              <a:latin typeface="Arial"/>
            </a:endParaRPr>
          </a:p>
        </p:txBody>
      </p:sp>
      <p:pic>
        <p:nvPicPr>
          <p:cNvPr id="1" name="" descr=""/>
          <p:cNvPicPr/>
          <p:nvPr/>
        </p:nvPicPr>
        <p:blipFill>
          <a:blip r:embed="rId2"/>
          <a:stretch/>
        </p:blipFill>
        <p:spPr>
          <a:xfrm>
            <a:off x="8315280" y="6029280"/>
            <a:ext cx="750960" cy="750960"/>
          </a:xfrm>
          <a:prstGeom prst="rect">
            <a:avLst/>
          </a:prstGeom>
          <a:noFill/>
          <a:ln w="0">
            <a:noFill/>
          </a:ln>
        </p:spPr>
      </p:pic>
      <p:sp>
        <p:nvSpPr>
          <p:cNvPr id="2" name=""/>
          <p:cNvSpPr/>
          <p:nvPr/>
        </p:nvSpPr>
        <p:spPr>
          <a:xfrm>
            <a:off x="0" y="0"/>
            <a:ext cx="522360" cy="6858000"/>
          </a:xfrm>
          <a:prstGeom prst="rect">
            <a:avLst/>
          </a:prstGeom>
          <a:gradFill rotWithShape="0">
            <a:gsLst>
              <a:gs pos="0">
                <a:srgbClr val="3333cc"/>
              </a:gs>
              <a:gs pos="100000">
                <a:srgbClr val="99cc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Click to edit the title text format</a:t>
            </a:r>
            <a:endParaRPr b="0" lang="en-US" sz="3200" strike="noStrike" u="none">
              <a:solidFill>
                <a:srgbClr val="000000"/>
              </a:solidFill>
              <a:effectLst/>
              <a:uFillTx/>
              <a:latin typeface="Arial Black"/>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image" Target="../media/image12.wmf"/><Relationship Id="rId2"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1.xml.rels><?xml version="1.0" encoding="UTF-8"?>
<Relationships xmlns="http://schemas.openxmlformats.org/package/2006/relationships"><Relationship Id="rId1" Type="http://schemas.openxmlformats.org/officeDocument/2006/relationships/image" Target="../media/image14.wmf"/><Relationship Id="rId2" Type="http://schemas.openxmlformats.org/officeDocument/2006/relationships/image" Target="../media/image15.wmf"/><Relationship Id="rId3"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image" Target="../media/image16.wmf"/><Relationship Id="rId2" Type="http://schemas.openxmlformats.org/officeDocument/2006/relationships/image" Target="../media/image17.wmf"/><Relationship Id="rId3" Type="http://schemas.openxmlformats.org/officeDocument/2006/relationships/image" Target="../media/image18.wmf"/><Relationship Id="rId4"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5.xml.rels><?xml version="1.0" encoding="UTF-8"?>
<Relationships xmlns="http://schemas.openxmlformats.org/package/2006/relationships"><Relationship Id="rId1" Type="http://schemas.openxmlformats.org/officeDocument/2006/relationships/image" Target="../media/image19.wmf"/><Relationship Id="rId2" Type="http://schemas.openxmlformats.org/officeDocument/2006/relationships/slideLayout" Target="../slideLayouts/slideLayout2.xml"/>
</Relationships>
</file>

<file path=ppt/slides/_rels/slide26.xml.rels><?xml version="1.0" encoding="UTF-8"?>
<Relationships xmlns="http://schemas.openxmlformats.org/package/2006/relationships"><Relationship Id="rId1" Type="http://schemas.openxmlformats.org/officeDocument/2006/relationships/image" Target="../media/image20.wmf"/><Relationship Id="rId2" Type="http://schemas.openxmlformats.org/officeDocument/2006/relationships/slideLayout" Target="../slideLayouts/slideLayout2.xml"/>
</Relationships>
</file>

<file path=ppt/slides/_rels/slide27.xml.rels><?xml version="1.0" encoding="UTF-8"?>
<Relationships xmlns="http://schemas.openxmlformats.org/package/2006/relationships"><Relationship Id="rId1" Type="http://schemas.openxmlformats.org/officeDocument/2006/relationships/image" Target="../media/image21.wmf"/><Relationship Id="rId2"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9.xml.rels><?xml version="1.0" encoding="UTF-8"?>
<Relationships xmlns="http://schemas.openxmlformats.org/package/2006/relationships"><Relationship Id="rId1" Type="http://schemas.openxmlformats.org/officeDocument/2006/relationships/image" Target="../media/image22.wmf"/><Relationship Id="rId2"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2.xml"/>
</Relationships>
</file>

<file path=ppt/slides/_rels/slide30.xml.rels><?xml version="1.0" encoding="UTF-8"?>
<Relationships xmlns="http://schemas.openxmlformats.org/package/2006/relationships"><Relationship Id="rId1" Type="http://schemas.openxmlformats.org/officeDocument/2006/relationships/image" Target="../media/image23.wmf"/><Relationship Id="rId2" Type="http://schemas.openxmlformats.org/officeDocument/2006/relationships/slideLayout" Target="../slideLayouts/slideLayout2.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2.xml.rels><?xml version="1.0" encoding="UTF-8"?>
<Relationships xmlns="http://schemas.openxmlformats.org/package/2006/relationships"><Relationship Id="rId1" Type="http://schemas.openxmlformats.org/officeDocument/2006/relationships/image" Target="../media/image24.png"/><Relationship Id="rId2" Type="http://schemas.openxmlformats.org/officeDocument/2006/relationships/image" Target="../media/image25.png"/><Relationship Id="rId3" Type="http://schemas.openxmlformats.org/officeDocument/2006/relationships/slideLayout" Target="../slideLayouts/slideLayout2.xml"/>
</Relationships>
</file>

<file path=ppt/slides/_rels/slide33.xml.rels><?xml version="1.0" encoding="UTF-8"?>
<Relationships xmlns="http://schemas.openxmlformats.org/package/2006/relationships"><Relationship Id="rId1" Type="http://schemas.openxmlformats.org/officeDocument/2006/relationships/image" Target="../media/image26.png"/><Relationship Id="rId2" Type="http://schemas.openxmlformats.org/officeDocument/2006/relationships/slideLayout" Target="../slideLayouts/slideLayout2.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1262160" y="3244680"/>
            <a:ext cx="6991200" cy="1191240"/>
          </a:xfrm>
          <a:prstGeom prst="rect">
            <a:avLst/>
          </a:prstGeom>
          <a:noFill/>
          <a:ln w="0">
            <a:noFill/>
          </a:ln>
        </p:spPr>
        <p:txBody>
          <a:bodyPr lIns="90000" rIns="90000" tIns="46800" bIns="46800" anchor="t">
            <a:spAutoFit/>
          </a:bodyPr>
          <a:p>
            <a:pPr indent="0" algn="ctr">
              <a:lnSpc>
                <a:spcPct val="12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Natural Gas Fundamentals Summary</a:t>
            </a:r>
            <a:endParaRPr b="0" lang="en-US" sz="3000" strike="noStrike" u="none">
              <a:solidFill>
                <a:srgbClr val="000000"/>
              </a:solidFill>
              <a:effectLst/>
              <a:uFillTx/>
              <a:latin typeface="Arial Black"/>
            </a:endParaRPr>
          </a:p>
        </p:txBody>
      </p:sp>
      <p:pic>
        <p:nvPicPr>
          <p:cNvPr id="10" name="LogoWh" descr=""/>
          <p:cNvPicPr/>
          <p:nvPr/>
        </p:nvPicPr>
        <p:blipFill>
          <a:blip r:embed="rId1"/>
          <a:stretch/>
        </p:blipFill>
        <p:spPr>
          <a:xfrm>
            <a:off x="3830760" y="942840"/>
            <a:ext cx="1917720" cy="1920960"/>
          </a:xfrm>
          <a:prstGeom prst="rect">
            <a:avLst/>
          </a:prstGeom>
          <a:noFill/>
          <a:ln w="0">
            <a:noFill/>
          </a:ln>
        </p:spPr>
      </p:pic>
      <p:sp>
        <p:nvSpPr>
          <p:cNvPr id="11" name=""/>
          <p:cNvSpPr/>
          <p:nvPr/>
        </p:nvSpPr>
        <p:spPr>
          <a:xfrm>
            <a:off x="0" y="0"/>
            <a:ext cx="522360" cy="6858000"/>
          </a:xfrm>
          <a:prstGeom prst="rect">
            <a:avLst/>
          </a:prstGeom>
          <a:gradFill rotWithShape="0">
            <a:gsLst>
              <a:gs pos="0">
                <a:srgbClr val="3333cc"/>
              </a:gs>
              <a:gs pos="100000">
                <a:srgbClr val="6699ff"/>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3276720" y="4464360"/>
            <a:ext cx="2955960" cy="825480"/>
          </a:xfrm>
          <a:prstGeom prst="rect">
            <a:avLst/>
          </a:prstGeom>
          <a:noFill/>
          <a:ln w="0">
            <a:noFill/>
          </a:ln>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SaskFerco</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Black"/>
              </a:rPr>
              <a:t>March 16, 2001</a:t>
            </a:r>
            <a:endParaRPr b="0" lang="en-US" sz="2400" strike="noStrike" u="none">
              <a:solidFill>
                <a:srgbClr val="000000"/>
              </a:solidFill>
              <a:effectLst/>
              <a:uFillTx/>
              <a:latin typeface="Times New Roman"/>
            </a:endParaRPr>
          </a:p>
        </p:txBody>
      </p:sp>
      <p:sp>
        <p:nvSpPr>
          <p:cNvPr id="13" name=""/>
          <p:cNvSpPr/>
          <p:nvPr/>
        </p:nvSpPr>
        <p:spPr>
          <a:xfrm>
            <a:off x="990720" y="5486400"/>
            <a:ext cx="7688160" cy="9457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This information is provided to you pursuant to your request and is provided solely for informational purposes and without prejudice or limitation to any rights of Enron Canada Corp. or any of its affiliates.  This information reflects internal calculations made by Enron Canada Corp. which may or may not have been calculated in accordance with the provisions of any agreements between Enron Canada Corp. or any of its affiliates and you, and such information is subject to change at any time.  Further, Enron Canada Corp. and its affiliates make no representation or warranty, and shall have no liability whatsoever, relating to the accuracy, currency or completeness of this information and no person receiving this information shall, or is entitled to, rely on this information in any manner whatsoever.  This information is not intended to, and shall not in any way, bind or otherwise impose any legal or equitable obligation on Enron Canada Corp. or any of its affiliates (which are expressly released).</a:t>
            </a:r>
            <a:endParaRPr b="0" lang="en-US" sz="800" strike="noStrike" u="none">
              <a:solidFill>
                <a:srgbClr val="000000"/>
              </a:solidFill>
              <a:effectLst/>
              <a:uFillTx/>
              <a:latin typeface="Times New Roman"/>
            </a:endParaRPr>
          </a:p>
        </p:txBody>
      </p:sp>
      <p:sp>
        <p:nvSpPr>
          <p:cNvPr id="14" name=""/>
          <p:cNvSpPr/>
          <p:nvPr/>
        </p:nvSpPr>
        <p:spPr>
          <a:xfrm>
            <a:off x="1523880" y="6324480"/>
            <a:ext cx="6324840" cy="275400"/>
          </a:xfrm>
          <a:prstGeom prst="rect">
            <a:avLst/>
          </a:prstGeom>
          <a:noFill/>
          <a:ln w="0">
            <a:noFill/>
          </a:ln>
        </p:spPr>
        <p:style>
          <a:lnRef idx="0"/>
          <a:fillRef idx="0"/>
          <a:effectRef idx="0"/>
          <a:fontRef idx="minor"/>
        </p:style>
        <p:txBody>
          <a:bodyPr lIns="92160" rIns="92160" tIns="46080" bIns="46080" anchor="t">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Times New Roman"/>
              </a:rPr>
              <a:t>Private and Confidential</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Alberta Drilling</a:t>
            </a:r>
            <a:endParaRPr b="0" lang="en-US" sz="3200" strike="noStrike" u="none">
              <a:solidFill>
                <a:srgbClr val="000000"/>
              </a:solidFill>
              <a:effectLst/>
              <a:uFillTx/>
              <a:latin typeface="Arial Black"/>
            </a:endParaRPr>
          </a:p>
        </p:txBody>
      </p:sp>
      <p:sp>
        <p:nvSpPr>
          <p:cNvPr id="44" name=""/>
          <p:cNvSpPr/>
          <p:nvPr/>
        </p:nvSpPr>
        <p:spPr>
          <a:xfrm>
            <a:off x="8381880" y="4572000"/>
            <a:ext cx="457200" cy="3049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45" name="" descr=""/>
          <p:cNvPicPr/>
          <p:nvPr/>
        </p:nvPicPr>
        <p:blipFill>
          <a:blip r:embed="rId1"/>
          <a:stretch/>
        </p:blipFill>
        <p:spPr>
          <a:xfrm>
            <a:off x="469800" y="927000"/>
            <a:ext cx="8674200" cy="5931000"/>
          </a:xfrm>
          <a:prstGeom prst="rect">
            <a:avLst/>
          </a:prstGeom>
          <a:noFill/>
          <a:ln w="0">
            <a:noFill/>
          </a:ln>
        </p:spPr>
      </p:pic>
      <p:sp>
        <p:nvSpPr>
          <p:cNvPr id="46" name=""/>
          <p:cNvSpPr/>
          <p:nvPr/>
        </p:nvSpPr>
        <p:spPr>
          <a:xfrm>
            <a:off x="507240" y="6476040"/>
            <a:ext cx="1638360" cy="24660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PIRA Energy Group</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Alberta Drilling</a:t>
            </a:r>
            <a:endParaRPr b="0" lang="en-US" sz="3200" strike="noStrike" u="none">
              <a:solidFill>
                <a:srgbClr val="000000"/>
              </a:solidFill>
              <a:effectLst/>
              <a:uFillTx/>
              <a:latin typeface="Arial Black"/>
            </a:endParaRPr>
          </a:p>
        </p:txBody>
      </p:sp>
      <p:pic>
        <p:nvPicPr>
          <p:cNvPr id="48" name="" descr=""/>
          <p:cNvPicPr/>
          <p:nvPr/>
        </p:nvPicPr>
        <p:blipFill>
          <a:blip r:embed="rId1"/>
          <a:stretch/>
        </p:blipFill>
        <p:spPr>
          <a:xfrm>
            <a:off x="228600" y="685800"/>
            <a:ext cx="8674200" cy="5931000"/>
          </a:xfrm>
          <a:prstGeom prst="rect">
            <a:avLst/>
          </a:prstGeom>
          <a:noFill/>
          <a:ln w="0">
            <a:noFill/>
          </a:ln>
        </p:spPr>
      </p:pic>
      <p:sp>
        <p:nvSpPr>
          <p:cNvPr id="49" name=""/>
          <p:cNvSpPr/>
          <p:nvPr/>
        </p:nvSpPr>
        <p:spPr>
          <a:xfrm>
            <a:off x="507240" y="6476040"/>
            <a:ext cx="1638360" cy="24660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PIRA Energy Group</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Alberta Field Receipts</a:t>
            </a:r>
            <a:endParaRPr b="0" lang="en-US" sz="3200" strike="noStrike" u="none">
              <a:solidFill>
                <a:srgbClr val="000000"/>
              </a:solidFill>
              <a:effectLst/>
              <a:uFillTx/>
              <a:latin typeface="Arial Black"/>
            </a:endParaRPr>
          </a:p>
        </p:txBody>
      </p:sp>
      <p:grpSp>
        <p:nvGrpSpPr>
          <p:cNvPr id="51" name=""/>
          <p:cNvGrpSpPr/>
          <p:nvPr/>
        </p:nvGrpSpPr>
        <p:grpSpPr>
          <a:xfrm>
            <a:off x="1222200" y="1981080"/>
            <a:ext cx="7293240" cy="3686400"/>
            <a:chOff x="1222200" y="1981080"/>
            <a:chExt cx="7293240" cy="3686400"/>
          </a:xfrm>
        </p:grpSpPr>
        <p:sp>
          <p:nvSpPr>
            <p:cNvPr id="52" name=""/>
            <p:cNvSpPr/>
            <p:nvPr/>
          </p:nvSpPr>
          <p:spPr>
            <a:xfrm>
              <a:off x="1222200" y="1981080"/>
              <a:ext cx="7293240" cy="38160"/>
            </a:xfrm>
            <a:prstGeom prst="rect">
              <a:avLst/>
            </a:prstGeom>
            <a:solidFill>
              <a:srgbClr val="767676"/>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53" name=""/>
            <p:cNvSpPr/>
            <p:nvPr/>
          </p:nvSpPr>
          <p:spPr>
            <a:xfrm>
              <a:off x="1222200" y="2019240"/>
              <a:ext cx="7293240" cy="38160"/>
            </a:xfrm>
            <a:prstGeom prst="rect">
              <a:avLst/>
            </a:prstGeom>
            <a:solidFill>
              <a:srgbClr val="767676"/>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54" name=""/>
            <p:cNvSpPr/>
            <p:nvPr/>
          </p:nvSpPr>
          <p:spPr>
            <a:xfrm>
              <a:off x="1222200" y="2057400"/>
              <a:ext cx="7293240" cy="38160"/>
            </a:xfrm>
            <a:prstGeom prst="rect">
              <a:avLst/>
            </a:prstGeom>
            <a:solidFill>
              <a:srgbClr val="777777"/>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55" name=""/>
            <p:cNvSpPr/>
            <p:nvPr/>
          </p:nvSpPr>
          <p:spPr>
            <a:xfrm>
              <a:off x="1222200" y="2095560"/>
              <a:ext cx="7293240" cy="38160"/>
            </a:xfrm>
            <a:prstGeom prst="rect">
              <a:avLst/>
            </a:prstGeom>
            <a:solidFill>
              <a:srgbClr val="777777"/>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56" name=""/>
            <p:cNvSpPr/>
            <p:nvPr/>
          </p:nvSpPr>
          <p:spPr>
            <a:xfrm>
              <a:off x="1222200" y="2133720"/>
              <a:ext cx="7293240" cy="39600"/>
            </a:xfrm>
            <a:prstGeom prst="rect">
              <a:avLst/>
            </a:prstGeom>
            <a:solidFill>
              <a:srgbClr val="787878"/>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57" name=""/>
            <p:cNvSpPr/>
            <p:nvPr/>
          </p:nvSpPr>
          <p:spPr>
            <a:xfrm>
              <a:off x="1222200" y="2173320"/>
              <a:ext cx="7293240" cy="36360"/>
            </a:xfrm>
            <a:prstGeom prst="rect">
              <a:avLst/>
            </a:prstGeom>
            <a:solidFill>
              <a:srgbClr val="79797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58" name=""/>
            <p:cNvSpPr/>
            <p:nvPr/>
          </p:nvSpPr>
          <p:spPr>
            <a:xfrm>
              <a:off x="1222200" y="2209680"/>
              <a:ext cx="7293240" cy="39960"/>
            </a:xfrm>
            <a:prstGeom prst="rect">
              <a:avLst/>
            </a:prstGeom>
            <a:solidFill>
              <a:srgbClr val="7a7a7a"/>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59" name=""/>
            <p:cNvSpPr/>
            <p:nvPr/>
          </p:nvSpPr>
          <p:spPr>
            <a:xfrm>
              <a:off x="1222200" y="2249640"/>
              <a:ext cx="7293240" cy="37800"/>
            </a:xfrm>
            <a:prstGeom prst="rect">
              <a:avLst/>
            </a:prstGeom>
            <a:solidFill>
              <a:srgbClr val="7a7a7a"/>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60" name=""/>
            <p:cNvSpPr/>
            <p:nvPr/>
          </p:nvSpPr>
          <p:spPr>
            <a:xfrm>
              <a:off x="1222200" y="2287440"/>
              <a:ext cx="7293240" cy="38160"/>
            </a:xfrm>
            <a:prstGeom prst="rect">
              <a:avLst/>
            </a:prstGeom>
            <a:solidFill>
              <a:srgbClr val="7b7b7b"/>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61" name=""/>
            <p:cNvSpPr/>
            <p:nvPr/>
          </p:nvSpPr>
          <p:spPr>
            <a:xfrm>
              <a:off x="1222200" y="2325600"/>
              <a:ext cx="7293240" cy="39600"/>
            </a:xfrm>
            <a:prstGeom prst="rect">
              <a:avLst/>
            </a:prstGeom>
            <a:solidFill>
              <a:srgbClr val="7c7c7c"/>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62" name=""/>
            <p:cNvSpPr/>
            <p:nvPr/>
          </p:nvSpPr>
          <p:spPr>
            <a:xfrm>
              <a:off x="1222200" y="2365200"/>
              <a:ext cx="7293240" cy="38160"/>
            </a:xfrm>
            <a:prstGeom prst="rect">
              <a:avLst/>
            </a:prstGeom>
            <a:solidFill>
              <a:srgbClr val="7e7e7e"/>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63" name=""/>
            <p:cNvSpPr/>
            <p:nvPr/>
          </p:nvSpPr>
          <p:spPr>
            <a:xfrm>
              <a:off x="1222200" y="2403360"/>
              <a:ext cx="7293240" cy="38160"/>
            </a:xfrm>
            <a:prstGeom prst="rect">
              <a:avLst/>
            </a:prstGeom>
            <a:solidFill>
              <a:srgbClr val="7e7e7e"/>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64" name=""/>
            <p:cNvSpPr/>
            <p:nvPr/>
          </p:nvSpPr>
          <p:spPr>
            <a:xfrm>
              <a:off x="1222200" y="2441520"/>
              <a:ext cx="7293240" cy="38160"/>
            </a:xfrm>
            <a:prstGeom prst="rect">
              <a:avLst/>
            </a:prstGeom>
            <a:solidFill>
              <a:srgbClr val="808080"/>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65" name=""/>
            <p:cNvSpPr/>
            <p:nvPr/>
          </p:nvSpPr>
          <p:spPr>
            <a:xfrm>
              <a:off x="1222200" y="2479680"/>
              <a:ext cx="7293240" cy="38160"/>
            </a:xfrm>
            <a:prstGeom prst="rect">
              <a:avLst/>
            </a:prstGeom>
            <a:solidFill>
              <a:srgbClr val="808080"/>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66" name=""/>
            <p:cNvSpPr/>
            <p:nvPr/>
          </p:nvSpPr>
          <p:spPr>
            <a:xfrm>
              <a:off x="1222200" y="2517840"/>
              <a:ext cx="7293240" cy="38160"/>
            </a:xfrm>
            <a:prstGeom prst="rect">
              <a:avLst/>
            </a:prstGeom>
            <a:solidFill>
              <a:srgbClr val="828282"/>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67" name=""/>
            <p:cNvSpPr/>
            <p:nvPr/>
          </p:nvSpPr>
          <p:spPr>
            <a:xfrm>
              <a:off x="1222200" y="2556000"/>
              <a:ext cx="7293240" cy="39600"/>
            </a:xfrm>
            <a:prstGeom prst="rect">
              <a:avLst/>
            </a:prstGeom>
            <a:solidFill>
              <a:srgbClr val="838383"/>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68" name=""/>
            <p:cNvSpPr/>
            <p:nvPr/>
          </p:nvSpPr>
          <p:spPr>
            <a:xfrm>
              <a:off x="1222200" y="2595600"/>
              <a:ext cx="7293240" cy="38160"/>
            </a:xfrm>
            <a:prstGeom prst="rect">
              <a:avLst/>
            </a:prstGeom>
            <a:solidFill>
              <a:srgbClr val="858585"/>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69" name=""/>
            <p:cNvSpPr/>
            <p:nvPr/>
          </p:nvSpPr>
          <p:spPr>
            <a:xfrm>
              <a:off x="1222200" y="2633760"/>
              <a:ext cx="7293240" cy="38160"/>
            </a:xfrm>
            <a:prstGeom prst="rect">
              <a:avLst/>
            </a:prstGeom>
            <a:solidFill>
              <a:srgbClr val="868686"/>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0" name=""/>
            <p:cNvSpPr/>
            <p:nvPr/>
          </p:nvSpPr>
          <p:spPr>
            <a:xfrm>
              <a:off x="1222200" y="2671920"/>
              <a:ext cx="7293240" cy="39600"/>
            </a:xfrm>
            <a:prstGeom prst="rect">
              <a:avLst/>
            </a:prstGeom>
            <a:solidFill>
              <a:srgbClr val="888888"/>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1" name=""/>
            <p:cNvSpPr/>
            <p:nvPr/>
          </p:nvSpPr>
          <p:spPr>
            <a:xfrm>
              <a:off x="1222200" y="2711520"/>
              <a:ext cx="7293240" cy="36360"/>
            </a:xfrm>
            <a:prstGeom prst="rect">
              <a:avLst/>
            </a:prstGeom>
            <a:solidFill>
              <a:srgbClr val="898989"/>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72" name=""/>
            <p:cNvSpPr/>
            <p:nvPr/>
          </p:nvSpPr>
          <p:spPr>
            <a:xfrm>
              <a:off x="1222200" y="2747880"/>
              <a:ext cx="7293240" cy="39600"/>
            </a:xfrm>
            <a:prstGeom prst="rect">
              <a:avLst/>
            </a:prstGeom>
            <a:solidFill>
              <a:srgbClr val="8b8b8b"/>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3" name=""/>
            <p:cNvSpPr/>
            <p:nvPr/>
          </p:nvSpPr>
          <p:spPr>
            <a:xfrm>
              <a:off x="1222200" y="2787480"/>
              <a:ext cx="7293240" cy="36720"/>
            </a:xfrm>
            <a:prstGeom prst="rect">
              <a:avLst/>
            </a:prstGeom>
            <a:solidFill>
              <a:srgbClr val="8d8d8d"/>
            </a:solidFill>
            <a:ln w="0">
              <a:no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74" name=""/>
            <p:cNvSpPr/>
            <p:nvPr/>
          </p:nvSpPr>
          <p:spPr>
            <a:xfrm>
              <a:off x="1222200" y="2824200"/>
              <a:ext cx="7293240" cy="39600"/>
            </a:xfrm>
            <a:prstGeom prst="rect">
              <a:avLst/>
            </a:prstGeom>
            <a:solidFill>
              <a:srgbClr val="8e8e8e"/>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5" name=""/>
            <p:cNvSpPr/>
            <p:nvPr/>
          </p:nvSpPr>
          <p:spPr>
            <a:xfrm>
              <a:off x="1222200" y="2863800"/>
              <a:ext cx="7293240" cy="38160"/>
            </a:xfrm>
            <a:prstGeom prst="rect">
              <a:avLst/>
            </a:prstGeom>
            <a:solidFill>
              <a:srgbClr val="909090"/>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6" name=""/>
            <p:cNvSpPr/>
            <p:nvPr/>
          </p:nvSpPr>
          <p:spPr>
            <a:xfrm>
              <a:off x="1222200" y="2901960"/>
              <a:ext cx="7293240" cy="38160"/>
            </a:xfrm>
            <a:prstGeom prst="rect">
              <a:avLst/>
            </a:prstGeom>
            <a:solidFill>
              <a:srgbClr val="929292"/>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7" name=""/>
            <p:cNvSpPr/>
            <p:nvPr/>
          </p:nvSpPr>
          <p:spPr>
            <a:xfrm>
              <a:off x="1222200" y="2940120"/>
              <a:ext cx="7293240" cy="39600"/>
            </a:xfrm>
            <a:prstGeom prst="rect">
              <a:avLst/>
            </a:prstGeom>
            <a:solidFill>
              <a:srgbClr val="949494"/>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8" name=""/>
            <p:cNvSpPr/>
            <p:nvPr/>
          </p:nvSpPr>
          <p:spPr>
            <a:xfrm>
              <a:off x="1222200" y="2979720"/>
              <a:ext cx="7293240" cy="38160"/>
            </a:xfrm>
            <a:prstGeom prst="rect">
              <a:avLst/>
            </a:prstGeom>
            <a:solidFill>
              <a:srgbClr val="969696"/>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79" name=""/>
            <p:cNvSpPr/>
            <p:nvPr/>
          </p:nvSpPr>
          <p:spPr>
            <a:xfrm>
              <a:off x="1222200" y="3017880"/>
              <a:ext cx="7293240" cy="38160"/>
            </a:xfrm>
            <a:prstGeom prst="rect">
              <a:avLst/>
            </a:prstGeom>
            <a:solidFill>
              <a:srgbClr val="989898"/>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0" name=""/>
            <p:cNvSpPr/>
            <p:nvPr/>
          </p:nvSpPr>
          <p:spPr>
            <a:xfrm>
              <a:off x="1222200" y="3056040"/>
              <a:ext cx="7293240" cy="38160"/>
            </a:xfrm>
            <a:prstGeom prst="rect">
              <a:avLst/>
            </a:prstGeom>
            <a:solidFill>
              <a:srgbClr val="999999"/>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1" name=""/>
            <p:cNvSpPr/>
            <p:nvPr/>
          </p:nvSpPr>
          <p:spPr>
            <a:xfrm>
              <a:off x="1222200" y="3094200"/>
              <a:ext cx="7293240" cy="39600"/>
            </a:xfrm>
            <a:prstGeom prst="rect">
              <a:avLst/>
            </a:prstGeom>
            <a:solidFill>
              <a:srgbClr val="9c9c9c"/>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2" name=""/>
            <p:cNvSpPr/>
            <p:nvPr/>
          </p:nvSpPr>
          <p:spPr>
            <a:xfrm>
              <a:off x="1222200" y="3133800"/>
              <a:ext cx="7293240" cy="36360"/>
            </a:xfrm>
            <a:prstGeom prst="rect">
              <a:avLst/>
            </a:prstGeom>
            <a:solidFill>
              <a:srgbClr val="9e9e9e"/>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83" name=""/>
            <p:cNvSpPr/>
            <p:nvPr/>
          </p:nvSpPr>
          <p:spPr>
            <a:xfrm>
              <a:off x="1222200" y="3170160"/>
              <a:ext cx="7293240" cy="39600"/>
            </a:xfrm>
            <a:prstGeom prst="rect">
              <a:avLst/>
            </a:prstGeom>
            <a:solidFill>
              <a:srgbClr val="a0a0a0"/>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4" name=""/>
            <p:cNvSpPr/>
            <p:nvPr/>
          </p:nvSpPr>
          <p:spPr>
            <a:xfrm>
              <a:off x="1222200" y="3209760"/>
              <a:ext cx="7293240" cy="38160"/>
            </a:xfrm>
            <a:prstGeom prst="rect">
              <a:avLst/>
            </a:prstGeom>
            <a:solidFill>
              <a:srgbClr val="a2a2a2"/>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5" name=""/>
            <p:cNvSpPr/>
            <p:nvPr/>
          </p:nvSpPr>
          <p:spPr>
            <a:xfrm>
              <a:off x="1222200" y="3247920"/>
              <a:ext cx="7293240" cy="38160"/>
            </a:xfrm>
            <a:prstGeom prst="rect">
              <a:avLst/>
            </a:prstGeom>
            <a:solidFill>
              <a:srgbClr val="a5a5a5"/>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6" name=""/>
            <p:cNvSpPr/>
            <p:nvPr/>
          </p:nvSpPr>
          <p:spPr>
            <a:xfrm>
              <a:off x="1222200" y="3286080"/>
              <a:ext cx="7293240" cy="39600"/>
            </a:xfrm>
            <a:prstGeom prst="rect">
              <a:avLst/>
            </a:prstGeom>
            <a:solidFill>
              <a:srgbClr val="a7a7a7"/>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7" name=""/>
            <p:cNvSpPr/>
            <p:nvPr/>
          </p:nvSpPr>
          <p:spPr>
            <a:xfrm>
              <a:off x="1222200" y="3325680"/>
              <a:ext cx="7293240" cy="36720"/>
            </a:xfrm>
            <a:prstGeom prst="rect">
              <a:avLst/>
            </a:prstGeom>
            <a:solidFill>
              <a:srgbClr val="a9a9a9"/>
            </a:solidFill>
            <a:ln w="0">
              <a:no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88" name=""/>
            <p:cNvSpPr/>
            <p:nvPr/>
          </p:nvSpPr>
          <p:spPr>
            <a:xfrm>
              <a:off x="1222200" y="3362400"/>
              <a:ext cx="7293240" cy="39600"/>
            </a:xfrm>
            <a:prstGeom prst="rect">
              <a:avLst/>
            </a:prstGeom>
            <a:solidFill>
              <a:srgbClr val="acacac"/>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9" name=""/>
            <p:cNvSpPr/>
            <p:nvPr/>
          </p:nvSpPr>
          <p:spPr>
            <a:xfrm>
              <a:off x="1222200" y="3402000"/>
              <a:ext cx="7293240" cy="38160"/>
            </a:xfrm>
            <a:prstGeom prst="rect">
              <a:avLst/>
            </a:prstGeom>
            <a:solidFill>
              <a:srgbClr val="adadad"/>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0" name=""/>
            <p:cNvSpPr/>
            <p:nvPr/>
          </p:nvSpPr>
          <p:spPr>
            <a:xfrm>
              <a:off x="1222200" y="3440160"/>
              <a:ext cx="7293240" cy="38160"/>
            </a:xfrm>
            <a:prstGeom prst="rect">
              <a:avLst/>
            </a:prstGeom>
            <a:solidFill>
              <a:srgbClr val="b0b0b0"/>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1" name=""/>
            <p:cNvSpPr/>
            <p:nvPr/>
          </p:nvSpPr>
          <p:spPr>
            <a:xfrm>
              <a:off x="1222200" y="3478320"/>
              <a:ext cx="7293240" cy="38160"/>
            </a:xfrm>
            <a:prstGeom prst="rect">
              <a:avLst/>
            </a:prstGeom>
            <a:solidFill>
              <a:srgbClr val="b3b3b3"/>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2" name=""/>
            <p:cNvSpPr/>
            <p:nvPr/>
          </p:nvSpPr>
          <p:spPr>
            <a:xfrm>
              <a:off x="1222200" y="3516480"/>
              <a:ext cx="7293240" cy="37800"/>
            </a:xfrm>
            <a:prstGeom prst="rect">
              <a:avLst/>
            </a:prstGeom>
            <a:solidFill>
              <a:srgbClr val="b4b4b4"/>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93" name=""/>
            <p:cNvSpPr/>
            <p:nvPr/>
          </p:nvSpPr>
          <p:spPr>
            <a:xfrm>
              <a:off x="1222200" y="3554280"/>
              <a:ext cx="7293240" cy="39960"/>
            </a:xfrm>
            <a:prstGeom prst="rect">
              <a:avLst/>
            </a:prstGeom>
            <a:solidFill>
              <a:srgbClr val="b7b7b7"/>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94" name=""/>
            <p:cNvSpPr/>
            <p:nvPr/>
          </p:nvSpPr>
          <p:spPr>
            <a:xfrm>
              <a:off x="1222200" y="3594240"/>
              <a:ext cx="7293240" cy="37800"/>
            </a:xfrm>
            <a:prstGeom prst="rect">
              <a:avLst/>
            </a:prstGeom>
            <a:solidFill>
              <a:srgbClr val="bababa"/>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95" name=""/>
            <p:cNvSpPr/>
            <p:nvPr/>
          </p:nvSpPr>
          <p:spPr>
            <a:xfrm>
              <a:off x="1222200" y="3632040"/>
              <a:ext cx="7293240" cy="38160"/>
            </a:xfrm>
            <a:prstGeom prst="rect">
              <a:avLst/>
            </a:prstGeom>
            <a:solidFill>
              <a:srgbClr val="bcbcbc"/>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6" name=""/>
            <p:cNvSpPr/>
            <p:nvPr/>
          </p:nvSpPr>
          <p:spPr>
            <a:xfrm>
              <a:off x="1222200" y="3670200"/>
              <a:ext cx="7293240" cy="38160"/>
            </a:xfrm>
            <a:prstGeom prst="rect">
              <a:avLst/>
            </a:prstGeom>
            <a:solidFill>
              <a:srgbClr val="bebebe"/>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97" name=""/>
            <p:cNvSpPr/>
            <p:nvPr/>
          </p:nvSpPr>
          <p:spPr>
            <a:xfrm>
              <a:off x="1222200" y="3708360"/>
              <a:ext cx="7293240" cy="39600"/>
            </a:xfrm>
            <a:prstGeom prst="rect">
              <a:avLst/>
            </a:prstGeom>
            <a:solidFill>
              <a:srgbClr val="c1c1c1"/>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8" name=""/>
            <p:cNvSpPr/>
            <p:nvPr/>
          </p:nvSpPr>
          <p:spPr>
            <a:xfrm>
              <a:off x="1222200" y="3747960"/>
              <a:ext cx="7293240" cy="36720"/>
            </a:xfrm>
            <a:prstGeom prst="rect">
              <a:avLst/>
            </a:prstGeom>
            <a:solidFill>
              <a:srgbClr val="c2c2c2"/>
            </a:solidFill>
            <a:ln w="0">
              <a:no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99" name=""/>
            <p:cNvSpPr/>
            <p:nvPr/>
          </p:nvSpPr>
          <p:spPr>
            <a:xfrm>
              <a:off x="1222200" y="3784680"/>
              <a:ext cx="7293240" cy="39600"/>
            </a:xfrm>
            <a:prstGeom prst="rect">
              <a:avLst/>
            </a:prstGeom>
            <a:solidFill>
              <a:srgbClr val="c5c5c5"/>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0" name=""/>
            <p:cNvSpPr/>
            <p:nvPr/>
          </p:nvSpPr>
          <p:spPr>
            <a:xfrm>
              <a:off x="1222200" y="3824280"/>
              <a:ext cx="7293240" cy="38160"/>
            </a:xfrm>
            <a:prstGeom prst="rect">
              <a:avLst/>
            </a:prstGeom>
            <a:solidFill>
              <a:srgbClr val="c7c7c7"/>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01" name=""/>
            <p:cNvSpPr/>
            <p:nvPr/>
          </p:nvSpPr>
          <p:spPr>
            <a:xfrm>
              <a:off x="1222200" y="3862440"/>
              <a:ext cx="7293240" cy="38160"/>
            </a:xfrm>
            <a:prstGeom prst="rect">
              <a:avLst/>
            </a:prstGeom>
            <a:solidFill>
              <a:srgbClr val="cacaca"/>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02" name=""/>
            <p:cNvSpPr/>
            <p:nvPr/>
          </p:nvSpPr>
          <p:spPr>
            <a:xfrm>
              <a:off x="1222200" y="3900600"/>
              <a:ext cx="7293240" cy="39600"/>
            </a:xfrm>
            <a:prstGeom prst="rect">
              <a:avLst/>
            </a:prstGeom>
            <a:solidFill>
              <a:srgbClr val="cccccc"/>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3" name=""/>
            <p:cNvSpPr/>
            <p:nvPr/>
          </p:nvSpPr>
          <p:spPr>
            <a:xfrm>
              <a:off x="1222200" y="3940200"/>
              <a:ext cx="7293240" cy="36360"/>
            </a:xfrm>
            <a:prstGeom prst="rect">
              <a:avLst/>
            </a:prstGeom>
            <a:solidFill>
              <a:srgbClr val="cecece"/>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04" name=""/>
            <p:cNvSpPr/>
            <p:nvPr/>
          </p:nvSpPr>
          <p:spPr>
            <a:xfrm>
              <a:off x="1222200" y="3976560"/>
              <a:ext cx="7293240" cy="39960"/>
            </a:xfrm>
            <a:prstGeom prst="rect">
              <a:avLst/>
            </a:prstGeom>
            <a:solidFill>
              <a:srgbClr val="d0d0d0"/>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105" name=""/>
            <p:cNvSpPr/>
            <p:nvPr/>
          </p:nvSpPr>
          <p:spPr>
            <a:xfrm>
              <a:off x="1222200" y="4016520"/>
              <a:ext cx="7293240" cy="37800"/>
            </a:xfrm>
            <a:prstGeom prst="rect">
              <a:avLst/>
            </a:prstGeom>
            <a:solidFill>
              <a:srgbClr val="d2d2d2"/>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106" name=""/>
            <p:cNvSpPr/>
            <p:nvPr/>
          </p:nvSpPr>
          <p:spPr>
            <a:xfrm>
              <a:off x="1222200" y="4054320"/>
              <a:ext cx="7293240" cy="38160"/>
            </a:xfrm>
            <a:prstGeom prst="rect">
              <a:avLst/>
            </a:prstGeom>
            <a:solidFill>
              <a:srgbClr val="d4d4d4"/>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07" name=""/>
            <p:cNvSpPr/>
            <p:nvPr/>
          </p:nvSpPr>
          <p:spPr>
            <a:xfrm>
              <a:off x="1222200" y="4092480"/>
              <a:ext cx="7293240" cy="38160"/>
            </a:xfrm>
            <a:prstGeom prst="rect">
              <a:avLst/>
            </a:prstGeom>
            <a:solidFill>
              <a:srgbClr val="d6d6d6"/>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08" name=""/>
            <p:cNvSpPr/>
            <p:nvPr/>
          </p:nvSpPr>
          <p:spPr>
            <a:xfrm>
              <a:off x="1222200" y="4130640"/>
              <a:ext cx="7293240" cy="39600"/>
            </a:xfrm>
            <a:prstGeom prst="rect">
              <a:avLst/>
            </a:prstGeom>
            <a:solidFill>
              <a:srgbClr val="d8d8d8"/>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09" name=""/>
            <p:cNvSpPr/>
            <p:nvPr/>
          </p:nvSpPr>
          <p:spPr>
            <a:xfrm>
              <a:off x="1222200" y="4170240"/>
              <a:ext cx="7293240" cy="38160"/>
            </a:xfrm>
            <a:prstGeom prst="rect">
              <a:avLst/>
            </a:prstGeom>
            <a:solidFill>
              <a:srgbClr val="dadada"/>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10" name=""/>
            <p:cNvSpPr/>
            <p:nvPr/>
          </p:nvSpPr>
          <p:spPr>
            <a:xfrm>
              <a:off x="1222200" y="4208400"/>
              <a:ext cx="7293240" cy="38160"/>
            </a:xfrm>
            <a:prstGeom prst="rect">
              <a:avLst/>
            </a:prstGeom>
            <a:solidFill>
              <a:srgbClr val="dcdcdc"/>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11" name=""/>
            <p:cNvSpPr/>
            <p:nvPr/>
          </p:nvSpPr>
          <p:spPr>
            <a:xfrm>
              <a:off x="1222200" y="4246560"/>
              <a:ext cx="7293240" cy="38160"/>
            </a:xfrm>
            <a:prstGeom prst="rect">
              <a:avLst/>
            </a:prstGeom>
            <a:solidFill>
              <a:srgbClr val="dedede"/>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12" name=""/>
            <p:cNvSpPr/>
            <p:nvPr/>
          </p:nvSpPr>
          <p:spPr>
            <a:xfrm>
              <a:off x="1222200" y="4284720"/>
              <a:ext cx="7293240" cy="38160"/>
            </a:xfrm>
            <a:prstGeom prst="rect">
              <a:avLst/>
            </a:prstGeom>
            <a:solidFill>
              <a:srgbClr val="e0e0e0"/>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13" name=""/>
            <p:cNvSpPr/>
            <p:nvPr/>
          </p:nvSpPr>
          <p:spPr>
            <a:xfrm>
              <a:off x="1222200" y="4322880"/>
              <a:ext cx="7293240" cy="39600"/>
            </a:xfrm>
            <a:prstGeom prst="rect">
              <a:avLst/>
            </a:prstGeom>
            <a:solidFill>
              <a:srgbClr val="e1e1e1"/>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4" name=""/>
            <p:cNvSpPr/>
            <p:nvPr/>
          </p:nvSpPr>
          <p:spPr>
            <a:xfrm>
              <a:off x="1222200" y="4362480"/>
              <a:ext cx="7293240" cy="36360"/>
            </a:xfrm>
            <a:prstGeom prst="rect">
              <a:avLst/>
            </a:prstGeom>
            <a:solidFill>
              <a:srgbClr val="e3e3e3"/>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15" name=""/>
            <p:cNvSpPr/>
            <p:nvPr/>
          </p:nvSpPr>
          <p:spPr>
            <a:xfrm>
              <a:off x="1222200" y="4398840"/>
              <a:ext cx="7293240" cy="39960"/>
            </a:xfrm>
            <a:prstGeom prst="rect">
              <a:avLst/>
            </a:prstGeom>
            <a:solidFill>
              <a:srgbClr val="e5e5e5"/>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116" name=""/>
            <p:cNvSpPr/>
            <p:nvPr/>
          </p:nvSpPr>
          <p:spPr>
            <a:xfrm>
              <a:off x="1222200" y="4438800"/>
              <a:ext cx="7293240" cy="39600"/>
            </a:xfrm>
            <a:prstGeom prst="rect">
              <a:avLst/>
            </a:prstGeom>
            <a:solidFill>
              <a:srgbClr val="e6e6e6"/>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7" name=""/>
            <p:cNvSpPr/>
            <p:nvPr/>
          </p:nvSpPr>
          <p:spPr>
            <a:xfrm>
              <a:off x="1222200" y="4478400"/>
              <a:ext cx="7293240" cy="36360"/>
            </a:xfrm>
            <a:prstGeom prst="rect">
              <a:avLst/>
            </a:prstGeom>
            <a:solidFill>
              <a:srgbClr val="e7e7e7"/>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18" name=""/>
            <p:cNvSpPr/>
            <p:nvPr/>
          </p:nvSpPr>
          <p:spPr>
            <a:xfrm>
              <a:off x="1222200" y="4514760"/>
              <a:ext cx="7293240" cy="39600"/>
            </a:xfrm>
            <a:prstGeom prst="rect">
              <a:avLst/>
            </a:prstGeom>
            <a:solidFill>
              <a:srgbClr val="e9e9e9"/>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19" name=""/>
            <p:cNvSpPr/>
            <p:nvPr/>
          </p:nvSpPr>
          <p:spPr>
            <a:xfrm>
              <a:off x="1222200" y="4554360"/>
              <a:ext cx="7293240" cy="38160"/>
            </a:xfrm>
            <a:prstGeom prst="rect">
              <a:avLst/>
            </a:prstGeom>
            <a:solidFill>
              <a:srgbClr val="ebebeb"/>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20" name=""/>
            <p:cNvSpPr/>
            <p:nvPr/>
          </p:nvSpPr>
          <p:spPr>
            <a:xfrm>
              <a:off x="1222200" y="4592520"/>
              <a:ext cx="7293240" cy="38160"/>
            </a:xfrm>
            <a:prstGeom prst="rect">
              <a:avLst/>
            </a:prstGeom>
            <a:solidFill>
              <a:srgbClr val="ececec"/>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21" name=""/>
            <p:cNvSpPr/>
            <p:nvPr/>
          </p:nvSpPr>
          <p:spPr>
            <a:xfrm>
              <a:off x="1222200" y="4630680"/>
              <a:ext cx="7293240" cy="38160"/>
            </a:xfrm>
            <a:prstGeom prst="rect">
              <a:avLst/>
            </a:prstGeom>
            <a:solidFill>
              <a:srgbClr val="ededed"/>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22" name=""/>
            <p:cNvSpPr/>
            <p:nvPr/>
          </p:nvSpPr>
          <p:spPr>
            <a:xfrm>
              <a:off x="1222200" y="4668840"/>
              <a:ext cx="7293240" cy="38160"/>
            </a:xfrm>
            <a:prstGeom prst="rect">
              <a:avLst/>
            </a:prstGeom>
            <a:solidFill>
              <a:srgbClr val="eeeeee"/>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23" name=""/>
            <p:cNvSpPr/>
            <p:nvPr/>
          </p:nvSpPr>
          <p:spPr>
            <a:xfrm>
              <a:off x="1222200" y="4707000"/>
              <a:ext cx="7293240" cy="38160"/>
            </a:xfrm>
            <a:prstGeom prst="rect">
              <a:avLst/>
            </a:prstGeom>
            <a:solidFill>
              <a:srgbClr val="efefef"/>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24" name=""/>
            <p:cNvSpPr/>
            <p:nvPr/>
          </p:nvSpPr>
          <p:spPr>
            <a:xfrm>
              <a:off x="1222200" y="4745160"/>
              <a:ext cx="7293240" cy="39600"/>
            </a:xfrm>
            <a:prstGeom prst="rect">
              <a:avLst/>
            </a:prstGeom>
            <a:solidFill>
              <a:srgbClr val="f1f1f1"/>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25" name=""/>
            <p:cNvSpPr/>
            <p:nvPr/>
          </p:nvSpPr>
          <p:spPr>
            <a:xfrm>
              <a:off x="1222200" y="4784760"/>
              <a:ext cx="7293240" cy="38160"/>
            </a:xfrm>
            <a:prstGeom prst="rect">
              <a:avLst/>
            </a:prstGeom>
            <a:solidFill>
              <a:srgbClr val="f2f2f2"/>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26" name=""/>
            <p:cNvSpPr/>
            <p:nvPr/>
          </p:nvSpPr>
          <p:spPr>
            <a:xfrm>
              <a:off x="1222200" y="4822920"/>
              <a:ext cx="7293240" cy="38160"/>
            </a:xfrm>
            <a:prstGeom prst="rect">
              <a:avLst/>
            </a:prstGeom>
            <a:solidFill>
              <a:srgbClr val="f2f2f2"/>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27" name=""/>
            <p:cNvSpPr/>
            <p:nvPr/>
          </p:nvSpPr>
          <p:spPr>
            <a:xfrm>
              <a:off x="1222200" y="4861080"/>
              <a:ext cx="7293240" cy="39600"/>
            </a:xfrm>
            <a:prstGeom prst="rect">
              <a:avLst/>
            </a:prstGeom>
            <a:solidFill>
              <a:srgbClr val="f4f4f4"/>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28" name=""/>
            <p:cNvSpPr/>
            <p:nvPr/>
          </p:nvSpPr>
          <p:spPr>
            <a:xfrm>
              <a:off x="1222200" y="4900680"/>
              <a:ext cx="7293240" cy="36360"/>
            </a:xfrm>
            <a:prstGeom prst="rect">
              <a:avLst/>
            </a:prstGeom>
            <a:solidFill>
              <a:srgbClr val="f4f4f4"/>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29" name=""/>
            <p:cNvSpPr/>
            <p:nvPr/>
          </p:nvSpPr>
          <p:spPr>
            <a:xfrm>
              <a:off x="1222200" y="4937040"/>
              <a:ext cx="7293240" cy="39600"/>
            </a:xfrm>
            <a:prstGeom prst="rect">
              <a:avLst/>
            </a:prstGeom>
            <a:solidFill>
              <a:srgbClr val="f5f5f5"/>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30" name=""/>
            <p:cNvSpPr/>
            <p:nvPr/>
          </p:nvSpPr>
          <p:spPr>
            <a:xfrm>
              <a:off x="1222200" y="4976640"/>
              <a:ext cx="7293240" cy="38160"/>
            </a:xfrm>
            <a:prstGeom prst="rect">
              <a:avLst/>
            </a:prstGeom>
            <a:solidFill>
              <a:srgbClr val="f6f6f6"/>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31" name=""/>
            <p:cNvSpPr/>
            <p:nvPr/>
          </p:nvSpPr>
          <p:spPr>
            <a:xfrm>
              <a:off x="1222200" y="5014800"/>
              <a:ext cx="7293240" cy="38160"/>
            </a:xfrm>
            <a:prstGeom prst="rect">
              <a:avLst/>
            </a:prstGeom>
            <a:solidFill>
              <a:srgbClr val="f7f7f7"/>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32" name=""/>
            <p:cNvSpPr/>
            <p:nvPr/>
          </p:nvSpPr>
          <p:spPr>
            <a:xfrm>
              <a:off x="1222200" y="5052960"/>
              <a:ext cx="7293240" cy="39600"/>
            </a:xfrm>
            <a:prstGeom prst="rect">
              <a:avLst/>
            </a:prstGeom>
            <a:solidFill>
              <a:srgbClr val="f8f8f8"/>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33" name=""/>
            <p:cNvSpPr/>
            <p:nvPr/>
          </p:nvSpPr>
          <p:spPr>
            <a:xfrm>
              <a:off x="1222200" y="5092560"/>
              <a:ext cx="7293240" cy="36720"/>
            </a:xfrm>
            <a:prstGeom prst="rect">
              <a:avLst/>
            </a:prstGeom>
            <a:solidFill>
              <a:srgbClr val="f8f8f8"/>
            </a:solidFill>
            <a:ln w="0">
              <a:no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34" name=""/>
            <p:cNvSpPr/>
            <p:nvPr/>
          </p:nvSpPr>
          <p:spPr>
            <a:xfrm>
              <a:off x="1222200" y="5129280"/>
              <a:ext cx="7293240" cy="39600"/>
            </a:xfrm>
            <a:prstGeom prst="rect">
              <a:avLst/>
            </a:prstGeom>
            <a:solidFill>
              <a:srgbClr val="f9f9f9"/>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35" name=""/>
            <p:cNvSpPr/>
            <p:nvPr/>
          </p:nvSpPr>
          <p:spPr>
            <a:xfrm>
              <a:off x="1222200" y="5168880"/>
              <a:ext cx="7293240" cy="38160"/>
            </a:xfrm>
            <a:prstGeom prst="rect">
              <a:avLst/>
            </a:prstGeom>
            <a:solidFill>
              <a:srgbClr val="fafafa"/>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36" name=""/>
            <p:cNvSpPr/>
            <p:nvPr/>
          </p:nvSpPr>
          <p:spPr>
            <a:xfrm>
              <a:off x="1222200" y="5207040"/>
              <a:ext cx="7293240" cy="38160"/>
            </a:xfrm>
            <a:prstGeom prst="rect">
              <a:avLst/>
            </a:prstGeom>
            <a:solidFill>
              <a:srgbClr val="fafafa"/>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37" name=""/>
            <p:cNvSpPr/>
            <p:nvPr/>
          </p:nvSpPr>
          <p:spPr>
            <a:xfrm>
              <a:off x="1222200" y="5245200"/>
              <a:ext cx="7293240" cy="38160"/>
            </a:xfrm>
            <a:prstGeom prst="rect">
              <a:avLst/>
            </a:prstGeom>
            <a:solidFill>
              <a:srgbClr val="fbfbfb"/>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38" name=""/>
            <p:cNvSpPr/>
            <p:nvPr/>
          </p:nvSpPr>
          <p:spPr>
            <a:xfrm>
              <a:off x="1222200" y="5283360"/>
              <a:ext cx="7293240" cy="39600"/>
            </a:xfrm>
            <a:prstGeom prst="rect">
              <a:avLst/>
            </a:prstGeom>
            <a:solidFill>
              <a:srgbClr val="fbfbfb"/>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39" name=""/>
            <p:cNvSpPr/>
            <p:nvPr/>
          </p:nvSpPr>
          <p:spPr>
            <a:xfrm>
              <a:off x="1222200" y="5322960"/>
              <a:ext cx="7293240" cy="36360"/>
            </a:xfrm>
            <a:prstGeom prst="rect">
              <a:avLst/>
            </a:prstGeom>
            <a:solidFill>
              <a:srgbClr val="fcfcfc"/>
            </a:solidFill>
            <a:ln w="0">
              <a:noFill/>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40" name=""/>
            <p:cNvSpPr/>
            <p:nvPr/>
          </p:nvSpPr>
          <p:spPr>
            <a:xfrm>
              <a:off x="1222200" y="5359320"/>
              <a:ext cx="7293240" cy="39600"/>
            </a:xfrm>
            <a:prstGeom prst="rect">
              <a:avLst/>
            </a:prstGeom>
            <a:solidFill>
              <a:srgbClr val="fcfcfc"/>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41" name=""/>
            <p:cNvSpPr/>
            <p:nvPr/>
          </p:nvSpPr>
          <p:spPr>
            <a:xfrm>
              <a:off x="1222200" y="5398920"/>
              <a:ext cx="7293240" cy="38160"/>
            </a:xfrm>
            <a:prstGeom prst="rect">
              <a:avLst/>
            </a:prstGeom>
            <a:solidFill>
              <a:srgbClr val="fdfdfd"/>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42" name=""/>
            <p:cNvSpPr/>
            <p:nvPr/>
          </p:nvSpPr>
          <p:spPr>
            <a:xfrm>
              <a:off x="1222200" y="5437080"/>
              <a:ext cx="7293240" cy="38160"/>
            </a:xfrm>
            <a:prstGeom prst="rect">
              <a:avLst/>
            </a:prstGeom>
            <a:solidFill>
              <a:srgbClr val="fdfdfd"/>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43" name=""/>
            <p:cNvSpPr/>
            <p:nvPr/>
          </p:nvSpPr>
          <p:spPr>
            <a:xfrm>
              <a:off x="1222200" y="5475240"/>
              <a:ext cx="7293240" cy="39600"/>
            </a:xfrm>
            <a:prstGeom prst="rect">
              <a:avLst/>
            </a:prstGeom>
            <a:solidFill>
              <a:srgbClr val="fdfdfd"/>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44" name=""/>
            <p:cNvSpPr/>
            <p:nvPr/>
          </p:nvSpPr>
          <p:spPr>
            <a:xfrm>
              <a:off x="1222200" y="5514840"/>
              <a:ext cx="7293240" cy="36720"/>
            </a:xfrm>
            <a:prstGeom prst="rect">
              <a:avLst/>
            </a:prstGeom>
            <a:solidFill>
              <a:srgbClr val="fefefe"/>
            </a:solidFill>
            <a:ln w="0">
              <a:noFill/>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45" name=""/>
            <p:cNvSpPr/>
            <p:nvPr/>
          </p:nvSpPr>
          <p:spPr>
            <a:xfrm>
              <a:off x="1222200" y="5551560"/>
              <a:ext cx="7293240" cy="39600"/>
            </a:xfrm>
            <a:prstGeom prst="rect">
              <a:avLst/>
            </a:prstGeom>
            <a:solidFill>
              <a:srgbClr val="fefefe"/>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46" name=""/>
            <p:cNvSpPr/>
            <p:nvPr/>
          </p:nvSpPr>
          <p:spPr>
            <a:xfrm>
              <a:off x="1222200" y="5591160"/>
              <a:ext cx="7293240" cy="38160"/>
            </a:xfrm>
            <a:prstGeom prst="rect">
              <a:avLst/>
            </a:prstGeom>
            <a:solidFill>
              <a:srgbClr val="fefefe"/>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47" name=""/>
            <p:cNvSpPr/>
            <p:nvPr/>
          </p:nvSpPr>
          <p:spPr>
            <a:xfrm>
              <a:off x="1222200" y="5629320"/>
              <a:ext cx="7293240" cy="38160"/>
            </a:xfrm>
            <a:prstGeom prst="rect">
              <a:avLst/>
            </a:prstGeom>
            <a:solidFill>
              <a:srgbClr val="fefefe"/>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grpSp>
      <p:sp>
        <p:nvSpPr>
          <p:cNvPr id="148" name=""/>
          <p:cNvSpPr/>
          <p:nvPr/>
        </p:nvSpPr>
        <p:spPr>
          <a:xfrm>
            <a:off x="1222200" y="1981080"/>
            <a:ext cx="7293240" cy="36864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9" name=""/>
          <p:cNvSpPr/>
          <p:nvPr/>
        </p:nvSpPr>
        <p:spPr>
          <a:xfrm>
            <a:off x="1222200" y="5667480"/>
            <a:ext cx="72932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0" name=""/>
          <p:cNvSpPr/>
          <p:nvPr/>
        </p:nvSpPr>
        <p:spPr>
          <a:xfrm>
            <a:off x="1222200" y="5257800"/>
            <a:ext cx="72932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1" name=""/>
          <p:cNvSpPr/>
          <p:nvPr/>
        </p:nvSpPr>
        <p:spPr>
          <a:xfrm>
            <a:off x="1222200" y="4848120"/>
            <a:ext cx="72932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52" name=""/>
          <p:cNvSpPr/>
          <p:nvPr/>
        </p:nvSpPr>
        <p:spPr>
          <a:xfrm>
            <a:off x="1222200" y="4438800"/>
            <a:ext cx="72932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3" name=""/>
          <p:cNvSpPr/>
          <p:nvPr/>
        </p:nvSpPr>
        <p:spPr>
          <a:xfrm>
            <a:off x="1222200" y="3619440"/>
            <a:ext cx="72932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54" name=""/>
          <p:cNvSpPr/>
          <p:nvPr/>
        </p:nvSpPr>
        <p:spPr>
          <a:xfrm>
            <a:off x="1222200" y="3209760"/>
            <a:ext cx="72932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55" name=""/>
          <p:cNvSpPr/>
          <p:nvPr/>
        </p:nvSpPr>
        <p:spPr>
          <a:xfrm>
            <a:off x="1222200" y="2800440"/>
            <a:ext cx="72932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6" name=""/>
          <p:cNvSpPr/>
          <p:nvPr/>
        </p:nvSpPr>
        <p:spPr>
          <a:xfrm>
            <a:off x="1222200" y="2389320"/>
            <a:ext cx="72932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57" name=""/>
          <p:cNvSpPr/>
          <p:nvPr/>
        </p:nvSpPr>
        <p:spPr>
          <a:xfrm>
            <a:off x="1222200" y="1981080"/>
            <a:ext cx="729324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58" name=""/>
          <p:cNvSpPr/>
          <p:nvPr/>
        </p:nvSpPr>
        <p:spPr>
          <a:xfrm>
            <a:off x="1222200" y="1981080"/>
            <a:ext cx="7293240" cy="3686400"/>
          </a:xfrm>
          <a:prstGeom prst="rect">
            <a:avLst/>
          </a:prstGeom>
          <a:noFill/>
          <a:ln w="111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59" name=""/>
          <p:cNvSpPr/>
          <p:nvPr/>
        </p:nvSpPr>
        <p:spPr>
          <a:xfrm>
            <a:off x="1222200" y="2508120"/>
            <a:ext cx="4543560" cy="2654280"/>
          </a:xfrm>
          <a:custGeom>
            <a:avLst/>
            <a:gdLst/>
            <a:ahLst/>
            <a:rect l="l" t="t" r="r" b="b"/>
            <a:pathLst>
              <a:path w="5725" h="3345">
                <a:moveTo>
                  <a:pt x="0" y="1916"/>
                </a:moveTo>
                <a:lnTo>
                  <a:pt x="0" y="1423"/>
                </a:lnTo>
                <a:lnTo>
                  <a:pt x="11" y="1348"/>
                </a:lnTo>
                <a:lnTo>
                  <a:pt x="24" y="1295"/>
                </a:lnTo>
                <a:lnTo>
                  <a:pt x="35" y="1250"/>
                </a:lnTo>
                <a:lnTo>
                  <a:pt x="46" y="1179"/>
                </a:lnTo>
                <a:lnTo>
                  <a:pt x="57" y="1139"/>
                </a:lnTo>
                <a:lnTo>
                  <a:pt x="69" y="1119"/>
                </a:lnTo>
                <a:lnTo>
                  <a:pt x="80" y="1129"/>
                </a:lnTo>
                <a:lnTo>
                  <a:pt x="91" y="1091"/>
                </a:lnTo>
                <a:lnTo>
                  <a:pt x="104" y="1011"/>
                </a:lnTo>
                <a:lnTo>
                  <a:pt x="115" y="947"/>
                </a:lnTo>
                <a:lnTo>
                  <a:pt x="126" y="931"/>
                </a:lnTo>
                <a:lnTo>
                  <a:pt x="138" y="922"/>
                </a:lnTo>
                <a:lnTo>
                  <a:pt x="149" y="882"/>
                </a:lnTo>
                <a:lnTo>
                  <a:pt x="160" y="871"/>
                </a:lnTo>
                <a:lnTo>
                  <a:pt x="171" y="891"/>
                </a:lnTo>
                <a:lnTo>
                  <a:pt x="184" y="915"/>
                </a:lnTo>
                <a:lnTo>
                  <a:pt x="195" y="958"/>
                </a:lnTo>
                <a:lnTo>
                  <a:pt x="206" y="946"/>
                </a:lnTo>
                <a:lnTo>
                  <a:pt x="219" y="962"/>
                </a:lnTo>
                <a:lnTo>
                  <a:pt x="230" y="956"/>
                </a:lnTo>
                <a:lnTo>
                  <a:pt x="240" y="967"/>
                </a:lnTo>
                <a:lnTo>
                  <a:pt x="253" y="973"/>
                </a:lnTo>
                <a:lnTo>
                  <a:pt x="264" y="997"/>
                </a:lnTo>
                <a:lnTo>
                  <a:pt x="275" y="975"/>
                </a:lnTo>
                <a:lnTo>
                  <a:pt x="286" y="976"/>
                </a:lnTo>
                <a:lnTo>
                  <a:pt x="299" y="966"/>
                </a:lnTo>
                <a:lnTo>
                  <a:pt x="310" y="955"/>
                </a:lnTo>
                <a:lnTo>
                  <a:pt x="321" y="949"/>
                </a:lnTo>
                <a:lnTo>
                  <a:pt x="333" y="936"/>
                </a:lnTo>
                <a:lnTo>
                  <a:pt x="344" y="978"/>
                </a:lnTo>
                <a:lnTo>
                  <a:pt x="355" y="1015"/>
                </a:lnTo>
                <a:lnTo>
                  <a:pt x="368" y="1009"/>
                </a:lnTo>
                <a:lnTo>
                  <a:pt x="379" y="1033"/>
                </a:lnTo>
                <a:lnTo>
                  <a:pt x="390" y="1044"/>
                </a:lnTo>
                <a:lnTo>
                  <a:pt x="401" y="1033"/>
                </a:lnTo>
                <a:lnTo>
                  <a:pt x="414" y="1046"/>
                </a:lnTo>
                <a:lnTo>
                  <a:pt x="424" y="1175"/>
                </a:lnTo>
                <a:lnTo>
                  <a:pt x="435" y="1241"/>
                </a:lnTo>
                <a:lnTo>
                  <a:pt x="448" y="1283"/>
                </a:lnTo>
                <a:lnTo>
                  <a:pt x="459" y="1313"/>
                </a:lnTo>
                <a:lnTo>
                  <a:pt x="470" y="1357"/>
                </a:lnTo>
                <a:lnTo>
                  <a:pt x="483" y="1386"/>
                </a:lnTo>
                <a:lnTo>
                  <a:pt x="494" y="1428"/>
                </a:lnTo>
                <a:lnTo>
                  <a:pt x="505" y="1467"/>
                </a:lnTo>
                <a:lnTo>
                  <a:pt x="516" y="1492"/>
                </a:lnTo>
                <a:lnTo>
                  <a:pt x="528" y="1450"/>
                </a:lnTo>
                <a:lnTo>
                  <a:pt x="539" y="1419"/>
                </a:lnTo>
                <a:lnTo>
                  <a:pt x="550" y="1374"/>
                </a:lnTo>
                <a:lnTo>
                  <a:pt x="563" y="1321"/>
                </a:lnTo>
                <a:lnTo>
                  <a:pt x="574" y="1310"/>
                </a:lnTo>
                <a:lnTo>
                  <a:pt x="585" y="1281"/>
                </a:lnTo>
                <a:lnTo>
                  <a:pt x="597" y="1297"/>
                </a:lnTo>
                <a:lnTo>
                  <a:pt x="608" y="1301"/>
                </a:lnTo>
                <a:lnTo>
                  <a:pt x="619" y="1297"/>
                </a:lnTo>
                <a:lnTo>
                  <a:pt x="630" y="1288"/>
                </a:lnTo>
                <a:lnTo>
                  <a:pt x="643" y="1241"/>
                </a:lnTo>
                <a:lnTo>
                  <a:pt x="654" y="1184"/>
                </a:lnTo>
                <a:lnTo>
                  <a:pt x="665" y="1166"/>
                </a:lnTo>
                <a:lnTo>
                  <a:pt x="678" y="1182"/>
                </a:lnTo>
                <a:lnTo>
                  <a:pt x="689" y="1199"/>
                </a:lnTo>
                <a:lnTo>
                  <a:pt x="699" y="1257"/>
                </a:lnTo>
                <a:lnTo>
                  <a:pt x="710" y="1321"/>
                </a:lnTo>
                <a:lnTo>
                  <a:pt x="723" y="1370"/>
                </a:lnTo>
                <a:lnTo>
                  <a:pt x="734" y="1412"/>
                </a:lnTo>
                <a:lnTo>
                  <a:pt x="745" y="1419"/>
                </a:lnTo>
                <a:lnTo>
                  <a:pt x="758" y="1410"/>
                </a:lnTo>
                <a:lnTo>
                  <a:pt x="769" y="1397"/>
                </a:lnTo>
                <a:lnTo>
                  <a:pt x="780" y="1383"/>
                </a:lnTo>
                <a:lnTo>
                  <a:pt x="792" y="1415"/>
                </a:lnTo>
                <a:lnTo>
                  <a:pt x="803" y="1467"/>
                </a:lnTo>
                <a:lnTo>
                  <a:pt x="814" y="1470"/>
                </a:lnTo>
                <a:lnTo>
                  <a:pt x="825" y="1470"/>
                </a:lnTo>
                <a:lnTo>
                  <a:pt x="838" y="1488"/>
                </a:lnTo>
                <a:lnTo>
                  <a:pt x="849" y="1488"/>
                </a:lnTo>
                <a:lnTo>
                  <a:pt x="860" y="1492"/>
                </a:lnTo>
                <a:lnTo>
                  <a:pt x="873" y="1461"/>
                </a:lnTo>
                <a:lnTo>
                  <a:pt x="883" y="1410"/>
                </a:lnTo>
                <a:lnTo>
                  <a:pt x="894" y="1397"/>
                </a:lnTo>
                <a:lnTo>
                  <a:pt x="907" y="1390"/>
                </a:lnTo>
                <a:lnTo>
                  <a:pt x="918" y="1415"/>
                </a:lnTo>
                <a:lnTo>
                  <a:pt x="929" y="1439"/>
                </a:lnTo>
                <a:lnTo>
                  <a:pt x="940" y="1452"/>
                </a:lnTo>
                <a:lnTo>
                  <a:pt x="953" y="1461"/>
                </a:lnTo>
                <a:lnTo>
                  <a:pt x="964" y="1485"/>
                </a:lnTo>
                <a:lnTo>
                  <a:pt x="975" y="1476"/>
                </a:lnTo>
                <a:lnTo>
                  <a:pt x="987" y="1465"/>
                </a:lnTo>
                <a:lnTo>
                  <a:pt x="998" y="1443"/>
                </a:lnTo>
                <a:lnTo>
                  <a:pt x="1009" y="1406"/>
                </a:lnTo>
                <a:lnTo>
                  <a:pt x="1022" y="1406"/>
                </a:lnTo>
                <a:lnTo>
                  <a:pt x="1033" y="1352"/>
                </a:lnTo>
                <a:lnTo>
                  <a:pt x="1044" y="1315"/>
                </a:lnTo>
                <a:lnTo>
                  <a:pt x="1055" y="1277"/>
                </a:lnTo>
                <a:lnTo>
                  <a:pt x="1067" y="1242"/>
                </a:lnTo>
                <a:lnTo>
                  <a:pt x="1078" y="1232"/>
                </a:lnTo>
                <a:lnTo>
                  <a:pt x="1089" y="1237"/>
                </a:lnTo>
                <a:lnTo>
                  <a:pt x="1102" y="1224"/>
                </a:lnTo>
                <a:lnTo>
                  <a:pt x="1113" y="1082"/>
                </a:lnTo>
                <a:lnTo>
                  <a:pt x="1124" y="1048"/>
                </a:lnTo>
                <a:lnTo>
                  <a:pt x="1137" y="1020"/>
                </a:lnTo>
                <a:lnTo>
                  <a:pt x="1148" y="995"/>
                </a:lnTo>
                <a:lnTo>
                  <a:pt x="1159" y="960"/>
                </a:lnTo>
                <a:lnTo>
                  <a:pt x="1169" y="936"/>
                </a:lnTo>
                <a:lnTo>
                  <a:pt x="1182" y="909"/>
                </a:lnTo>
                <a:lnTo>
                  <a:pt x="1193" y="865"/>
                </a:lnTo>
                <a:lnTo>
                  <a:pt x="1204" y="829"/>
                </a:lnTo>
                <a:lnTo>
                  <a:pt x="1217" y="822"/>
                </a:lnTo>
                <a:lnTo>
                  <a:pt x="1228" y="802"/>
                </a:lnTo>
                <a:lnTo>
                  <a:pt x="1239" y="792"/>
                </a:lnTo>
                <a:lnTo>
                  <a:pt x="1251" y="767"/>
                </a:lnTo>
                <a:lnTo>
                  <a:pt x="1262" y="736"/>
                </a:lnTo>
                <a:lnTo>
                  <a:pt x="1273" y="701"/>
                </a:lnTo>
                <a:lnTo>
                  <a:pt x="1284" y="623"/>
                </a:lnTo>
                <a:lnTo>
                  <a:pt x="1297" y="585"/>
                </a:lnTo>
                <a:lnTo>
                  <a:pt x="1308" y="557"/>
                </a:lnTo>
                <a:lnTo>
                  <a:pt x="1319" y="537"/>
                </a:lnTo>
                <a:lnTo>
                  <a:pt x="1332" y="532"/>
                </a:lnTo>
                <a:lnTo>
                  <a:pt x="1342" y="506"/>
                </a:lnTo>
                <a:lnTo>
                  <a:pt x="1353" y="463"/>
                </a:lnTo>
                <a:lnTo>
                  <a:pt x="1366" y="443"/>
                </a:lnTo>
                <a:lnTo>
                  <a:pt x="1377" y="408"/>
                </a:lnTo>
                <a:lnTo>
                  <a:pt x="1388" y="368"/>
                </a:lnTo>
                <a:lnTo>
                  <a:pt x="1399" y="383"/>
                </a:lnTo>
                <a:lnTo>
                  <a:pt x="1412" y="352"/>
                </a:lnTo>
                <a:lnTo>
                  <a:pt x="1423" y="330"/>
                </a:lnTo>
                <a:lnTo>
                  <a:pt x="1434" y="339"/>
                </a:lnTo>
                <a:lnTo>
                  <a:pt x="1446" y="355"/>
                </a:lnTo>
                <a:lnTo>
                  <a:pt x="1457" y="288"/>
                </a:lnTo>
                <a:lnTo>
                  <a:pt x="1468" y="302"/>
                </a:lnTo>
                <a:lnTo>
                  <a:pt x="1479" y="348"/>
                </a:lnTo>
                <a:lnTo>
                  <a:pt x="1492" y="363"/>
                </a:lnTo>
                <a:lnTo>
                  <a:pt x="1503" y="333"/>
                </a:lnTo>
                <a:lnTo>
                  <a:pt x="1514" y="322"/>
                </a:lnTo>
                <a:lnTo>
                  <a:pt x="1526" y="286"/>
                </a:lnTo>
                <a:lnTo>
                  <a:pt x="1537" y="257"/>
                </a:lnTo>
                <a:lnTo>
                  <a:pt x="1548" y="237"/>
                </a:lnTo>
                <a:lnTo>
                  <a:pt x="1561" y="239"/>
                </a:lnTo>
                <a:lnTo>
                  <a:pt x="1572" y="288"/>
                </a:lnTo>
                <a:lnTo>
                  <a:pt x="1583" y="308"/>
                </a:lnTo>
                <a:lnTo>
                  <a:pt x="1594" y="306"/>
                </a:lnTo>
                <a:lnTo>
                  <a:pt x="1607" y="261"/>
                </a:lnTo>
                <a:lnTo>
                  <a:pt x="1618" y="206"/>
                </a:lnTo>
                <a:lnTo>
                  <a:pt x="1628" y="169"/>
                </a:lnTo>
                <a:lnTo>
                  <a:pt x="1641" y="137"/>
                </a:lnTo>
                <a:lnTo>
                  <a:pt x="1652" y="108"/>
                </a:lnTo>
                <a:lnTo>
                  <a:pt x="1663" y="89"/>
                </a:lnTo>
                <a:lnTo>
                  <a:pt x="1676" y="71"/>
                </a:lnTo>
                <a:lnTo>
                  <a:pt x="1687" y="36"/>
                </a:lnTo>
                <a:lnTo>
                  <a:pt x="1698" y="20"/>
                </a:lnTo>
                <a:lnTo>
                  <a:pt x="1709" y="0"/>
                </a:lnTo>
                <a:lnTo>
                  <a:pt x="1721" y="115"/>
                </a:lnTo>
                <a:lnTo>
                  <a:pt x="1732" y="186"/>
                </a:lnTo>
                <a:lnTo>
                  <a:pt x="1743" y="220"/>
                </a:lnTo>
                <a:lnTo>
                  <a:pt x="1756" y="257"/>
                </a:lnTo>
                <a:lnTo>
                  <a:pt x="1767" y="288"/>
                </a:lnTo>
                <a:lnTo>
                  <a:pt x="1778" y="330"/>
                </a:lnTo>
                <a:lnTo>
                  <a:pt x="1791" y="415"/>
                </a:lnTo>
                <a:lnTo>
                  <a:pt x="1802" y="496"/>
                </a:lnTo>
                <a:lnTo>
                  <a:pt x="1812" y="530"/>
                </a:lnTo>
                <a:lnTo>
                  <a:pt x="1823" y="510"/>
                </a:lnTo>
                <a:lnTo>
                  <a:pt x="1836" y="501"/>
                </a:lnTo>
                <a:lnTo>
                  <a:pt x="1847" y="492"/>
                </a:lnTo>
                <a:lnTo>
                  <a:pt x="1858" y="455"/>
                </a:lnTo>
                <a:lnTo>
                  <a:pt x="1871" y="443"/>
                </a:lnTo>
                <a:lnTo>
                  <a:pt x="1882" y="441"/>
                </a:lnTo>
                <a:lnTo>
                  <a:pt x="1893" y="439"/>
                </a:lnTo>
                <a:lnTo>
                  <a:pt x="1905" y="463"/>
                </a:lnTo>
                <a:lnTo>
                  <a:pt x="1916" y="525"/>
                </a:lnTo>
                <a:lnTo>
                  <a:pt x="1927" y="565"/>
                </a:lnTo>
                <a:lnTo>
                  <a:pt x="1938" y="621"/>
                </a:lnTo>
                <a:lnTo>
                  <a:pt x="1951" y="687"/>
                </a:lnTo>
                <a:lnTo>
                  <a:pt x="1962" y="791"/>
                </a:lnTo>
                <a:lnTo>
                  <a:pt x="1973" y="876"/>
                </a:lnTo>
                <a:lnTo>
                  <a:pt x="1985" y="856"/>
                </a:lnTo>
                <a:lnTo>
                  <a:pt x="1996" y="829"/>
                </a:lnTo>
                <a:lnTo>
                  <a:pt x="2007" y="831"/>
                </a:lnTo>
                <a:lnTo>
                  <a:pt x="2020" y="823"/>
                </a:lnTo>
                <a:lnTo>
                  <a:pt x="2031" y="829"/>
                </a:lnTo>
                <a:lnTo>
                  <a:pt x="2042" y="853"/>
                </a:lnTo>
                <a:lnTo>
                  <a:pt x="2053" y="843"/>
                </a:lnTo>
                <a:lnTo>
                  <a:pt x="2066" y="833"/>
                </a:lnTo>
                <a:lnTo>
                  <a:pt x="2077" y="825"/>
                </a:lnTo>
                <a:lnTo>
                  <a:pt x="2087" y="752"/>
                </a:lnTo>
                <a:lnTo>
                  <a:pt x="2100" y="747"/>
                </a:lnTo>
                <a:lnTo>
                  <a:pt x="2111" y="752"/>
                </a:lnTo>
                <a:lnTo>
                  <a:pt x="2122" y="734"/>
                </a:lnTo>
                <a:lnTo>
                  <a:pt x="2133" y="734"/>
                </a:lnTo>
                <a:lnTo>
                  <a:pt x="2146" y="800"/>
                </a:lnTo>
                <a:lnTo>
                  <a:pt x="2157" y="780"/>
                </a:lnTo>
                <a:lnTo>
                  <a:pt x="2168" y="731"/>
                </a:lnTo>
                <a:lnTo>
                  <a:pt x="2180" y="709"/>
                </a:lnTo>
                <a:lnTo>
                  <a:pt x="2191" y="720"/>
                </a:lnTo>
                <a:lnTo>
                  <a:pt x="2202" y="758"/>
                </a:lnTo>
                <a:lnTo>
                  <a:pt x="2215" y="791"/>
                </a:lnTo>
                <a:lnTo>
                  <a:pt x="2226" y="820"/>
                </a:lnTo>
                <a:lnTo>
                  <a:pt x="2237" y="836"/>
                </a:lnTo>
                <a:lnTo>
                  <a:pt x="2248" y="833"/>
                </a:lnTo>
                <a:lnTo>
                  <a:pt x="2261" y="811"/>
                </a:lnTo>
                <a:lnTo>
                  <a:pt x="2271" y="816"/>
                </a:lnTo>
                <a:lnTo>
                  <a:pt x="2282" y="834"/>
                </a:lnTo>
                <a:lnTo>
                  <a:pt x="2295" y="871"/>
                </a:lnTo>
                <a:lnTo>
                  <a:pt x="2306" y="909"/>
                </a:lnTo>
                <a:lnTo>
                  <a:pt x="2317" y="927"/>
                </a:lnTo>
                <a:lnTo>
                  <a:pt x="2330" y="915"/>
                </a:lnTo>
                <a:lnTo>
                  <a:pt x="2341" y="922"/>
                </a:lnTo>
                <a:lnTo>
                  <a:pt x="2352" y="940"/>
                </a:lnTo>
                <a:lnTo>
                  <a:pt x="2363" y="955"/>
                </a:lnTo>
                <a:lnTo>
                  <a:pt x="2375" y="998"/>
                </a:lnTo>
                <a:lnTo>
                  <a:pt x="2386" y="1027"/>
                </a:lnTo>
                <a:lnTo>
                  <a:pt x="2397" y="1038"/>
                </a:lnTo>
                <a:lnTo>
                  <a:pt x="2410" y="933"/>
                </a:lnTo>
                <a:lnTo>
                  <a:pt x="2421" y="842"/>
                </a:lnTo>
                <a:lnTo>
                  <a:pt x="2432" y="823"/>
                </a:lnTo>
                <a:lnTo>
                  <a:pt x="2444" y="802"/>
                </a:lnTo>
                <a:lnTo>
                  <a:pt x="2455" y="782"/>
                </a:lnTo>
                <a:lnTo>
                  <a:pt x="2466" y="720"/>
                </a:lnTo>
                <a:lnTo>
                  <a:pt x="2477" y="619"/>
                </a:lnTo>
                <a:lnTo>
                  <a:pt x="2490" y="525"/>
                </a:lnTo>
                <a:lnTo>
                  <a:pt x="2501" y="488"/>
                </a:lnTo>
                <a:lnTo>
                  <a:pt x="2512" y="483"/>
                </a:lnTo>
                <a:lnTo>
                  <a:pt x="2525" y="434"/>
                </a:lnTo>
                <a:lnTo>
                  <a:pt x="2536" y="426"/>
                </a:lnTo>
                <a:lnTo>
                  <a:pt x="2546" y="450"/>
                </a:lnTo>
                <a:lnTo>
                  <a:pt x="2559" y="463"/>
                </a:lnTo>
                <a:lnTo>
                  <a:pt x="2570" y="505"/>
                </a:lnTo>
                <a:lnTo>
                  <a:pt x="2581" y="523"/>
                </a:lnTo>
                <a:lnTo>
                  <a:pt x="2592" y="506"/>
                </a:lnTo>
                <a:lnTo>
                  <a:pt x="2605" y="481"/>
                </a:lnTo>
                <a:lnTo>
                  <a:pt x="2616" y="434"/>
                </a:lnTo>
                <a:lnTo>
                  <a:pt x="2627" y="408"/>
                </a:lnTo>
                <a:lnTo>
                  <a:pt x="2639" y="375"/>
                </a:lnTo>
                <a:lnTo>
                  <a:pt x="2650" y="315"/>
                </a:lnTo>
                <a:lnTo>
                  <a:pt x="2661" y="264"/>
                </a:lnTo>
                <a:lnTo>
                  <a:pt x="2674" y="270"/>
                </a:lnTo>
                <a:lnTo>
                  <a:pt x="2685" y="293"/>
                </a:lnTo>
                <a:lnTo>
                  <a:pt x="2696" y="308"/>
                </a:lnTo>
                <a:lnTo>
                  <a:pt x="2707" y="321"/>
                </a:lnTo>
                <a:lnTo>
                  <a:pt x="2720" y="333"/>
                </a:lnTo>
                <a:lnTo>
                  <a:pt x="2730" y="343"/>
                </a:lnTo>
                <a:lnTo>
                  <a:pt x="2741" y="379"/>
                </a:lnTo>
                <a:lnTo>
                  <a:pt x="2754" y="412"/>
                </a:lnTo>
                <a:lnTo>
                  <a:pt x="2765" y="437"/>
                </a:lnTo>
                <a:lnTo>
                  <a:pt x="2776" y="501"/>
                </a:lnTo>
                <a:lnTo>
                  <a:pt x="2789" y="528"/>
                </a:lnTo>
                <a:lnTo>
                  <a:pt x="2800" y="543"/>
                </a:lnTo>
                <a:lnTo>
                  <a:pt x="2811" y="559"/>
                </a:lnTo>
                <a:lnTo>
                  <a:pt x="2822" y="574"/>
                </a:lnTo>
                <a:lnTo>
                  <a:pt x="2834" y="594"/>
                </a:lnTo>
                <a:lnTo>
                  <a:pt x="2845" y="634"/>
                </a:lnTo>
                <a:lnTo>
                  <a:pt x="2856" y="683"/>
                </a:lnTo>
                <a:lnTo>
                  <a:pt x="2869" y="680"/>
                </a:lnTo>
                <a:lnTo>
                  <a:pt x="2880" y="696"/>
                </a:lnTo>
                <a:lnTo>
                  <a:pt x="2891" y="661"/>
                </a:lnTo>
                <a:lnTo>
                  <a:pt x="2902" y="654"/>
                </a:lnTo>
                <a:lnTo>
                  <a:pt x="2914" y="641"/>
                </a:lnTo>
                <a:lnTo>
                  <a:pt x="2925" y="670"/>
                </a:lnTo>
                <a:lnTo>
                  <a:pt x="2936" y="674"/>
                </a:lnTo>
                <a:lnTo>
                  <a:pt x="2949" y="681"/>
                </a:lnTo>
                <a:lnTo>
                  <a:pt x="2960" y="663"/>
                </a:lnTo>
                <a:lnTo>
                  <a:pt x="2971" y="639"/>
                </a:lnTo>
                <a:lnTo>
                  <a:pt x="2984" y="627"/>
                </a:lnTo>
                <a:lnTo>
                  <a:pt x="2995" y="629"/>
                </a:lnTo>
                <a:lnTo>
                  <a:pt x="3006" y="663"/>
                </a:lnTo>
                <a:lnTo>
                  <a:pt x="3016" y="696"/>
                </a:lnTo>
                <a:lnTo>
                  <a:pt x="3029" y="709"/>
                </a:lnTo>
                <a:lnTo>
                  <a:pt x="3040" y="721"/>
                </a:lnTo>
                <a:lnTo>
                  <a:pt x="3051" y="767"/>
                </a:lnTo>
                <a:lnTo>
                  <a:pt x="3064" y="751"/>
                </a:lnTo>
                <a:lnTo>
                  <a:pt x="3075" y="760"/>
                </a:lnTo>
                <a:lnTo>
                  <a:pt x="3086" y="802"/>
                </a:lnTo>
                <a:lnTo>
                  <a:pt x="3098" y="823"/>
                </a:lnTo>
                <a:lnTo>
                  <a:pt x="3109" y="873"/>
                </a:lnTo>
                <a:lnTo>
                  <a:pt x="3120" y="856"/>
                </a:lnTo>
                <a:lnTo>
                  <a:pt x="3131" y="882"/>
                </a:lnTo>
                <a:lnTo>
                  <a:pt x="3144" y="884"/>
                </a:lnTo>
                <a:lnTo>
                  <a:pt x="3155" y="898"/>
                </a:lnTo>
                <a:lnTo>
                  <a:pt x="3166" y="927"/>
                </a:lnTo>
                <a:lnTo>
                  <a:pt x="3179" y="980"/>
                </a:lnTo>
                <a:lnTo>
                  <a:pt x="3189" y="960"/>
                </a:lnTo>
                <a:lnTo>
                  <a:pt x="3200" y="995"/>
                </a:lnTo>
                <a:lnTo>
                  <a:pt x="3213" y="1057"/>
                </a:lnTo>
                <a:lnTo>
                  <a:pt x="3224" y="1055"/>
                </a:lnTo>
                <a:lnTo>
                  <a:pt x="3235" y="1075"/>
                </a:lnTo>
                <a:lnTo>
                  <a:pt x="3246" y="1084"/>
                </a:lnTo>
                <a:lnTo>
                  <a:pt x="3259" y="1084"/>
                </a:lnTo>
                <a:lnTo>
                  <a:pt x="3270" y="1086"/>
                </a:lnTo>
                <a:lnTo>
                  <a:pt x="3281" y="1078"/>
                </a:lnTo>
                <a:lnTo>
                  <a:pt x="3293" y="1035"/>
                </a:lnTo>
                <a:lnTo>
                  <a:pt x="3304" y="1077"/>
                </a:lnTo>
                <a:lnTo>
                  <a:pt x="3315" y="1080"/>
                </a:lnTo>
                <a:lnTo>
                  <a:pt x="3328" y="1082"/>
                </a:lnTo>
                <a:lnTo>
                  <a:pt x="3339" y="1088"/>
                </a:lnTo>
                <a:lnTo>
                  <a:pt x="3350" y="1093"/>
                </a:lnTo>
                <a:lnTo>
                  <a:pt x="3361" y="1109"/>
                </a:lnTo>
                <a:lnTo>
                  <a:pt x="3373" y="1104"/>
                </a:lnTo>
                <a:lnTo>
                  <a:pt x="3384" y="1113"/>
                </a:lnTo>
                <a:lnTo>
                  <a:pt x="3395" y="1120"/>
                </a:lnTo>
                <a:lnTo>
                  <a:pt x="3408" y="1155"/>
                </a:lnTo>
                <a:lnTo>
                  <a:pt x="3419" y="1190"/>
                </a:lnTo>
                <a:lnTo>
                  <a:pt x="3430" y="1197"/>
                </a:lnTo>
                <a:lnTo>
                  <a:pt x="3443" y="1208"/>
                </a:lnTo>
                <a:lnTo>
                  <a:pt x="3454" y="1233"/>
                </a:lnTo>
                <a:lnTo>
                  <a:pt x="3465" y="1210"/>
                </a:lnTo>
                <a:lnTo>
                  <a:pt x="3475" y="1222"/>
                </a:lnTo>
                <a:lnTo>
                  <a:pt x="3488" y="1250"/>
                </a:lnTo>
                <a:lnTo>
                  <a:pt x="3499" y="1253"/>
                </a:lnTo>
                <a:lnTo>
                  <a:pt x="3510" y="1248"/>
                </a:lnTo>
                <a:lnTo>
                  <a:pt x="3523" y="1248"/>
                </a:lnTo>
                <a:lnTo>
                  <a:pt x="3534" y="1233"/>
                </a:lnTo>
                <a:lnTo>
                  <a:pt x="3545" y="1191"/>
                </a:lnTo>
                <a:lnTo>
                  <a:pt x="3556" y="1173"/>
                </a:lnTo>
                <a:lnTo>
                  <a:pt x="3568" y="1204"/>
                </a:lnTo>
                <a:lnTo>
                  <a:pt x="3579" y="1233"/>
                </a:lnTo>
                <a:lnTo>
                  <a:pt x="3590" y="1204"/>
                </a:lnTo>
                <a:lnTo>
                  <a:pt x="3603" y="1191"/>
                </a:lnTo>
                <a:lnTo>
                  <a:pt x="3614" y="1137"/>
                </a:lnTo>
                <a:lnTo>
                  <a:pt x="3625" y="1151"/>
                </a:lnTo>
                <a:lnTo>
                  <a:pt x="3638" y="1135"/>
                </a:lnTo>
                <a:lnTo>
                  <a:pt x="3649" y="1139"/>
                </a:lnTo>
                <a:lnTo>
                  <a:pt x="3659" y="1146"/>
                </a:lnTo>
                <a:lnTo>
                  <a:pt x="3670" y="1151"/>
                </a:lnTo>
                <a:lnTo>
                  <a:pt x="3683" y="1159"/>
                </a:lnTo>
                <a:lnTo>
                  <a:pt x="3694" y="1124"/>
                </a:lnTo>
                <a:lnTo>
                  <a:pt x="3705" y="1126"/>
                </a:lnTo>
                <a:lnTo>
                  <a:pt x="3718" y="1133"/>
                </a:lnTo>
                <a:lnTo>
                  <a:pt x="3729" y="1153"/>
                </a:lnTo>
                <a:lnTo>
                  <a:pt x="3740" y="1157"/>
                </a:lnTo>
                <a:lnTo>
                  <a:pt x="3752" y="1217"/>
                </a:lnTo>
                <a:lnTo>
                  <a:pt x="3763" y="1244"/>
                </a:lnTo>
                <a:lnTo>
                  <a:pt x="3774" y="1230"/>
                </a:lnTo>
                <a:lnTo>
                  <a:pt x="3785" y="1246"/>
                </a:lnTo>
                <a:lnTo>
                  <a:pt x="3798" y="1279"/>
                </a:lnTo>
                <a:lnTo>
                  <a:pt x="3809" y="1317"/>
                </a:lnTo>
                <a:lnTo>
                  <a:pt x="3820" y="1317"/>
                </a:lnTo>
                <a:lnTo>
                  <a:pt x="3832" y="1317"/>
                </a:lnTo>
                <a:lnTo>
                  <a:pt x="3843" y="1310"/>
                </a:lnTo>
                <a:lnTo>
                  <a:pt x="3854" y="1312"/>
                </a:lnTo>
                <a:lnTo>
                  <a:pt x="3867" y="1292"/>
                </a:lnTo>
                <a:lnTo>
                  <a:pt x="3878" y="1284"/>
                </a:lnTo>
                <a:lnTo>
                  <a:pt x="3889" y="1284"/>
                </a:lnTo>
                <a:lnTo>
                  <a:pt x="3900" y="1288"/>
                </a:lnTo>
                <a:lnTo>
                  <a:pt x="3913" y="1352"/>
                </a:lnTo>
                <a:lnTo>
                  <a:pt x="3924" y="1363"/>
                </a:lnTo>
                <a:lnTo>
                  <a:pt x="3934" y="1388"/>
                </a:lnTo>
                <a:lnTo>
                  <a:pt x="3947" y="1401"/>
                </a:lnTo>
                <a:lnTo>
                  <a:pt x="3958" y="1445"/>
                </a:lnTo>
                <a:lnTo>
                  <a:pt x="3969" y="1516"/>
                </a:lnTo>
                <a:lnTo>
                  <a:pt x="3982" y="1621"/>
                </a:lnTo>
                <a:lnTo>
                  <a:pt x="3993" y="1667"/>
                </a:lnTo>
                <a:lnTo>
                  <a:pt x="4004" y="1716"/>
                </a:lnTo>
                <a:lnTo>
                  <a:pt x="4015" y="1738"/>
                </a:lnTo>
                <a:lnTo>
                  <a:pt x="4027" y="1712"/>
                </a:lnTo>
                <a:lnTo>
                  <a:pt x="4038" y="1703"/>
                </a:lnTo>
                <a:lnTo>
                  <a:pt x="4049" y="1729"/>
                </a:lnTo>
                <a:lnTo>
                  <a:pt x="4062" y="1763"/>
                </a:lnTo>
                <a:lnTo>
                  <a:pt x="4073" y="1776"/>
                </a:lnTo>
                <a:lnTo>
                  <a:pt x="4084" y="1771"/>
                </a:lnTo>
                <a:lnTo>
                  <a:pt x="4097" y="1738"/>
                </a:lnTo>
                <a:lnTo>
                  <a:pt x="4108" y="1702"/>
                </a:lnTo>
                <a:lnTo>
                  <a:pt x="4118" y="1698"/>
                </a:lnTo>
                <a:lnTo>
                  <a:pt x="4129" y="1702"/>
                </a:lnTo>
                <a:lnTo>
                  <a:pt x="4142" y="1676"/>
                </a:lnTo>
                <a:lnTo>
                  <a:pt x="4153" y="1672"/>
                </a:lnTo>
                <a:lnTo>
                  <a:pt x="4164" y="1669"/>
                </a:lnTo>
                <a:lnTo>
                  <a:pt x="4177" y="1694"/>
                </a:lnTo>
                <a:lnTo>
                  <a:pt x="4188" y="1712"/>
                </a:lnTo>
                <a:lnTo>
                  <a:pt x="4199" y="1749"/>
                </a:lnTo>
                <a:lnTo>
                  <a:pt x="4211" y="1782"/>
                </a:lnTo>
                <a:lnTo>
                  <a:pt x="4222" y="1825"/>
                </a:lnTo>
                <a:lnTo>
                  <a:pt x="4233" y="1867"/>
                </a:lnTo>
                <a:lnTo>
                  <a:pt x="4244" y="1918"/>
                </a:lnTo>
                <a:lnTo>
                  <a:pt x="4257" y="1926"/>
                </a:lnTo>
                <a:lnTo>
                  <a:pt x="4268" y="1904"/>
                </a:lnTo>
                <a:lnTo>
                  <a:pt x="4279" y="1942"/>
                </a:lnTo>
                <a:lnTo>
                  <a:pt x="4291" y="1978"/>
                </a:lnTo>
                <a:lnTo>
                  <a:pt x="4302" y="2048"/>
                </a:lnTo>
                <a:lnTo>
                  <a:pt x="4313" y="2046"/>
                </a:lnTo>
                <a:lnTo>
                  <a:pt x="4324" y="2071"/>
                </a:lnTo>
                <a:lnTo>
                  <a:pt x="4337" y="2128"/>
                </a:lnTo>
                <a:lnTo>
                  <a:pt x="4348" y="2155"/>
                </a:lnTo>
                <a:lnTo>
                  <a:pt x="4359" y="2179"/>
                </a:lnTo>
                <a:lnTo>
                  <a:pt x="4372" y="2153"/>
                </a:lnTo>
                <a:lnTo>
                  <a:pt x="4383" y="2188"/>
                </a:lnTo>
                <a:lnTo>
                  <a:pt x="4394" y="2224"/>
                </a:lnTo>
                <a:lnTo>
                  <a:pt x="4406" y="2250"/>
                </a:lnTo>
                <a:lnTo>
                  <a:pt x="4417" y="2281"/>
                </a:lnTo>
                <a:lnTo>
                  <a:pt x="4428" y="2281"/>
                </a:lnTo>
                <a:lnTo>
                  <a:pt x="4439" y="2261"/>
                </a:lnTo>
                <a:lnTo>
                  <a:pt x="4452" y="2253"/>
                </a:lnTo>
                <a:lnTo>
                  <a:pt x="4463" y="2299"/>
                </a:lnTo>
                <a:lnTo>
                  <a:pt x="4474" y="2321"/>
                </a:lnTo>
                <a:lnTo>
                  <a:pt x="4486" y="2332"/>
                </a:lnTo>
                <a:lnTo>
                  <a:pt x="4497" y="2357"/>
                </a:lnTo>
                <a:lnTo>
                  <a:pt x="4508" y="2348"/>
                </a:lnTo>
                <a:lnTo>
                  <a:pt x="4521" y="2365"/>
                </a:lnTo>
                <a:lnTo>
                  <a:pt x="4532" y="2394"/>
                </a:lnTo>
                <a:lnTo>
                  <a:pt x="4543" y="2410"/>
                </a:lnTo>
                <a:lnTo>
                  <a:pt x="4554" y="2430"/>
                </a:lnTo>
                <a:lnTo>
                  <a:pt x="4567" y="2461"/>
                </a:lnTo>
                <a:lnTo>
                  <a:pt x="4577" y="2470"/>
                </a:lnTo>
                <a:lnTo>
                  <a:pt x="4588" y="2485"/>
                </a:lnTo>
                <a:lnTo>
                  <a:pt x="4601" y="2472"/>
                </a:lnTo>
                <a:lnTo>
                  <a:pt x="4612" y="2355"/>
                </a:lnTo>
                <a:lnTo>
                  <a:pt x="4623" y="2306"/>
                </a:lnTo>
                <a:lnTo>
                  <a:pt x="4636" y="2310"/>
                </a:lnTo>
                <a:lnTo>
                  <a:pt x="4647" y="2288"/>
                </a:lnTo>
                <a:lnTo>
                  <a:pt x="4658" y="2244"/>
                </a:lnTo>
                <a:lnTo>
                  <a:pt x="4669" y="2184"/>
                </a:lnTo>
                <a:lnTo>
                  <a:pt x="4681" y="2151"/>
                </a:lnTo>
                <a:lnTo>
                  <a:pt x="4692" y="2142"/>
                </a:lnTo>
                <a:lnTo>
                  <a:pt x="4703" y="2164"/>
                </a:lnTo>
                <a:lnTo>
                  <a:pt x="4716" y="2204"/>
                </a:lnTo>
                <a:lnTo>
                  <a:pt x="4727" y="2241"/>
                </a:lnTo>
                <a:lnTo>
                  <a:pt x="4738" y="2243"/>
                </a:lnTo>
                <a:lnTo>
                  <a:pt x="4751" y="2244"/>
                </a:lnTo>
                <a:lnTo>
                  <a:pt x="4761" y="2243"/>
                </a:lnTo>
                <a:lnTo>
                  <a:pt x="4772" y="2279"/>
                </a:lnTo>
                <a:lnTo>
                  <a:pt x="4783" y="2288"/>
                </a:lnTo>
                <a:lnTo>
                  <a:pt x="4796" y="2303"/>
                </a:lnTo>
                <a:lnTo>
                  <a:pt x="4807" y="2314"/>
                </a:lnTo>
                <a:lnTo>
                  <a:pt x="4818" y="2325"/>
                </a:lnTo>
                <a:lnTo>
                  <a:pt x="4831" y="2372"/>
                </a:lnTo>
                <a:lnTo>
                  <a:pt x="4842" y="2419"/>
                </a:lnTo>
                <a:lnTo>
                  <a:pt x="4853" y="2474"/>
                </a:lnTo>
                <a:lnTo>
                  <a:pt x="4865" y="2510"/>
                </a:lnTo>
                <a:lnTo>
                  <a:pt x="4876" y="2558"/>
                </a:lnTo>
                <a:lnTo>
                  <a:pt x="4887" y="2565"/>
                </a:lnTo>
                <a:lnTo>
                  <a:pt x="4898" y="2550"/>
                </a:lnTo>
                <a:lnTo>
                  <a:pt x="4911" y="2532"/>
                </a:lnTo>
                <a:lnTo>
                  <a:pt x="4922" y="2516"/>
                </a:lnTo>
                <a:lnTo>
                  <a:pt x="4933" y="2523"/>
                </a:lnTo>
                <a:lnTo>
                  <a:pt x="4945" y="2560"/>
                </a:lnTo>
                <a:lnTo>
                  <a:pt x="4956" y="2623"/>
                </a:lnTo>
                <a:lnTo>
                  <a:pt x="4967" y="2678"/>
                </a:lnTo>
                <a:lnTo>
                  <a:pt x="4978" y="2709"/>
                </a:lnTo>
                <a:lnTo>
                  <a:pt x="4991" y="2702"/>
                </a:lnTo>
                <a:lnTo>
                  <a:pt x="5002" y="2709"/>
                </a:lnTo>
                <a:lnTo>
                  <a:pt x="5013" y="2747"/>
                </a:lnTo>
                <a:lnTo>
                  <a:pt x="5026" y="2774"/>
                </a:lnTo>
                <a:lnTo>
                  <a:pt x="5036" y="2791"/>
                </a:lnTo>
                <a:lnTo>
                  <a:pt x="5047" y="2824"/>
                </a:lnTo>
                <a:lnTo>
                  <a:pt x="5060" y="2829"/>
                </a:lnTo>
                <a:lnTo>
                  <a:pt x="5071" y="2831"/>
                </a:lnTo>
                <a:lnTo>
                  <a:pt x="5082" y="2831"/>
                </a:lnTo>
                <a:lnTo>
                  <a:pt x="5093" y="2829"/>
                </a:lnTo>
                <a:lnTo>
                  <a:pt x="5106" y="2846"/>
                </a:lnTo>
                <a:lnTo>
                  <a:pt x="5117" y="2833"/>
                </a:lnTo>
                <a:lnTo>
                  <a:pt x="5128" y="2789"/>
                </a:lnTo>
                <a:lnTo>
                  <a:pt x="5140" y="2767"/>
                </a:lnTo>
                <a:lnTo>
                  <a:pt x="5151" y="2736"/>
                </a:lnTo>
                <a:lnTo>
                  <a:pt x="5162" y="2709"/>
                </a:lnTo>
                <a:lnTo>
                  <a:pt x="5175" y="2711"/>
                </a:lnTo>
                <a:lnTo>
                  <a:pt x="5186" y="2729"/>
                </a:lnTo>
                <a:lnTo>
                  <a:pt x="5197" y="2744"/>
                </a:lnTo>
                <a:lnTo>
                  <a:pt x="5208" y="2754"/>
                </a:lnTo>
                <a:lnTo>
                  <a:pt x="5220" y="2729"/>
                </a:lnTo>
                <a:lnTo>
                  <a:pt x="5231" y="2718"/>
                </a:lnTo>
                <a:lnTo>
                  <a:pt x="5242" y="2733"/>
                </a:lnTo>
                <a:lnTo>
                  <a:pt x="5255" y="2778"/>
                </a:lnTo>
                <a:lnTo>
                  <a:pt x="5266" y="2811"/>
                </a:lnTo>
                <a:lnTo>
                  <a:pt x="5277" y="2836"/>
                </a:lnTo>
                <a:lnTo>
                  <a:pt x="5290" y="2866"/>
                </a:lnTo>
                <a:lnTo>
                  <a:pt x="5301" y="2884"/>
                </a:lnTo>
                <a:lnTo>
                  <a:pt x="5312" y="3028"/>
                </a:lnTo>
                <a:lnTo>
                  <a:pt x="5322" y="3050"/>
                </a:lnTo>
                <a:lnTo>
                  <a:pt x="5335" y="3090"/>
                </a:lnTo>
                <a:lnTo>
                  <a:pt x="5346" y="3161"/>
                </a:lnTo>
                <a:lnTo>
                  <a:pt x="5357" y="3208"/>
                </a:lnTo>
                <a:lnTo>
                  <a:pt x="5370" y="3235"/>
                </a:lnTo>
                <a:lnTo>
                  <a:pt x="5381" y="3272"/>
                </a:lnTo>
                <a:lnTo>
                  <a:pt x="5392" y="3275"/>
                </a:lnTo>
                <a:lnTo>
                  <a:pt x="5404" y="3285"/>
                </a:lnTo>
                <a:lnTo>
                  <a:pt x="5415" y="3297"/>
                </a:lnTo>
                <a:lnTo>
                  <a:pt x="5426" y="3301"/>
                </a:lnTo>
                <a:lnTo>
                  <a:pt x="5437" y="3325"/>
                </a:lnTo>
                <a:lnTo>
                  <a:pt x="5450" y="3323"/>
                </a:lnTo>
                <a:lnTo>
                  <a:pt x="5461" y="3319"/>
                </a:lnTo>
                <a:lnTo>
                  <a:pt x="5472" y="3283"/>
                </a:lnTo>
                <a:lnTo>
                  <a:pt x="5485" y="3299"/>
                </a:lnTo>
                <a:lnTo>
                  <a:pt x="5496" y="3294"/>
                </a:lnTo>
                <a:lnTo>
                  <a:pt x="5506" y="3341"/>
                </a:lnTo>
                <a:lnTo>
                  <a:pt x="5519" y="3345"/>
                </a:lnTo>
                <a:lnTo>
                  <a:pt x="5530" y="3325"/>
                </a:lnTo>
                <a:lnTo>
                  <a:pt x="5541" y="3290"/>
                </a:lnTo>
                <a:lnTo>
                  <a:pt x="5552" y="3244"/>
                </a:lnTo>
                <a:lnTo>
                  <a:pt x="5565" y="3199"/>
                </a:lnTo>
                <a:lnTo>
                  <a:pt x="5576" y="3188"/>
                </a:lnTo>
                <a:lnTo>
                  <a:pt x="5587" y="3215"/>
                </a:lnTo>
                <a:lnTo>
                  <a:pt x="5599" y="3219"/>
                </a:lnTo>
                <a:lnTo>
                  <a:pt x="5610" y="3203"/>
                </a:lnTo>
                <a:lnTo>
                  <a:pt x="5621" y="3146"/>
                </a:lnTo>
                <a:lnTo>
                  <a:pt x="5634" y="3104"/>
                </a:lnTo>
                <a:lnTo>
                  <a:pt x="5645" y="3051"/>
                </a:lnTo>
                <a:lnTo>
                  <a:pt x="5656" y="3075"/>
                </a:lnTo>
                <a:lnTo>
                  <a:pt x="5667" y="3077"/>
                </a:lnTo>
                <a:lnTo>
                  <a:pt x="5679" y="3046"/>
                </a:lnTo>
                <a:lnTo>
                  <a:pt x="5690" y="3024"/>
                </a:lnTo>
                <a:lnTo>
                  <a:pt x="5701" y="3013"/>
                </a:lnTo>
                <a:lnTo>
                  <a:pt x="5714" y="2969"/>
                </a:lnTo>
                <a:lnTo>
                  <a:pt x="5725" y="2964"/>
                </a:lnTo>
                <a:lnTo>
                  <a:pt x="5725" y="1916"/>
                </a:lnTo>
                <a:lnTo>
                  <a:pt x="5714" y="1916"/>
                </a:lnTo>
                <a:lnTo>
                  <a:pt x="5701" y="1916"/>
                </a:lnTo>
                <a:lnTo>
                  <a:pt x="5690" y="1916"/>
                </a:lnTo>
                <a:lnTo>
                  <a:pt x="5679" y="1916"/>
                </a:lnTo>
                <a:lnTo>
                  <a:pt x="5667" y="1916"/>
                </a:lnTo>
                <a:lnTo>
                  <a:pt x="5656" y="1916"/>
                </a:lnTo>
                <a:lnTo>
                  <a:pt x="5645" y="1916"/>
                </a:lnTo>
                <a:lnTo>
                  <a:pt x="5634" y="1916"/>
                </a:lnTo>
                <a:lnTo>
                  <a:pt x="5621" y="1916"/>
                </a:lnTo>
                <a:lnTo>
                  <a:pt x="5610" y="1916"/>
                </a:lnTo>
                <a:lnTo>
                  <a:pt x="5599" y="1916"/>
                </a:lnTo>
                <a:lnTo>
                  <a:pt x="5587" y="1916"/>
                </a:lnTo>
                <a:lnTo>
                  <a:pt x="5576" y="1916"/>
                </a:lnTo>
                <a:lnTo>
                  <a:pt x="5565" y="1916"/>
                </a:lnTo>
                <a:lnTo>
                  <a:pt x="5552" y="1916"/>
                </a:lnTo>
                <a:lnTo>
                  <a:pt x="5541" y="1916"/>
                </a:lnTo>
                <a:lnTo>
                  <a:pt x="5530" y="1916"/>
                </a:lnTo>
                <a:lnTo>
                  <a:pt x="5519" y="1916"/>
                </a:lnTo>
                <a:lnTo>
                  <a:pt x="5506" y="1916"/>
                </a:lnTo>
                <a:lnTo>
                  <a:pt x="5496" y="1916"/>
                </a:lnTo>
                <a:lnTo>
                  <a:pt x="5485" y="1916"/>
                </a:lnTo>
                <a:lnTo>
                  <a:pt x="5472" y="1916"/>
                </a:lnTo>
                <a:lnTo>
                  <a:pt x="5461" y="1916"/>
                </a:lnTo>
                <a:lnTo>
                  <a:pt x="5450" y="1916"/>
                </a:lnTo>
                <a:lnTo>
                  <a:pt x="5437" y="1916"/>
                </a:lnTo>
                <a:lnTo>
                  <a:pt x="5426" y="1916"/>
                </a:lnTo>
                <a:lnTo>
                  <a:pt x="5415" y="1916"/>
                </a:lnTo>
                <a:lnTo>
                  <a:pt x="5404" y="1916"/>
                </a:lnTo>
                <a:lnTo>
                  <a:pt x="5392" y="1916"/>
                </a:lnTo>
                <a:lnTo>
                  <a:pt x="5381" y="1916"/>
                </a:lnTo>
                <a:lnTo>
                  <a:pt x="5370" y="1916"/>
                </a:lnTo>
                <a:lnTo>
                  <a:pt x="5357" y="1916"/>
                </a:lnTo>
                <a:lnTo>
                  <a:pt x="5346" y="1916"/>
                </a:lnTo>
                <a:lnTo>
                  <a:pt x="5335" y="1916"/>
                </a:lnTo>
                <a:lnTo>
                  <a:pt x="5322" y="1916"/>
                </a:lnTo>
                <a:lnTo>
                  <a:pt x="5312" y="1916"/>
                </a:lnTo>
                <a:lnTo>
                  <a:pt x="5301" y="1916"/>
                </a:lnTo>
                <a:lnTo>
                  <a:pt x="5290" y="1916"/>
                </a:lnTo>
                <a:lnTo>
                  <a:pt x="5277" y="1916"/>
                </a:lnTo>
                <a:lnTo>
                  <a:pt x="5266" y="1916"/>
                </a:lnTo>
                <a:lnTo>
                  <a:pt x="5255" y="1916"/>
                </a:lnTo>
                <a:lnTo>
                  <a:pt x="5242" y="1916"/>
                </a:lnTo>
                <a:lnTo>
                  <a:pt x="5231" y="1916"/>
                </a:lnTo>
                <a:lnTo>
                  <a:pt x="5220" y="1916"/>
                </a:lnTo>
                <a:lnTo>
                  <a:pt x="5208" y="1916"/>
                </a:lnTo>
                <a:lnTo>
                  <a:pt x="5197" y="1916"/>
                </a:lnTo>
                <a:lnTo>
                  <a:pt x="5186" y="1916"/>
                </a:lnTo>
                <a:lnTo>
                  <a:pt x="5175" y="1916"/>
                </a:lnTo>
                <a:lnTo>
                  <a:pt x="5162" y="1916"/>
                </a:lnTo>
                <a:lnTo>
                  <a:pt x="5151" y="1916"/>
                </a:lnTo>
                <a:lnTo>
                  <a:pt x="5140" y="1916"/>
                </a:lnTo>
                <a:lnTo>
                  <a:pt x="5128" y="1916"/>
                </a:lnTo>
                <a:lnTo>
                  <a:pt x="5117" y="1916"/>
                </a:lnTo>
                <a:lnTo>
                  <a:pt x="5106" y="1916"/>
                </a:lnTo>
                <a:lnTo>
                  <a:pt x="5093" y="1916"/>
                </a:lnTo>
                <a:lnTo>
                  <a:pt x="5082" y="1916"/>
                </a:lnTo>
                <a:lnTo>
                  <a:pt x="5071" y="1916"/>
                </a:lnTo>
                <a:lnTo>
                  <a:pt x="5060" y="1916"/>
                </a:lnTo>
                <a:lnTo>
                  <a:pt x="5047" y="1916"/>
                </a:lnTo>
                <a:lnTo>
                  <a:pt x="5036" y="1916"/>
                </a:lnTo>
                <a:lnTo>
                  <a:pt x="5026" y="1916"/>
                </a:lnTo>
                <a:lnTo>
                  <a:pt x="5013" y="1916"/>
                </a:lnTo>
                <a:lnTo>
                  <a:pt x="5002" y="1916"/>
                </a:lnTo>
                <a:lnTo>
                  <a:pt x="4991" y="1916"/>
                </a:lnTo>
                <a:lnTo>
                  <a:pt x="4978" y="1916"/>
                </a:lnTo>
                <a:lnTo>
                  <a:pt x="4967" y="1916"/>
                </a:lnTo>
                <a:lnTo>
                  <a:pt x="4956" y="1916"/>
                </a:lnTo>
                <a:lnTo>
                  <a:pt x="4945" y="1916"/>
                </a:lnTo>
                <a:lnTo>
                  <a:pt x="4933" y="1916"/>
                </a:lnTo>
                <a:lnTo>
                  <a:pt x="4922" y="1916"/>
                </a:lnTo>
                <a:lnTo>
                  <a:pt x="4911" y="1916"/>
                </a:lnTo>
                <a:lnTo>
                  <a:pt x="4898" y="1916"/>
                </a:lnTo>
                <a:lnTo>
                  <a:pt x="4887" y="1916"/>
                </a:lnTo>
                <a:lnTo>
                  <a:pt x="4876" y="1916"/>
                </a:lnTo>
                <a:lnTo>
                  <a:pt x="4865" y="1916"/>
                </a:lnTo>
                <a:lnTo>
                  <a:pt x="4853" y="1916"/>
                </a:lnTo>
                <a:lnTo>
                  <a:pt x="4842" y="1916"/>
                </a:lnTo>
                <a:lnTo>
                  <a:pt x="4831" y="1916"/>
                </a:lnTo>
                <a:lnTo>
                  <a:pt x="4818" y="1916"/>
                </a:lnTo>
                <a:lnTo>
                  <a:pt x="4807" y="1916"/>
                </a:lnTo>
                <a:lnTo>
                  <a:pt x="4796" y="1916"/>
                </a:lnTo>
                <a:lnTo>
                  <a:pt x="4783" y="1916"/>
                </a:lnTo>
                <a:lnTo>
                  <a:pt x="4772" y="1916"/>
                </a:lnTo>
                <a:lnTo>
                  <a:pt x="4761" y="1916"/>
                </a:lnTo>
                <a:lnTo>
                  <a:pt x="4751" y="1916"/>
                </a:lnTo>
                <a:lnTo>
                  <a:pt x="4738" y="1916"/>
                </a:lnTo>
                <a:lnTo>
                  <a:pt x="4727" y="1916"/>
                </a:lnTo>
                <a:lnTo>
                  <a:pt x="4716" y="1916"/>
                </a:lnTo>
                <a:lnTo>
                  <a:pt x="4703" y="1916"/>
                </a:lnTo>
                <a:lnTo>
                  <a:pt x="4692" y="1916"/>
                </a:lnTo>
                <a:lnTo>
                  <a:pt x="4681" y="1916"/>
                </a:lnTo>
                <a:lnTo>
                  <a:pt x="4669" y="1916"/>
                </a:lnTo>
                <a:lnTo>
                  <a:pt x="4658" y="1916"/>
                </a:lnTo>
                <a:lnTo>
                  <a:pt x="4647" y="1916"/>
                </a:lnTo>
                <a:lnTo>
                  <a:pt x="4636" y="1916"/>
                </a:lnTo>
                <a:lnTo>
                  <a:pt x="4623" y="1916"/>
                </a:lnTo>
                <a:lnTo>
                  <a:pt x="4612" y="1916"/>
                </a:lnTo>
                <a:lnTo>
                  <a:pt x="4601" y="1916"/>
                </a:lnTo>
                <a:lnTo>
                  <a:pt x="4588" y="1916"/>
                </a:lnTo>
                <a:lnTo>
                  <a:pt x="4577" y="1916"/>
                </a:lnTo>
                <a:lnTo>
                  <a:pt x="4567" y="1916"/>
                </a:lnTo>
                <a:lnTo>
                  <a:pt x="4554" y="1916"/>
                </a:lnTo>
                <a:lnTo>
                  <a:pt x="4543" y="1916"/>
                </a:lnTo>
                <a:lnTo>
                  <a:pt x="4532" y="1916"/>
                </a:lnTo>
                <a:lnTo>
                  <a:pt x="4521" y="1916"/>
                </a:lnTo>
                <a:lnTo>
                  <a:pt x="4508" y="1916"/>
                </a:lnTo>
                <a:lnTo>
                  <a:pt x="4497" y="1916"/>
                </a:lnTo>
                <a:lnTo>
                  <a:pt x="4486" y="1916"/>
                </a:lnTo>
                <a:lnTo>
                  <a:pt x="4474" y="1916"/>
                </a:lnTo>
                <a:lnTo>
                  <a:pt x="4463" y="1916"/>
                </a:lnTo>
                <a:lnTo>
                  <a:pt x="4452" y="1916"/>
                </a:lnTo>
                <a:lnTo>
                  <a:pt x="4439" y="1916"/>
                </a:lnTo>
                <a:lnTo>
                  <a:pt x="4428" y="1916"/>
                </a:lnTo>
                <a:lnTo>
                  <a:pt x="4417" y="1916"/>
                </a:lnTo>
                <a:lnTo>
                  <a:pt x="4406" y="1916"/>
                </a:lnTo>
                <a:lnTo>
                  <a:pt x="4394" y="1916"/>
                </a:lnTo>
                <a:lnTo>
                  <a:pt x="4383" y="1916"/>
                </a:lnTo>
                <a:lnTo>
                  <a:pt x="4372" y="1916"/>
                </a:lnTo>
                <a:lnTo>
                  <a:pt x="4359" y="1916"/>
                </a:lnTo>
                <a:lnTo>
                  <a:pt x="4348" y="1916"/>
                </a:lnTo>
                <a:lnTo>
                  <a:pt x="4337" y="1916"/>
                </a:lnTo>
                <a:lnTo>
                  <a:pt x="4324" y="1916"/>
                </a:lnTo>
                <a:lnTo>
                  <a:pt x="4313" y="1916"/>
                </a:lnTo>
                <a:lnTo>
                  <a:pt x="4302" y="1916"/>
                </a:lnTo>
                <a:lnTo>
                  <a:pt x="4291" y="1916"/>
                </a:lnTo>
                <a:lnTo>
                  <a:pt x="4279" y="1916"/>
                </a:lnTo>
                <a:lnTo>
                  <a:pt x="4268" y="1916"/>
                </a:lnTo>
                <a:lnTo>
                  <a:pt x="4257" y="1916"/>
                </a:lnTo>
                <a:lnTo>
                  <a:pt x="4244" y="1916"/>
                </a:lnTo>
                <a:lnTo>
                  <a:pt x="4233" y="1916"/>
                </a:lnTo>
                <a:lnTo>
                  <a:pt x="4222" y="1916"/>
                </a:lnTo>
                <a:lnTo>
                  <a:pt x="4211" y="1916"/>
                </a:lnTo>
                <a:lnTo>
                  <a:pt x="4199" y="1916"/>
                </a:lnTo>
                <a:lnTo>
                  <a:pt x="4188" y="1916"/>
                </a:lnTo>
                <a:lnTo>
                  <a:pt x="4177" y="1916"/>
                </a:lnTo>
                <a:lnTo>
                  <a:pt x="4164" y="1916"/>
                </a:lnTo>
                <a:lnTo>
                  <a:pt x="4153" y="1916"/>
                </a:lnTo>
                <a:lnTo>
                  <a:pt x="4142" y="1916"/>
                </a:lnTo>
                <a:lnTo>
                  <a:pt x="4129" y="1916"/>
                </a:lnTo>
                <a:lnTo>
                  <a:pt x="4118" y="1916"/>
                </a:lnTo>
                <a:lnTo>
                  <a:pt x="4108" y="1916"/>
                </a:lnTo>
                <a:lnTo>
                  <a:pt x="4097" y="1916"/>
                </a:lnTo>
                <a:lnTo>
                  <a:pt x="4084" y="1916"/>
                </a:lnTo>
                <a:lnTo>
                  <a:pt x="4073" y="1916"/>
                </a:lnTo>
                <a:lnTo>
                  <a:pt x="4062" y="1916"/>
                </a:lnTo>
                <a:lnTo>
                  <a:pt x="4049" y="1916"/>
                </a:lnTo>
                <a:lnTo>
                  <a:pt x="4038" y="1916"/>
                </a:lnTo>
                <a:lnTo>
                  <a:pt x="4027" y="1916"/>
                </a:lnTo>
                <a:lnTo>
                  <a:pt x="4015" y="1916"/>
                </a:lnTo>
                <a:lnTo>
                  <a:pt x="4004" y="1916"/>
                </a:lnTo>
                <a:lnTo>
                  <a:pt x="3993" y="1916"/>
                </a:lnTo>
                <a:lnTo>
                  <a:pt x="3982" y="1916"/>
                </a:lnTo>
                <a:lnTo>
                  <a:pt x="3969" y="1916"/>
                </a:lnTo>
                <a:lnTo>
                  <a:pt x="3958" y="1916"/>
                </a:lnTo>
                <a:lnTo>
                  <a:pt x="3947" y="1916"/>
                </a:lnTo>
                <a:lnTo>
                  <a:pt x="3934" y="1916"/>
                </a:lnTo>
                <a:lnTo>
                  <a:pt x="3924" y="1916"/>
                </a:lnTo>
                <a:lnTo>
                  <a:pt x="3913" y="1916"/>
                </a:lnTo>
                <a:lnTo>
                  <a:pt x="3900" y="1916"/>
                </a:lnTo>
                <a:lnTo>
                  <a:pt x="3889" y="1916"/>
                </a:lnTo>
                <a:lnTo>
                  <a:pt x="3878" y="1916"/>
                </a:lnTo>
                <a:lnTo>
                  <a:pt x="3867" y="1916"/>
                </a:lnTo>
                <a:lnTo>
                  <a:pt x="3854" y="1916"/>
                </a:lnTo>
                <a:lnTo>
                  <a:pt x="3843" y="1916"/>
                </a:lnTo>
                <a:lnTo>
                  <a:pt x="3832" y="1916"/>
                </a:lnTo>
                <a:lnTo>
                  <a:pt x="3820" y="1916"/>
                </a:lnTo>
                <a:lnTo>
                  <a:pt x="3809" y="1916"/>
                </a:lnTo>
                <a:lnTo>
                  <a:pt x="3798" y="1916"/>
                </a:lnTo>
                <a:lnTo>
                  <a:pt x="3785" y="1916"/>
                </a:lnTo>
                <a:lnTo>
                  <a:pt x="3774" y="1916"/>
                </a:lnTo>
                <a:lnTo>
                  <a:pt x="3763" y="1916"/>
                </a:lnTo>
                <a:lnTo>
                  <a:pt x="3752" y="1916"/>
                </a:lnTo>
                <a:lnTo>
                  <a:pt x="3740" y="1916"/>
                </a:lnTo>
                <a:lnTo>
                  <a:pt x="3729" y="1916"/>
                </a:lnTo>
                <a:lnTo>
                  <a:pt x="3718" y="1916"/>
                </a:lnTo>
                <a:lnTo>
                  <a:pt x="3705" y="1916"/>
                </a:lnTo>
                <a:lnTo>
                  <a:pt x="3694" y="1916"/>
                </a:lnTo>
                <a:lnTo>
                  <a:pt x="3683" y="1916"/>
                </a:lnTo>
                <a:lnTo>
                  <a:pt x="3670" y="1916"/>
                </a:lnTo>
                <a:lnTo>
                  <a:pt x="3659" y="1916"/>
                </a:lnTo>
                <a:lnTo>
                  <a:pt x="3649" y="1916"/>
                </a:lnTo>
                <a:lnTo>
                  <a:pt x="3638" y="1916"/>
                </a:lnTo>
                <a:lnTo>
                  <a:pt x="3625" y="1916"/>
                </a:lnTo>
                <a:lnTo>
                  <a:pt x="3614" y="1916"/>
                </a:lnTo>
                <a:lnTo>
                  <a:pt x="3603" y="1916"/>
                </a:lnTo>
                <a:lnTo>
                  <a:pt x="3590" y="1916"/>
                </a:lnTo>
                <a:lnTo>
                  <a:pt x="3579" y="1916"/>
                </a:lnTo>
                <a:lnTo>
                  <a:pt x="3568" y="1916"/>
                </a:lnTo>
                <a:lnTo>
                  <a:pt x="3556" y="1916"/>
                </a:lnTo>
                <a:lnTo>
                  <a:pt x="3545" y="1916"/>
                </a:lnTo>
                <a:lnTo>
                  <a:pt x="3534" y="1916"/>
                </a:lnTo>
                <a:lnTo>
                  <a:pt x="3523" y="1916"/>
                </a:lnTo>
                <a:lnTo>
                  <a:pt x="3510" y="1916"/>
                </a:lnTo>
                <a:lnTo>
                  <a:pt x="3499" y="1916"/>
                </a:lnTo>
                <a:lnTo>
                  <a:pt x="3488" y="1916"/>
                </a:lnTo>
                <a:lnTo>
                  <a:pt x="3475" y="1916"/>
                </a:lnTo>
                <a:lnTo>
                  <a:pt x="3465" y="1916"/>
                </a:lnTo>
                <a:lnTo>
                  <a:pt x="3454" y="1916"/>
                </a:lnTo>
                <a:lnTo>
                  <a:pt x="3443" y="1916"/>
                </a:lnTo>
                <a:lnTo>
                  <a:pt x="3430" y="1916"/>
                </a:lnTo>
                <a:lnTo>
                  <a:pt x="3419" y="1916"/>
                </a:lnTo>
                <a:lnTo>
                  <a:pt x="3408" y="1916"/>
                </a:lnTo>
                <a:lnTo>
                  <a:pt x="3395" y="1916"/>
                </a:lnTo>
                <a:lnTo>
                  <a:pt x="3384" y="1916"/>
                </a:lnTo>
                <a:lnTo>
                  <a:pt x="3373" y="1916"/>
                </a:lnTo>
                <a:lnTo>
                  <a:pt x="3361" y="1916"/>
                </a:lnTo>
                <a:lnTo>
                  <a:pt x="3350" y="1916"/>
                </a:lnTo>
                <a:lnTo>
                  <a:pt x="3339" y="1916"/>
                </a:lnTo>
                <a:lnTo>
                  <a:pt x="3328" y="1916"/>
                </a:lnTo>
                <a:lnTo>
                  <a:pt x="3315" y="1916"/>
                </a:lnTo>
                <a:lnTo>
                  <a:pt x="3304" y="1916"/>
                </a:lnTo>
                <a:lnTo>
                  <a:pt x="3293" y="1916"/>
                </a:lnTo>
                <a:lnTo>
                  <a:pt x="3281" y="1916"/>
                </a:lnTo>
                <a:lnTo>
                  <a:pt x="3270" y="1916"/>
                </a:lnTo>
                <a:lnTo>
                  <a:pt x="3259" y="1916"/>
                </a:lnTo>
                <a:lnTo>
                  <a:pt x="3246" y="1916"/>
                </a:lnTo>
                <a:lnTo>
                  <a:pt x="3235" y="1916"/>
                </a:lnTo>
                <a:lnTo>
                  <a:pt x="3224" y="1916"/>
                </a:lnTo>
                <a:lnTo>
                  <a:pt x="3213" y="1916"/>
                </a:lnTo>
                <a:lnTo>
                  <a:pt x="3200" y="1916"/>
                </a:lnTo>
                <a:lnTo>
                  <a:pt x="3189" y="1916"/>
                </a:lnTo>
                <a:lnTo>
                  <a:pt x="3179" y="1916"/>
                </a:lnTo>
                <a:lnTo>
                  <a:pt x="3166" y="1916"/>
                </a:lnTo>
                <a:lnTo>
                  <a:pt x="3155" y="1916"/>
                </a:lnTo>
                <a:lnTo>
                  <a:pt x="3144" y="1916"/>
                </a:lnTo>
                <a:lnTo>
                  <a:pt x="3131" y="1916"/>
                </a:lnTo>
                <a:lnTo>
                  <a:pt x="3120" y="1916"/>
                </a:lnTo>
                <a:lnTo>
                  <a:pt x="3109" y="1916"/>
                </a:lnTo>
                <a:lnTo>
                  <a:pt x="3098" y="1916"/>
                </a:lnTo>
                <a:lnTo>
                  <a:pt x="3086" y="1916"/>
                </a:lnTo>
                <a:lnTo>
                  <a:pt x="3075" y="1916"/>
                </a:lnTo>
                <a:lnTo>
                  <a:pt x="3064" y="1916"/>
                </a:lnTo>
                <a:lnTo>
                  <a:pt x="3051" y="1916"/>
                </a:lnTo>
                <a:lnTo>
                  <a:pt x="3040" y="1916"/>
                </a:lnTo>
                <a:lnTo>
                  <a:pt x="3029" y="1916"/>
                </a:lnTo>
                <a:lnTo>
                  <a:pt x="3016" y="1916"/>
                </a:lnTo>
                <a:lnTo>
                  <a:pt x="3006" y="1916"/>
                </a:lnTo>
                <a:lnTo>
                  <a:pt x="2995" y="1916"/>
                </a:lnTo>
                <a:lnTo>
                  <a:pt x="2984" y="1916"/>
                </a:lnTo>
                <a:lnTo>
                  <a:pt x="2971" y="1916"/>
                </a:lnTo>
                <a:lnTo>
                  <a:pt x="2960" y="1916"/>
                </a:lnTo>
                <a:lnTo>
                  <a:pt x="2949" y="1916"/>
                </a:lnTo>
                <a:lnTo>
                  <a:pt x="2936" y="1916"/>
                </a:lnTo>
                <a:lnTo>
                  <a:pt x="2925" y="1916"/>
                </a:lnTo>
                <a:lnTo>
                  <a:pt x="2914" y="1916"/>
                </a:lnTo>
                <a:lnTo>
                  <a:pt x="2902" y="1916"/>
                </a:lnTo>
                <a:lnTo>
                  <a:pt x="2891" y="1916"/>
                </a:lnTo>
                <a:lnTo>
                  <a:pt x="2880" y="1916"/>
                </a:lnTo>
                <a:lnTo>
                  <a:pt x="2869" y="1916"/>
                </a:lnTo>
                <a:lnTo>
                  <a:pt x="2856" y="1916"/>
                </a:lnTo>
                <a:lnTo>
                  <a:pt x="2845" y="1916"/>
                </a:lnTo>
                <a:lnTo>
                  <a:pt x="2834" y="1916"/>
                </a:lnTo>
                <a:lnTo>
                  <a:pt x="2822" y="1916"/>
                </a:lnTo>
                <a:lnTo>
                  <a:pt x="2811" y="1916"/>
                </a:lnTo>
                <a:lnTo>
                  <a:pt x="2800" y="1916"/>
                </a:lnTo>
                <a:lnTo>
                  <a:pt x="2789" y="1916"/>
                </a:lnTo>
                <a:lnTo>
                  <a:pt x="2776" y="1916"/>
                </a:lnTo>
                <a:lnTo>
                  <a:pt x="2765" y="1916"/>
                </a:lnTo>
                <a:lnTo>
                  <a:pt x="2754" y="1916"/>
                </a:lnTo>
                <a:lnTo>
                  <a:pt x="2741" y="1916"/>
                </a:lnTo>
                <a:lnTo>
                  <a:pt x="2730" y="1916"/>
                </a:lnTo>
                <a:lnTo>
                  <a:pt x="2720" y="1916"/>
                </a:lnTo>
                <a:lnTo>
                  <a:pt x="2707" y="1916"/>
                </a:lnTo>
                <a:lnTo>
                  <a:pt x="2696" y="1916"/>
                </a:lnTo>
                <a:lnTo>
                  <a:pt x="2685" y="1916"/>
                </a:lnTo>
                <a:lnTo>
                  <a:pt x="2674" y="1916"/>
                </a:lnTo>
                <a:lnTo>
                  <a:pt x="2661" y="1916"/>
                </a:lnTo>
                <a:lnTo>
                  <a:pt x="2650" y="1916"/>
                </a:lnTo>
                <a:lnTo>
                  <a:pt x="2639" y="1916"/>
                </a:lnTo>
                <a:lnTo>
                  <a:pt x="2627" y="1916"/>
                </a:lnTo>
                <a:lnTo>
                  <a:pt x="2616" y="1916"/>
                </a:lnTo>
                <a:lnTo>
                  <a:pt x="2605" y="1916"/>
                </a:lnTo>
                <a:lnTo>
                  <a:pt x="2592" y="1916"/>
                </a:lnTo>
                <a:lnTo>
                  <a:pt x="2581" y="1916"/>
                </a:lnTo>
                <a:lnTo>
                  <a:pt x="2570" y="1916"/>
                </a:lnTo>
                <a:lnTo>
                  <a:pt x="2559" y="1916"/>
                </a:lnTo>
                <a:lnTo>
                  <a:pt x="2546" y="1916"/>
                </a:lnTo>
                <a:lnTo>
                  <a:pt x="2536" y="1916"/>
                </a:lnTo>
                <a:lnTo>
                  <a:pt x="2525" y="1916"/>
                </a:lnTo>
                <a:lnTo>
                  <a:pt x="2512" y="1916"/>
                </a:lnTo>
                <a:lnTo>
                  <a:pt x="2501" y="1916"/>
                </a:lnTo>
                <a:lnTo>
                  <a:pt x="2490" y="1916"/>
                </a:lnTo>
                <a:lnTo>
                  <a:pt x="2477" y="1916"/>
                </a:lnTo>
                <a:lnTo>
                  <a:pt x="2466" y="1916"/>
                </a:lnTo>
                <a:lnTo>
                  <a:pt x="2455" y="1916"/>
                </a:lnTo>
                <a:lnTo>
                  <a:pt x="2444" y="1916"/>
                </a:lnTo>
                <a:lnTo>
                  <a:pt x="2432" y="1916"/>
                </a:lnTo>
                <a:lnTo>
                  <a:pt x="2421" y="1916"/>
                </a:lnTo>
                <a:lnTo>
                  <a:pt x="2410" y="1916"/>
                </a:lnTo>
                <a:lnTo>
                  <a:pt x="2397" y="1916"/>
                </a:lnTo>
                <a:lnTo>
                  <a:pt x="2386" y="1916"/>
                </a:lnTo>
                <a:lnTo>
                  <a:pt x="2375" y="1916"/>
                </a:lnTo>
                <a:lnTo>
                  <a:pt x="2363" y="1916"/>
                </a:lnTo>
                <a:lnTo>
                  <a:pt x="2352" y="1916"/>
                </a:lnTo>
                <a:lnTo>
                  <a:pt x="2341" y="1916"/>
                </a:lnTo>
                <a:lnTo>
                  <a:pt x="2330" y="1916"/>
                </a:lnTo>
                <a:lnTo>
                  <a:pt x="2317" y="1916"/>
                </a:lnTo>
                <a:lnTo>
                  <a:pt x="2306" y="1916"/>
                </a:lnTo>
                <a:lnTo>
                  <a:pt x="2295" y="1916"/>
                </a:lnTo>
                <a:lnTo>
                  <a:pt x="2282" y="1916"/>
                </a:lnTo>
                <a:lnTo>
                  <a:pt x="2271" y="1916"/>
                </a:lnTo>
                <a:lnTo>
                  <a:pt x="2261" y="1916"/>
                </a:lnTo>
                <a:lnTo>
                  <a:pt x="2248" y="1916"/>
                </a:lnTo>
                <a:lnTo>
                  <a:pt x="2237" y="1916"/>
                </a:lnTo>
                <a:lnTo>
                  <a:pt x="2226" y="1916"/>
                </a:lnTo>
                <a:lnTo>
                  <a:pt x="2215" y="1916"/>
                </a:lnTo>
                <a:lnTo>
                  <a:pt x="2202" y="1916"/>
                </a:lnTo>
                <a:lnTo>
                  <a:pt x="2191" y="1916"/>
                </a:lnTo>
                <a:lnTo>
                  <a:pt x="2180" y="1916"/>
                </a:lnTo>
                <a:lnTo>
                  <a:pt x="2168" y="1916"/>
                </a:lnTo>
                <a:lnTo>
                  <a:pt x="2157" y="1916"/>
                </a:lnTo>
                <a:lnTo>
                  <a:pt x="2146" y="1916"/>
                </a:lnTo>
                <a:lnTo>
                  <a:pt x="2133" y="1916"/>
                </a:lnTo>
                <a:lnTo>
                  <a:pt x="2122" y="1916"/>
                </a:lnTo>
                <a:lnTo>
                  <a:pt x="2111" y="1916"/>
                </a:lnTo>
                <a:lnTo>
                  <a:pt x="2100" y="1916"/>
                </a:lnTo>
                <a:lnTo>
                  <a:pt x="2087" y="1916"/>
                </a:lnTo>
                <a:lnTo>
                  <a:pt x="2077" y="1916"/>
                </a:lnTo>
                <a:lnTo>
                  <a:pt x="2066" y="1916"/>
                </a:lnTo>
                <a:lnTo>
                  <a:pt x="2053" y="1916"/>
                </a:lnTo>
                <a:lnTo>
                  <a:pt x="2042" y="1916"/>
                </a:lnTo>
                <a:lnTo>
                  <a:pt x="2031" y="1916"/>
                </a:lnTo>
                <a:lnTo>
                  <a:pt x="2020" y="1916"/>
                </a:lnTo>
                <a:lnTo>
                  <a:pt x="2007" y="1916"/>
                </a:lnTo>
                <a:lnTo>
                  <a:pt x="1996" y="1916"/>
                </a:lnTo>
                <a:lnTo>
                  <a:pt x="1985" y="1916"/>
                </a:lnTo>
                <a:lnTo>
                  <a:pt x="1973" y="1916"/>
                </a:lnTo>
                <a:lnTo>
                  <a:pt x="1962" y="1916"/>
                </a:lnTo>
                <a:lnTo>
                  <a:pt x="1951" y="1916"/>
                </a:lnTo>
                <a:lnTo>
                  <a:pt x="1938" y="1916"/>
                </a:lnTo>
                <a:lnTo>
                  <a:pt x="1927" y="1916"/>
                </a:lnTo>
                <a:lnTo>
                  <a:pt x="1916" y="1916"/>
                </a:lnTo>
                <a:lnTo>
                  <a:pt x="1905" y="1916"/>
                </a:lnTo>
                <a:lnTo>
                  <a:pt x="1893" y="1916"/>
                </a:lnTo>
                <a:lnTo>
                  <a:pt x="1882" y="1916"/>
                </a:lnTo>
                <a:lnTo>
                  <a:pt x="1871" y="1916"/>
                </a:lnTo>
                <a:lnTo>
                  <a:pt x="1858" y="1916"/>
                </a:lnTo>
                <a:lnTo>
                  <a:pt x="1847" y="1916"/>
                </a:lnTo>
                <a:lnTo>
                  <a:pt x="1836" y="1916"/>
                </a:lnTo>
                <a:lnTo>
                  <a:pt x="1823" y="1916"/>
                </a:lnTo>
                <a:lnTo>
                  <a:pt x="1812" y="1916"/>
                </a:lnTo>
                <a:lnTo>
                  <a:pt x="1802" y="1916"/>
                </a:lnTo>
                <a:lnTo>
                  <a:pt x="1791" y="1916"/>
                </a:lnTo>
                <a:lnTo>
                  <a:pt x="1778" y="1916"/>
                </a:lnTo>
                <a:lnTo>
                  <a:pt x="1767" y="1916"/>
                </a:lnTo>
                <a:lnTo>
                  <a:pt x="1756" y="1916"/>
                </a:lnTo>
                <a:lnTo>
                  <a:pt x="1743" y="1916"/>
                </a:lnTo>
                <a:lnTo>
                  <a:pt x="1732" y="1916"/>
                </a:lnTo>
                <a:lnTo>
                  <a:pt x="1721" y="1916"/>
                </a:lnTo>
                <a:lnTo>
                  <a:pt x="1709" y="1916"/>
                </a:lnTo>
                <a:lnTo>
                  <a:pt x="1698" y="1916"/>
                </a:lnTo>
                <a:lnTo>
                  <a:pt x="1687" y="1916"/>
                </a:lnTo>
                <a:lnTo>
                  <a:pt x="1676" y="1916"/>
                </a:lnTo>
                <a:lnTo>
                  <a:pt x="1663" y="1916"/>
                </a:lnTo>
                <a:lnTo>
                  <a:pt x="1652" y="1916"/>
                </a:lnTo>
                <a:lnTo>
                  <a:pt x="1641" y="1916"/>
                </a:lnTo>
                <a:lnTo>
                  <a:pt x="1628" y="1916"/>
                </a:lnTo>
                <a:lnTo>
                  <a:pt x="1618" y="1916"/>
                </a:lnTo>
                <a:lnTo>
                  <a:pt x="1607" y="1916"/>
                </a:lnTo>
                <a:lnTo>
                  <a:pt x="1594" y="1916"/>
                </a:lnTo>
                <a:lnTo>
                  <a:pt x="1583" y="1916"/>
                </a:lnTo>
                <a:lnTo>
                  <a:pt x="1572" y="1916"/>
                </a:lnTo>
                <a:lnTo>
                  <a:pt x="1561" y="1916"/>
                </a:lnTo>
                <a:lnTo>
                  <a:pt x="1548" y="1916"/>
                </a:lnTo>
                <a:lnTo>
                  <a:pt x="1537" y="1916"/>
                </a:lnTo>
                <a:lnTo>
                  <a:pt x="1526" y="1916"/>
                </a:lnTo>
                <a:lnTo>
                  <a:pt x="1514" y="1916"/>
                </a:lnTo>
                <a:lnTo>
                  <a:pt x="1503" y="1916"/>
                </a:lnTo>
                <a:lnTo>
                  <a:pt x="1492" y="1916"/>
                </a:lnTo>
                <a:lnTo>
                  <a:pt x="1479" y="1916"/>
                </a:lnTo>
                <a:lnTo>
                  <a:pt x="1468" y="1916"/>
                </a:lnTo>
                <a:lnTo>
                  <a:pt x="1457" y="1916"/>
                </a:lnTo>
                <a:lnTo>
                  <a:pt x="1446" y="1916"/>
                </a:lnTo>
                <a:lnTo>
                  <a:pt x="1434" y="1916"/>
                </a:lnTo>
                <a:lnTo>
                  <a:pt x="1423" y="1916"/>
                </a:lnTo>
                <a:lnTo>
                  <a:pt x="1412" y="1916"/>
                </a:lnTo>
                <a:lnTo>
                  <a:pt x="1399" y="1916"/>
                </a:lnTo>
                <a:lnTo>
                  <a:pt x="1388" y="1916"/>
                </a:lnTo>
                <a:lnTo>
                  <a:pt x="1377" y="1916"/>
                </a:lnTo>
                <a:lnTo>
                  <a:pt x="1366" y="1916"/>
                </a:lnTo>
                <a:lnTo>
                  <a:pt x="1353" y="1916"/>
                </a:lnTo>
                <a:lnTo>
                  <a:pt x="1342" y="1916"/>
                </a:lnTo>
                <a:lnTo>
                  <a:pt x="1332" y="1916"/>
                </a:lnTo>
                <a:lnTo>
                  <a:pt x="1319" y="1916"/>
                </a:lnTo>
                <a:lnTo>
                  <a:pt x="1308" y="1916"/>
                </a:lnTo>
                <a:lnTo>
                  <a:pt x="1297" y="1916"/>
                </a:lnTo>
                <a:lnTo>
                  <a:pt x="1284" y="1916"/>
                </a:lnTo>
                <a:lnTo>
                  <a:pt x="1273" y="1916"/>
                </a:lnTo>
                <a:lnTo>
                  <a:pt x="1262" y="1916"/>
                </a:lnTo>
                <a:lnTo>
                  <a:pt x="1251" y="1916"/>
                </a:lnTo>
                <a:lnTo>
                  <a:pt x="1239" y="1916"/>
                </a:lnTo>
                <a:lnTo>
                  <a:pt x="1228" y="1916"/>
                </a:lnTo>
                <a:lnTo>
                  <a:pt x="1217" y="1916"/>
                </a:lnTo>
                <a:lnTo>
                  <a:pt x="1204" y="1916"/>
                </a:lnTo>
                <a:lnTo>
                  <a:pt x="1193" y="1916"/>
                </a:lnTo>
                <a:lnTo>
                  <a:pt x="1182" y="1916"/>
                </a:lnTo>
                <a:lnTo>
                  <a:pt x="1169" y="1916"/>
                </a:lnTo>
                <a:lnTo>
                  <a:pt x="1159" y="1916"/>
                </a:lnTo>
                <a:lnTo>
                  <a:pt x="1148" y="1916"/>
                </a:lnTo>
                <a:lnTo>
                  <a:pt x="1137" y="1916"/>
                </a:lnTo>
                <a:lnTo>
                  <a:pt x="1124" y="1916"/>
                </a:lnTo>
                <a:lnTo>
                  <a:pt x="1113" y="1916"/>
                </a:lnTo>
                <a:lnTo>
                  <a:pt x="1102" y="1916"/>
                </a:lnTo>
                <a:lnTo>
                  <a:pt x="1089" y="1916"/>
                </a:lnTo>
                <a:lnTo>
                  <a:pt x="1078" y="1916"/>
                </a:lnTo>
                <a:lnTo>
                  <a:pt x="1067" y="1916"/>
                </a:lnTo>
                <a:lnTo>
                  <a:pt x="1055" y="1916"/>
                </a:lnTo>
                <a:lnTo>
                  <a:pt x="1044" y="1916"/>
                </a:lnTo>
                <a:lnTo>
                  <a:pt x="1033" y="1916"/>
                </a:lnTo>
                <a:lnTo>
                  <a:pt x="1022" y="1916"/>
                </a:lnTo>
                <a:lnTo>
                  <a:pt x="1009" y="1916"/>
                </a:lnTo>
                <a:lnTo>
                  <a:pt x="998" y="1916"/>
                </a:lnTo>
                <a:lnTo>
                  <a:pt x="987" y="1916"/>
                </a:lnTo>
                <a:lnTo>
                  <a:pt x="975" y="1916"/>
                </a:lnTo>
                <a:lnTo>
                  <a:pt x="964" y="1916"/>
                </a:lnTo>
                <a:lnTo>
                  <a:pt x="953" y="1916"/>
                </a:lnTo>
                <a:lnTo>
                  <a:pt x="940" y="1916"/>
                </a:lnTo>
                <a:lnTo>
                  <a:pt x="929" y="1916"/>
                </a:lnTo>
                <a:lnTo>
                  <a:pt x="918" y="1916"/>
                </a:lnTo>
                <a:lnTo>
                  <a:pt x="907" y="1916"/>
                </a:lnTo>
                <a:lnTo>
                  <a:pt x="894" y="1916"/>
                </a:lnTo>
                <a:lnTo>
                  <a:pt x="883" y="1916"/>
                </a:lnTo>
                <a:lnTo>
                  <a:pt x="873" y="1916"/>
                </a:lnTo>
                <a:lnTo>
                  <a:pt x="860" y="1916"/>
                </a:lnTo>
                <a:lnTo>
                  <a:pt x="849" y="1916"/>
                </a:lnTo>
                <a:lnTo>
                  <a:pt x="838" y="1916"/>
                </a:lnTo>
                <a:lnTo>
                  <a:pt x="825" y="1916"/>
                </a:lnTo>
                <a:lnTo>
                  <a:pt x="814" y="1916"/>
                </a:lnTo>
                <a:lnTo>
                  <a:pt x="803" y="1916"/>
                </a:lnTo>
                <a:lnTo>
                  <a:pt x="792" y="1916"/>
                </a:lnTo>
                <a:lnTo>
                  <a:pt x="780" y="1916"/>
                </a:lnTo>
                <a:lnTo>
                  <a:pt x="769" y="1916"/>
                </a:lnTo>
                <a:lnTo>
                  <a:pt x="758" y="1916"/>
                </a:lnTo>
                <a:lnTo>
                  <a:pt x="745" y="1916"/>
                </a:lnTo>
                <a:lnTo>
                  <a:pt x="734" y="1916"/>
                </a:lnTo>
                <a:lnTo>
                  <a:pt x="723" y="1916"/>
                </a:lnTo>
                <a:lnTo>
                  <a:pt x="710" y="1916"/>
                </a:lnTo>
                <a:lnTo>
                  <a:pt x="699" y="1916"/>
                </a:lnTo>
                <a:lnTo>
                  <a:pt x="689" y="1916"/>
                </a:lnTo>
                <a:lnTo>
                  <a:pt x="678" y="1916"/>
                </a:lnTo>
                <a:lnTo>
                  <a:pt x="665" y="1916"/>
                </a:lnTo>
                <a:lnTo>
                  <a:pt x="654" y="1916"/>
                </a:lnTo>
                <a:lnTo>
                  <a:pt x="643" y="1916"/>
                </a:lnTo>
                <a:lnTo>
                  <a:pt x="630" y="1916"/>
                </a:lnTo>
                <a:lnTo>
                  <a:pt x="619" y="1916"/>
                </a:lnTo>
                <a:lnTo>
                  <a:pt x="608" y="1916"/>
                </a:lnTo>
                <a:lnTo>
                  <a:pt x="597" y="1916"/>
                </a:lnTo>
                <a:lnTo>
                  <a:pt x="585" y="1916"/>
                </a:lnTo>
                <a:lnTo>
                  <a:pt x="574" y="1916"/>
                </a:lnTo>
                <a:lnTo>
                  <a:pt x="563" y="1916"/>
                </a:lnTo>
                <a:lnTo>
                  <a:pt x="550" y="1916"/>
                </a:lnTo>
                <a:lnTo>
                  <a:pt x="539" y="1916"/>
                </a:lnTo>
                <a:lnTo>
                  <a:pt x="528" y="1916"/>
                </a:lnTo>
                <a:lnTo>
                  <a:pt x="516" y="1916"/>
                </a:lnTo>
                <a:lnTo>
                  <a:pt x="505" y="1916"/>
                </a:lnTo>
                <a:lnTo>
                  <a:pt x="494" y="1916"/>
                </a:lnTo>
                <a:lnTo>
                  <a:pt x="483" y="1916"/>
                </a:lnTo>
                <a:lnTo>
                  <a:pt x="470" y="1916"/>
                </a:lnTo>
                <a:lnTo>
                  <a:pt x="459" y="1916"/>
                </a:lnTo>
                <a:lnTo>
                  <a:pt x="448" y="1916"/>
                </a:lnTo>
                <a:lnTo>
                  <a:pt x="435" y="1916"/>
                </a:lnTo>
                <a:lnTo>
                  <a:pt x="424" y="1916"/>
                </a:lnTo>
                <a:lnTo>
                  <a:pt x="414" y="1916"/>
                </a:lnTo>
                <a:lnTo>
                  <a:pt x="401" y="1916"/>
                </a:lnTo>
                <a:lnTo>
                  <a:pt x="390" y="1916"/>
                </a:lnTo>
                <a:lnTo>
                  <a:pt x="379" y="1916"/>
                </a:lnTo>
                <a:lnTo>
                  <a:pt x="368" y="1916"/>
                </a:lnTo>
                <a:lnTo>
                  <a:pt x="355" y="1916"/>
                </a:lnTo>
                <a:lnTo>
                  <a:pt x="344" y="1916"/>
                </a:lnTo>
                <a:lnTo>
                  <a:pt x="333" y="1916"/>
                </a:lnTo>
                <a:lnTo>
                  <a:pt x="321" y="1916"/>
                </a:lnTo>
                <a:lnTo>
                  <a:pt x="310" y="1916"/>
                </a:lnTo>
                <a:lnTo>
                  <a:pt x="299" y="1916"/>
                </a:lnTo>
                <a:lnTo>
                  <a:pt x="286" y="1916"/>
                </a:lnTo>
                <a:lnTo>
                  <a:pt x="275" y="1916"/>
                </a:lnTo>
                <a:lnTo>
                  <a:pt x="264" y="1916"/>
                </a:lnTo>
                <a:lnTo>
                  <a:pt x="253" y="1916"/>
                </a:lnTo>
                <a:lnTo>
                  <a:pt x="240" y="1916"/>
                </a:lnTo>
                <a:lnTo>
                  <a:pt x="230" y="1916"/>
                </a:lnTo>
                <a:lnTo>
                  <a:pt x="219" y="1916"/>
                </a:lnTo>
                <a:lnTo>
                  <a:pt x="206" y="1916"/>
                </a:lnTo>
                <a:lnTo>
                  <a:pt x="195" y="1916"/>
                </a:lnTo>
                <a:lnTo>
                  <a:pt x="184" y="1916"/>
                </a:lnTo>
                <a:lnTo>
                  <a:pt x="171" y="1916"/>
                </a:lnTo>
                <a:lnTo>
                  <a:pt x="160" y="1916"/>
                </a:lnTo>
                <a:lnTo>
                  <a:pt x="149" y="1916"/>
                </a:lnTo>
                <a:lnTo>
                  <a:pt x="138" y="1916"/>
                </a:lnTo>
                <a:lnTo>
                  <a:pt x="126" y="1916"/>
                </a:lnTo>
                <a:lnTo>
                  <a:pt x="115" y="1916"/>
                </a:lnTo>
                <a:lnTo>
                  <a:pt x="104" y="1916"/>
                </a:lnTo>
                <a:lnTo>
                  <a:pt x="91" y="1916"/>
                </a:lnTo>
                <a:lnTo>
                  <a:pt x="80" y="1916"/>
                </a:lnTo>
                <a:lnTo>
                  <a:pt x="69" y="1916"/>
                </a:lnTo>
                <a:lnTo>
                  <a:pt x="57" y="1916"/>
                </a:lnTo>
                <a:lnTo>
                  <a:pt x="46" y="1916"/>
                </a:lnTo>
                <a:lnTo>
                  <a:pt x="35" y="1916"/>
                </a:lnTo>
                <a:lnTo>
                  <a:pt x="24" y="1916"/>
                </a:lnTo>
                <a:lnTo>
                  <a:pt x="11" y="1916"/>
                </a:lnTo>
                <a:lnTo>
                  <a:pt x="0" y="1916"/>
                </a:lnTo>
                <a:close/>
              </a:path>
            </a:pathLst>
          </a:custGeom>
          <a:solidFill>
            <a:srgbClr val="0066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0" name=""/>
          <p:cNvSpPr/>
          <p:nvPr/>
        </p:nvSpPr>
        <p:spPr>
          <a:xfrm>
            <a:off x="1222200" y="2508120"/>
            <a:ext cx="4543560" cy="2654280"/>
          </a:xfrm>
          <a:custGeom>
            <a:avLst/>
            <a:gdLst/>
            <a:ahLst/>
            <a:rect l="l" t="t" r="r" b="b"/>
            <a:pathLst>
              <a:path w="5725" h="3345">
                <a:moveTo>
                  <a:pt x="0" y="1916"/>
                </a:moveTo>
                <a:lnTo>
                  <a:pt x="0" y="1423"/>
                </a:lnTo>
                <a:lnTo>
                  <a:pt x="11" y="1348"/>
                </a:lnTo>
                <a:lnTo>
                  <a:pt x="24" y="1295"/>
                </a:lnTo>
                <a:lnTo>
                  <a:pt x="35" y="1250"/>
                </a:lnTo>
                <a:lnTo>
                  <a:pt x="46" y="1179"/>
                </a:lnTo>
                <a:lnTo>
                  <a:pt x="57" y="1139"/>
                </a:lnTo>
                <a:lnTo>
                  <a:pt x="69" y="1119"/>
                </a:lnTo>
                <a:lnTo>
                  <a:pt x="80" y="1129"/>
                </a:lnTo>
                <a:lnTo>
                  <a:pt x="91" y="1091"/>
                </a:lnTo>
                <a:lnTo>
                  <a:pt x="104" y="1011"/>
                </a:lnTo>
                <a:lnTo>
                  <a:pt x="115" y="947"/>
                </a:lnTo>
                <a:lnTo>
                  <a:pt x="126" y="931"/>
                </a:lnTo>
                <a:lnTo>
                  <a:pt x="138" y="922"/>
                </a:lnTo>
                <a:lnTo>
                  <a:pt x="149" y="882"/>
                </a:lnTo>
                <a:lnTo>
                  <a:pt x="160" y="871"/>
                </a:lnTo>
                <a:lnTo>
                  <a:pt x="171" y="891"/>
                </a:lnTo>
                <a:lnTo>
                  <a:pt x="184" y="915"/>
                </a:lnTo>
                <a:lnTo>
                  <a:pt x="195" y="958"/>
                </a:lnTo>
                <a:lnTo>
                  <a:pt x="206" y="946"/>
                </a:lnTo>
                <a:lnTo>
                  <a:pt x="219" y="962"/>
                </a:lnTo>
                <a:lnTo>
                  <a:pt x="230" y="956"/>
                </a:lnTo>
                <a:lnTo>
                  <a:pt x="240" y="967"/>
                </a:lnTo>
                <a:lnTo>
                  <a:pt x="253" y="973"/>
                </a:lnTo>
                <a:lnTo>
                  <a:pt x="264" y="997"/>
                </a:lnTo>
                <a:lnTo>
                  <a:pt x="275" y="975"/>
                </a:lnTo>
                <a:lnTo>
                  <a:pt x="286" y="976"/>
                </a:lnTo>
                <a:lnTo>
                  <a:pt x="299" y="966"/>
                </a:lnTo>
                <a:lnTo>
                  <a:pt x="310" y="955"/>
                </a:lnTo>
                <a:lnTo>
                  <a:pt x="321" y="949"/>
                </a:lnTo>
                <a:lnTo>
                  <a:pt x="333" y="936"/>
                </a:lnTo>
                <a:lnTo>
                  <a:pt x="344" y="978"/>
                </a:lnTo>
                <a:lnTo>
                  <a:pt x="355" y="1015"/>
                </a:lnTo>
                <a:lnTo>
                  <a:pt x="368" y="1009"/>
                </a:lnTo>
                <a:lnTo>
                  <a:pt x="379" y="1033"/>
                </a:lnTo>
                <a:lnTo>
                  <a:pt x="390" y="1044"/>
                </a:lnTo>
                <a:lnTo>
                  <a:pt x="401" y="1033"/>
                </a:lnTo>
                <a:lnTo>
                  <a:pt x="414" y="1046"/>
                </a:lnTo>
                <a:lnTo>
                  <a:pt x="424" y="1175"/>
                </a:lnTo>
                <a:lnTo>
                  <a:pt x="435" y="1241"/>
                </a:lnTo>
                <a:lnTo>
                  <a:pt x="448" y="1283"/>
                </a:lnTo>
                <a:lnTo>
                  <a:pt x="459" y="1313"/>
                </a:lnTo>
                <a:lnTo>
                  <a:pt x="470" y="1357"/>
                </a:lnTo>
                <a:lnTo>
                  <a:pt x="483" y="1386"/>
                </a:lnTo>
                <a:lnTo>
                  <a:pt x="494" y="1428"/>
                </a:lnTo>
                <a:lnTo>
                  <a:pt x="505" y="1467"/>
                </a:lnTo>
                <a:lnTo>
                  <a:pt x="516" y="1492"/>
                </a:lnTo>
                <a:lnTo>
                  <a:pt x="528" y="1450"/>
                </a:lnTo>
                <a:lnTo>
                  <a:pt x="539" y="1419"/>
                </a:lnTo>
                <a:lnTo>
                  <a:pt x="550" y="1374"/>
                </a:lnTo>
                <a:lnTo>
                  <a:pt x="563" y="1321"/>
                </a:lnTo>
                <a:lnTo>
                  <a:pt x="574" y="1310"/>
                </a:lnTo>
                <a:lnTo>
                  <a:pt x="585" y="1281"/>
                </a:lnTo>
                <a:lnTo>
                  <a:pt x="597" y="1297"/>
                </a:lnTo>
                <a:lnTo>
                  <a:pt x="608" y="1301"/>
                </a:lnTo>
                <a:lnTo>
                  <a:pt x="619" y="1297"/>
                </a:lnTo>
                <a:lnTo>
                  <a:pt x="630" y="1288"/>
                </a:lnTo>
                <a:lnTo>
                  <a:pt x="643" y="1241"/>
                </a:lnTo>
                <a:lnTo>
                  <a:pt x="654" y="1184"/>
                </a:lnTo>
                <a:lnTo>
                  <a:pt x="665" y="1166"/>
                </a:lnTo>
                <a:lnTo>
                  <a:pt x="678" y="1182"/>
                </a:lnTo>
                <a:lnTo>
                  <a:pt x="689" y="1199"/>
                </a:lnTo>
                <a:lnTo>
                  <a:pt x="699" y="1257"/>
                </a:lnTo>
                <a:lnTo>
                  <a:pt x="710" y="1321"/>
                </a:lnTo>
                <a:lnTo>
                  <a:pt x="723" y="1370"/>
                </a:lnTo>
                <a:lnTo>
                  <a:pt x="734" y="1412"/>
                </a:lnTo>
                <a:lnTo>
                  <a:pt x="745" y="1419"/>
                </a:lnTo>
                <a:lnTo>
                  <a:pt x="758" y="1410"/>
                </a:lnTo>
                <a:lnTo>
                  <a:pt x="769" y="1397"/>
                </a:lnTo>
                <a:lnTo>
                  <a:pt x="780" y="1383"/>
                </a:lnTo>
                <a:lnTo>
                  <a:pt x="792" y="1415"/>
                </a:lnTo>
                <a:lnTo>
                  <a:pt x="803" y="1467"/>
                </a:lnTo>
                <a:lnTo>
                  <a:pt x="814" y="1470"/>
                </a:lnTo>
                <a:lnTo>
                  <a:pt x="825" y="1470"/>
                </a:lnTo>
                <a:lnTo>
                  <a:pt x="838" y="1488"/>
                </a:lnTo>
                <a:lnTo>
                  <a:pt x="849" y="1488"/>
                </a:lnTo>
                <a:lnTo>
                  <a:pt x="860" y="1492"/>
                </a:lnTo>
                <a:lnTo>
                  <a:pt x="873" y="1461"/>
                </a:lnTo>
                <a:lnTo>
                  <a:pt x="883" y="1410"/>
                </a:lnTo>
                <a:lnTo>
                  <a:pt x="894" y="1397"/>
                </a:lnTo>
                <a:lnTo>
                  <a:pt x="907" y="1390"/>
                </a:lnTo>
                <a:lnTo>
                  <a:pt x="918" y="1415"/>
                </a:lnTo>
                <a:lnTo>
                  <a:pt x="929" y="1439"/>
                </a:lnTo>
                <a:lnTo>
                  <a:pt x="940" y="1452"/>
                </a:lnTo>
                <a:lnTo>
                  <a:pt x="953" y="1461"/>
                </a:lnTo>
                <a:lnTo>
                  <a:pt x="964" y="1485"/>
                </a:lnTo>
                <a:lnTo>
                  <a:pt x="975" y="1476"/>
                </a:lnTo>
                <a:lnTo>
                  <a:pt x="987" y="1465"/>
                </a:lnTo>
                <a:lnTo>
                  <a:pt x="998" y="1443"/>
                </a:lnTo>
                <a:lnTo>
                  <a:pt x="1009" y="1406"/>
                </a:lnTo>
                <a:lnTo>
                  <a:pt x="1022" y="1406"/>
                </a:lnTo>
                <a:lnTo>
                  <a:pt x="1033" y="1352"/>
                </a:lnTo>
                <a:lnTo>
                  <a:pt x="1044" y="1315"/>
                </a:lnTo>
                <a:lnTo>
                  <a:pt x="1055" y="1277"/>
                </a:lnTo>
                <a:lnTo>
                  <a:pt x="1067" y="1242"/>
                </a:lnTo>
                <a:lnTo>
                  <a:pt x="1078" y="1232"/>
                </a:lnTo>
                <a:lnTo>
                  <a:pt x="1089" y="1237"/>
                </a:lnTo>
                <a:lnTo>
                  <a:pt x="1102" y="1224"/>
                </a:lnTo>
                <a:lnTo>
                  <a:pt x="1113" y="1082"/>
                </a:lnTo>
                <a:lnTo>
                  <a:pt x="1124" y="1048"/>
                </a:lnTo>
                <a:lnTo>
                  <a:pt x="1137" y="1020"/>
                </a:lnTo>
                <a:lnTo>
                  <a:pt x="1148" y="995"/>
                </a:lnTo>
                <a:lnTo>
                  <a:pt x="1159" y="960"/>
                </a:lnTo>
                <a:lnTo>
                  <a:pt x="1169" y="936"/>
                </a:lnTo>
                <a:lnTo>
                  <a:pt x="1182" y="909"/>
                </a:lnTo>
                <a:lnTo>
                  <a:pt x="1193" y="865"/>
                </a:lnTo>
                <a:lnTo>
                  <a:pt x="1204" y="829"/>
                </a:lnTo>
                <a:lnTo>
                  <a:pt x="1217" y="822"/>
                </a:lnTo>
                <a:lnTo>
                  <a:pt x="1228" y="802"/>
                </a:lnTo>
                <a:lnTo>
                  <a:pt x="1239" y="792"/>
                </a:lnTo>
                <a:lnTo>
                  <a:pt x="1251" y="767"/>
                </a:lnTo>
                <a:lnTo>
                  <a:pt x="1262" y="736"/>
                </a:lnTo>
                <a:lnTo>
                  <a:pt x="1273" y="701"/>
                </a:lnTo>
                <a:lnTo>
                  <a:pt x="1284" y="623"/>
                </a:lnTo>
                <a:lnTo>
                  <a:pt x="1297" y="585"/>
                </a:lnTo>
                <a:lnTo>
                  <a:pt x="1308" y="557"/>
                </a:lnTo>
                <a:lnTo>
                  <a:pt x="1319" y="537"/>
                </a:lnTo>
                <a:lnTo>
                  <a:pt x="1332" y="532"/>
                </a:lnTo>
                <a:lnTo>
                  <a:pt x="1342" y="506"/>
                </a:lnTo>
                <a:lnTo>
                  <a:pt x="1353" y="463"/>
                </a:lnTo>
                <a:lnTo>
                  <a:pt x="1366" y="443"/>
                </a:lnTo>
                <a:lnTo>
                  <a:pt x="1377" y="408"/>
                </a:lnTo>
                <a:lnTo>
                  <a:pt x="1388" y="368"/>
                </a:lnTo>
                <a:lnTo>
                  <a:pt x="1399" y="383"/>
                </a:lnTo>
                <a:lnTo>
                  <a:pt x="1412" y="352"/>
                </a:lnTo>
                <a:lnTo>
                  <a:pt x="1423" y="330"/>
                </a:lnTo>
                <a:lnTo>
                  <a:pt x="1434" y="339"/>
                </a:lnTo>
                <a:lnTo>
                  <a:pt x="1446" y="355"/>
                </a:lnTo>
                <a:lnTo>
                  <a:pt x="1457" y="288"/>
                </a:lnTo>
                <a:lnTo>
                  <a:pt x="1468" y="302"/>
                </a:lnTo>
                <a:lnTo>
                  <a:pt x="1479" y="348"/>
                </a:lnTo>
                <a:lnTo>
                  <a:pt x="1492" y="363"/>
                </a:lnTo>
                <a:lnTo>
                  <a:pt x="1503" y="333"/>
                </a:lnTo>
                <a:lnTo>
                  <a:pt x="1514" y="322"/>
                </a:lnTo>
                <a:lnTo>
                  <a:pt x="1526" y="286"/>
                </a:lnTo>
                <a:lnTo>
                  <a:pt x="1537" y="257"/>
                </a:lnTo>
                <a:lnTo>
                  <a:pt x="1548" y="237"/>
                </a:lnTo>
                <a:lnTo>
                  <a:pt x="1561" y="239"/>
                </a:lnTo>
                <a:lnTo>
                  <a:pt x="1572" y="288"/>
                </a:lnTo>
                <a:lnTo>
                  <a:pt x="1583" y="308"/>
                </a:lnTo>
                <a:lnTo>
                  <a:pt x="1594" y="306"/>
                </a:lnTo>
                <a:lnTo>
                  <a:pt x="1607" y="261"/>
                </a:lnTo>
                <a:lnTo>
                  <a:pt x="1618" y="206"/>
                </a:lnTo>
                <a:lnTo>
                  <a:pt x="1628" y="169"/>
                </a:lnTo>
                <a:lnTo>
                  <a:pt x="1641" y="137"/>
                </a:lnTo>
                <a:lnTo>
                  <a:pt x="1652" y="108"/>
                </a:lnTo>
                <a:lnTo>
                  <a:pt x="1663" y="89"/>
                </a:lnTo>
                <a:lnTo>
                  <a:pt x="1676" y="71"/>
                </a:lnTo>
                <a:lnTo>
                  <a:pt x="1687" y="36"/>
                </a:lnTo>
                <a:lnTo>
                  <a:pt x="1698" y="20"/>
                </a:lnTo>
                <a:lnTo>
                  <a:pt x="1709" y="0"/>
                </a:lnTo>
                <a:lnTo>
                  <a:pt x="1721" y="115"/>
                </a:lnTo>
                <a:lnTo>
                  <a:pt x="1732" y="186"/>
                </a:lnTo>
                <a:lnTo>
                  <a:pt x="1743" y="220"/>
                </a:lnTo>
                <a:lnTo>
                  <a:pt x="1756" y="257"/>
                </a:lnTo>
                <a:lnTo>
                  <a:pt x="1767" y="288"/>
                </a:lnTo>
                <a:lnTo>
                  <a:pt x="1778" y="330"/>
                </a:lnTo>
                <a:lnTo>
                  <a:pt x="1791" y="415"/>
                </a:lnTo>
                <a:lnTo>
                  <a:pt x="1802" y="496"/>
                </a:lnTo>
                <a:lnTo>
                  <a:pt x="1812" y="530"/>
                </a:lnTo>
                <a:lnTo>
                  <a:pt x="1823" y="510"/>
                </a:lnTo>
                <a:lnTo>
                  <a:pt x="1836" y="501"/>
                </a:lnTo>
                <a:lnTo>
                  <a:pt x="1847" y="492"/>
                </a:lnTo>
                <a:lnTo>
                  <a:pt x="1858" y="455"/>
                </a:lnTo>
                <a:lnTo>
                  <a:pt x="1871" y="443"/>
                </a:lnTo>
                <a:lnTo>
                  <a:pt x="1882" y="441"/>
                </a:lnTo>
                <a:lnTo>
                  <a:pt x="1893" y="439"/>
                </a:lnTo>
                <a:lnTo>
                  <a:pt x="1905" y="463"/>
                </a:lnTo>
                <a:lnTo>
                  <a:pt x="1916" y="525"/>
                </a:lnTo>
                <a:lnTo>
                  <a:pt x="1927" y="565"/>
                </a:lnTo>
                <a:lnTo>
                  <a:pt x="1938" y="621"/>
                </a:lnTo>
                <a:lnTo>
                  <a:pt x="1951" y="687"/>
                </a:lnTo>
                <a:lnTo>
                  <a:pt x="1962" y="791"/>
                </a:lnTo>
                <a:lnTo>
                  <a:pt x="1973" y="876"/>
                </a:lnTo>
                <a:lnTo>
                  <a:pt x="1985" y="856"/>
                </a:lnTo>
                <a:lnTo>
                  <a:pt x="1996" y="829"/>
                </a:lnTo>
                <a:lnTo>
                  <a:pt x="2007" y="831"/>
                </a:lnTo>
                <a:lnTo>
                  <a:pt x="2020" y="823"/>
                </a:lnTo>
                <a:lnTo>
                  <a:pt x="2031" y="829"/>
                </a:lnTo>
                <a:lnTo>
                  <a:pt x="2042" y="853"/>
                </a:lnTo>
                <a:lnTo>
                  <a:pt x="2053" y="843"/>
                </a:lnTo>
                <a:lnTo>
                  <a:pt x="2066" y="833"/>
                </a:lnTo>
                <a:lnTo>
                  <a:pt x="2077" y="825"/>
                </a:lnTo>
                <a:lnTo>
                  <a:pt x="2087" y="752"/>
                </a:lnTo>
                <a:lnTo>
                  <a:pt x="2100" y="747"/>
                </a:lnTo>
                <a:lnTo>
                  <a:pt x="2111" y="752"/>
                </a:lnTo>
                <a:lnTo>
                  <a:pt x="2122" y="734"/>
                </a:lnTo>
                <a:lnTo>
                  <a:pt x="2133" y="734"/>
                </a:lnTo>
                <a:lnTo>
                  <a:pt x="2146" y="800"/>
                </a:lnTo>
                <a:lnTo>
                  <a:pt x="2157" y="780"/>
                </a:lnTo>
                <a:lnTo>
                  <a:pt x="2168" y="731"/>
                </a:lnTo>
                <a:lnTo>
                  <a:pt x="2180" y="709"/>
                </a:lnTo>
                <a:lnTo>
                  <a:pt x="2191" y="720"/>
                </a:lnTo>
                <a:lnTo>
                  <a:pt x="2202" y="758"/>
                </a:lnTo>
                <a:lnTo>
                  <a:pt x="2215" y="791"/>
                </a:lnTo>
                <a:lnTo>
                  <a:pt x="2226" y="820"/>
                </a:lnTo>
                <a:lnTo>
                  <a:pt x="2237" y="836"/>
                </a:lnTo>
                <a:lnTo>
                  <a:pt x="2248" y="833"/>
                </a:lnTo>
                <a:lnTo>
                  <a:pt x="2261" y="811"/>
                </a:lnTo>
                <a:lnTo>
                  <a:pt x="2271" y="816"/>
                </a:lnTo>
                <a:lnTo>
                  <a:pt x="2282" y="834"/>
                </a:lnTo>
                <a:lnTo>
                  <a:pt x="2295" y="871"/>
                </a:lnTo>
                <a:lnTo>
                  <a:pt x="2306" y="909"/>
                </a:lnTo>
                <a:lnTo>
                  <a:pt x="2317" y="927"/>
                </a:lnTo>
                <a:lnTo>
                  <a:pt x="2330" y="915"/>
                </a:lnTo>
                <a:lnTo>
                  <a:pt x="2341" y="922"/>
                </a:lnTo>
                <a:lnTo>
                  <a:pt x="2352" y="940"/>
                </a:lnTo>
                <a:lnTo>
                  <a:pt x="2363" y="955"/>
                </a:lnTo>
                <a:lnTo>
                  <a:pt x="2375" y="998"/>
                </a:lnTo>
                <a:lnTo>
                  <a:pt x="2386" y="1027"/>
                </a:lnTo>
                <a:lnTo>
                  <a:pt x="2397" y="1038"/>
                </a:lnTo>
                <a:lnTo>
                  <a:pt x="2410" y="933"/>
                </a:lnTo>
                <a:lnTo>
                  <a:pt x="2421" y="842"/>
                </a:lnTo>
                <a:lnTo>
                  <a:pt x="2432" y="823"/>
                </a:lnTo>
                <a:lnTo>
                  <a:pt x="2444" y="802"/>
                </a:lnTo>
                <a:lnTo>
                  <a:pt x="2455" y="782"/>
                </a:lnTo>
                <a:lnTo>
                  <a:pt x="2466" y="720"/>
                </a:lnTo>
                <a:lnTo>
                  <a:pt x="2477" y="619"/>
                </a:lnTo>
                <a:lnTo>
                  <a:pt x="2490" y="525"/>
                </a:lnTo>
                <a:lnTo>
                  <a:pt x="2501" y="488"/>
                </a:lnTo>
                <a:lnTo>
                  <a:pt x="2512" y="483"/>
                </a:lnTo>
                <a:lnTo>
                  <a:pt x="2525" y="434"/>
                </a:lnTo>
                <a:lnTo>
                  <a:pt x="2536" y="426"/>
                </a:lnTo>
                <a:lnTo>
                  <a:pt x="2546" y="450"/>
                </a:lnTo>
                <a:lnTo>
                  <a:pt x="2559" y="463"/>
                </a:lnTo>
                <a:lnTo>
                  <a:pt x="2570" y="505"/>
                </a:lnTo>
                <a:lnTo>
                  <a:pt x="2581" y="523"/>
                </a:lnTo>
                <a:lnTo>
                  <a:pt x="2592" y="506"/>
                </a:lnTo>
                <a:lnTo>
                  <a:pt x="2605" y="481"/>
                </a:lnTo>
                <a:lnTo>
                  <a:pt x="2616" y="434"/>
                </a:lnTo>
                <a:lnTo>
                  <a:pt x="2627" y="408"/>
                </a:lnTo>
                <a:lnTo>
                  <a:pt x="2639" y="375"/>
                </a:lnTo>
                <a:lnTo>
                  <a:pt x="2650" y="315"/>
                </a:lnTo>
                <a:lnTo>
                  <a:pt x="2661" y="264"/>
                </a:lnTo>
                <a:lnTo>
                  <a:pt x="2674" y="270"/>
                </a:lnTo>
                <a:lnTo>
                  <a:pt x="2685" y="293"/>
                </a:lnTo>
                <a:lnTo>
                  <a:pt x="2696" y="308"/>
                </a:lnTo>
                <a:lnTo>
                  <a:pt x="2707" y="321"/>
                </a:lnTo>
                <a:lnTo>
                  <a:pt x="2720" y="333"/>
                </a:lnTo>
                <a:lnTo>
                  <a:pt x="2730" y="343"/>
                </a:lnTo>
                <a:lnTo>
                  <a:pt x="2741" y="379"/>
                </a:lnTo>
                <a:lnTo>
                  <a:pt x="2754" y="412"/>
                </a:lnTo>
                <a:lnTo>
                  <a:pt x="2765" y="437"/>
                </a:lnTo>
                <a:lnTo>
                  <a:pt x="2776" y="501"/>
                </a:lnTo>
                <a:lnTo>
                  <a:pt x="2789" y="528"/>
                </a:lnTo>
                <a:lnTo>
                  <a:pt x="2800" y="543"/>
                </a:lnTo>
                <a:lnTo>
                  <a:pt x="2811" y="559"/>
                </a:lnTo>
                <a:lnTo>
                  <a:pt x="2822" y="574"/>
                </a:lnTo>
                <a:lnTo>
                  <a:pt x="2834" y="594"/>
                </a:lnTo>
                <a:lnTo>
                  <a:pt x="2845" y="634"/>
                </a:lnTo>
                <a:lnTo>
                  <a:pt x="2856" y="683"/>
                </a:lnTo>
                <a:lnTo>
                  <a:pt x="2869" y="680"/>
                </a:lnTo>
                <a:lnTo>
                  <a:pt x="2880" y="696"/>
                </a:lnTo>
                <a:lnTo>
                  <a:pt x="2891" y="661"/>
                </a:lnTo>
                <a:lnTo>
                  <a:pt x="2902" y="654"/>
                </a:lnTo>
                <a:lnTo>
                  <a:pt x="2914" y="641"/>
                </a:lnTo>
                <a:lnTo>
                  <a:pt x="2925" y="670"/>
                </a:lnTo>
                <a:lnTo>
                  <a:pt x="2936" y="674"/>
                </a:lnTo>
                <a:lnTo>
                  <a:pt x="2949" y="681"/>
                </a:lnTo>
                <a:lnTo>
                  <a:pt x="2960" y="663"/>
                </a:lnTo>
                <a:lnTo>
                  <a:pt x="2971" y="639"/>
                </a:lnTo>
                <a:lnTo>
                  <a:pt x="2984" y="627"/>
                </a:lnTo>
                <a:lnTo>
                  <a:pt x="2995" y="629"/>
                </a:lnTo>
                <a:lnTo>
                  <a:pt x="3006" y="663"/>
                </a:lnTo>
                <a:lnTo>
                  <a:pt x="3016" y="696"/>
                </a:lnTo>
                <a:lnTo>
                  <a:pt x="3029" y="709"/>
                </a:lnTo>
                <a:lnTo>
                  <a:pt x="3040" y="721"/>
                </a:lnTo>
                <a:lnTo>
                  <a:pt x="3051" y="767"/>
                </a:lnTo>
                <a:lnTo>
                  <a:pt x="3064" y="751"/>
                </a:lnTo>
                <a:lnTo>
                  <a:pt x="3075" y="760"/>
                </a:lnTo>
                <a:lnTo>
                  <a:pt x="3086" y="802"/>
                </a:lnTo>
                <a:lnTo>
                  <a:pt x="3098" y="823"/>
                </a:lnTo>
                <a:lnTo>
                  <a:pt x="3109" y="873"/>
                </a:lnTo>
                <a:lnTo>
                  <a:pt x="3120" y="856"/>
                </a:lnTo>
                <a:lnTo>
                  <a:pt x="3131" y="882"/>
                </a:lnTo>
                <a:lnTo>
                  <a:pt x="3144" y="884"/>
                </a:lnTo>
                <a:lnTo>
                  <a:pt x="3155" y="898"/>
                </a:lnTo>
                <a:lnTo>
                  <a:pt x="3166" y="927"/>
                </a:lnTo>
                <a:lnTo>
                  <a:pt x="3179" y="980"/>
                </a:lnTo>
                <a:lnTo>
                  <a:pt x="3189" y="960"/>
                </a:lnTo>
                <a:lnTo>
                  <a:pt x="3200" y="995"/>
                </a:lnTo>
                <a:lnTo>
                  <a:pt x="3213" y="1057"/>
                </a:lnTo>
                <a:lnTo>
                  <a:pt x="3224" y="1055"/>
                </a:lnTo>
                <a:lnTo>
                  <a:pt x="3235" y="1075"/>
                </a:lnTo>
                <a:lnTo>
                  <a:pt x="3246" y="1084"/>
                </a:lnTo>
                <a:lnTo>
                  <a:pt x="3259" y="1084"/>
                </a:lnTo>
                <a:lnTo>
                  <a:pt x="3270" y="1086"/>
                </a:lnTo>
                <a:lnTo>
                  <a:pt x="3281" y="1078"/>
                </a:lnTo>
                <a:lnTo>
                  <a:pt x="3293" y="1035"/>
                </a:lnTo>
                <a:lnTo>
                  <a:pt x="3304" y="1077"/>
                </a:lnTo>
                <a:lnTo>
                  <a:pt x="3315" y="1080"/>
                </a:lnTo>
                <a:lnTo>
                  <a:pt x="3328" y="1082"/>
                </a:lnTo>
                <a:lnTo>
                  <a:pt x="3339" y="1088"/>
                </a:lnTo>
                <a:lnTo>
                  <a:pt x="3350" y="1093"/>
                </a:lnTo>
                <a:lnTo>
                  <a:pt x="3361" y="1109"/>
                </a:lnTo>
                <a:lnTo>
                  <a:pt x="3373" y="1104"/>
                </a:lnTo>
                <a:lnTo>
                  <a:pt x="3384" y="1113"/>
                </a:lnTo>
                <a:lnTo>
                  <a:pt x="3395" y="1120"/>
                </a:lnTo>
                <a:lnTo>
                  <a:pt x="3408" y="1155"/>
                </a:lnTo>
                <a:lnTo>
                  <a:pt x="3419" y="1190"/>
                </a:lnTo>
                <a:lnTo>
                  <a:pt x="3430" y="1197"/>
                </a:lnTo>
                <a:lnTo>
                  <a:pt x="3443" y="1208"/>
                </a:lnTo>
                <a:lnTo>
                  <a:pt x="3454" y="1233"/>
                </a:lnTo>
                <a:lnTo>
                  <a:pt x="3465" y="1210"/>
                </a:lnTo>
                <a:lnTo>
                  <a:pt x="3475" y="1222"/>
                </a:lnTo>
                <a:lnTo>
                  <a:pt x="3488" y="1250"/>
                </a:lnTo>
                <a:lnTo>
                  <a:pt x="3499" y="1253"/>
                </a:lnTo>
                <a:lnTo>
                  <a:pt x="3510" y="1248"/>
                </a:lnTo>
                <a:lnTo>
                  <a:pt x="3523" y="1248"/>
                </a:lnTo>
                <a:lnTo>
                  <a:pt x="3534" y="1233"/>
                </a:lnTo>
                <a:lnTo>
                  <a:pt x="3545" y="1191"/>
                </a:lnTo>
                <a:lnTo>
                  <a:pt x="3556" y="1173"/>
                </a:lnTo>
                <a:lnTo>
                  <a:pt x="3568" y="1204"/>
                </a:lnTo>
                <a:lnTo>
                  <a:pt x="3579" y="1233"/>
                </a:lnTo>
                <a:lnTo>
                  <a:pt x="3590" y="1204"/>
                </a:lnTo>
                <a:lnTo>
                  <a:pt x="3603" y="1191"/>
                </a:lnTo>
                <a:lnTo>
                  <a:pt x="3614" y="1137"/>
                </a:lnTo>
                <a:lnTo>
                  <a:pt x="3625" y="1151"/>
                </a:lnTo>
                <a:lnTo>
                  <a:pt x="3638" y="1135"/>
                </a:lnTo>
                <a:lnTo>
                  <a:pt x="3649" y="1139"/>
                </a:lnTo>
                <a:lnTo>
                  <a:pt x="3659" y="1146"/>
                </a:lnTo>
                <a:lnTo>
                  <a:pt x="3670" y="1151"/>
                </a:lnTo>
                <a:lnTo>
                  <a:pt x="3683" y="1159"/>
                </a:lnTo>
                <a:lnTo>
                  <a:pt x="3694" y="1124"/>
                </a:lnTo>
                <a:lnTo>
                  <a:pt x="3705" y="1126"/>
                </a:lnTo>
                <a:lnTo>
                  <a:pt x="3718" y="1133"/>
                </a:lnTo>
                <a:lnTo>
                  <a:pt x="3729" y="1153"/>
                </a:lnTo>
                <a:lnTo>
                  <a:pt x="3740" y="1157"/>
                </a:lnTo>
                <a:lnTo>
                  <a:pt x="3752" y="1217"/>
                </a:lnTo>
                <a:lnTo>
                  <a:pt x="3763" y="1244"/>
                </a:lnTo>
                <a:lnTo>
                  <a:pt x="3774" y="1230"/>
                </a:lnTo>
                <a:lnTo>
                  <a:pt x="3785" y="1246"/>
                </a:lnTo>
                <a:lnTo>
                  <a:pt x="3798" y="1279"/>
                </a:lnTo>
                <a:lnTo>
                  <a:pt x="3809" y="1317"/>
                </a:lnTo>
                <a:lnTo>
                  <a:pt x="3820" y="1317"/>
                </a:lnTo>
                <a:lnTo>
                  <a:pt x="3832" y="1317"/>
                </a:lnTo>
                <a:lnTo>
                  <a:pt x="3843" y="1310"/>
                </a:lnTo>
                <a:lnTo>
                  <a:pt x="3854" y="1312"/>
                </a:lnTo>
                <a:lnTo>
                  <a:pt x="3867" y="1292"/>
                </a:lnTo>
                <a:lnTo>
                  <a:pt x="3878" y="1284"/>
                </a:lnTo>
                <a:lnTo>
                  <a:pt x="3889" y="1284"/>
                </a:lnTo>
                <a:lnTo>
                  <a:pt x="3900" y="1288"/>
                </a:lnTo>
                <a:lnTo>
                  <a:pt x="3913" y="1352"/>
                </a:lnTo>
                <a:lnTo>
                  <a:pt x="3924" y="1363"/>
                </a:lnTo>
                <a:lnTo>
                  <a:pt x="3934" y="1388"/>
                </a:lnTo>
                <a:lnTo>
                  <a:pt x="3947" y="1401"/>
                </a:lnTo>
                <a:lnTo>
                  <a:pt x="3958" y="1445"/>
                </a:lnTo>
                <a:lnTo>
                  <a:pt x="3969" y="1516"/>
                </a:lnTo>
                <a:lnTo>
                  <a:pt x="3982" y="1621"/>
                </a:lnTo>
                <a:lnTo>
                  <a:pt x="3993" y="1667"/>
                </a:lnTo>
                <a:lnTo>
                  <a:pt x="4004" y="1716"/>
                </a:lnTo>
                <a:lnTo>
                  <a:pt x="4015" y="1738"/>
                </a:lnTo>
                <a:lnTo>
                  <a:pt x="4027" y="1712"/>
                </a:lnTo>
                <a:lnTo>
                  <a:pt x="4038" y="1703"/>
                </a:lnTo>
                <a:lnTo>
                  <a:pt x="4049" y="1729"/>
                </a:lnTo>
                <a:lnTo>
                  <a:pt x="4062" y="1763"/>
                </a:lnTo>
                <a:lnTo>
                  <a:pt x="4073" y="1776"/>
                </a:lnTo>
                <a:lnTo>
                  <a:pt x="4084" y="1771"/>
                </a:lnTo>
                <a:lnTo>
                  <a:pt x="4097" y="1738"/>
                </a:lnTo>
                <a:lnTo>
                  <a:pt x="4108" y="1702"/>
                </a:lnTo>
                <a:lnTo>
                  <a:pt x="4118" y="1698"/>
                </a:lnTo>
                <a:lnTo>
                  <a:pt x="4129" y="1702"/>
                </a:lnTo>
                <a:lnTo>
                  <a:pt x="4142" y="1676"/>
                </a:lnTo>
                <a:lnTo>
                  <a:pt x="4153" y="1672"/>
                </a:lnTo>
                <a:lnTo>
                  <a:pt x="4164" y="1669"/>
                </a:lnTo>
                <a:lnTo>
                  <a:pt x="4177" y="1694"/>
                </a:lnTo>
                <a:lnTo>
                  <a:pt x="4188" y="1712"/>
                </a:lnTo>
                <a:lnTo>
                  <a:pt x="4199" y="1749"/>
                </a:lnTo>
                <a:lnTo>
                  <a:pt x="4211" y="1782"/>
                </a:lnTo>
                <a:lnTo>
                  <a:pt x="4222" y="1825"/>
                </a:lnTo>
                <a:lnTo>
                  <a:pt x="4233" y="1867"/>
                </a:lnTo>
                <a:lnTo>
                  <a:pt x="4244" y="1918"/>
                </a:lnTo>
                <a:lnTo>
                  <a:pt x="4257" y="1926"/>
                </a:lnTo>
                <a:lnTo>
                  <a:pt x="4268" y="1904"/>
                </a:lnTo>
                <a:lnTo>
                  <a:pt x="4279" y="1942"/>
                </a:lnTo>
                <a:lnTo>
                  <a:pt x="4291" y="1978"/>
                </a:lnTo>
                <a:lnTo>
                  <a:pt x="4302" y="2048"/>
                </a:lnTo>
                <a:lnTo>
                  <a:pt x="4313" y="2046"/>
                </a:lnTo>
                <a:lnTo>
                  <a:pt x="4324" y="2071"/>
                </a:lnTo>
                <a:lnTo>
                  <a:pt x="4337" y="2128"/>
                </a:lnTo>
                <a:lnTo>
                  <a:pt x="4348" y="2155"/>
                </a:lnTo>
                <a:lnTo>
                  <a:pt x="4359" y="2179"/>
                </a:lnTo>
                <a:lnTo>
                  <a:pt x="4372" y="2153"/>
                </a:lnTo>
                <a:lnTo>
                  <a:pt x="4383" y="2188"/>
                </a:lnTo>
                <a:lnTo>
                  <a:pt x="4394" y="2224"/>
                </a:lnTo>
                <a:lnTo>
                  <a:pt x="4406" y="2250"/>
                </a:lnTo>
                <a:lnTo>
                  <a:pt x="4417" y="2281"/>
                </a:lnTo>
                <a:lnTo>
                  <a:pt x="4428" y="2281"/>
                </a:lnTo>
                <a:lnTo>
                  <a:pt x="4439" y="2261"/>
                </a:lnTo>
                <a:lnTo>
                  <a:pt x="4452" y="2253"/>
                </a:lnTo>
                <a:lnTo>
                  <a:pt x="4463" y="2299"/>
                </a:lnTo>
                <a:lnTo>
                  <a:pt x="4474" y="2321"/>
                </a:lnTo>
                <a:lnTo>
                  <a:pt x="4486" y="2332"/>
                </a:lnTo>
                <a:lnTo>
                  <a:pt x="4497" y="2357"/>
                </a:lnTo>
                <a:lnTo>
                  <a:pt x="4508" y="2348"/>
                </a:lnTo>
                <a:lnTo>
                  <a:pt x="4521" y="2365"/>
                </a:lnTo>
                <a:lnTo>
                  <a:pt x="4532" y="2394"/>
                </a:lnTo>
                <a:lnTo>
                  <a:pt x="4543" y="2410"/>
                </a:lnTo>
                <a:lnTo>
                  <a:pt x="4554" y="2430"/>
                </a:lnTo>
                <a:lnTo>
                  <a:pt x="4567" y="2461"/>
                </a:lnTo>
                <a:lnTo>
                  <a:pt x="4577" y="2470"/>
                </a:lnTo>
                <a:lnTo>
                  <a:pt x="4588" y="2485"/>
                </a:lnTo>
                <a:lnTo>
                  <a:pt x="4601" y="2472"/>
                </a:lnTo>
                <a:lnTo>
                  <a:pt x="4612" y="2355"/>
                </a:lnTo>
                <a:lnTo>
                  <a:pt x="4623" y="2306"/>
                </a:lnTo>
                <a:lnTo>
                  <a:pt x="4636" y="2310"/>
                </a:lnTo>
                <a:lnTo>
                  <a:pt x="4647" y="2288"/>
                </a:lnTo>
                <a:lnTo>
                  <a:pt x="4658" y="2244"/>
                </a:lnTo>
                <a:lnTo>
                  <a:pt x="4669" y="2184"/>
                </a:lnTo>
                <a:lnTo>
                  <a:pt x="4681" y="2151"/>
                </a:lnTo>
                <a:lnTo>
                  <a:pt x="4692" y="2142"/>
                </a:lnTo>
                <a:lnTo>
                  <a:pt x="4703" y="2164"/>
                </a:lnTo>
                <a:lnTo>
                  <a:pt x="4716" y="2204"/>
                </a:lnTo>
                <a:lnTo>
                  <a:pt x="4727" y="2241"/>
                </a:lnTo>
                <a:lnTo>
                  <a:pt x="4738" y="2243"/>
                </a:lnTo>
                <a:lnTo>
                  <a:pt x="4751" y="2244"/>
                </a:lnTo>
                <a:lnTo>
                  <a:pt x="4761" y="2243"/>
                </a:lnTo>
                <a:lnTo>
                  <a:pt x="4772" y="2279"/>
                </a:lnTo>
                <a:lnTo>
                  <a:pt x="4783" y="2288"/>
                </a:lnTo>
                <a:lnTo>
                  <a:pt x="4796" y="2303"/>
                </a:lnTo>
                <a:lnTo>
                  <a:pt x="4807" y="2314"/>
                </a:lnTo>
                <a:lnTo>
                  <a:pt x="4818" y="2325"/>
                </a:lnTo>
                <a:lnTo>
                  <a:pt x="4831" y="2372"/>
                </a:lnTo>
                <a:lnTo>
                  <a:pt x="4842" y="2419"/>
                </a:lnTo>
                <a:lnTo>
                  <a:pt x="4853" y="2474"/>
                </a:lnTo>
                <a:lnTo>
                  <a:pt x="4865" y="2510"/>
                </a:lnTo>
                <a:lnTo>
                  <a:pt x="4876" y="2558"/>
                </a:lnTo>
                <a:lnTo>
                  <a:pt x="4887" y="2565"/>
                </a:lnTo>
                <a:lnTo>
                  <a:pt x="4898" y="2550"/>
                </a:lnTo>
                <a:lnTo>
                  <a:pt x="4911" y="2532"/>
                </a:lnTo>
                <a:lnTo>
                  <a:pt x="4922" y="2516"/>
                </a:lnTo>
                <a:lnTo>
                  <a:pt x="4933" y="2523"/>
                </a:lnTo>
                <a:lnTo>
                  <a:pt x="4945" y="2560"/>
                </a:lnTo>
                <a:lnTo>
                  <a:pt x="4956" y="2623"/>
                </a:lnTo>
                <a:lnTo>
                  <a:pt x="4967" y="2678"/>
                </a:lnTo>
                <a:lnTo>
                  <a:pt x="4978" y="2709"/>
                </a:lnTo>
                <a:lnTo>
                  <a:pt x="4991" y="2702"/>
                </a:lnTo>
                <a:lnTo>
                  <a:pt x="5002" y="2709"/>
                </a:lnTo>
                <a:lnTo>
                  <a:pt x="5013" y="2747"/>
                </a:lnTo>
                <a:lnTo>
                  <a:pt x="5026" y="2774"/>
                </a:lnTo>
                <a:lnTo>
                  <a:pt x="5036" y="2791"/>
                </a:lnTo>
                <a:lnTo>
                  <a:pt x="5047" y="2824"/>
                </a:lnTo>
                <a:lnTo>
                  <a:pt x="5060" y="2829"/>
                </a:lnTo>
                <a:lnTo>
                  <a:pt x="5071" y="2831"/>
                </a:lnTo>
                <a:lnTo>
                  <a:pt x="5082" y="2831"/>
                </a:lnTo>
                <a:lnTo>
                  <a:pt x="5093" y="2829"/>
                </a:lnTo>
                <a:lnTo>
                  <a:pt x="5106" y="2846"/>
                </a:lnTo>
                <a:lnTo>
                  <a:pt x="5117" y="2833"/>
                </a:lnTo>
                <a:lnTo>
                  <a:pt x="5128" y="2789"/>
                </a:lnTo>
                <a:lnTo>
                  <a:pt x="5140" y="2767"/>
                </a:lnTo>
                <a:lnTo>
                  <a:pt x="5151" y="2736"/>
                </a:lnTo>
                <a:lnTo>
                  <a:pt x="5162" y="2709"/>
                </a:lnTo>
                <a:lnTo>
                  <a:pt x="5175" y="2711"/>
                </a:lnTo>
                <a:lnTo>
                  <a:pt x="5186" y="2729"/>
                </a:lnTo>
                <a:lnTo>
                  <a:pt x="5197" y="2744"/>
                </a:lnTo>
                <a:lnTo>
                  <a:pt x="5208" y="2754"/>
                </a:lnTo>
                <a:lnTo>
                  <a:pt x="5220" y="2729"/>
                </a:lnTo>
                <a:lnTo>
                  <a:pt x="5231" y="2718"/>
                </a:lnTo>
                <a:lnTo>
                  <a:pt x="5242" y="2733"/>
                </a:lnTo>
                <a:lnTo>
                  <a:pt x="5255" y="2778"/>
                </a:lnTo>
                <a:lnTo>
                  <a:pt x="5266" y="2811"/>
                </a:lnTo>
                <a:lnTo>
                  <a:pt x="5277" y="2836"/>
                </a:lnTo>
                <a:lnTo>
                  <a:pt x="5290" y="2866"/>
                </a:lnTo>
                <a:lnTo>
                  <a:pt x="5301" y="2884"/>
                </a:lnTo>
                <a:lnTo>
                  <a:pt x="5312" y="3028"/>
                </a:lnTo>
                <a:lnTo>
                  <a:pt x="5322" y="3050"/>
                </a:lnTo>
                <a:lnTo>
                  <a:pt x="5335" y="3090"/>
                </a:lnTo>
                <a:lnTo>
                  <a:pt x="5346" y="3161"/>
                </a:lnTo>
                <a:lnTo>
                  <a:pt x="5357" y="3208"/>
                </a:lnTo>
                <a:lnTo>
                  <a:pt x="5370" y="3235"/>
                </a:lnTo>
                <a:lnTo>
                  <a:pt x="5381" y="3272"/>
                </a:lnTo>
                <a:lnTo>
                  <a:pt x="5392" y="3275"/>
                </a:lnTo>
                <a:lnTo>
                  <a:pt x="5404" y="3285"/>
                </a:lnTo>
                <a:lnTo>
                  <a:pt x="5415" y="3297"/>
                </a:lnTo>
                <a:lnTo>
                  <a:pt x="5426" y="3301"/>
                </a:lnTo>
                <a:lnTo>
                  <a:pt x="5437" y="3325"/>
                </a:lnTo>
                <a:lnTo>
                  <a:pt x="5450" y="3323"/>
                </a:lnTo>
                <a:lnTo>
                  <a:pt x="5461" y="3319"/>
                </a:lnTo>
                <a:lnTo>
                  <a:pt x="5472" y="3283"/>
                </a:lnTo>
                <a:lnTo>
                  <a:pt x="5485" y="3299"/>
                </a:lnTo>
                <a:lnTo>
                  <a:pt x="5496" y="3294"/>
                </a:lnTo>
                <a:lnTo>
                  <a:pt x="5506" y="3341"/>
                </a:lnTo>
                <a:lnTo>
                  <a:pt x="5519" y="3345"/>
                </a:lnTo>
                <a:lnTo>
                  <a:pt x="5530" y="3325"/>
                </a:lnTo>
                <a:lnTo>
                  <a:pt x="5541" y="3290"/>
                </a:lnTo>
                <a:lnTo>
                  <a:pt x="5552" y="3244"/>
                </a:lnTo>
                <a:lnTo>
                  <a:pt x="5565" y="3199"/>
                </a:lnTo>
                <a:lnTo>
                  <a:pt x="5576" y="3188"/>
                </a:lnTo>
                <a:lnTo>
                  <a:pt x="5587" y="3215"/>
                </a:lnTo>
                <a:lnTo>
                  <a:pt x="5599" y="3219"/>
                </a:lnTo>
                <a:lnTo>
                  <a:pt x="5610" y="3203"/>
                </a:lnTo>
                <a:lnTo>
                  <a:pt x="5621" y="3146"/>
                </a:lnTo>
                <a:lnTo>
                  <a:pt x="5634" y="3104"/>
                </a:lnTo>
                <a:lnTo>
                  <a:pt x="5645" y="3051"/>
                </a:lnTo>
                <a:lnTo>
                  <a:pt x="5656" y="3075"/>
                </a:lnTo>
                <a:lnTo>
                  <a:pt x="5667" y="3077"/>
                </a:lnTo>
                <a:lnTo>
                  <a:pt x="5679" y="3046"/>
                </a:lnTo>
                <a:lnTo>
                  <a:pt x="5690" y="3024"/>
                </a:lnTo>
                <a:lnTo>
                  <a:pt x="5701" y="3013"/>
                </a:lnTo>
                <a:lnTo>
                  <a:pt x="5714" y="2969"/>
                </a:lnTo>
                <a:lnTo>
                  <a:pt x="5725" y="2964"/>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1" name=""/>
          <p:cNvSpPr/>
          <p:nvPr/>
        </p:nvSpPr>
        <p:spPr>
          <a:xfrm>
            <a:off x="1222200" y="4029120"/>
            <a:ext cx="4543560" cy="1440"/>
          </a:xfrm>
          <a:custGeom>
            <a:avLst/>
            <a:gdLst/>
            <a:ahLst/>
            <a:rect l="l" t="t" r="r" b="b"/>
            <a:pathLst>
              <a:path w="5725" h="0">
                <a:moveTo>
                  <a:pt x="5725" y="0"/>
                </a:moveTo>
                <a:lnTo>
                  <a:pt x="5714" y="0"/>
                </a:lnTo>
                <a:lnTo>
                  <a:pt x="5701" y="0"/>
                </a:lnTo>
                <a:lnTo>
                  <a:pt x="5690" y="0"/>
                </a:lnTo>
                <a:lnTo>
                  <a:pt x="5679" y="0"/>
                </a:lnTo>
                <a:lnTo>
                  <a:pt x="5667" y="0"/>
                </a:lnTo>
                <a:lnTo>
                  <a:pt x="5656" y="0"/>
                </a:lnTo>
                <a:lnTo>
                  <a:pt x="5645" y="0"/>
                </a:lnTo>
                <a:lnTo>
                  <a:pt x="5634" y="0"/>
                </a:lnTo>
                <a:lnTo>
                  <a:pt x="5621" y="0"/>
                </a:lnTo>
                <a:lnTo>
                  <a:pt x="5610" y="0"/>
                </a:lnTo>
                <a:lnTo>
                  <a:pt x="5599" y="0"/>
                </a:lnTo>
                <a:lnTo>
                  <a:pt x="5587" y="0"/>
                </a:lnTo>
                <a:lnTo>
                  <a:pt x="5576" y="0"/>
                </a:lnTo>
                <a:lnTo>
                  <a:pt x="5565" y="0"/>
                </a:lnTo>
                <a:lnTo>
                  <a:pt x="5552" y="0"/>
                </a:lnTo>
                <a:lnTo>
                  <a:pt x="5541" y="0"/>
                </a:lnTo>
                <a:lnTo>
                  <a:pt x="5530" y="0"/>
                </a:lnTo>
                <a:lnTo>
                  <a:pt x="5519" y="0"/>
                </a:lnTo>
                <a:lnTo>
                  <a:pt x="5506" y="0"/>
                </a:lnTo>
                <a:lnTo>
                  <a:pt x="5496" y="0"/>
                </a:lnTo>
                <a:lnTo>
                  <a:pt x="5485" y="0"/>
                </a:lnTo>
                <a:lnTo>
                  <a:pt x="5472" y="0"/>
                </a:lnTo>
                <a:lnTo>
                  <a:pt x="5461" y="0"/>
                </a:lnTo>
                <a:lnTo>
                  <a:pt x="5450" y="0"/>
                </a:lnTo>
                <a:lnTo>
                  <a:pt x="5437" y="0"/>
                </a:lnTo>
                <a:lnTo>
                  <a:pt x="5426" y="0"/>
                </a:lnTo>
                <a:lnTo>
                  <a:pt x="5415" y="0"/>
                </a:lnTo>
                <a:lnTo>
                  <a:pt x="5404" y="0"/>
                </a:lnTo>
                <a:lnTo>
                  <a:pt x="5392" y="0"/>
                </a:lnTo>
                <a:lnTo>
                  <a:pt x="5381" y="0"/>
                </a:lnTo>
                <a:lnTo>
                  <a:pt x="5370" y="0"/>
                </a:lnTo>
                <a:lnTo>
                  <a:pt x="5357" y="0"/>
                </a:lnTo>
                <a:lnTo>
                  <a:pt x="5346" y="0"/>
                </a:lnTo>
                <a:lnTo>
                  <a:pt x="5335" y="0"/>
                </a:lnTo>
                <a:lnTo>
                  <a:pt x="5322" y="0"/>
                </a:lnTo>
                <a:lnTo>
                  <a:pt x="5312" y="0"/>
                </a:lnTo>
                <a:lnTo>
                  <a:pt x="5301" y="0"/>
                </a:lnTo>
                <a:lnTo>
                  <a:pt x="5290" y="0"/>
                </a:lnTo>
                <a:lnTo>
                  <a:pt x="5277" y="0"/>
                </a:lnTo>
                <a:lnTo>
                  <a:pt x="5266" y="0"/>
                </a:lnTo>
                <a:lnTo>
                  <a:pt x="5255" y="0"/>
                </a:lnTo>
                <a:lnTo>
                  <a:pt x="5242" y="0"/>
                </a:lnTo>
                <a:lnTo>
                  <a:pt x="5231" y="0"/>
                </a:lnTo>
                <a:lnTo>
                  <a:pt x="5220" y="0"/>
                </a:lnTo>
                <a:lnTo>
                  <a:pt x="5208" y="0"/>
                </a:lnTo>
                <a:lnTo>
                  <a:pt x="5197" y="0"/>
                </a:lnTo>
                <a:lnTo>
                  <a:pt x="5186" y="0"/>
                </a:lnTo>
                <a:lnTo>
                  <a:pt x="5175" y="0"/>
                </a:lnTo>
                <a:lnTo>
                  <a:pt x="5162" y="0"/>
                </a:lnTo>
                <a:lnTo>
                  <a:pt x="5151" y="0"/>
                </a:lnTo>
                <a:lnTo>
                  <a:pt x="5140" y="0"/>
                </a:lnTo>
                <a:lnTo>
                  <a:pt x="5128" y="0"/>
                </a:lnTo>
                <a:lnTo>
                  <a:pt x="5117" y="0"/>
                </a:lnTo>
                <a:lnTo>
                  <a:pt x="5106" y="0"/>
                </a:lnTo>
                <a:lnTo>
                  <a:pt x="5093" y="0"/>
                </a:lnTo>
                <a:lnTo>
                  <a:pt x="5082" y="0"/>
                </a:lnTo>
                <a:lnTo>
                  <a:pt x="5071" y="0"/>
                </a:lnTo>
                <a:lnTo>
                  <a:pt x="5060" y="0"/>
                </a:lnTo>
                <a:lnTo>
                  <a:pt x="5047" y="0"/>
                </a:lnTo>
                <a:lnTo>
                  <a:pt x="5036" y="0"/>
                </a:lnTo>
                <a:lnTo>
                  <a:pt x="5026" y="0"/>
                </a:lnTo>
                <a:lnTo>
                  <a:pt x="5013" y="0"/>
                </a:lnTo>
                <a:lnTo>
                  <a:pt x="5002" y="0"/>
                </a:lnTo>
                <a:lnTo>
                  <a:pt x="4991" y="0"/>
                </a:lnTo>
                <a:lnTo>
                  <a:pt x="4978" y="0"/>
                </a:lnTo>
                <a:lnTo>
                  <a:pt x="4967" y="0"/>
                </a:lnTo>
                <a:lnTo>
                  <a:pt x="4956" y="0"/>
                </a:lnTo>
                <a:lnTo>
                  <a:pt x="4945" y="0"/>
                </a:lnTo>
                <a:lnTo>
                  <a:pt x="4933" y="0"/>
                </a:lnTo>
                <a:lnTo>
                  <a:pt x="4922" y="0"/>
                </a:lnTo>
                <a:lnTo>
                  <a:pt x="4911" y="0"/>
                </a:lnTo>
                <a:lnTo>
                  <a:pt x="4898" y="0"/>
                </a:lnTo>
                <a:lnTo>
                  <a:pt x="4887" y="0"/>
                </a:lnTo>
                <a:lnTo>
                  <a:pt x="4876" y="0"/>
                </a:lnTo>
                <a:lnTo>
                  <a:pt x="4865" y="0"/>
                </a:lnTo>
                <a:lnTo>
                  <a:pt x="4853" y="0"/>
                </a:lnTo>
                <a:lnTo>
                  <a:pt x="4842" y="0"/>
                </a:lnTo>
                <a:lnTo>
                  <a:pt x="4831" y="0"/>
                </a:lnTo>
                <a:lnTo>
                  <a:pt x="4818" y="0"/>
                </a:lnTo>
                <a:lnTo>
                  <a:pt x="4807" y="0"/>
                </a:lnTo>
                <a:lnTo>
                  <a:pt x="4796" y="0"/>
                </a:lnTo>
                <a:lnTo>
                  <a:pt x="4783" y="0"/>
                </a:lnTo>
                <a:lnTo>
                  <a:pt x="4772" y="0"/>
                </a:lnTo>
                <a:lnTo>
                  <a:pt x="4761" y="0"/>
                </a:lnTo>
                <a:lnTo>
                  <a:pt x="4751" y="0"/>
                </a:lnTo>
                <a:lnTo>
                  <a:pt x="4738" y="0"/>
                </a:lnTo>
                <a:lnTo>
                  <a:pt x="4727" y="0"/>
                </a:lnTo>
                <a:lnTo>
                  <a:pt x="4716" y="0"/>
                </a:lnTo>
                <a:lnTo>
                  <a:pt x="4703" y="0"/>
                </a:lnTo>
                <a:lnTo>
                  <a:pt x="4692" y="0"/>
                </a:lnTo>
                <a:lnTo>
                  <a:pt x="4681" y="0"/>
                </a:lnTo>
                <a:lnTo>
                  <a:pt x="4669" y="0"/>
                </a:lnTo>
                <a:lnTo>
                  <a:pt x="4658" y="0"/>
                </a:lnTo>
                <a:lnTo>
                  <a:pt x="4647" y="0"/>
                </a:lnTo>
                <a:lnTo>
                  <a:pt x="4636" y="0"/>
                </a:lnTo>
                <a:lnTo>
                  <a:pt x="4623" y="0"/>
                </a:lnTo>
                <a:lnTo>
                  <a:pt x="4612" y="0"/>
                </a:lnTo>
                <a:lnTo>
                  <a:pt x="4601" y="0"/>
                </a:lnTo>
                <a:lnTo>
                  <a:pt x="4588" y="0"/>
                </a:lnTo>
                <a:lnTo>
                  <a:pt x="4577" y="0"/>
                </a:lnTo>
                <a:lnTo>
                  <a:pt x="4567" y="0"/>
                </a:lnTo>
                <a:lnTo>
                  <a:pt x="4554" y="0"/>
                </a:lnTo>
                <a:lnTo>
                  <a:pt x="4543" y="0"/>
                </a:lnTo>
                <a:lnTo>
                  <a:pt x="4532" y="0"/>
                </a:lnTo>
                <a:lnTo>
                  <a:pt x="4521" y="0"/>
                </a:lnTo>
                <a:lnTo>
                  <a:pt x="4508" y="0"/>
                </a:lnTo>
                <a:lnTo>
                  <a:pt x="4497" y="0"/>
                </a:lnTo>
                <a:lnTo>
                  <a:pt x="4486" y="0"/>
                </a:lnTo>
                <a:lnTo>
                  <a:pt x="4474" y="0"/>
                </a:lnTo>
                <a:lnTo>
                  <a:pt x="4463" y="0"/>
                </a:lnTo>
                <a:lnTo>
                  <a:pt x="4452" y="0"/>
                </a:lnTo>
                <a:lnTo>
                  <a:pt x="4439" y="0"/>
                </a:lnTo>
                <a:lnTo>
                  <a:pt x="4428" y="0"/>
                </a:lnTo>
                <a:lnTo>
                  <a:pt x="4417" y="0"/>
                </a:lnTo>
                <a:lnTo>
                  <a:pt x="4406" y="0"/>
                </a:lnTo>
                <a:lnTo>
                  <a:pt x="4394" y="0"/>
                </a:lnTo>
                <a:lnTo>
                  <a:pt x="4383" y="0"/>
                </a:lnTo>
                <a:lnTo>
                  <a:pt x="4372" y="0"/>
                </a:lnTo>
                <a:lnTo>
                  <a:pt x="4359" y="0"/>
                </a:lnTo>
                <a:lnTo>
                  <a:pt x="4348" y="0"/>
                </a:lnTo>
                <a:lnTo>
                  <a:pt x="4337" y="0"/>
                </a:lnTo>
                <a:lnTo>
                  <a:pt x="4324" y="0"/>
                </a:lnTo>
                <a:lnTo>
                  <a:pt x="4313" y="0"/>
                </a:lnTo>
                <a:lnTo>
                  <a:pt x="4302" y="0"/>
                </a:lnTo>
                <a:lnTo>
                  <a:pt x="4291" y="0"/>
                </a:lnTo>
                <a:lnTo>
                  <a:pt x="4279" y="0"/>
                </a:lnTo>
                <a:lnTo>
                  <a:pt x="4268" y="0"/>
                </a:lnTo>
                <a:lnTo>
                  <a:pt x="4257" y="0"/>
                </a:lnTo>
                <a:lnTo>
                  <a:pt x="4244" y="0"/>
                </a:lnTo>
                <a:lnTo>
                  <a:pt x="4233" y="0"/>
                </a:lnTo>
                <a:lnTo>
                  <a:pt x="4222" y="0"/>
                </a:lnTo>
                <a:lnTo>
                  <a:pt x="4211" y="0"/>
                </a:lnTo>
                <a:lnTo>
                  <a:pt x="4199" y="0"/>
                </a:lnTo>
                <a:lnTo>
                  <a:pt x="4188" y="0"/>
                </a:lnTo>
                <a:lnTo>
                  <a:pt x="4177" y="0"/>
                </a:lnTo>
                <a:lnTo>
                  <a:pt x="4164" y="0"/>
                </a:lnTo>
                <a:lnTo>
                  <a:pt x="4153" y="0"/>
                </a:lnTo>
                <a:lnTo>
                  <a:pt x="4142" y="0"/>
                </a:lnTo>
                <a:lnTo>
                  <a:pt x="4129" y="0"/>
                </a:lnTo>
                <a:lnTo>
                  <a:pt x="4118" y="0"/>
                </a:lnTo>
                <a:lnTo>
                  <a:pt x="4108" y="0"/>
                </a:lnTo>
                <a:lnTo>
                  <a:pt x="4097" y="0"/>
                </a:lnTo>
                <a:lnTo>
                  <a:pt x="4084" y="0"/>
                </a:lnTo>
                <a:lnTo>
                  <a:pt x="4073" y="0"/>
                </a:lnTo>
                <a:lnTo>
                  <a:pt x="4062" y="0"/>
                </a:lnTo>
                <a:lnTo>
                  <a:pt x="4049" y="0"/>
                </a:lnTo>
                <a:lnTo>
                  <a:pt x="4038" y="0"/>
                </a:lnTo>
                <a:lnTo>
                  <a:pt x="4027" y="0"/>
                </a:lnTo>
                <a:lnTo>
                  <a:pt x="4015" y="0"/>
                </a:lnTo>
                <a:lnTo>
                  <a:pt x="4004" y="0"/>
                </a:lnTo>
                <a:lnTo>
                  <a:pt x="3993" y="0"/>
                </a:lnTo>
                <a:lnTo>
                  <a:pt x="3982" y="0"/>
                </a:lnTo>
                <a:lnTo>
                  <a:pt x="3969" y="0"/>
                </a:lnTo>
                <a:lnTo>
                  <a:pt x="3958" y="0"/>
                </a:lnTo>
                <a:lnTo>
                  <a:pt x="3947" y="0"/>
                </a:lnTo>
                <a:lnTo>
                  <a:pt x="3934" y="0"/>
                </a:lnTo>
                <a:lnTo>
                  <a:pt x="3924" y="0"/>
                </a:lnTo>
                <a:lnTo>
                  <a:pt x="3913" y="0"/>
                </a:lnTo>
                <a:lnTo>
                  <a:pt x="3900" y="0"/>
                </a:lnTo>
                <a:lnTo>
                  <a:pt x="3889" y="0"/>
                </a:lnTo>
                <a:lnTo>
                  <a:pt x="3878" y="0"/>
                </a:lnTo>
                <a:lnTo>
                  <a:pt x="3867" y="0"/>
                </a:lnTo>
                <a:lnTo>
                  <a:pt x="3854" y="0"/>
                </a:lnTo>
                <a:lnTo>
                  <a:pt x="3843" y="0"/>
                </a:lnTo>
                <a:lnTo>
                  <a:pt x="3832" y="0"/>
                </a:lnTo>
                <a:lnTo>
                  <a:pt x="3820" y="0"/>
                </a:lnTo>
                <a:lnTo>
                  <a:pt x="3809" y="0"/>
                </a:lnTo>
                <a:lnTo>
                  <a:pt x="3798" y="0"/>
                </a:lnTo>
                <a:lnTo>
                  <a:pt x="3785" y="0"/>
                </a:lnTo>
                <a:lnTo>
                  <a:pt x="3774" y="0"/>
                </a:lnTo>
                <a:lnTo>
                  <a:pt x="3763" y="0"/>
                </a:lnTo>
                <a:lnTo>
                  <a:pt x="3752" y="0"/>
                </a:lnTo>
                <a:lnTo>
                  <a:pt x="3740" y="0"/>
                </a:lnTo>
                <a:lnTo>
                  <a:pt x="3729" y="0"/>
                </a:lnTo>
                <a:lnTo>
                  <a:pt x="3718" y="0"/>
                </a:lnTo>
                <a:lnTo>
                  <a:pt x="3705" y="0"/>
                </a:lnTo>
                <a:lnTo>
                  <a:pt x="3694" y="0"/>
                </a:lnTo>
                <a:lnTo>
                  <a:pt x="3683" y="0"/>
                </a:lnTo>
                <a:lnTo>
                  <a:pt x="3670" y="0"/>
                </a:lnTo>
                <a:lnTo>
                  <a:pt x="3659" y="0"/>
                </a:lnTo>
                <a:lnTo>
                  <a:pt x="3649" y="0"/>
                </a:lnTo>
                <a:lnTo>
                  <a:pt x="3638" y="0"/>
                </a:lnTo>
                <a:lnTo>
                  <a:pt x="3625" y="0"/>
                </a:lnTo>
                <a:lnTo>
                  <a:pt x="3614" y="0"/>
                </a:lnTo>
                <a:lnTo>
                  <a:pt x="3603" y="0"/>
                </a:lnTo>
                <a:lnTo>
                  <a:pt x="3590" y="0"/>
                </a:lnTo>
                <a:lnTo>
                  <a:pt x="3579" y="0"/>
                </a:lnTo>
                <a:lnTo>
                  <a:pt x="3568" y="0"/>
                </a:lnTo>
                <a:lnTo>
                  <a:pt x="3556" y="0"/>
                </a:lnTo>
                <a:lnTo>
                  <a:pt x="3545" y="0"/>
                </a:lnTo>
                <a:lnTo>
                  <a:pt x="3534" y="0"/>
                </a:lnTo>
                <a:lnTo>
                  <a:pt x="3523" y="0"/>
                </a:lnTo>
                <a:lnTo>
                  <a:pt x="3510" y="0"/>
                </a:lnTo>
                <a:lnTo>
                  <a:pt x="3499" y="0"/>
                </a:lnTo>
                <a:lnTo>
                  <a:pt x="3488" y="0"/>
                </a:lnTo>
                <a:lnTo>
                  <a:pt x="3475" y="0"/>
                </a:lnTo>
                <a:lnTo>
                  <a:pt x="3465" y="0"/>
                </a:lnTo>
                <a:lnTo>
                  <a:pt x="3454" y="0"/>
                </a:lnTo>
                <a:lnTo>
                  <a:pt x="3443" y="0"/>
                </a:lnTo>
                <a:lnTo>
                  <a:pt x="3430" y="0"/>
                </a:lnTo>
                <a:lnTo>
                  <a:pt x="3419" y="0"/>
                </a:lnTo>
                <a:lnTo>
                  <a:pt x="3408" y="0"/>
                </a:lnTo>
                <a:lnTo>
                  <a:pt x="3395" y="0"/>
                </a:lnTo>
                <a:lnTo>
                  <a:pt x="3384" y="0"/>
                </a:lnTo>
                <a:lnTo>
                  <a:pt x="3373" y="0"/>
                </a:lnTo>
                <a:lnTo>
                  <a:pt x="3361" y="0"/>
                </a:lnTo>
                <a:lnTo>
                  <a:pt x="3350" y="0"/>
                </a:lnTo>
                <a:lnTo>
                  <a:pt x="3339" y="0"/>
                </a:lnTo>
                <a:lnTo>
                  <a:pt x="3328" y="0"/>
                </a:lnTo>
                <a:lnTo>
                  <a:pt x="3315" y="0"/>
                </a:lnTo>
                <a:lnTo>
                  <a:pt x="3304" y="0"/>
                </a:lnTo>
                <a:lnTo>
                  <a:pt x="3293" y="0"/>
                </a:lnTo>
                <a:lnTo>
                  <a:pt x="3281" y="0"/>
                </a:lnTo>
                <a:lnTo>
                  <a:pt x="3270" y="0"/>
                </a:lnTo>
                <a:lnTo>
                  <a:pt x="3259" y="0"/>
                </a:lnTo>
                <a:lnTo>
                  <a:pt x="3246" y="0"/>
                </a:lnTo>
                <a:lnTo>
                  <a:pt x="3235" y="0"/>
                </a:lnTo>
                <a:lnTo>
                  <a:pt x="3224" y="0"/>
                </a:lnTo>
                <a:lnTo>
                  <a:pt x="3213" y="0"/>
                </a:lnTo>
                <a:lnTo>
                  <a:pt x="3200" y="0"/>
                </a:lnTo>
                <a:lnTo>
                  <a:pt x="3189" y="0"/>
                </a:lnTo>
                <a:lnTo>
                  <a:pt x="3179" y="0"/>
                </a:lnTo>
                <a:lnTo>
                  <a:pt x="3166" y="0"/>
                </a:lnTo>
                <a:lnTo>
                  <a:pt x="3155" y="0"/>
                </a:lnTo>
                <a:lnTo>
                  <a:pt x="3144" y="0"/>
                </a:lnTo>
                <a:lnTo>
                  <a:pt x="3131" y="0"/>
                </a:lnTo>
                <a:lnTo>
                  <a:pt x="3120" y="0"/>
                </a:lnTo>
                <a:lnTo>
                  <a:pt x="3109" y="0"/>
                </a:lnTo>
                <a:lnTo>
                  <a:pt x="3098" y="0"/>
                </a:lnTo>
                <a:lnTo>
                  <a:pt x="3086" y="0"/>
                </a:lnTo>
                <a:lnTo>
                  <a:pt x="3075" y="0"/>
                </a:lnTo>
                <a:lnTo>
                  <a:pt x="3064" y="0"/>
                </a:lnTo>
                <a:lnTo>
                  <a:pt x="3051" y="0"/>
                </a:lnTo>
                <a:lnTo>
                  <a:pt x="3040" y="0"/>
                </a:lnTo>
                <a:lnTo>
                  <a:pt x="3029" y="0"/>
                </a:lnTo>
                <a:lnTo>
                  <a:pt x="3016" y="0"/>
                </a:lnTo>
                <a:lnTo>
                  <a:pt x="3006" y="0"/>
                </a:lnTo>
                <a:lnTo>
                  <a:pt x="2995" y="0"/>
                </a:lnTo>
                <a:lnTo>
                  <a:pt x="2984" y="0"/>
                </a:lnTo>
                <a:lnTo>
                  <a:pt x="2971" y="0"/>
                </a:lnTo>
                <a:lnTo>
                  <a:pt x="2960" y="0"/>
                </a:lnTo>
                <a:lnTo>
                  <a:pt x="2949" y="0"/>
                </a:lnTo>
                <a:lnTo>
                  <a:pt x="2936" y="0"/>
                </a:lnTo>
                <a:lnTo>
                  <a:pt x="2925" y="0"/>
                </a:lnTo>
                <a:lnTo>
                  <a:pt x="2914" y="0"/>
                </a:lnTo>
                <a:lnTo>
                  <a:pt x="2902" y="0"/>
                </a:lnTo>
                <a:lnTo>
                  <a:pt x="2891" y="0"/>
                </a:lnTo>
                <a:lnTo>
                  <a:pt x="2880" y="0"/>
                </a:lnTo>
                <a:lnTo>
                  <a:pt x="2869" y="0"/>
                </a:lnTo>
                <a:lnTo>
                  <a:pt x="2856" y="0"/>
                </a:lnTo>
                <a:lnTo>
                  <a:pt x="2845" y="0"/>
                </a:lnTo>
                <a:lnTo>
                  <a:pt x="2834" y="0"/>
                </a:lnTo>
                <a:lnTo>
                  <a:pt x="2822" y="0"/>
                </a:lnTo>
                <a:lnTo>
                  <a:pt x="2811" y="0"/>
                </a:lnTo>
                <a:lnTo>
                  <a:pt x="2800" y="0"/>
                </a:lnTo>
                <a:lnTo>
                  <a:pt x="2789" y="0"/>
                </a:lnTo>
                <a:lnTo>
                  <a:pt x="2776" y="0"/>
                </a:lnTo>
                <a:lnTo>
                  <a:pt x="2765" y="0"/>
                </a:lnTo>
                <a:lnTo>
                  <a:pt x="2754" y="0"/>
                </a:lnTo>
                <a:lnTo>
                  <a:pt x="2741" y="0"/>
                </a:lnTo>
                <a:lnTo>
                  <a:pt x="2730" y="0"/>
                </a:lnTo>
                <a:lnTo>
                  <a:pt x="2720" y="0"/>
                </a:lnTo>
                <a:lnTo>
                  <a:pt x="2707" y="0"/>
                </a:lnTo>
                <a:lnTo>
                  <a:pt x="2696" y="0"/>
                </a:lnTo>
                <a:lnTo>
                  <a:pt x="2685" y="0"/>
                </a:lnTo>
                <a:lnTo>
                  <a:pt x="2674" y="0"/>
                </a:lnTo>
                <a:lnTo>
                  <a:pt x="2661" y="0"/>
                </a:lnTo>
                <a:lnTo>
                  <a:pt x="2650" y="0"/>
                </a:lnTo>
                <a:lnTo>
                  <a:pt x="2639" y="0"/>
                </a:lnTo>
                <a:lnTo>
                  <a:pt x="2627" y="0"/>
                </a:lnTo>
                <a:lnTo>
                  <a:pt x="2616" y="0"/>
                </a:lnTo>
                <a:lnTo>
                  <a:pt x="2605" y="0"/>
                </a:lnTo>
                <a:lnTo>
                  <a:pt x="2592" y="0"/>
                </a:lnTo>
                <a:lnTo>
                  <a:pt x="2581" y="0"/>
                </a:lnTo>
                <a:lnTo>
                  <a:pt x="2570" y="0"/>
                </a:lnTo>
                <a:lnTo>
                  <a:pt x="2559" y="0"/>
                </a:lnTo>
                <a:lnTo>
                  <a:pt x="2546" y="0"/>
                </a:lnTo>
                <a:lnTo>
                  <a:pt x="2536" y="0"/>
                </a:lnTo>
                <a:lnTo>
                  <a:pt x="2525" y="0"/>
                </a:lnTo>
                <a:lnTo>
                  <a:pt x="2512" y="0"/>
                </a:lnTo>
                <a:lnTo>
                  <a:pt x="2501" y="0"/>
                </a:lnTo>
                <a:lnTo>
                  <a:pt x="2490" y="0"/>
                </a:lnTo>
                <a:lnTo>
                  <a:pt x="2477" y="0"/>
                </a:lnTo>
                <a:lnTo>
                  <a:pt x="2466" y="0"/>
                </a:lnTo>
                <a:lnTo>
                  <a:pt x="2455" y="0"/>
                </a:lnTo>
                <a:lnTo>
                  <a:pt x="2444" y="0"/>
                </a:lnTo>
                <a:lnTo>
                  <a:pt x="2432" y="0"/>
                </a:lnTo>
                <a:lnTo>
                  <a:pt x="2421" y="0"/>
                </a:lnTo>
                <a:lnTo>
                  <a:pt x="2410" y="0"/>
                </a:lnTo>
                <a:lnTo>
                  <a:pt x="2397" y="0"/>
                </a:lnTo>
                <a:lnTo>
                  <a:pt x="2386" y="0"/>
                </a:lnTo>
                <a:lnTo>
                  <a:pt x="2375" y="0"/>
                </a:lnTo>
                <a:lnTo>
                  <a:pt x="2363" y="0"/>
                </a:lnTo>
                <a:lnTo>
                  <a:pt x="2352" y="0"/>
                </a:lnTo>
                <a:lnTo>
                  <a:pt x="2341" y="0"/>
                </a:lnTo>
                <a:lnTo>
                  <a:pt x="2330" y="0"/>
                </a:lnTo>
                <a:lnTo>
                  <a:pt x="2317" y="0"/>
                </a:lnTo>
                <a:lnTo>
                  <a:pt x="2306" y="0"/>
                </a:lnTo>
                <a:lnTo>
                  <a:pt x="2295" y="0"/>
                </a:lnTo>
                <a:lnTo>
                  <a:pt x="2282" y="0"/>
                </a:lnTo>
                <a:lnTo>
                  <a:pt x="2271" y="0"/>
                </a:lnTo>
                <a:lnTo>
                  <a:pt x="2261" y="0"/>
                </a:lnTo>
                <a:lnTo>
                  <a:pt x="2248" y="0"/>
                </a:lnTo>
                <a:lnTo>
                  <a:pt x="2237" y="0"/>
                </a:lnTo>
                <a:lnTo>
                  <a:pt x="2226" y="0"/>
                </a:lnTo>
                <a:lnTo>
                  <a:pt x="2215" y="0"/>
                </a:lnTo>
                <a:lnTo>
                  <a:pt x="2202" y="0"/>
                </a:lnTo>
                <a:lnTo>
                  <a:pt x="2191" y="0"/>
                </a:lnTo>
                <a:lnTo>
                  <a:pt x="2180" y="0"/>
                </a:lnTo>
                <a:lnTo>
                  <a:pt x="2168" y="0"/>
                </a:lnTo>
                <a:lnTo>
                  <a:pt x="2157" y="0"/>
                </a:lnTo>
                <a:lnTo>
                  <a:pt x="2146" y="0"/>
                </a:lnTo>
                <a:lnTo>
                  <a:pt x="2133" y="0"/>
                </a:lnTo>
                <a:lnTo>
                  <a:pt x="2122" y="0"/>
                </a:lnTo>
                <a:lnTo>
                  <a:pt x="2111" y="0"/>
                </a:lnTo>
                <a:lnTo>
                  <a:pt x="2100" y="0"/>
                </a:lnTo>
                <a:lnTo>
                  <a:pt x="2087" y="0"/>
                </a:lnTo>
                <a:lnTo>
                  <a:pt x="2077" y="0"/>
                </a:lnTo>
                <a:lnTo>
                  <a:pt x="2066" y="0"/>
                </a:lnTo>
                <a:lnTo>
                  <a:pt x="2053" y="0"/>
                </a:lnTo>
                <a:lnTo>
                  <a:pt x="2042" y="0"/>
                </a:lnTo>
                <a:lnTo>
                  <a:pt x="2031" y="0"/>
                </a:lnTo>
                <a:lnTo>
                  <a:pt x="2020" y="0"/>
                </a:lnTo>
                <a:lnTo>
                  <a:pt x="2007" y="0"/>
                </a:lnTo>
                <a:lnTo>
                  <a:pt x="1996" y="0"/>
                </a:lnTo>
                <a:lnTo>
                  <a:pt x="1985" y="0"/>
                </a:lnTo>
                <a:lnTo>
                  <a:pt x="1973" y="0"/>
                </a:lnTo>
                <a:lnTo>
                  <a:pt x="1962" y="0"/>
                </a:lnTo>
                <a:lnTo>
                  <a:pt x="1951" y="0"/>
                </a:lnTo>
                <a:lnTo>
                  <a:pt x="1938" y="0"/>
                </a:lnTo>
                <a:lnTo>
                  <a:pt x="1927" y="0"/>
                </a:lnTo>
                <a:lnTo>
                  <a:pt x="1916" y="0"/>
                </a:lnTo>
                <a:lnTo>
                  <a:pt x="1905" y="0"/>
                </a:lnTo>
                <a:lnTo>
                  <a:pt x="1893" y="0"/>
                </a:lnTo>
                <a:lnTo>
                  <a:pt x="1882" y="0"/>
                </a:lnTo>
                <a:lnTo>
                  <a:pt x="1871" y="0"/>
                </a:lnTo>
                <a:lnTo>
                  <a:pt x="1858" y="0"/>
                </a:lnTo>
                <a:lnTo>
                  <a:pt x="1847" y="0"/>
                </a:lnTo>
                <a:lnTo>
                  <a:pt x="1836" y="0"/>
                </a:lnTo>
                <a:lnTo>
                  <a:pt x="1823" y="0"/>
                </a:lnTo>
                <a:lnTo>
                  <a:pt x="1812" y="0"/>
                </a:lnTo>
                <a:lnTo>
                  <a:pt x="1802" y="0"/>
                </a:lnTo>
                <a:lnTo>
                  <a:pt x="1791" y="0"/>
                </a:lnTo>
                <a:lnTo>
                  <a:pt x="1778" y="0"/>
                </a:lnTo>
                <a:lnTo>
                  <a:pt x="1767" y="0"/>
                </a:lnTo>
                <a:lnTo>
                  <a:pt x="1756" y="0"/>
                </a:lnTo>
                <a:lnTo>
                  <a:pt x="1743" y="0"/>
                </a:lnTo>
                <a:lnTo>
                  <a:pt x="1732" y="0"/>
                </a:lnTo>
                <a:lnTo>
                  <a:pt x="1721" y="0"/>
                </a:lnTo>
                <a:lnTo>
                  <a:pt x="1709" y="0"/>
                </a:lnTo>
                <a:lnTo>
                  <a:pt x="1698" y="0"/>
                </a:lnTo>
                <a:lnTo>
                  <a:pt x="1687" y="0"/>
                </a:lnTo>
                <a:lnTo>
                  <a:pt x="1676" y="0"/>
                </a:lnTo>
                <a:lnTo>
                  <a:pt x="1663" y="0"/>
                </a:lnTo>
                <a:lnTo>
                  <a:pt x="1652" y="0"/>
                </a:lnTo>
                <a:lnTo>
                  <a:pt x="1641" y="0"/>
                </a:lnTo>
                <a:lnTo>
                  <a:pt x="1628" y="0"/>
                </a:lnTo>
                <a:lnTo>
                  <a:pt x="1618" y="0"/>
                </a:lnTo>
                <a:lnTo>
                  <a:pt x="1607" y="0"/>
                </a:lnTo>
                <a:lnTo>
                  <a:pt x="1594" y="0"/>
                </a:lnTo>
                <a:lnTo>
                  <a:pt x="1583" y="0"/>
                </a:lnTo>
                <a:lnTo>
                  <a:pt x="1572" y="0"/>
                </a:lnTo>
                <a:lnTo>
                  <a:pt x="1561" y="0"/>
                </a:lnTo>
                <a:lnTo>
                  <a:pt x="1548" y="0"/>
                </a:lnTo>
                <a:lnTo>
                  <a:pt x="1537" y="0"/>
                </a:lnTo>
                <a:lnTo>
                  <a:pt x="1526" y="0"/>
                </a:lnTo>
                <a:lnTo>
                  <a:pt x="1514" y="0"/>
                </a:lnTo>
                <a:lnTo>
                  <a:pt x="1503" y="0"/>
                </a:lnTo>
                <a:lnTo>
                  <a:pt x="1492" y="0"/>
                </a:lnTo>
                <a:lnTo>
                  <a:pt x="1479" y="0"/>
                </a:lnTo>
                <a:lnTo>
                  <a:pt x="1468" y="0"/>
                </a:lnTo>
                <a:lnTo>
                  <a:pt x="1457" y="0"/>
                </a:lnTo>
                <a:lnTo>
                  <a:pt x="1446" y="0"/>
                </a:lnTo>
                <a:lnTo>
                  <a:pt x="1434" y="0"/>
                </a:lnTo>
                <a:lnTo>
                  <a:pt x="1423" y="0"/>
                </a:lnTo>
                <a:lnTo>
                  <a:pt x="1412" y="0"/>
                </a:lnTo>
                <a:lnTo>
                  <a:pt x="1399" y="0"/>
                </a:lnTo>
                <a:lnTo>
                  <a:pt x="1388" y="0"/>
                </a:lnTo>
                <a:lnTo>
                  <a:pt x="1377" y="0"/>
                </a:lnTo>
                <a:lnTo>
                  <a:pt x="1366" y="0"/>
                </a:lnTo>
                <a:lnTo>
                  <a:pt x="1353" y="0"/>
                </a:lnTo>
                <a:lnTo>
                  <a:pt x="1342" y="0"/>
                </a:lnTo>
                <a:lnTo>
                  <a:pt x="1332" y="0"/>
                </a:lnTo>
                <a:lnTo>
                  <a:pt x="1319" y="0"/>
                </a:lnTo>
                <a:lnTo>
                  <a:pt x="1308" y="0"/>
                </a:lnTo>
                <a:lnTo>
                  <a:pt x="1297" y="0"/>
                </a:lnTo>
                <a:lnTo>
                  <a:pt x="1284" y="0"/>
                </a:lnTo>
                <a:lnTo>
                  <a:pt x="1273" y="0"/>
                </a:lnTo>
                <a:lnTo>
                  <a:pt x="1262" y="0"/>
                </a:lnTo>
                <a:lnTo>
                  <a:pt x="1251" y="0"/>
                </a:lnTo>
                <a:lnTo>
                  <a:pt x="1239" y="0"/>
                </a:lnTo>
                <a:lnTo>
                  <a:pt x="1228" y="0"/>
                </a:lnTo>
                <a:lnTo>
                  <a:pt x="1217" y="0"/>
                </a:lnTo>
                <a:lnTo>
                  <a:pt x="1204" y="0"/>
                </a:lnTo>
                <a:lnTo>
                  <a:pt x="1193" y="0"/>
                </a:lnTo>
                <a:lnTo>
                  <a:pt x="1182" y="0"/>
                </a:lnTo>
                <a:lnTo>
                  <a:pt x="1169" y="0"/>
                </a:lnTo>
                <a:lnTo>
                  <a:pt x="1159" y="0"/>
                </a:lnTo>
                <a:lnTo>
                  <a:pt x="1148" y="0"/>
                </a:lnTo>
                <a:lnTo>
                  <a:pt x="1137" y="0"/>
                </a:lnTo>
                <a:lnTo>
                  <a:pt x="1124" y="0"/>
                </a:lnTo>
                <a:lnTo>
                  <a:pt x="1113" y="0"/>
                </a:lnTo>
                <a:lnTo>
                  <a:pt x="1102" y="0"/>
                </a:lnTo>
                <a:lnTo>
                  <a:pt x="1089" y="0"/>
                </a:lnTo>
                <a:lnTo>
                  <a:pt x="1078" y="0"/>
                </a:lnTo>
                <a:lnTo>
                  <a:pt x="1067" y="0"/>
                </a:lnTo>
                <a:lnTo>
                  <a:pt x="1055" y="0"/>
                </a:lnTo>
                <a:lnTo>
                  <a:pt x="1044" y="0"/>
                </a:lnTo>
                <a:lnTo>
                  <a:pt x="1033" y="0"/>
                </a:lnTo>
                <a:lnTo>
                  <a:pt x="1022" y="0"/>
                </a:lnTo>
                <a:lnTo>
                  <a:pt x="1009" y="0"/>
                </a:lnTo>
                <a:lnTo>
                  <a:pt x="998" y="0"/>
                </a:lnTo>
                <a:lnTo>
                  <a:pt x="987" y="0"/>
                </a:lnTo>
                <a:lnTo>
                  <a:pt x="975" y="0"/>
                </a:lnTo>
                <a:lnTo>
                  <a:pt x="964" y="0"/>
                </a:lnTo>
                <a:lnTo>
                  <a:pt x="953" y="0"/>
                </a:lnTo>
                <a:lnTo>
                  <a:pt x="940" y="0"/>
                </a:lnTo>
                <a:lnTo>
                  <a:pt x="929" y="0"/>
                </a:lnTo>
                <a:lnTo>
                  <a:pt x="918" y="0"/>
                </a:lnTo>
                <a:lnTo>
                  <a:pt x="907" y="0"/>
                </a:lnTo>
                <a:lnTo>
                  <a:pt x="894" y="0"/>
                </a:lnTo>
                <a:lnTo>
                  <a:pt x="883" y="0"/>
                </a:lnTo>
                <a:lnTo>
                  <a:pt x="873" y="0"/>
                </a:lnTo>
                <a:lnTo>
                  <a:pt x="860" y="0"/>
                </a:lnTo>
                <a:lnTo>
                  <a:pt x="849" y="0"/>
                </a:lnTo>
                <a:lnTo>
                  <a:pt x="838" y="0"/>
                </a:lnTo>
                <a:lnTo>
                  <a:pt x="825" y="0"/>
                </a:lnTo>
                <a:lnTo>
                  <a:pt x="814" y="0"/>
                </a:lnTo>
                <a:lnTo>
                  <a:pt x="803" y="0"/>
                </a:lnTo>
                <a:lnTo>
                  <a:pt x="792" y="0"/>
                </a:lnTo>
                <a:lnTo>
                  <a:pt x="780" y="0"/>
                </a:lnTo>
                <a:lnTo>
                  <a:pt x="769" y="0"/>
                </a:lnTo>
                <a:lnTo>
                  <a:pt x="758" y="0"/>
                </a:lnTo>
                <a:lnTo>
                  <a:pt x="745" y="0"/>
                </a:lnTo>
                <a:lnTo>
                  <a:pt x="734" y="0"/>
                </a:lnTo>
                <a:lnTo>
                  <a:pt x="723" y="0"/>
                </a:lnTo>
                <a:lnTo>
                  <a:pt x="710" y="0"/>
                </a:lnTo>
                <a:lnTo>
                  <a:pt x="699" y="0"/>
                </a:lnTo>
                <a:lnTo>
                  <a:pt x="689" y="0"/>
                </a:lnTo>
                <a:lnTo>
                  <a:pt x="678" y="0"/>
                </a:lnTo>
                <a:lnTo>
                  <a:pt x="665" y="0"/>
                </a:lnTo>
                <a:lnTo>
                  <a:pt x="654" y="0"/>
                </a:lnTo>
                <a:lnTo>
                  <a:pt x="643" y="0"/>
                </a:lnTo>
                <a:lnTo>
                  <a:pt x="630" y="0"/>
                </a:lnTo>
                <a:lnTo>
                  <a:pt x="619" y="0"/>
                </a:lnTo>
                <a:lnTo>
                  <a:pt x="608" y="0"/>
                </a:lnTo>
                <a:lnTo>
                  <a:pt x="597" y="0"/>
                </a:lnTo>
                <a:lnTo>
                  <a:pt x="585" y="0"/>
                </a:lnTo>
                <a:lnTo>
                  <a:pt x="574" y="0"/>
                </a:lnTo>
                <a:lnTo>
                  <a:pt x="563" y="0"/>
                </a:lnTo>
                <a:lnTo>
                  <a:pt x="550" y="0"/>
                </a:lnTo>
                <a:lnTo>
                  <a:pt x="539" y="0"/>
                </a:lnTo>
                <a:lnTo>
                  <a:pt x="528" y="0"/>
                </a:lnTo>
                <a:lnTo>
                  <a:pt x="516" y="0"/>
                </a:lnTo>
                <a:lnTo>
                  <a:pt x="505" y="0"/>
                </a:lnTo>
                <a:lnTo>
                  <a:pt x="494" y="0"/>
                </a:lnTo>
                <a:lnTo>
                  <a:pt x="483" y="0"/>
                </a:lnTo>
                <a:lnTo>
                  <a:pt x="470" y="0"/>
                </a:lnTo>
                <a:lnTo>
                  <a:pt x="459" y="0"/>
                </a:lnTo>
                <a:lnTo>
                  <a:pt x="448" y="0"/>
                </a:lnTo>
                <a:lnTo>
                  <a:pt x="435" y="0"/>
                </a:lnTo>
                <a:lnTo>
                  <a:pt x="424" y="0"/>
                </a:lnTo>
                <a:lnTo>
                  <a:pt x="414" y="0"/>
                </a:lnTo>
                <a:lnTo>
                  <a:pt x="401" y="0"/>
                </a:lnTo>
                <a:lnTo>
                  <a:pt x="390" y="0"/>
                </a:lnTo>
                <a:lnTo>
                  <a:pt x="379" y="0"/>
                </a:lnTo>
                <a:lnTo>
                  <a:pt x="368" y="0"/>
                </a:lnTo>
                <a:lnTo>
                  <a:pt x="355" y="0"/>
                </a:lnTo>
                <a:lnTo>
                  <a:pt x="344" y="0"/>
                </a:lnTo>
                <a:lnTo>
                  <a:pt x="333" y="0"/>
                </a:lnTo>
                <a:lnTo>
                  <a:pt x="321" y="0"/>
                </a:lnTo>
                <a:lnTo>
                  <a:pt x="310" y="0"/>
                </a:lnTo>
                <a:lnTo>
                  <a:pt x="299" y="0"/>
                </a:lnTo>
                <a:lnTo>
                  <a:pt x="286" y="0"/>
                </a:lnTo>
                <a:lnTo>
                  <a:pt x="275" y="0"/>
                </a:lnTo>
                <a:lnTo>
                  <a:pt x="264" y="0"/>
                </a:lnTo>
                <a:lnTo>
                  <a:pt x="253" y="0"/>
                </a:lnTo>
                <a:lnTo>
                  <a:pt x="240" y="0"/>
                </a:lnTo>
                <a:lnTo>
                  <a:pt x="230" y="0"/>
                </a:lnTo>
                <a:lnTo>
                  <a:pt x="219" y="0"/>
                </a:lnTo>
                <a:lnTo>
                  <a:pt x="206" y="0"/>
                </a:lnTo>
                <a:lnTo>
                  <a:pt x="195" y="0"/>
                </a:lnTo>
                <a:lnTo>
                  <a:pt x="184" y="0"/>
                </a:lnTo>
                <a:lnTo>
                  <a:pt x="171" y="0"/>
                </a:lnTo>
                <a:lnTo>
                  <a:pt x="160" y="0"/>
                </a:lnTo>
                <a:lnTo>
                  <a:pt x="149" y="0"/>
                </a:lnTo>
                <a:lnTo>
                  <a:pt x="138" y="0"/>
                </a:lnTo>
                <a:lnTo>
                  <a:pt x="126" y="0"/>
                </a:lnTo>
                <a:lnTo>
                  <a:pt x="115" y="0"/>
                </a:lnTo>
                <a:lnTo>
                  <a:pt x="104" y="0"/>
                </a:lnTo>
                <a:lnTo>
                  <a:pt x="91" y="0"/>
                </a:lnTo>
                <a:lnTo>
                  <a:pt x="80" y="0"/>
                </a:lnTo>
                <a:lnTo>
                  <a:pt x="69" y="0"/>
                </a:lnTo>
                <a:lnTo>
                  <a:pt x="57" y="0"/>
                </a:lnTo>
                <a:lnTo>
                  <a:pt x="46" y="0"/>
                </a:lnTo>
                <a:lnTo>
                  <a:pt x="35" y="0"/>
                </a:lnTo>
                <a:lnTo>
                  <a:pt x="24" y="0"/>
                </a:lnTo>
                <a:lnTo>
                  <a:pt x="11"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2" name=""/>
          <p:cNvSpPr/>
          <p:nvPr/>
        </p:nvSpPr>
        <p:spPr>
          <a:xfrm>
            <a:off x="5765760" y="3127320"/>
            <a:ext cx="2749680" cy="2097000"/>
          </a:xfrm>
          <a:custGeom>
            <a:avLst/>
            <a:gdLst/>
            <a:ahLst/>
            <a:rect l="l" t="t" r="r" b="b"/>
            <a:pathLst>
              <a:path w="3465" h="2643">
                <a:moveTo>
                  <a:pt x="0" y="1136"/>
                </a:moveTo>
                <a:lnTo>
                  <a:pt x="0" y="2184"/>
                </a:lnTo>
                <a:lnTo>
                  <a:pt x="11" y="2208"/>
                </a:lnTo>
                <a:lnTo>
                  <a:pt x="22" y="2277"/>
                </a:lnTo>
                <a:lnTo>
                  <a:pt x="35" y="2328"/>
                </a:lnTo>
                <a:lnTo>
                  <a:pt x="46" y="2339"/>
                </a:lnTo>
                <a:lnTo>
                  <a:pt x="56" y="2297"/>
                </a:lnTo>
                <a:lnTo>
                  <a:pt x="69" y="2250"/>
                </a:lnTo>
                <a:lnTo>
                  <a:pt x="80" y="2242"/>
                </a:lnTo>
                <a:lnTo>
                  <a:pt x="91" y="2302"/>
                </a:lnTo>
                <a:lnTo>
                  <a:pt x="104" y="2377"/>
                </a:lnTo>
                <a:lnTo>
                  <a:pt x="115" y="2408"/>
                </a:lnTo>
                <a:lnTo>
                  <a:pt x="126" y="2421"/>
                </a:lnTo>
                <a:lnTo>
                  <a:pt x="137" y="2419"/>
                </a:lnTo>
                <a:lnTo>
                  <a:pt x="149" y="2406"/>
                </a:lnTo>
                <a:lnTo>
                  <a:pt x="160" y="2424"/>
                </a:lnTo>
                <a:lnTo>
                  <a:pt x="171" y="2503"/>
                </a:lnTo>
                <a:lnTo>
                  <a:pt x="184" y="2636"/>
                </a:lnTo>
                <a:lnTo>
                  <a:pt x="195" y="2643"/>
                </a:lnTo>
                <a:lnTo>
                  <a:pt x="206" y="2607"/>
                </a:lnTo>
                <a:lnTo>
                  <a:pt x="219" y="2541"/>
                </a:lnTo>
                <a:lnTo>
                  <a:pt x="230" y="2477"/>
                </a:lnTo>
                <a:lnTo>
                  <a:pt x="240" y="2406"/>
                </a:lnTo>
                <a:lnTo>
                  <a:pt x="251" y="2388"/>
                </a:lnTo>
                <a:lnTo>
                  <a:pt x="264" y="2353"/>
                </a:lnTo>
                <a:lnTo>
                  <a:pt x="275" y="2322"/>
                </a:lnTo>
                <a:lnTo>
                  <a:pt x="286" y="2299"/>
                </a:lnTo>
                <a:lnTo>
                  <a:pt x="299" y="2270"/>
                </a:lnTo>
                <a:lnTo>
                  <a:pt x="310" y="2208"/>
                </a:lnTo>
                <a:lnTo>
                  <a:pt x="321" y="2217"/>
                </a:lnTo>
                <a:lnTo>
                  <a:pt x="333" y="2251"/>
                </a:lnTo>
                <a:lnTo>
                  <a:pt x="344" y="2259"/>
                </a:lnTo>
                <a:lnTo>
                  <a:pt x="355" y="2257"/>
                </a:lnTo>
                <a:lnTo>
                  <a:pt x="366" y="2215"/>
                </a:lnTo>
                <a:lnTo>
                  <a:pt x="379" y="2100"/>
                </a:lnTo>
                <a:lnTo>
                  <a:pt x="390" y="1985"/>
                </a:lnTo>
                <a:lnTo>
                  <a:pt x="401" y="1867"/>
                </a:lnTo>
                <a:lnTo>
                  <a:pt x="414" y="1796"/>
                </a:lnTo>
                <a:lnTo>
                  <a:pt x="424" y="1734"/>
                </a:lnTo>
                <a:lnTo>
                  <a:pt x="435" y="1674"/>
                </a:lnTo>
                <a:lnTo>
                  <a:pt x="448" y="1594"/>
                </a:lnTo>
                <a:lnTo>
                  <a:pt x="459" y="1565"/>
                </a:lnTo>
                <a:lnTo>
                  <a:pt x="470" y="1512"/>
                </a:lnTo>
                <a:lnTo>
                  <a:pt x="481" y="1472"/>
                </a:lnTo>
                <a:lnTo>
                  <a:pt x="494" y="1499"/>
                </a:lnTo>
                <a:lnTo>
                  <a:pt x="505" y="1530"/>
                </a:lnTo>
                <a:lnTo>
                  <a:pt x="516" y="1552"/>
                </a:lnTo>
                <a:lnTo>
                  <a:pt x="528" y="1554"/>
                </a:lnTo>
                <a:lnTo>
                  <a:pt x="539" y="1557"/>
                </a:lnTo>
                <a:lnTo>
                  <a:pt x="550" y="1543"/>
                </a:lnTo>
                <a:lnTo>
                  <a:pt x="563" y="1559"/>
                </a:lnTo>
                <a:lnTo>
                  <a:pt x="574" y="1579"/>
                </a:lnTo>
                <a:lnTo>
                  <a:pt x="585" y="1617"/>
                </a:lnTo>
                <a:lnTo>
                  <a:pt x="596" y="1652"/>
                </a:lnTo>
                <a:lnTo>
                  <a:pt x="608" y="1648"/>
                </a:lnTo>
                <a:lnTo>
                  <a:pt x="619" y="1579"/>
                </a:lnTo>
                <a:lnTo>
                  <a:pt x="630" y="1570"/>
                </a:lnTo>
                <a:lnTo>
                  <a:pt x="643" y="1570"/>
                </a:lnTo>
                <a:lnTo>
                  <a:pt x="654" y="1559"/>
                </a:lnTo>
                <a:lnTo>
                  <a:pt x="665" y="1577"/>
                </a:lnTo>
                <a:lnTo>
                  <a:pt x="676" y="1594"/>
                </a:lnTo>
                <a:lnTo>
                  <a:pt x="689" y="1585"/>
                </a:lnTo>
                <a:lnTo>
                  <a:pt x="699" y="1521"/>
                </a:lnTo>
                <a:lnTo>
                  <a:pt x="710" y="1443"/>
                </a:lnTo>
                <a:lnTo>
                  <a:pt x="723" y="1379"/>
                </a:lnTo>
                <a:lnTo>
                  <a:pt x="734" y="1370"/>
                </a:lnTo>
                <a:lnTo>
                  <a:pt x="745" y="1384"/>
                </a:lnTo>
                <a:lnTo>
                  <a:pt x="758" y="1406"/>
                </a:lnTo>
                <a:lnTo>
                  <a:pt x="769" y="1399"/>
                </a:lnTo>
                <a:lnTo>
                  <a:pt x="780" y="1351"/>
                </a:lnTo>
                <a:lnTo>
                  <a:pt x="791" y="1306"/>
                </a:lnTo>
                <a:lnTo>
                  <a:pt x="803" y="1284"/>
                </a:lnTo>
                <a:lnTo>
                  <a:pt x="814" y="1284"/>
                </a:lnTo>
                <a:lnTo>
                  <a:pt x="825" y="1295"/>
                </a:lnTo>
                <a:lnTo>
                  <a:pt x="838" y="1293"/>
                </a:lnTo>
                <a:lnTo>
                  <a:pt x="849" y="1240"/>
                </a:lnTo>
                <a:lnTo>
                  <a:pt x="860" y="1153"/>
                </a:lnTo>
                <a:lnTo>
                  <a:pt x="873" y="1031"/>
                </a:lnTo>
                <a:lnTo>
                  <a:pt x="883" y="1036"/>
                </a:lnTo>
                <a:lnTo>
                  <a:pt x="894" y="1091"/>
                </a:lnTo>
                <a:lnTo>
                  <a:pt x="905" y="1146"/>
                </a:lnTo>
                <a:lnTo>
                  <a:pt x="918" y="1209"/>
                </a:lnTo>
                <a:lnTo>
                  <a:pt x="929" y="1231"/>
                </a:lnTo>
                <a:lnTo>
                  <a:pt x="940" y="1213"/>
                </a:lnTo>
                <a:lnTo>
                  <a:pt x="953" y="1202"/>
                </a:lnTo>
                <a:lnTo>
                  <a:pt x="964" y="1218"/>
                </a:lnTo>
                <a:lnTo>
                  <a:pt x="975" y="1217"/>
                </a:lnTo>
                <a:lnTo>
                  <a:pt x="987" y="1198"/>
                </a:lnTo>
                <a:lnTo>
                  <a:pt x="998" y="1184"/>
                </a:lnTo>
                <a:lnTo>
                  <a:pt x="1009" y="1100"/>
                </a:lnTo>
                <a:lnTo>
                  <a:pt x="1020" y="1011"/>
                </a:lnTo>
                <a:lnTo>
                  <a:pt x="1033" y="954"/>
                </a:lnTo>
                <a:lnTo>
                  <a:pt x="1044" y="911"/>
                </a:lnTo>
                <a:lnTo>
                  <a:pt x="1055" y="943"/>
                </a:lnTo>
                <a:lnTo>
                  <a:pt x="1067" y="1038"/>
                </a:lnTo>
                <a:lnTo>
                  <a:pt x="1078" y="1109"/>
                </a:lnTo>
                <a:lnTo>
                  <a:pt x="1089" y="1200"/>
                </a:lnTo>
                <a:lnTo>
                  <a:pt x="1102" y="1249"/>
                </a:lnTo>
                <a:lnTo>
                  <a:pt x="1113" y="1279"/>
                </a:lnTo>
                <a:lnTo>
                  <a:pt x="1124" y="1319"/>
                </a:lnTo>
                <a:lnTo>
                  <a:pt x="1135" y="1393"/>
                </a:lnTo>
                <a:lnTo>
                  <a:pt x="1148" y="1439"/>
                </a:lnTo>
                <a:lnTo>
                  <a:pt x="1158" y="1481"/>
                </a:lnTo>
                <a:lnTo>
                  <a:pt x="1169" y="1506"/>
                </a:lnTo>
                <a:lnTo>
                  <a:pt x="1182" y="1490"/>
                </a:lnTo>
                <a:lnTo>
                  <a:pt x="1193" y="1466"/>
                </a:lnTo>
                <a:lnTo>
                  <a:pt x="1204" y="1448"/>
                </a:lnTo>
                <a:lnTo>
                  <a:pt x="1217" y="1448"/>
                </a:lnTo>
                <a:lnTo>
                  <a:pt x="1228" y="1475"/>
                </a:lnTo>
                <a:lnTo>
                  <a:pt x="1239" y="1492"/>
                </a:lnTo>
                <a:lnTo>
                  <a:pt x="1250" y="1494"/>
                </a:lnTo>
                <a:lnTo>
                  <a:pt x="1262" y="1517"/>
                </a:lnTo>
                <a:lnTo>
                  <a:pt x="1273" y="1545"/>
                </a:lnTo>
                <a:lnTo>
                  <a:pt x="1284" y="1552"/>
                </a:lnTo>
                <a:lnTo>
                  <a:pt x="1297" y="1588"/>
                </a:lnTo>
                <a:lnTo>
                  <a:pt x="1308" y="1688"/>
                </a:lnTo>
                <a:lnTo>
                  <a:pt x="1319" y="1725"/>
                </a:lnTo>
                <a:lnTo>
                  <a:pt x="1332" y="1738"/>
                </a:lnTo>
                <a:lnTo>
                  <a:pt x="1342" y="1778"/>
                </a:lnTo>
                <a:lnTo>
                  <a:pt x="1353" y="1772"/>
                </a:lnTo>
                <a:lnTo>
                  <a:pt x="1364" y="1776"/>
                </a:lnTo>
                <a:lnTo>
                  <a:pt x="1377" y="1780"/>
                </a:lnTo>
                <a:lnTo>
                  <a:pt x="1388" y="1818"/>
                </a:lnTo>
                <a:lnTo>
                  <a:pt x="1399" y="1858"/>
                </a:lnTo>
                <a:lnTo>
                  <a:pt x="1412" y="1896"/>
                </a:lnTo>
                <a:lnTo>
                  <a:pt x="1423" y="1891"/>
                </a:lnTo>
                <a:lnTo>
                  <a:pt x="1434" y="1898"/>
                </a:lnTo>
                <a:lnTo>
                  <a:pt x="1444" y="1922"/>
                </a:lnTo>
                <a:lnTo>
                  <a:pt x="1457" y="1974"/>
                </a:lnTo>
                <a:lnTo>
                  <a:pt x="1468" y="2020"/>
                </a:lnTo>
                <a:lnTo>
                  <a:pt x="1479" y="2024"/>
                </a:lnTo>
                <a:lnTo>
                  <a:pt x="1492" y="2031"/>
                </a:lnTo>
                <a:lnTo>
                  <a:pt x="1503" y="2035"/>
                </a:lnTo>
                <a:lnTo>
                  <a:pt x="1514" y="2024"/>
                </a:lnTo>
                <a:lnTo>
                  <a:pt x="1526" y="1984"/>
                </a:lnTo>
                <a:lnTo>
                  <a:pt x="1537" y="2031"/>
                </a:lnTo>
                <a:lnTo>
                  <a:pt x="1548" y="2058"/>
                </a:lnTo>
                <a:lnTo>
                  <a:pt x="1559" y="2071"/>
                </a:lnTo>
                <a:lnTo>
                  <a:pt x="1572" y="2047"/>
                </a:lnTo>
                <a:lnTo>
                  <a:pt x="1583" y="1974"/>
                </a:lnTo>
                <a:lnTo>
                  <a:pt x="1594" y="1934"/>
                </a:lnTo>
                <a:lnTo>
                  <a:pt x="1607" y="1865"/>
                </a:lnTo>
                <a:lnTo>
                  <a:pt x="1618" y="1869"/>
                </a:lnTo>
                <a:lnTo>
                  <a:pt x="1628" y="1933"/>
                </a:lnTo>
                <a:lnTo>
                  <a:pt x="1641" y="1978"/>
                </a:lnTo>
                <a:lnTo>
                  <a:pt x="1652" y="1974"/>
                </a:lnTo>
                <a:lnTo>
                  <a:pt x="1663" y="2027"/>
                </a:lnTo>
                <a:lnTo>
                  <a:pt x="1674" y="2045"/>
                </a:lnTo>
                <a:lnTo>
                  <a:pt x="1687" y="2080"/>
                </a:lnTo>
                <a:lnTo>
                  <a:pt x="1698" y="2135"/>
                </a:lnTo>
                <a:lnTo>
                  <a:pt x="1709" y="2168"/>
                </a:lnTo>
                <a:lnTo>
                  <a:pt x="1721" y="2186"/>
                </a:lnTo>
                <a:lnTo>
                  <a:pt x="1732" y="2169"/>
                </a:lnTo>
                <a:lnTo>
                  <a:pt x="1743" y="2120"/>
                </a:lnTo>
                <a:lnTo>
                  <a:pt x="1756" y="2069"/>
                </a:lnTo>
                <a:lnTo>
                  <a:pt x="1767" y="2076"/>
                </a:lnTo>
                <a:lnTo>
                  <a:pt x="1778" y="2091"/>
                </a:lnTo>
                <a:lnTo>
                  <a:pt x="1789" y="2122"/>
                </a:lnTo>
                <a:lnTo>
                  <a:pt x="1801" y="2153"/>
                </a:lnTo>
                <a:lnTo>
                  <a:pt x="1812" y="2162"/>
                </a:lnTo>
                <a:lnTo>
                  <a:pt x="1823" y="2166"/>
                </a:lnTo>
                <a:lnTo>
                  <a:pt x="1836" y="2149"/>
                </a:lnTo>
                <a:lnTo>
                  <a:pt x="1847" y="2137"/>
                </a:lnTo>
                <a:lnTo>
                  <a:pt x="1858" y="2144"/>
                </a:lnTo>
                <a:lnTo>
                  <a:pt x="1871" y="2144"/>
                </a:lnTo>
                <a:lnTo>
                  <a:pt x="1882" y="2137"/>
                </a:lnTo>
                <a:lnTo>
                  <a:pt x="1893" y="2131"/>
                </a:lnTo>
                <a:lnTo>
                  <a:pt x="1903" y="2117"/>
                </a:lnTo>
                <a:lnTo>
                  <a:pt x="1916" y="2073"/>
                </a:lnTo>
                <a:lnTo>
                  <a:pt x="1927" y="2044"/>
                </a:lnTo>
                <a:lnTo>
                  <a:pt x="1938" y="2058"/>
                </a:lnTo>
                <a:lnTo>
                  <a:pt x="1951" y="2071"/>
                </a:lnTo>
                <a:lnTo>
                  <a:pt x="1962" y="2035"/>
                </a:lnTo>
                <a:lnTo>
                  <a:pt x="1973" y="2013"/>
                </a:lnTo>
                <a:lnTo>
                  <a:pt x="1985" y="1982"/>
                </a:lnTo>
                <a:lnTo>
                  <a:pt x="1996" y="1912"/>
                </a:lnTo>
                <a:lnTo>
                  <a:pt x="2007" y="1874"/>
                </a:lnTo>
                <a:lnTo>
                  <a:pt x="2018" y="1889"/>
                </a:lnTo>
                <a:lnTo>
                  <a:pt x="2031" y="1911"/>
                </a:lnTo>
                <a:lnTo>
                  <a:pt x="2042" y="1912"/>
                </a:lnTo>
                <a:lnTo>
                  <a:pt x="2053" y="1923"/>
                </a:lnTo>
                <a:lnTo>
                  <a:pt x="2066" y="1927"/>
                </a:lnTo>
                <a:lnTo>
                  <a:pt x="2077" y="1918"/>
                </a:lnTo>
                <a:lnTo>
                  <a:pt x="2087" y="1927"/>
                </a:lnTo>
                <a:lnTo>
                  <a:pt x="2098" y="1911"/>
                </a:lnTo>
                <a:lnTo>
                  <a:pt x="2111" y="1931"/>
                </a:lnTo>
                <a:lnTo>
                  <a:pt x="2122" y="1936"/>
                </a:lnTo>
                <a:lnTo>
                  <a:pt x="2133" y="1920"/>
                </a:lnTo>
                <a:lnTo>
                  <a:pt x="2146" y="1883"/>
                </a:lnTo>
                <a:lnTo>
                  <a:pt x="2157" y="1851"/>
                </a:lnTo>
                <a:lnTo>
                  <a:pt x="2168" y="1856"/>
                </a:lnTo>
                <a:lnTo>
                  <a:pt x="2180" y="1863"/>
                </a:lnTo>
                <a:lnTo>
                  <a:pt x="2191" y="1865"/>
                </a:lnTo>
                <a:lnTo>
                  <a:pt x="2202" y="1869"/>
                </a:lnTo>
                <a:lnTo>
                  <a:pt x="2213" y="1892"/>
                </a:lnTo>
                <a:lnTo>
                  <a:pt x="2226" y="1849"/>
                </a:lnTo>
                <a:lnTo>
                  <a:pt x="2237" y="1805"/>
                </a:lnTo>
                <a:lnTo>
                  <a:pt x="2248" y="1801"/>
                </a:lnTo>
                <a:lnTo>
                  <a:pt x="2261" y="1834"/>
                </a:lnTo>
                <a:lnTo>
                  <a:pt x="2271" y="1871"/>
                </a:lnTo>
                <a:lnTo>
                  <a:pt x="2282" y="1894"/>
                </a:lnTo>
                <a:lnTo>
                  <a:pt x="2295" y="1929"/>
                </a:lnTo>
                <a:lnTo>
                  <a:pt x="2306" y="1934"/>
                </a:lnTo>
                <a:lnTo>
                  <a:pt x="2317" y="1880"/>
                </a:lnTo>
                <a:lnTo>
                  <a:pt x="2328" y="1845"/>
                </a:lnTo>
                <a:lnTo>
                  <a:pt x="2341" y="1889"/>
                </a:lnTo>
                <a:lnTo>
                  <a:pt x="2352" y="1878"/>
                </a:lnTo>
                <a:lnTo>
                  <a:pt x="2363" y="1858"/>
                </a:lnTo>
                <a:lnTo>
                  <a:pt x="2375" y="1834"/>
                </a:lnTo>
                <a:lnTo>
                  <a:pt x="2386" y="1825"/>
                </a:lnTo>
                <a:lnTo>
                  <a:pt x="2397" y="1856"/>
                </a:lnTo>
                <a:lnTo>
                  <a:pt x="2410" y="1887"/>
                </a:lnTo>
                <a:lnTo>
                  <a:pt x="2421" y="1974"/>
                </a:lnTo>
                <a:lnTo>
                  <a:pt x="2432" y="2027"/>
                </a:lnTo>
                <a:lnTo>
                  <a:pt x="2443" y="2080"/>
                </a:lnTo>
                <a:lnTo>
                  <a:pt x="2455" y="2113"/>
                </a:lnTo>
                <a:lnTo>
                  <a:pt x="2466" y="2113"/>
                </a:lnTo>
                <a:lnTo>
                  <a:pt x="2477" y="2147"/>
                </a:lnTo>
                <a:lnTo>
                  <a:pt x="2490" y="2162"/>
                </a:lnTo>
                <a:lnTo>
                  <a:pt x="2501" y="2208"/>
                </a:lnTo>
                <a:lnTo>
                  <a:pt x="2512" y="2213"/>
                </a:lnTo>
                <a:lnTo>
                  <a:pt x="2525" y="2200"/>
                </a:lnTo>
                <a:lnTo>
                  <a:pt x="2536" y="2169"/>
                </a:lnTo>
                <a:lnTo>
                  <a:pt x="2546" y="2144"/>
                </a:lnTo>
                <a:lnTo>
                  <a:pt x="2557" y="2149"/>
                </a:lnTo>
                <a:lnTo>
                  <a:pt x="2570" y="2166"/>
                </a:lnTo>
                <a:lnTo>
                  <a:pt x="2581" y="2166"/>
                </a:lnTo>
                <a:lnTo>
                  <a:pt x="2592" y="2157"/>
                </a:lnTo>
                <a:lnTo>
                  <a:pt x="2605" y="2166"/>
                </a:lnTo>
                <a:lnTo>
                  <a:pt x="2616" y="2162"/>
                </a:lnTo>
                <a:lnTo>
                  <a:pt x="2627" y="2169"/>
                </a:lnTo>
                <a:lnTo>
                  <a:pt x="2639" y="2124"/>
                </a:lnTo>
                <a:lnTo>
                  <a:pt x="2650" y="2109"/>
                </a:lnTo>
                <a:lnTo>
                  <a:pt x="2661" y="2098"/>
                </a:lnTo>
                <a:lnTo>
                  <a:pt x="2672" y="2075"/>
                </a:lnTo>
                <a:lnTo>
                  <a:pt x="2685" y="2027"/>
                </a:lnTo>
                <a:lnTo>
                  <a:pt x="2696" y="2005"/>
                </a:lnTo>
                <a:lnTo>
                  <a:pt x="2707" y="1956"/>
                </a:lnTo>
                <a:lnTo>
                  <a:pt x="2720" y="1871"/>
                </a:lnTo>
                <a:lnTo>
                  <a:pt x="2730" y="1818"/>
                </a:lnTo>
                <a:lnTo>
                  <a:pt x="2741" y="1769"/>
                </a:lnTo>
                <a:lnTo>
                  <a:pt x="2754" y="1736"/>
                </a:lnTo>
                <a:lnTo>
                  <a:pt x="2765" y="1696"/>
                </a:lnTo>
                <a:lnTo>
                  <a:pt x="2776" y="1632"/>
                </a:lnTo>
                <a:lnTo>
                  <a:pt x="2787" y="1594"/>
                </a:lnTo>
                <a:lnTo>
                  <a:pt x="2800" y="1541"/>
                </a:lnTo>
                <a:lnTo>
                  <a:pt x="2811" y="1483"/>
                </a:lnTo>
                <a:lnTo>
                  <a:pt x="2822" y="1432"/>
                </a:lnTo>
                <a:lnTo>
                  <a:pt x="2834" y="1399"/>
                </a:lnTo>
                <a:lnTo>
                  <a:pt x="2845" y="1401"/>
                </a:lnTo>
                <a:lnTo>
                  <a:pt x="2856" y="1357"/>
                </a:lnTo>
                <a:lnTo>
                  <a:pt x="2867" y="1311"/>
                </a:lnTo>
                <a:lnTo>
                  <a:pt x="2880" y="1249"/>
                </a:lnTo>
                <a:lnTo>
                  <a:pt x="2891" y="1200"/>
                </a:lnTo>
                <a:lnTo>
                  <a:pt x="2902" y="1187"/>
                </a:lnTo>
                <a:lnTo>
                  <a:pt x="2914" y="1178"/>
                </a:lnTo>
                <a:lnTo>
                  <a:pt x="2925" y="1167"/>
                </a:lnTo>
                <a:lnTo>
                  <a:pt x="2936" y="1131"/>
                </a:lnTo>
                <a:lnTo>
                  <a:pt x="2949" y="1065"/>
                </a:lnTo>
                <a:lnTo>
                  <a:pt x="2960" y="1016"/>
                </a:lnTo>
                <a:lnTo>
                  <a:pt x="2971" y="956"/>
                </a:lnTo>
                <a:lnTo>
                  <a:pt x="2982" y="938"/>
                </a:lnTo>
                <a:lnTo>
                  <a:pt x="2995" y="883"/>
                </a:lnTo>
                <a:lnTo>
                  <a:pt x="3006" y="870"/>
                </a:lnTo>
                <a:lnTo>
                  <a:pt x="3016" y="843"/>
                </a:lnTo>
                <a:lnTo>
                  <a:pt x="3029" y="765"/>
                </a:lnTo>
                <a:lnTo>
                  <a:pt x="3040" y="697"/>
                </a:lnTo>
                <a:lnTo>
                  <a:pt x="3051" y="665"/>
                </a:lnTo>
                <a:lnTo>
                  <a:pt x="3064" y="634"/>
                </a:lnTo>
                <a:lnTo>
                  <a:pt x="3075" y="641"/>
                </a:lnTo>
                <a:lnTo>
                  <a:pt x="3086" y="581"/>
                </a:lnTo>
                <a:lnTo>
                  <a:pt x="3097" y="544"/>
                </a:lnTo>
                <a:lnTo>
                  <a:pt x="3109" y="442"/>
                </a:lnTo>
                <a:lnTo>
                  <a:pt x="3120" y="399"/>
                </a:lnTo>
                <a:lnTo>
                  <a:pt x="3131" y="349"/>
                </a:lnTo>
                <a:lnTo>
                  <a:pt x="3144" y="315"/>
                </a:lnTo>
                <a:lnTo>
                  <a:pt x="3155" y="277"/>
                </a:lnTo>
                <a:lnTo>
                  <a:pt x="3166" y="231"/>
                </a:lnTo>
                <a:lnTo>
                  <a:pt x="3179" y="178"/>
                </a:lnTo>
                <a:lnTo>
                  <a:pt x="3189" y="129"/>
                </a:lnTo>
                <a:lnTo>
                  <a:pt x="3200" y="111"/>
                </a:lnTo>
                <a:lnTo>
                  <a:pt x="3211" y="104"/>
                </a:lnTo>
                <a:lnTo>
                  <a:pt x="3224" y="120"/>
                </a:lnTo>
                <a:lnTo>
                  <a:pt x="3235" y="149"/>
                </a:lnTo>
                <a:lnTo>
                  <a:pt x="3246" y="125"/>
                </a:lnTo>
                <a:lnTo>
                  <a:pt x="3259" y="93"/>
                </a:lnTo>
                <a:lnTo>
                  <a:pt x="3270" y="60"/>
                </a:lnTo>
                <a:lnTo>
                  <a:pt x="3281" y="54"/>
                </a:lnTo>
                <a:lnTo>
                  <a:pt x="3293" y="74"/>
                </a:lnTo>
                <a:lnTo>
                  <a:pt x="3304" y="94"/>
                </a:lnTo>
                <a:lnTo>
                  <a:pt x="3315" y="76"/>
                </a:lnTo>
                <a:lnTo>
                  <a:pt x="3326" y="69"/>
                </a:lnTo>
                <a:lnTo>
                  <a:pt x="3339" y="42"/>
                </a:lnTo>
                <a:lnTo>
                  <a:pt x="3350" y="3"/>
                </a:lnTo>
                <a:lnTo>
                  <a:pt x="3361" y="0"/>
                </a:lnTo>
                <a:lnTo>
                  <a:pt x="3373" y="31"/>
                </a:lnTo>
                <a:lnTo>
                  <a:pt x="3384" y="62"/>
                </a:lnTo>
                <a:lnTo>
                  <a:pt x="3395" y="124"/>
                </a:lnTo>
                <a:lnTo>
                  <a:pt x="3408" y="169"/>
                </a:lnTo>
                <a:lnTo>
                  <a:pt x="3419" y="186"/>
                </a:lnTo>
                <a:lnTo>
                  <a:pt x="3430" y="164"/>
                </a:lnTo>
                <a:lnTo>
                  <a:pt x="3441" y="113"/>
                </a:lnTo>
                <a:lnTo>
                  <a:pt x="3454" y="96"/>
                </a:lnTo>
                <a:lnTo>
                  <a:pt x="3465" y="105"/>
                </a:lnTo>
                <a:lnTo>
                  <a:pt x="3465" y="1136"/>
                </a:lnTo>
                <a:lnTo>
                  <a:pt x="3454" y="1136"/>
                </a:lnTo>
                <a:lnTo>
                  <a:pt x="3441" y="1136"/>
                </a:lnTo>
                <a:lnTo>
                  <a:pt x="3430" y="1136"/>
                </a:lnTo>
                <a:lnTo>
                  <a:pt x="3419" y="1136"/>
                </a:lnTo>
                <a:lnTo>
                  <a:pt x="3408" y="1136"/>
                </a:lnTo>
                <a:lnTo>
                  <a:pt x="3395" y="1136"/>
                </a:lnTo>
                <a:lnTo>
                  <a:pt x="3384" y="1136"/>
                </a:lnTo>
                <a:lnTo>
                  <a:pt x="3373" y="1136"/>
                </a:lnTo>
                <a:lnTo>
                  <a:pt x="3361" y="1136"/>
                </a:lnTo>
                <a:lnTo>
                  <a:pt x="3350" y="1136"/>
                </a:lnTo>
                <a:lnTo>
                  <a:pt x="3339" y="1136"/>
                </a:lnTo>
                <a:lnTo>
                  <a:pt x="3326" y="1136"/>
                </a:lnTo>
                <a:lnTo>
                  <a:pt x="3315" y="1136"/>
                </a:lnTo>
                <a:lnTo>
                  <a:pt x="3304" y="1136"/>
                </a:lnTo>
                <a:lnTo>
                  <a:pt x="3293" y="1136"/>
                </a:lnTo>
                <a:lnTo>
                  <a:pt x="3281" y="1136"/>
                </a:lnTo>
                <a:lnTo>
                  <a:pt x="3270" y="1136"/>
                </a:lnTo>
                <a:lnTo>
                  <a:pt x="3259" y="1136"/>
                </a:lnTo>
                <a:lnTo>
                  <a:pt x="3246" y="1136"/>
                </a:lnTo>
                <a:lnTo>
                  <a:pt x="3235" y="1136"/>
                </a:lnTo>
                <a:lnTo>
                  <a:pt x="3224" y="1136"/>
                </a:lnTo>
                <a:lnTo>
                  <a:pt x="3211" y="1136"/>
                </a:lnTo>
                <a:lnTo>
                  <a:pt x="3200" y="1136"/>
                </a:lnTo>
                <a:lnTo>
                  <a:pt x="3189" y="1136"/>
                </a:lnTo>
                <a:lnTo>
                  <a:pt x="3179" y="1136"/>
                </a:lnTo>
                <a:lnTo>
                  <a:pt x="3166" y="1136"/>
                </a:lnTo>
                <a:lnTo>
                  <a:pt x="3155" y="1136"/>
                </a:lnTo>
                <a:lnTo>
                  <a:pt x="3144" y="1136"/>
                </a:lnTo>
                <a:lnTo>
                  <a:pt x="3131" y="1136"/>
                </a:lnTo>
                <a:lnTo>
                  <a:pt x="3120" y="1136"/>
                </a:lnTo>
                <a:lnTo>
                  <a:pt x="3109" y="1136"/>
                </a:lnTo>
                <a:lnTo>
                  <a:pt x="3097" y="1136"/>
                </a:lnTo>
                <a:lnTo>
                  <a:pt x="3086" y="1136"/>
                </a:lnTo>
                <a:lnTo>
                  <a:pt x="3075" y="1136"/>
                </a:lnTo>
                <a:lnTo>
                  <a:pt x="3064" y="1136"/>
                </a:lnTo>
                <a:lnTo>
                  <a:pt x="3051" y="1136"/>
                </a:lnTo>
                <a:lnTo>
                  <a:pt x="3040" y="1136"/>
                </a:lnTo>
                <a:lnTo>
                  <a:pt x="3029" y="1136"/>
                </a:lnTo>
                <a:lnTo>
                  <a:pt x="3016" y="1136"/>
                </a:lnTo>
                <a:lnTo>
                  <a:pt x="3006" y="1136"/>
                </a:lnTo>
                <a:lnTo>
                  <a:pt x="2995" y="1136"/>
                </a:lnTo>
                <a:lnTo>
                  <a:pt x="2982" y="1136"/>
                </a:lnTo>
                <a:lnTo>
                  <a:pt x="2971" y="1136"/>
                </a:lnTo>
                <a:lnTo>
                  <a:pt x="2960" y="1136"/>
                </a:lnTo>
                <a:lnTo>
                  <a:pt x="2949" y="1136"/>
                </a:lnTo>
                <a:lnTo>
                  <a:pt x="2936" y="1136"/>
                </a:lnTo>
                <a:lnTo>
                  <a:pt x="2925" y="1136"/>
                </a:lnTo>
                <a:lnTo>
                  <a:pt x="2914" y="1136"/>
                </a:lnTo>
                <a:lnTo>
                  <a:pt x="2902" y="1136"/>
                </a:lnTo>
                <a:lnTo>
                  <a:pt x="2891" y="1136"/>
                </a:lnTo>
                <a:lnTo>
                  <a:pt x="2880" y="1136"/>
                </a:lnTo>
                <a:lnTo>
                  <a:pt x="2867" y="1136"/>
                </a:lnTo>
                <a:lnTo>
                  <a:pt x="2856" y="1136"/>
                </a:lnTo>
                <a:lnTo>
                  <a:pt x="2845" y="1136"/>
                </a:lnTo>
                <a:lnTo>
                  <a:pt x="2834" y="1136"/>
                </a:lnTo>
                <a:lnTo>
                  <a:pt x="2822" y="1136"/>
                </a:lnTo>
                <a:lnTo>
                  <a:pt x="2811" y="1136"/>
                </a:lnTo>
                <a:lnTo>
                  <a:pt x="2800" y="1136"/>
                </a:lnTo>
                <a:lnTo>
                  <a:pt x="2787" y="1136"/>
                </a:lnTo>
                <a:lnTo>
                  <a:pt x="2776" y="1136"/>
                </a:lnTo>
                <a:lnTo>
                  <a:pt x="2765" y="1136"/>
                </a:lnTo>
                <a:lnTo>
                  <a:pt x="2754" y="1136"/>
                </a:lnTo>
                <a:lnTo>
                  <a:pt x="2741" y="1136"/>
                </a:lnTo>
                <a:lnTo>
                  <a:pt x="2730" y="1136"/>
                </a:lnTo>
                <a:lnTo>
                  <a:pt x="2720" y="1136"/>
                </a:lnTo>
                <a:lnTo>
                  <a:pt x="2707" y="1136"/>
                </a:lnTo>
                <a:lnTo>
                  <a:pt x="2696" y="1136"/>
                </a:lnTo>
                <a:lnTo>
                  <a:pt x="2685" y="1136"/>
                </a:lnTo>
                <a:lnTo>
                  <a:pt x="2672" y="1136"/>
                </a:lnTo>
                <a:lnTo>
                  <a:pt x="2661" y="1136"/>
                </a:lnTo>
                <a:lnTo>
                  <a:pt x="2650" y="1136"/>
                </a:lnTo>
                <a:lnTo>
                  <a:pt x="2639" y="1136"/>
                </a:lnTo>
                <a:lnTo>
                  <a:pt x="2627" y="1136"/>
                </a:lnTo>
                <a:lnTo>
                  <a:pt x="2616" y="1136"/>
                </a:lnTo>
                <a:lnTo>
                  <a:pt x="2605" y="1136"/>
                </a:lnTo>
                <a:lnTo>
                  <a:pt x="2592" y="1136"/>
                </a:lnTo>
                <a:lnTo>
                  <a:pt x="2581" y="1136"/>
                </a:lnTo>
                <a:lnTo>
                  <a:pt x="2570" y="1136"/>
                </a:lnTo>
                <a:lnTo>
                  <a:pt x="2557" y="1136"/>
                </a:lnTo>
                <a:lnTo>
                  <a:pt x="2546" y="1136"/>
                </a:lnTo>
                <a:lnTo>
                  <a:pt x="2536" y="1136"/>
                </a:lnTo>
                <a:lnTo>
                  <a:pt x="2525" y="1136"/>
                </a:lnTo>
                <a:lnTo>
                  <a:pt x="2512" y="1136"/>
                </a:lnTo>
                <a:lnTo>
                  <a:pt x="2501" y="1136"/>
                </a:lnTo>
                <a:lnTo>
                  <a:pt x="2490" y="1136"/>
                </a:lnTo>
                <a:lnTo>
                  <a:pt x="2477" y="1136"/>
                </a:lnTo>
                <a:lnTo>
                  <a:pt x="2466" y="1136"/>
                </a:lnTo>
                <a:lnTo>
                  <a:pt x="2455" y="1136"/>
                </a:lnTo>
                <a:lnTo>
                  <a:pt x="2443" y="1136"/>
                </a:lnTo>
                <a:lnTo>
                  <a:pt x="2432" y="1136"/>
                </a:lnTo>
                <a:lnTo>
                  <a:pt x="2421" y="1136"/>
                </a:lnTo>
                <a:lnTo>
                  <a:pt x="2410" y="1136"/>
                </a:lnTo>
                <a:lnTo>
                  <a:pt x="2397" y="1136"/>
                </a:lnTo>
                <a:lnTo>
                  <a:pt x="2386" y="1136"/>
                </a:lnTo>
                <a:lnTo>
                  <a:pt x="2375" y="1136"/>
                </a:lnTo>
                <a:lnTo>
                  <a:pt x="2363" y="1136"/>
                </a:lnTo>
                <a:lnTo>
                  <a:pt x="2352" y="1136"/>
                </a:lnTo>
                <a:lnTo>
                  <a:pt x="2341" y="1136"/>
                </a:lnTo>
                <a:lnTo>
                  <a:pt x="2328" y="1136"/>
                </a:lnTo>
                <a:lnTo>
                  <a:pt x="2317" y="1136"/>
                </a:lnTo>
                <a:lnTo>
                  <a:pt x="2306" y="1136"/>
                </a:lnTo>
                <a:lnTo>
                  <a:pt x="2295" y="1136"/>
                </a:lnTo>
                <a:lnTo>
                  <a:pt x="2282" y="1136"/>
                </a:lnTo>
                <a:lnTo>
                  <a:pt x="2271" y="1136"/>
                </a:lnTo>
                <a:lnTo>
                  <a:pt x="2261" y="1136"/>
                </a:lnTo>
                <a:lnTo>
                  <a:pt x="2248" y="1136"/>
                </a:lnTo>
                <a:lnTo>
                  <a:pt x="2237" y="1136"/>
                </a:lnTo>
                <a:lnTo>
                  <a:pt x="2226" y="1136"/>
                </a:lnTo>
                <a:lnTo>
                  <a:pt x="2213" y="1136"/>
                </a:lnTo>
                <a:lnTo>
                  <a:pt x="2202" y="1136"/>
                </a:lnTo>
                <a:lnTo>
                  <a:pt x="2191" y="1136"/>
                </a:lnTo>
                <a:lnTo>
                  <a:pt x="2180" y="1136"/>
                </a:lnTo>
                <a:lnTo>
                  <a:pt x="2168" y="1136"/>
                </a:lnTo>
                <a:lnTo>
                  <a:pt x="2157" y="1136"/>
                </a:lnTo>
                <a:lnTo>
                  <a:pt x="2146" y="1136"/>
                </a:lnTo>
                <a:lnTo>
                  <a:pt x="2133" y="1136"/>
                </a:lnTo>
                <a:lnTo>
                  <a:pt x="2122" y="1136"/>
                </a:lnTo>
                <a:lnTo>
                  <a:pt x="2111" y="1136"/>
                </a:lnTo>
                <a:lnTo>
                  <a:pt x="2098" y="1136"/>
                </a:lnTo>
                <a:lnTo>
                  <a:pt x="2087" y="1136"/>
                </a:lnTo>
                <a:lnTo>
                  <a:pt x="2077" y="1136"/>
                </a:lnTo>
                <a:lnTo>
                  <a:pt x="2066" y="1136"/>
                </a:lnTo>
                <a:lnTo>
                  <a:pt x="2053" y="1136"/>
                </a:lnTo>
                <a:lnTo>
                  <a:pt x="2042" y="1136"/>
                </a:lnTo>
                <a:lnTo>
                  <a:pt x="2031" y="1136"/>
                </a:lnTo>
                <a:lnTo>
                  <a:pt x="2018" y="1136"/>
                </a:lnTo>
                <a:lnTo>
                  <a:pt x="2007" y="1136"/>
                </a:lnTo>
                <a:lnTo>
                  <a:pt x="1996" y="1136"/>
                </a:lnTo>
                <a:lnTo>
                  <a:pt x="1985" y="1136"/>
                </a:lnTo>
                <a:lnTo>
                  <a:pt x="1973" y="1136"/>
                </a:lnTo>
                <a:lnTo>
                  <a:pt x="1962" y="1136"/>
                </a:lnTo>
                <a:lnTo>
                  <a:pt x="1951" y="1136"/>
                </a:lnTo>
                <a:lnTo>
                  <a:pt x="1938" y="1136"/>
                </a:lnTo>
                <a:lnTo>
                  <a:pt x="1927" y="1136"/>
                </a:lnTo>
                <a:lnTo>
                  <a:pt x="1916" y="1136"/>
                </a:lnTo>
                <a:lnTo>
                  <a:pt x="1903" y="1136"/>
                </a:lnTo>
                <a:lnTo>
                  <a:pt x="1893" y="1136"/>
                </a:lnTo>
                <a:lnTo>
                  <a:pt x="1882" y="1136"/>
                </a:lnTo>
                <a:lnTo>
                  <a:pt x="1871" y="1136"/>
                </a:lnTo>
                <a:lnTo>
                  <a:pt x="1858" y="1136"/>
                </a:lnTo>
                <a:lnTo>
                  <a:pt x="1847" y="1136"/>
                </a:lnTo>
                <a:lnTo>
                  <a:pt x="1836" y="1136"/>
                </a:lnTo>
                <a:lnTo>
                  <a:pt x="1823" y="1136"/>
                </a:lnTo>
                <a:lnTo>
                  <a:pt x="1812" y="1136"/>
                </a:lnTo>
                <a:lnTo>
                  <a:pt x="1801" y="1136"/>
                </a:lnTo>
                <a:lnTo>
                  <a:pt x="1789" y="1136"/>
                </a:lnTo>
                <a:lnTo>
                  <a:pt x="1778" y="1136"/>
                </a:lnTo>
                <a:lnTo>
                  <a:pt x="1767" y="1136"/>
                </a:lnTo>
                <a:lnTo>
                  <a:pt x="1756" y="1136"/>
                </a:lnTo>
                <a:lnTo>
                  <a:pt x="1743" y="1136"/>
                </a:lnTo>
                <a:lnTo>
                  <a:pt x="1732" y="1136"/>
                </a:lnTo>
                <a:lnTo>
                  <a:pt x="1721" y="1136"/>
                </a:lnTo>
                <a:lnTo>
                  <a:pt x="1709" y="1136"/>
                </a:lnTo>
                <a:lnTo>
                  <a:pt x="1698" y="1136"/>
                </a:lnTo>
                <a:lnTo>
                  <a:pt x="1687" y="1136"/>
                </a:lnTo>
                <a:lnTo>
                  <a:pt x="1674" y="1136"/>
                </a:lnTo>
                <a:lnTo>
                  <a:pt x="1663" y="1136"/>
                </a:lnTo>
                <a:lnTo>
                  <a:pt x="1652" y="1136"/>
                </a:lnTo>
                <a:lnTo>
                  <a:pt x="1641" y="1136"/>
                </a:lnTo>
                <a:lnTo>
                  <a:pt x="1628" y="1136"/>
                </a:lnTo>
                <a:lnTo>
                  <a:pt x="1618" y="1136"/>
                </a:lnTo>
                <a:lnTo>
                  <a:pt x="1607" y="1136"/>
                </a:lnTo>
                <a:lnTo>
                  <a:pt x="1594" y="1136"/>
                </a:lnTo>
                <a:lnTo>
                  <a:pt x="1583" y="1136"/>
                </a:lnTo>
                <a:lnTo>
                  <a:pt x="1572" y="1136"/>
                </a:lnTo>
                <a:lnTo>
                  <a:pt x="1559" y="1136"/>
                </a:lnTo>
                <a:lnTo>
                  <a:pt x="1548" y="1136"/>
                </a:lnTo>
                <a:lnTo>
                  <a:pt x="1537" y="1136"/>
                </a:lnTo>
                <a:lnTo>
                  <a:pt x="1526" y="1136"/>
                </a:lnTo>
                <a:lnTo>
                  <a:pt x="1514" y="1136"/>
                </a:lnTo>
                <a:lnTo>
                  <a:pt x="1503" y="1136"/>
                </a:lnTo>
                <a:lnTo>
                  <a:pt x="1492" y="1136"/>
                </a:lnTo>
                <a:lnTo>
                  <a:pt x="1479" y="1136"/>
                </a:lnTo>
                <a:lnTo>
                  <a:pt x="1468" y="1136"/>
                </a:lnTo>
                <a:lnTo>
                  <a:pt x="1457" y="1136"/>
                </a:lnTo>
                <a:lnTo>
                  <a:pt x="1444" y="1136"/>
                </a:lnTo>
                <a:lnTo>
                  <a:pt x="1434" y="1136"/>
                </a:lnTo>
                <a:lnTo>
                  <a:pt x="1423" y="1136"/>
                </a:lnTo>
                <a:lnTo>
                  <a:pt x="1412" y="1136"/>
                </a:lnTo>
                <a:lnTo>
                  <a:pt x="1399" y="1136"/>
                </a:lnTo>
                <a:lnTo>
                  <a:pt x="1388" y="1136"/>
                </a:lnTo>
                <a:lnTo>
                  <a:pt x="1377" y="1136"/>
                </a:lnTo>
                <a:lnTo>
                  <a:pt x="1364" y="1136"/>
                </a:lnTo>
                <a:lnTo>
                  <a:pt x="1353" y="1136"/>
                </a:lnTo>
                <a:lnTo>
                  <a:pt x="1342" y="1136"/>
                </a:lnTo>
                <a:lnTo>
                  <a:pt x="1332" y="1136"/>
                </a:lnTo>
                <a:lnTo>
                  <a:pt x="1319" y="1136"/>
                </a:lnTo>
                <a:lnTo>
                  <a:pt x="1308" y="1136"/>
                </a:lnTo>
                <a:lnTo>
                  <a:pt x="1297" y="1136"/>
                </a:lnTo>
                <a:lnTo>
                  <a:pt x="1284" y="1136"/>
                </a:lnTo>
                <a:lnTo>
                  <a:pt x="1273" y="1136"/>
                </a:lnTo>
                <a:lnTo>
                  <a:pt x="1262" y="1136"/>
                </a:lnTo>
                <a:lnTo>
                  <a:pt x="1250" y="1136"/>
                </a:lnTo>
                <a:lnTo>
                  <a:pt x="1239" y="1136"/>
                </a:lnTo>
                <a:lnTo>
                  <a:pt x="1228" y="1136"/>
                </a:lnTo>
                <a:lnTo>
                  <a:pt x="1217" y="1136"/>
                </a:lnTo>
                <a:lnTo>
                  <a:pt x="1204" y="1136"/>
                </a:lnTo>
                <a:lnTo>
                  <a:pt x="1193" y="1136"/>
                </a:lnTo>
                <a:lnTo>
                  <a:pt x="1182" y="1136"/>
                </a:lnTo>
                <a:lnTo>
                  <a:pt x="1169" y="1136"/>
                </a:lnTo>
                <a:lnTo>
                  <a:pt x="1158" y="1136"/>
                </a:lnTo>
                <a:lnTo>
                  <a:pt x="1148" y="1136"/>
                </a:lnTo>
                <a:lnTo>
                  <a:pt x="1135" y="1136"/>
                </a:lnTo>
                <a:lnTo>
                  <a:pt x="1124" y="1136"/>
                </a:lnTo>
                <a:lnTo>
                  <a:pt x="1113" y="1136"/>
                </a:lnTo>
                <a:lnTo>
                  <a:pt x="1102" y="1136"/>
                </a:lnTo>
                <a:lnTo>
                  <a:pt x="1089" y="1136"/>
                </a:lnTo>
                <a:lnTo>
                  <a:pt x="1078" y="1136"/>
                </a:lnTo>
                <a:lnTo>
                  <a:pt x="1067" y="1136"/>
                </a:lnTo>
                <a:lnTo>
                  <a:pt x="1055" y="1136"/>
                </a:lnTo>
                <a:lnTo>
                  <a:pt x="1044" y="1136"/>
                </a:lnTo>
                <a:lnTo>
                  <a:pt x="1033" y="1136"/>
                </a:lnTo>
                <a:lnTo>
                  <a:pt x="1020" y="1136"/>
                </a:lnTo>
                <a:lnTo>
                  <a:pt x="1009" y="1136"/>
                </a:lnTo>
                <a:lnTo>
                  <a:pt x="998" y="1136"/>
                </a:lnTo>
                <a:lnTo>
                  <a:pt x="987" y="1136"/>
                </a:lnTo>
                <a:lnTo>
                  <a:pt x="975" y="1136"/>
                </a:lnTo>
                <a:lnTo>
                  <a:pt x="964" y="1136"/>
                </a:lnTo>
                <a:lnTo>
                  <a:pt x="953" y="1136"/>
                </a:lnTo>
                <a:lnTo>
                  <a:pt x="940" y="1136"/>
                </a:lnTo>
                <a:lnTo>
                  <a:pt x="929" y="1136"/>
                </a:lnTo>
                <a:lnTo>
                  <a:pt x="918" y="1136"/>
                </a:lnTo>
                <a:lnTo>
                  <a:pt x="905" y="1136"/>
                </a:lnTo>
                <a:lnTo>
                  <a:pt x="894" y="1136"/>
                </a:lnTo>
                <a:lnTo>
                  <a:pt x="883" y="1136"/>
                </a:lnTo>
                <a:lnTo>
                  <a:pt x="873" y="1136"/>
                </a:lnTo>
                <a:lnTo>
                  <a:pt x="860" y="1136"/>
                </a:lnTo>
                <a:lnTo>
                  <a:pt x="849" y="1136"/>
                </a:lnTo>
                <a:lnTo>
                  <a:pt x="838" y="1136"/>
                </a:lnTo>
                <a:lnTo>
                  <a:pt x="825" y="1136"/>
                </a:lnTo>
                <a:lnTo>
                  <a:pt x="814" y="1136"/>
                </a:lnTo>
                <a:lnTo>
                  <a:pt x="803" y="1136"/>
                </a:lnTo>
                <a:lnTo>
                  <a:pt x="791" y="1136"/>
                </a:lnTo>
                <a:lnTo>
                  <a:pt x="780" y="1136"/>
                </a:lnTo>
                <a:lnTo>
                  <a:pt x="769" y="1136"/>
                </a:lnTo>
                <a:lnTo>
                  <a:pt x="758" y="1136"/>
                </a:lnTo>
                <a:lnTo>
                  <a:pt x="745" y="1136"/>
                </a:lnTo>
                <a:lnTo>
                  <a:pt x="734" y="1136"/>
                </a:lnTo>
                <a:lnTo>
                  <a:pt x="723" y="1136"/>
                </a:lnTo>
                <a:lnTo>
                  <a:pt x="710" y="1136"/>
                </a:lnTo>
                <a:lnTo>
                  <a:pt x="699" y="1136"/>
                </a:lnTo>
                <a:lnTo>
                  <a:pt x="689" y="1136"/>
                </a:lnTo>
                <a:lnTo>
                  <a:pt x="676" y="1136"/>
                </a:lnTo>
                <a:lnTo>
                  <a:pt x="665" y="1136"/>
                </a:lnTo>
                <a:lnTo>
                  <a:pt x="654" y="1136"/>
                </a:lnTo>
                <a:lnTo>
                  <a:pt x="643" y="1136"/>
                </a:lnTo>
                <a:lnTo>
                  <a:pt x="630" y="1136"/>
                </a:lnTo>
                <a:lnTo>
                  <a:pt x="619" y="1136"/>
                </a:lnTo>
                <a:lnTo>
                  <a:pt x="608" y="1136"/>
                </a:lnTo>
                <a:lnTo>
                  <a:pt x="596" y="1136"/>
                </a:lnTo>
                <a:lnTo>
                  <a:pt x="585" y="1136"/>
                </a:lnTo>
                <a:lnTo>
                  <a:pt x="574" y="1136"/>
                </a:lnTo>
                <a:lnTo>
                  <a:pt x="563" y="1136"/>
                </a:lnTo>
                <a:lnTo>
                  <a:pt x="550" y="1136"/>
                </a:lnTo>
                <a:lnTo>
                  <a:pt x="539" y="1136"/>
                </a:lnTo>
                <a:lnTo>
                  <a:pt x="528" y="1136"/>
                </a:lnTo>
                <a:lnTo>
                  <a:pt x="516" y="1136"/>
                </a:lnTo>
                <a:lnTo>
                  <a:pt x="505" y="1136"/>
                </a:lnTo>
                <a:lnTo>
                  <a:pt x="494" y="1136"/>
                </a:lnTo>
                <a:lnTo>
                  <a:pt x="481" y="1136"/>
                </a:lnTo>
                <a:lnTo>
                  <a:pt x="470" y="1136"/>
                </a:lnTo>
                <a:lnTo>
                  <a:pt x="459" y="1136"/>
                </a:lnTo>
                <a:lnTo>
                  <a:pt x="448" y="1136"/>
                </a:lnTo>
                <a:lnTo>
                  <a:pt x="435" y="1136"/>
                </a:lnTo>
                <a:lnTo>
                  <a:pt x="424" y="1136"/>
                </a:lnTo>
                <a:lnTo>
                  <a:pt x="414" y="1136"/>
                </a:lnTo>
                <a:lnTo>
                  <a:pt x="401" y="1136"/>
                </a:lnTo>
                <a:lnTo>
                  <a:pt x="390" y="1136"/>
                </a:lnTo>
                <a:lnTo>
                  <a:pt x="379" y="1136"/>
                </a:lnTo>
                <a:lnTo>
                  <a:pt x="366" y="1136"/>
                </a:lnTo>
                <a:lnTo>
                  <a:pt x="355" y="1136"/>
                </a:lnTo>
                <a:lnTo>
                  <a:pt x="344" y="1136"/>
                </a:lnTo>
                <a:lnTo>
                  <a:pt x="333" y="1136"/>
                </a:lnTo>
                <a:lnTo>
                  <a:pt x="321" y="1136"/>
                </a:lnTo>
                <a:lnTo>
                  <a:pt x="310" y="1136"/>
                </a:lnTo>
                <a:lnTo>
                  <a:pt x="299" y="1136"/>
                </a:lnTo>
                <a:lnTo>
                  <a:pt x="286" y="1136"/>
                </a:lnTo>
                <a:lnTo>
                  <a:pt x="275" y="1136"/>
                </a:lnTo>
                <a:lnTo>
                  <a:pt x="264" y="1136"/>
                </a:lnTo>
                <a:lnTo>
                  <a:pt x="251" y="1136"/>
                </a:lnTo>
                <a:lnTo>
                  <a:pt x="240" y="1136"/>
                </a:lnTo>
                <a:lnTo>
                  <a:pt x="230" y="1136"/>
                </a:lnTo>
                <a:lnTo>
                  <a:pt x="219" y="1136"/>
                </a:lnTo>
                <a:lnTo>
                  <a:pt x="206" y="1136"/>
                </a:lnTo>
                <a:lnTo>
                  <a:pt x="195" y="1136"/>
                </a:lnTo>
                <a:lnTo>
                  <a:pt x="184" y="1136"/>
                </a:lnTo>
                <a:lnTo>
                  <a:pt x="171" y="1136"/>
                </a:lnTo>
                <a:lnTo>
                  <a:pt x="160" y="1136"/>
                </a:lnTo>
                <a:lnTo>
                  <a:pt x="149" y="1136"/>
                </a:lnTo>
                <a:lnTo>
                  <a:pt x="137" y="1136"/>
                </a:lnTo>
                <a:lnTo>
                  <a:pt x="126" y="1136"/>
                </a:lnTo>
                <a:lnTo>
                  <a:pt x="115" y="1136"/>
                </a:lnTo>
                <a:lnTo>
                  <a:pt x="104" y="1136"/>
                </a:lnTo>
                <a:lnTo>
                  <a:pt x="91" y="1136"/>
                </a:lnTo>
                <a:lnTo>
                  <a:pt x="80" y="1136"/>
                </a:lnTo>
                <a:lnTo>
                  <a:pt x="69" y="1136"/>
                </a:lnTo>
                <a:lnTo>
                  <a:pt x="56" y="1136"/>
                </a:lnTo>
                <a:lnTo>
                  <a:pt x="46" y="1136"/>
                </a:lnTo>
                <a:lnTo>
                  <a:pt x="35" y="1136"/>
                </a:lnTo>
                <a:lnTo>
                  <a:pt x="22" y="1136"/>
                </a:lnTo>
                <a:lnTo>
                  <a:pt x="11" y="1136"/>
                </a:lnTo>
                <a:lnTo>
                  <a:pt x="0" y="1136"/>
                </a:lnTo>
                <a:close/>
              </a:path>
            </a:pathLst>
          </a:custGeom>
          <a:solidFill>
            <a:srgbClr val="0066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3" name=""/>
          <p:cNvSpPr/>
          <p:nvPr/>
        </p:nvSpPr>
        <p:spPr>
          <a:xfrm>
            <a:off x="5765760" y="3127320"/>
            <a:ext cx="2749680" cy="2097000"/>
          </a:xfrm>
          <a:custGeom>
            <a:avLst/>
            <a:gdLst/>
            <a:ahLst/>
            <a:rect l="l" t="t" r="r" b="b"/>
            <a:pathLst>
              <a:path w="3465" h="2643">
                <a:moveTo>
                  <a:pt x="0" y="2184"/>
                </a:moveTo>
                <a:lnTo>
                  <a:pt x="11" y="2208"/>
                </a:lnTo>
                <a:lnTo>
                  <a:pt x="22" y="2277"/>
                </a:lnTo>
                <a:lnTo>
                  <a:pt x="35" y="2328"/>
                </a:lnTo>
                <a:lnTo>
                  <a:pt x="46" y="2339"/>
                </a:lnTo>
                <a:lnTo>
                  <a:pt x="56" y="2297"/>
                </a:lnTo>
                <a:lnTo>
                  <a:pt x="69" y="2250"/>
                </a:lnTo>
                <a:lnTo>
                  <a:pt x="80" y="2242"/>
                </a:lnTo>
                <a:lnTo>
                  <a:pt x="91" y="2302"/>
                </a:lnTo>
                <a:lnTo>
                  <a:pt x="104" y="2377"/>
                </a:lnTo>
                <a:lnTo>
                  <a:pt x="115" y="2408"/>
                </a:lnTo>
                <a:lnTo>
                  <a:pt x="126" y="2421"/>
                </a:lnTo>
                <a:lnTo>
                  <a:pt x="137" y="2419"/>
                </a:lnTo>
                <a:lnTo>
                  <a:pt x="149" y="2406"/>
                </a:lnTo>
                <a:lnTo>
                  <a:pt x="160" y="2424"/>
                </a:lnTo>
                <a:lnTo>
                  <a:pt x="171" y="2503"/>
                </a:lnTo>
                <a:lnTo>
                  <a:pt x="184" y="2636"/>
                </a:lnTo>
                <a:lnTo>
                  <a:pt x="195" y="2643"/>
                </a:lnTo>
                <a:lnTo>
                  <a:pt x="206" y="2607"/>
                </a:lnTo>
                <a:lnTo>
                  <a:pt x="219" y="2541"/>
                </a:lnTo>
                <a:lnTo>
                  <a:pt x="230" y="2477"/>
                </a:lnTo>
                <a:lnTo>
                  <a:pt x="240" y="2406"/>
                </a:lnTo>
                <a:lnTo>
                  <a:pt x="251" y="2388"/>
                </a:lnTo>
                <a:lnTo>
                  <a:pt x="264" y="2353"/>
                </a:lnTo>
                <a:lnTo>
                  <a:pt x="275" y="2322"/>
                </a:lnTo>
                <a:lnTo>
                  <a:pt x="286" y="2299"/>
                </a:lnTo>
                <a:lnTo>
                  <a:pt x="299" y="2270"/>
                </a:lnTo>
                <a:lnTo>
                  <a:pt x="310" y="2208"/>
                </a:lnTo>
                <a:lnTo>
                  <a:pt x="321" y="2217"/>
                </a:lnTo>
                <a:lnTo>
                  <a:pt x="333" y="2251"/>
                </a:lnTo>
                <a:lnTo>
                  <a:pt x="344" y="2259"/>
                </a:lnTo>
                <a:lnTo>
                  <a:pt x="355" y="2257"/>
                </a:lnTo>
                <a:lnTo>
                  <a:pt x="366" y="2215"/>
                </a:lnTo>
                <a:lnTo>
                  <a:pt x="379" y="2100"/>
                </a:lnTo>
                <a:lnTo>
                  <a:pt x="390" y="1985"/>
                </a:lnTo>
                <a:lnTo>
                  <a:pt x="401" y="1867"/>
                </a:lnTo>
                <a:lnTo>
                  <a:pt x="414" y="1796"/>
                </a:lnTo>
                <a:lnTo>
                  <a:pt x="424" y="1734"/>
                </a:lnTo>
                <a:lnTo>
                  <a:pt x="435" y="1674"/>
                </a:lnTo>
                <a:lnTo>
                  <a:pt x="448" y="1594"/>
                </a:lnTo>
                <a:lnTo>
                  <a:pt x="459" y="1565"/>
                </a:lnTo>
                <a:lnTo>
                  <a:pt x="470" y="1512"/>
                </a:lnTo>
                <a:lnTo>
                  <a:pt x="481" y="1472"/>
                </a:lnTo>
                <a:lnTo>
                  <a:pt x="494" y="1499"/>
                </a:lnTo>
                <a:lnTo>
                  <a:pt x="505" y="1530"/>
                </a:lnTo>
                <a:lnTo>
                  <a:pt x="516" y="1552"/>
                </a:lnTo>
                <a:lnTo>
                  <a:pt x="528" y="1554"/>
                </a:lnTo>
                <a:lnTo>
                  <a:pt x="539" y="1557"/>
                </a:lnTo>
                <a:lnTo>
                  <a:pt x="550" y="1543"/>
                </a:lnTo>
                <a:lnTo>
                  <a:pt x="563" y="1559"/>
                </a:lnTo>
                <a:lnTo>
                  <a:pt x="574" y="1579"/>
                </a:lnTo>
                <a:lnTo>
                  <a:pt x="585" y="1617"/>
                </a:lnTo>
                <a:lnTo>
                  <a:pt x="596" y="1652"/>
                </a:lnTo>
                <a:lnTo>
                  <a:pt x="608" y="1648"/>
                </a:lnTo>
                <a:lnTo>
                  <a:pt x="619" y="1579"/>
                </a:lnTo>
                <a:lnTo>
                  <a:pt x="630" y="1570"/>
                </a:lnTo>
                <a:lnTo>
                  <a:pt x="643" y="1570"/>
                </a:lnTo>
                <a:lnTo>
                  <a:pt x="654" y="1559"/>
                </a:lnTo>
                <a:lnTo>
                  <a:pt x="665" y="1577"/>
                </a:lnTo>
                <a:lnTo>
                  <a:pt x="676" y="1594"/>
                </a:lnTo>
                <a:lnTo>
                  <a:pt x="689" y="1585"/>
                </a:lnTo>
                <a:lnTo>
                  <a:pt x="699" y="1521"/>
                </a:lnTo>
                <a:lnTo>
                  <a:pt x="710" y="1443"/>
                </a:lnTo>
                <a:lnTo>
                  <a:pt x="723" y="1379"/>
                </a:lnTo>
                <a:lnTo>
                  <a:pt x="734" y="1370"/>
                </a:lnTo>
                <a:lnTo>
                  <a:pt x="745" y="1384"/>
                </a:lnTo>
                <a:lnTo>
                  <a:pt x="758" y="1406"/>
                </a:lnTo>
                <a:lnTo>
                  <a:pt x="769" y="1399"/>
                </a:lnTo>
                <a:lnTo>
                  <a:pt x="780" y="1351"/>
                </a:lnTo>
                <a:lnTo>
                  <a:pt x="791" y="1306"/>
                </a:lnTo>
                <a:lnTo>
                  <a:pt x="803" y="1284"/>
                </a:lnTo>
                <a:lnTo>
                  <a:pt x="814" y="1284"/>
                </a:lnTo>
                <a:lnTo>
                  <a:pt x="825" y="1295"/>
                </a:lnTo>
                <a:lnTo>
                  <a:pt x="838" y="1293"/>
                </a:lnTo>
                <a:lnTo>
                  <a:pt x="849" y="1240"/>
                </a:lnTo>
                <a:lnTo>
                  <a:pt x="860" y="1153"/>
                </a:lnTo>
                <a:lnTo>
                  <a:pt x="873" y="1031"/>
                </a:lnTo>
                <a:lnTo>
                  <a:pt x="883" y="1036"/>
                </a:lnTo>
                <a:lnTo>
                  <a:pt x="894" y="1091"/>
                </a:lnTo>
                <a:lnTo>
                  <a:pt x="905" y="1146"/>
                </a:lnTo>
                <a:lnTo>
                  <a:pt x="918" y="1209"/>
                </a:lnTo>
                <a:lnTo>
                  <a:pt x="929" y="1231"/>
                </a:lnTo>
                <a:lnTo>
                  <a:pt x="940" y="1213"/>
                </a:lnTo>
                <a:lnTo>
                  <a:pt x="953" y="1202"/>
                </a:lnTo>
                <a:lnTo>
                  <a:pt x="964" y="1218"/>
                </a:lnTo>
                <a:lnTo>
                  <a:pt x="975" y="1217"/>
                </a:lnTo>
                <a:lnTo>
                  <a:pt x="987" y="1198"/>
                </a:lnTo>
                <a:lnTo>
                  <a:pt x="998" y="1184"/>
                </a:lnTo>
                <a:lnTo>
                  <a:pt x="1009" y="1100"/>
                </a:lnTo>
                <a:lnTo>
                  <a:pt x="1020" y="1011"/>
                </a:lnTo>
                <a:lnTo>
                  <a:pt x="1033" y="954"/>
                </a:lnTo>
                <a:lnTo>
                  <a:pt x="1044" y="911"/>
                </a:lnTo>
                <a:lnTo>
                  <a:pt x="1055" y="943"/>
                </a:lnTo>
                <a:lnTo>
                  <a:pt x="1067" y="1038"/>
                </a:lnTo>
                <a:lnTo>
                  <a:pt x="1078" y="1109"/>
                </a:lnTo>
                <a:lnTo>
                  <a:pt x="1089" y="1200"/>
                </a:lnTo>
                <a:lnTo>
                  <a:pt x="1102" y="1249"/>
                </a:lnTo>
                <a:lnTo>
                  <a:pt x="1113" y="1279"/>
                </a:lnTo>
                <a:lnTo>
                  <a:pt x="1124" y="1319"/>
                </a:lnTo>
                <a:lnTo>
                  <a:pt x="1135" y="1393"/>
                </a:lnTo>
                <a:lnTo>
                  <a:pt x="1148" y="1439"/>
                </a:lnTo>
                <a:lnTo>
                  <a:pt x="1158" y="1481"/>
                </a:lnTo>
                <a:lnTo>
                  <a:pt x="1169" y="1506"/>
                </a:lnTo>
                <a:lnTo>
                  <a:pt x="1182" y="1490"/>
                </a:lnTo>
                <a:lnTo>
                  <a:pt x="1193" y="1466"/>
                </a:lnTo>
                <a:lnTo>
                  <a:pt x="1204" y="1448"/>
                </a:lnTo>
                <a:lnTo>
                  <a:pt x="1217" y="1448"/>
                </a:lnTo>
                <a:lnTo>
                  <a:pt x="1228" y="1475"/>
                </a:lnTo>
                <a:lnTo>
                  <a:pt x="1239" y="1492"/>
                </a:lnTo>
                <a:lnTo>
                  <a:pt x="1250" y="1494"/>
                </a:lnTo>
                <a:lnTo>
                  <a:pt x="1262" y="1517"/>
                </a:lnTo>
                <a:lnTo>
                  <a:pt x="1273" y="1545"/>
                </a:lnTo>
                <a:lnTo>
                  <a:pt x="1284" y="1552"/>
                </a:lnTo>
                <a:lnTo>
                  <a:pt x="1297" y="1588"/>
                </a:lnTo>
                <a:lnTo>
                  <a:pt x="1308" y="1688"/>
                </a:lnTo>
                <a:lnTo>
                  <a:pt x="1319" y="1725"/>
                </a:lnTo>
                <a:lnTo>
                  <a:pt x="1332" y="1738"/>
                </a:lnTo>
                <a:lnTo>
                  <a:pt x="1342" y="1778"/>
                </a:lnTo>
                <a:lnTo>
                  <a:pt x="1353" y="1772"/>
                </a:lnTo>
                <a:lnTo>
                  <a:pt x="1364" y="1776"/>
                </a:lnTo>
                <a:lnTo>
                  <a:pt x="1377" y="1780"/>
                </a:lnTo>
                <a:lnTo>
                  <a:pt x="1388" y="1818"/>
                </a:lnTo>
                <a:lnTo>
                  <a:pt x="1399" y="1858"/>
                </a:lnTo>
                <a:lnTo>
                  <a:pt x="1412" y="1896"/>
                </a:lnTo>
                <a:lnTo>
                  <a:pt x="1423" y="1891"/>
                </a:lnTo>
                <a:lnTo>
                  <a:pt x="1434" y="1898"/>
                </a:lnTo>
                <a:lnTo>
                  <a:pt x="1444" y="1922"/>
                </a:lnTo>
                <a:lnTo>
                  <a:pt x="1457" y="1974"/>
                </a:lnTo>
                <a:lnTo>
                  <a:pt x="1468" y="2020"/>
                </a:lnTo>
                <a:lnTo>
                  <a:pt x="1479" y="2024"/>
                </a:lnTo>
                <a:lnTo>
                  <a:pt x="1492" y="2031"/>
                </a:lnTo>
                <a:lnTo>
                  <a:pt x="1503" y="2035"/>
                </a:lnTo>
                <a:lnTo>
                  <a:pt x="1514" y="2024"/>
                </a:lnTo>
                <a:lnTo>
                  <a:pt x="1526" y="1984"/>
                </a:lnTo>
                <a:lnTo>
                  <a:pt x="1537" y="2031"/>
                </a:lnTo>
                <a:lnTo>
                  <a:pt x="1548" y="2058"/>
                </a:lnTo>
                <a:lnTo>
                  <a:pt x="1559" y="2071"/>
                </a:lnTo>
                <a:lnTo>
                  <a:pt x="1572" y="2047"/>
                </a:lnTo>
                <a:lnTo>
                  <a:pt x="1583" y="1974"/>
                </a:lnTo>
                <a:lnTo>
                  <a:pt x="1594" y="1934"/>
                </a:lnTo>
                <a:lnTo>
                  <a:pt x="1607" y="1865"/>
                </a:lnTo>
                <a:lnTo>
                  <a:pt x="1618" y="1869"/>
                </a:lnTo>
                <a:lnTo>
                  <a:pt x="1628" y="1933"/>
                </a:lnTo>
                <a:lnTo>
                  <a:pt x="1641" y="1978"/>
                </a:lnTo>
                <a:lnTo>
                  <a:pt x="1652" y="1974"/>
                </a:lnTo>
                <a:lnTo>
                  <a:pt x="1663" y="2027"/>
                </a:lnTo>
                <a:lnTo>
                  <a:pt x="1674" y="2045"/>
                </a:lnTo>
                <a:lnTo>
                  <a:pt x="1687" y="2080"/>
                </a:lnTo>
                <a:lnTo>
                  <a:pt x="1698" y="2135"/>
                </a:lnTo>
                <a:lnTo>
                  <a:pt x="1709" y="2168"/>
                </a:lnTo>
                <a:lnTo>
                  <a:pt x="1721" y="2186"/>
                </a:lnTo>
                <a:lnTo>
                  <a:pt x="1732" y="2169"/>
                </a:lnTo>
                <a:lnTo>
                  <a:pt x="1743" y="2120"/>
                </a:lnTo>
                <a:lnTo>
                  <a:pt x="1756" y="2069"/>
                </a:lnTo>
                <a:lnTo>
                  <a:pt x="1767" y="2076"/>
                </a:lnTo>
                <a:lnTo>
                  <a:pt x="1778" y="2091"/>
                </a:lnTo>
                <a:lnTo>
                  <a:pt x="1789" y="2122"/>
                </a:lnTo>
                <a:lnTo>
                  <a:pt x="1801" y="2153"/>
                </a:lnTo>
                <a:lnTo>
                  <a:pt x="1812" y="2162"/>
                </a:lnTo>
                <a:lnTo>
                  <a:pt x="1823" y="2166"/>
                </a:lnTo>
                <a:lnTo>
                  <a:pt x="1836" y="2149"/>
                </a:lnTo>
                <a:lnTo>
                  <a:pt x="1847" y="2137"/>
                </a:lnTo>
                <a:lnTo>
                  <a:pt x="1858" y="2144"/>
                </a:lnTo>
                <a:lnTo>
                  <a:pt x="1871" y="2144"/>
                </a:lnTo>
                <a:lnTo>
                  <a:pt x="1882" y="2137"/>
                </a:lnTo>
                <a:lnTo>
                  <a:pt x="1893" y="2131"/>
                </a:lnTo>
                <a:lnTo>
                  <a:pt x="1903" y="2117"/>
                </a:lnTo>
                <a:lnTo>
                  <a:pt x="1916" y="2073"/>
                </a:lnTo>
                <a:lnTo>
                  <a:pt x="1927" y="2044"/>
                </a:lnTo>
                <a:lnTo>
                  <a:pt x="1938" y="2058"/>
                </a:lnTo>
                <a:lnTo>
                  <a:pt x="1951" y="2071"/>
                </a:lnTo>
                <a:lnTo>
                  <a:pt x="1962" y="2035"/>
                </a:lnTo>
                <a:lnTo>
                  <a:pt x="1973" y="2013"/>
                </a:lnTo>
                <a:lnTo>
                  <a:pt x="1985" y="1982"/>
                </a:lnTo>
                <a:lnTo>
                  <a:pt x="1996" y="1912"/>
                </a:lnTo>
                <a:lnTo>
                  <a:pt x="2007" y="1874"/>
                </a:lnTo>
                <a:lnTo>
                  <a:pt x="2018" y="1889"/>
                </a:lnTo>
                <a:lnTo>
                  <a:pt x="2031" y="1911"/>
                </a:lnTo>
                <a:lnTo>
                  <a:pt x="2042" y="1912"/>
                </a:lnTo>
                <a:lnTo>
                  <a:pt x="2053" y="1923"/>
                </a:lnTo>
                <a:lnTo>
                  <a:pt x="2066" y="1927"/>
                </a:lnTo>
                <a:lnTo>
                  <a:pt x="2077" y="1918"/>
                </a:lnTo>
                <a:lnTo>
                  <a:pt x="2087" y="1927"/>
                </a:lnTo>
                <a:lnTo>
                  <a:pt x="2098" y="1911"/>
                </a:lnTo>
                <a:lnTo>
                  <a:pt x="2111" y="1931"/>
                </a:lnTo>
                <a:lnTo>
                  <a:pt x="2122" y="1936"/>
                </a:lnTo>
                <a:lnTo>
                  <a:pt x="2133" y="1920"/>
                </a:lnTo>
                <a:lnTo>
                  <a:pt x="2146" y="1883"/>
                </a:lnTo>
                <a:lnTo>
                  <a:pt x="2157" y="1851"/>
                </a:lnTo>
                <a:lnTo>
                  <a:pt x="2168" y="1856"/>
                </a:lnTo>
                <a:lnTo>
                  <a:pt x="2180" y="1863"/>
                </a:lnTo>
                <a:lnTo>
                  <a:pt x="2191" y="1865"/>
                </a:lnTo>
                <a:lnTo>
                  <a:pt x="2202" y="1869"/>
                </a:lnTo>
                <a:lnTo>
                  <a:pt x="2213" y="1892"/>
                </a:lnTo>
                <a:lnTo>
                  <a:pt x="2226" y="1849"/>
                </a:lnTo>
                <a:lnTo>
                  <a:pt x="2237" y="1805"/>
                </a:lnTo>
                <a:lnTo>
                  <a:pt x="2248" y="1801"/>
                </a:lnTo>
                <a:lnTo>
                  <a:pt x="2261" y="1834"/>
                </a:lnTo>
                <a:lnTo>
                  <a:pt x="2271" y="1871"/>
                </a:lnTo>
                <a:lnTo>
                  <a:pt x="2282" y="1894"/>
                </a:lnTo>
                <a:lnTo>
                  <a:pt x="2295" y="1929"/>
                </a:lnTo>
                <a:lnTo>
                  <a:pt x="2306" y="1934"/>
                </a:lnTo>
                <a:lnTo>
                  <a:pt x="2317" y="1880"/>
                </a:lnTo>
                <a:lnTo>
                  <a:pt x="2328" y="1845"/>
                </a:lnTo>
                <a:lnTo>
                  <a:pt x="2341" y="1889"/>
                </a:lnTo>
                <a:lnTo>
                  <a:pt x="2352" y="1878"/>
                </a:lnTo>
                <a:lnTo>
                  <a:pt x="2363" y="1858"/>
                </a:lnTo>
                <a:lnTo>
                  <a:pt x="2375" y="1834"/>
                </a:lnTo>
                <a:lnTo>
                  <a:pt x="2386" y="1825"/>
                </a:lnTo>
                <a:lnTo>
                  <a:pt x="2397" y="1856"/>
                </a:lnTo>
                <a:lnTo>
                  <a:pt x="2410" y="1887"/>
                </a:lnTo>
                <a:lnTo>
                  <a:pt x="2421" y="1974"/>
                </a:lnTo>
                <a:lnTo>
                  <a:pt x="2432" y="2027"/>
                </a:lnTo>
                <a:lnTo>
                  <a:pt x="2443" y="2080"/>
                </a:lnTo>
                <a:lnTo>
                  <a:pt x="2455" y="2113"/>
                </a:lnTo>
                <a:lnTo>
                  <a:pt x="2466" y="2113"/>
                </a:lnTo>
                <a:lnTo>
                  <a:pt x="2477" y="2147"/>
                </a:lnTo>
                <a:lnTo>
                  <a:pt x="2490" y="2162"/>
                </a:lnTo>
                <a:lnTo>
                  <a:pt x="2501" y="2208"/>
                </a:lnTo>
                <a:lnTo>
                  <a:pt x="2512" y="2213"/>
                </a:lnTo>
                <a:lnTo>
                  <a:pt x="2525" y="2200"/>
                </a:lnTo>
                <a:lnTo>
                  <a:pt x="2536" y="2169"/>
                </a:lnTo>
                <a:lnTo>
                  <a:pt x="2546" y="2144"/>
                </a:lnTo>
                <a:lnTo>
                  <a:pt x="2557" y="2149"/>
                </a:lnTo>
                <a:lnTo>
                  <a:pt x="2570" y="2166"/>
                </a:lnTo>
                <a:lnTo>
                  <a:pt x="2581" y="2166"/>
                </a:lnTo>
                <a:lnTo>
                  <a:pt x="2592" y="2157"/>
                </a:lnTo>
                <a:lnTo>
                  <a:pt x="2605" y="2166"/>
                </a:lnTo>
                <a:lnTo>
                  <a:pt x="2616" y="2162"/>
                </a:lnTo>
                <a:lnTo>
                  <a:pt x="2627" y="2169"/>
                </a:lnTo>
                <a:lnTo>
                  <a:pt x="2639" y="2124"/>
                </a:lnTo>
                <a:lnTo>
                  <a:pt x="2650" y="2109"/>
                </a:lnTo>
                <a:lnTo>
                  <a:pt x="2661" y="2098"/>
                </a:lnTo>
                <a:lnTo>
                  <a:pt x="2672" y="2075"/>
                </a:lnTo>
                <a:lnTo>
                  <a:pt x="2685" y="2027"/>
                </a:lnTo>
                <a:lnTo>
                  <a:pt x="2696" y="2005"/>
                </a:lnTo>
                <a:lnTo>
                  <a:pt x="2707" y="1956"/>
                </a:lnTo>
                <a:lnTo>
                  <a:pt x="2720" y="1871"/>
                </a:lnTo>
                <a:lnTo>
                  <a:pt x="2730" y="1818"/>
                </a:lnTo>
                <a:lnTo>
                  <a:pt x="2741" y="1769"/>
                </a:lnTo>
                <a:lnTo>
                  <a:pt x="2754" y="1736"/>
                </a:lnTo>
                <a:lnTo>
                  <a:pt x="2765" y="1696"/>
                </a:lnTo>
                <a:lnTo>
                  <a:pt x="2776" y="1632"/>
                </a:lnTo>
                <a:lnTo>
                  <a:pt x="2787" y="1594"/>
                </a:lnTo>
                <a:lnTo>
                  <a:pt x="2800" y="1541"/>
                </a:lnTo>
                <a:lnTo>
                  <a:pt x="2811" y="1483"/>
                </a:lnTo>
                <a:lnTo>
                  <a:pt x="2822" y="1432"/>
                </a:lnTo>
                <a:lnTo>
                  <a:pt x="2834" y="1399"/>
                </a:lnTo>
                <a:lnTo>
                  <a:pt x="2845" y="1401"/>
                </a:lnTo>
                <a:lnTo>
                  <a:pt x="2856" y="1357"/>
                </a:lnTo>
                <a:lnTo>
                  <a:pt x="2867" y="1311"/>
                </a:lnTo>
                <a:lnTo>
                  <a:pt x="2880" y="1249"/>
                </a:lnTo>
                <a:lnTo>
                  <a:pt x="2891" y="1200"/>
                </a:lnTo>
                <a:lnTo>
                  <a:pt x="2902" y="1187"/>
                </a:lnTo>
                <a:lnTo>
                  <a:pt x="2914" y="1178"/>
                </a:lnTo>
                <a:lnTo>
                  <a:pt x="2925" y="1167"/>
                </a:lnTo>
                <a:lnTo>
                  <a:pt x="2936" y="1131"/>
                </a:lnTo>
                <a:lnTo>
                  <a:pt x="2949" y="1065"/>
                </a:lnTo>
                <a:lnTo>
                  <a:pt x="2960" y="1016"/>
                </a:lnTo>
                <a:lnTo>
                  <a:pt x="2971" y="956"/>
                </a:lnTo>
                <a:lnTo>
                  <a:pt x="2982" y="938"/>
                </a:lnTo>
                <a:lnTo>
                  <a:pt x="2995" y="883"/>
                </a:lnTo>
                <a:lnTo>
                  <a:pt x="3006" y="870"/>
                </a:lnTo>
                <a:lnTo>
                  <a:pt x="3016" y="843"/>
                </a:lnTo>
                <a:lnTo>
                  <a:pt x="3029" y="765"/>
                </a:lnTo>
                <a:lnTo>
                  <a:pt x="3040" y="697"/>
                </a:lnTo>
                <a:lnTo>
                  <a:pt x="3051" y="665"/>
                </a:lnTo>
                <a:lnTo>
                  <a:pt x="3064" y="634"/>
                </a:lnTo>
                <a:lnTo>
                  <a:pt x="3075" y="641"/>
                </a:lnTo>
                <a:lnTo>
                  <a:pt x="3086" y="581"/>
                </a:lnTo>
                <a:lnTo>
                  <a:pt x="3097" y="544"/>
                </a:lnTo>
                <a:lnTo>
                  <a:pt x="3109" y="442"/>
                </a:lnTo>
                <a:lnTo>
                  <a:pt x="3120" y="399"/>
                </a:lnTo>
                <a:lnTo>
                  <a:pt x="3131" y="349"/>
                </a:lnTo>
                <a:lnTo>
                  <a:pt x="3144" y="315"/>
                </a:lnTo>
                <a:lnTo>
                  <a:pt x="3155" y="277"/>
                </a:lnTo>
                <a:lnTo>
                  <a:pt x="3166" y="231"/>
                </a:lnTo>
                <a:lnTo>
                  <a:pt x="3179" y="178"/>
                </a:lnTo>
                <a:lnTo>
                  <a:pt x="3189" y="129"/>
                </a:lnTo>
                <a:lnTo>
                  <a:pt x="3200" y="111"/>
                </a:lnTo>
                <a:lnTo>
                  <a:pt x="3211" y="104"/>
                </a:lnTo>
                <a:lnTo>
                  <a:pt x="3224" y="120"/>
                </a:lnTo>
                <a:lnTo>
                  <a:pt x="3235" y="149"/>
                </a:lnTo>
                <a:lnTo>
                  <a:pt x="3246" y="125"/>
                </a:lnTo>
                <a:lnTo>
                  <a:pt x="3259" y="93"/>
                </a:lnTo>
                <a:lnTo>
                  <a:pt x="3270" y="60"/>
                </a:lnTo>
                <a:lnTo>
                  <a:pt x="3281" y="54"/>
                </a:lnTo>
                <a:lnTo>
                  <a:pt x="3293" y="74"/>
                </a:lnTo>
                <a:lnTo>
                  <a:pt x="3304" y="94"/>
                </a:lnTo>
                <a:lnTo>
                  <a:pt x="3315" y="76"/>
                </a:lnTo>
                <a:lnTo>
                  <a:pt x="3326" y="69"/>
                </a:lnTo>
                <a:lnTo>
                  <a:pt x="3339" y="42"/>
                </a:lnTo>
                <a:lnTo>
                  <a:pt x="3350" y="3"/>
                </a:lnTo>
                <a:lnTo>
                  <a:pt x="3361" y="0"/>
                </a:lnTo>
                <a:lnTo>
                  <a:pt x="3373" y="31"/>
                </a:lnTo>
                <a:lnTo>
                  <a:pt x="3384" y="62"/>
                </a:lnTo>
                <a:lnTo>
                  <a:pt x="3395" y="124"/>
                </a:lnTo>
                <a:lnTo>
                  <a:pt x="3408" y="169"/>
                </a:lnTo>
                <a:lnTo>
                  <a:pt x="3419" y="186"/>
                </a:lnTo>
                <a:lnTo>
                  <a:pt x="3430" y="164"/>
                </a:lnTo>
                <a:lnTo>
                  <a:pt x="3441" y="113"/>
                </a:lnTo>
                <a:lnTo>
                  <a:pt x="3454" y="96"/>
                </a:lnTo>
                <a:lnTo>
                  <a:pt x="3465" y="105"/>
                </a:lnTo>
                <a:lnTo>
                  <a:pt x="3465" y="1136"/>
                </a:lnTo>
                <a:lnTo>
                  <a:pt x="3454" y="1136"/>
                </a:lnTo>
                <a:lnTo>
                  <a:pt x="3441" y="1136"/>
                </a:lnTo>
                <a:lnTo>
                  <a:pt x="3430" y="1136"/>
                </a:lnTo>
                <a:lnTo>
                  <a:pt x="3419" y="1136"/>
                </a:lnTo>
                <a:lnTo>
                  <a:pt x="3408" y="1136"/>
                </a:lnTo>
                <a:lnTo>
                  <a:pt x="3395" y="1136"/>
                </a:lnTo>
                <a:lnTo>
                  <a:pt x="3384" y="1136"/>
                </a:lnTo>
                <a:lnTo>
                  <a:pt x="3373" y="1136"/>
                </a:lnTo>
                <a:lnTo>
                  <a:pt x="3361" y="1136"/>
                </a:lnTo>
                <a:lnTo>
                  <a:pt x="3350" y="1136"/>
                </a:lnTo>
                <a:lnTo>
                  <a:pt x="3339" y="1136"/>
                </a:lnTo>
                <a:lnTo>
                  <a:pt x="3326" y="1136"/>
                </a:lnTo>
                <a:lnTo>
                  <a:pt x="3315" y="1136"/>
                </a:lnTo>
                <a:lnTo>
                  <a:pt x="3304" y="1136"/>
                </a:lnTo>
                <a:lnTo>
                  <a:pt x="3293" y="1136"/>
                </a:lnTo>
                <a:lnTo>
                  <a:pt x="3281" y="1136"/>
                </a:lnTo>
                <a:lnTo>
                  <a:pt x="3270" y="1136"/>
                </a:lnTo>
                <a:lnTo>
                  <a:pt x="3259" y="1136"/>
                </a:lnTo>
                <a:lnTo>
                  <a:pt x="3246" y="1136"/>
                </a:lnTo>
                <a:lnTo>
                  <a:pt x="3235" y="1136"/>
                </a:lnTo>
                <a:lnTo>
                  <a:pt x="3224" y="1136"/>
                </a:lnTo>
                <a:lnTo>
                  <a:pt x="3211" y="1136"/>
                </a:lnTo>
                <a:lnTo>
                  <a:pt x="3200" y="1136"/>
                </a:lnTo>
                <a:lnTo>
                  <a:pt x="3189" y="1136"/>
                </a:lnTo>
                <a:lnTo>
                  <a:pt x="3179" y="1136"/>
                </a:lnTo>
                <a:lnTo>
                  <a:pt x="3166" y="1136"/>
                </a:lnTo>
                <a:lnTo>
                  <a:pt x="3155" y="1136"/>
                </a:lnTo>
                <a:lnTo>
                  <a:pt x="3144" y="1136"/>
                </a:lnTo>
                <a:lnTo>
                  <a:pt x="3131" y="1136"/>
                </a:lnTo>
                <a:lnTo>
                  <a:pt x="3120" y="1136"/>
                </a:lnTo>
                <a:lnTo>
                  <a:pt x="3109" y="1136"/>
                </a:lnTo>
                <a:lnTo>
                  <a:pt x="3097" y="1136"/>
                </a:lnTo>
                <a:lnTo>
                  <a:pt x="3086" y="1136"/>
                </a:lnTo>
                <a:lnTo>
                  <a:pt x="3075" y="1136"/>
                </a:lnTo>
                <a:lnTo>
                  <a:pt x="3064" y="1136"/>
                </a:lnTo>
                <a:lnTo>
                  <a:pt x="3051" y="1136"/>
                </a:lnTo>
                <a:lnTo>
                  <a:pt x="3040" y="1136"/>
                </a:lnTo>
                <a:lnTo>
                  <a:pt x="3029" y="1136"/>
                </a:lnTo>
                <a:lnTo>
                  <a:pt x="3016" y="1136"/>
                </a:lnTo>
                <a:lnTo>
                  <a:pt x="3006" y="1136"/>
                </a:lnTo>
                <a:lnTo>
                  <a:pt x="2995" y="1136"/>
                </a:lnTo>
                <a:lnTo>
                  <a:pt x="2982" y="1136"/>
                </a:lnTo>
                <a:lnTo>
                  <a:pt x="2971" y="1136"/>
                </a:lnTo>
                <a:lnTo>
                  <a:pt x="2960" y="1136"/>
                </a:lnTo>
                <a:lnTo>
                  <a:pt x="2949" y="1136"/>
                </a:lnTo>
                <a:lnTo>
                  <a:pt x="2936" y="1136"/>
                </a:lnTo>
                <a:lnTo>
                  <a:pt x="2925" y="1136"/>
                </a:lnTo>
                <a:lnTo>
                  <a:pt x="2914" y="1136"/>
                </a:lnTo>
                <a:lnTo>
                  <a:pt x="2902" y="1136"/>
                </a:lnTo>
                <a:lnTo>
                  <a:pt x="2891" y="1136"/>
                </a:lnTo>
                <a:lnTo>
                  <a:pt x="2880" y="1136"/>
                </a:lnTo>
                <a:lnTo>
                  <a:pt x="2867" y="1136"/>
                </a:lnTo>
                <a:lnTo>
                  <a:pt x="2856" y="1136"/>
                </a:lnTo>
                <a:lnTo>
                  <a:pt x="2845" y="1136"/>
                </a:lnTo>
                <a:lnTo>
                  <a:pt x="2834" y="1136"/>
                </a:lnTo>
                <a:lnTo>
                  <a:pt x="2822" y="1136"/>
                </a:lnTo>
                <a:lnTo>
                  <a:pt x="2811" y="1136"/>
                </a:lnTo>
                <a:lnTo>
                  <a:pt x="2800" y="1136"/>
                </a:lnTo>
                <a:lnTo>
                  <a:pt x="2787" y="1136"/>
                </a:lnTo>
                <a:lnTo>
                  <a:pt x="2776" y="1136"/>
                </a:lnTo>
                <a:lnTo>
                  <a:pt x="2765" y="1136"/>
                </a:lnTo>
                <a:lnTo>
                  <a:pt x="2754" y="1136"/>
                </a:lnTo>
                <a:lnTo>
                  <a:pt x="2741" y="1136"/>
                </a:lnTo>
                <a:lnTo>
                  <a:pt x="2730" y="1136"/>
                </a:lnTo>
                <a:lnTo>
                  <a:pt x="2720" y="1136"/>
                </a:lnTo>
                <a:lnTo>
                  <a:pt x="2707" y="1136"/>
                </a:lnTo>
                <a:lnTo>
                  <a:pt x="2696" y="1136"/>
                </a:lnTo>
                <a:lnTo>
                  <a:pt x="2685" y="1136"/>
                </a:lnTo>
                <a:lnTo>
                  <a:pt x="2672" y="1136"/>
                </a:lnTo>
                <a:lnTo>
                  <a:pt x="2661" y="1136"/>
                </a:lnTo>
                <a:lnTo>
                  <a:pt x="2650" y="1136"/>
                </a:lnTo>
                <a:lnTo>
                  <a:pt x="2639" y="1136"/>
                </a:lnTo>
                <a:lnTo>
                  <a:pt x="2627" y="1136"/>
                </a:lnTo>
                <a:lnTo>
                  <a:pt x="2616" y="1136"/>
                </a:lnTo>
                <a:lnTo>
                  <a:pt x="2605" y="1136"/>
                </a:lnTo>
                <a:lnTo>
                  <a:pt x="2592" y="1136"/>
                </a:lnTo>
                <a:lnTo>
                  <a:pt x="2581" y="1136"/>
                </a:lnTo>
                <a:lnTo>
                  <a:pt x="2570" y="1136"/>
                </a:lnTo>
                <a:lnTo>
                  <a:pt x="2557" y="1136"/>
                </a:lnTo>
                <a:lnTo>
                  <a:pt x="2546" y="1136"/>
                </a:lnTo>
                <a:lnTo>
                  <a:pt x="2536" y="1136"/>
                </a:lnTo>
                <a:lnTo>
                  <a:pt x="2525" y="1136"/>
                </a:lnTo>
                <a:lnTo>
                  <a:pt x="2512" y="1136"/>
                </a:lnTo>
                <a:lnTo>
                  <a:pt x="2501" y="1136"/>
                </a:lnTo>
                <a:lnTo>
                  <a:pt x="2490" y="1136"/>
                </a:lnTo>
                <a:lnTo>
                  <a:pt x="2477" y="1136"/>
                </a:lnTo>
                <a:lnTo>
                  <a:pt x="2466" y="1136"/>
                </a:lnTo>
                <a:lnTo>
                  <a:pt x="2455" y="1136"/>
                </a:lnTo>
                <a:lnTo>
                  <a:pt x="2443" y="1136"/>
                </a:lnTo>
                <a:lnTo>
                  <a:pt x="2432" y="1136"/>
                </a:lnTo>
                <a:lnTo>
                  <a:pt x="2421" y="1136"/>
                </a:lnTo>
                <a:lnTo>
                  <a:pt x="2410" y="1136"/>
                </a:lnTo>
                <a:lnTo>
                  <a:pt x="2397" y="1136"/>
                </a:lnTo>
                <a:lnTo>
                  <a:pt x="2386" y="1136"/>
                </a:lnTo>
                <a:lnTo>
                  <a:pt x="2375" y="1136"/>
                </a:lnTo>
                <a:lnTo>
                  <a:pt x="2363" y="1136"/>
                </a:lnTo>
                <a:lnTo>
                  <a:pt x="2352" y="1136"/>
                </a:lnTo>
                <a:lnTo>
                  <a:pt x="2341" y="1136"/>
                </a:lnTo>
                <a:lnTo>
                  <a:pt x="2328" y="1136"/>
                </a:lnTo>
                <a:lnTo>
                  <a:pt x="2317" y="1136"/>
                </a:lnTo>
                <a:lnTo>
                  <a:pt x="2306" y="1136"/>
                </a:lnTo>
                <a:lnTo>
                  <a:pt x="2295" y="1136"/>
                </a:lnTo>
                <a:lnTo>
                  <a:pt x="2282" y="1136"/>
                </a:lnTo>
                <a:lnTo>
                  <a:pt x="2271" y="1136"/>
                </a:lnTo>
                <a:lnTo>
                  <a:pt x="2261" y="1136"/>
                </a:lnTo>
                <a:lnTo>
                  <a:pt x="2248" y="1136"/>
                </a:lnTo>
                <a:lnTo>
                  <a:pt x="2237" y="1136"/>
                </a:lnTo>
                <a:lnTo>
                  <a:pt x="2226" y="1136"/>
                </a:lnTo>
                <a:lnTo>
                  <a:pt x="2213" y="1136"/>
                </a:lnTo>
                <a:lnTo>
                  <a:pt x="2202" y="1136"/>
                </a:lnTo>
                <a:lnTo>
                  <a:pt x="2191" y="1136"/>
                </a:lnTo>
                <a:lnTo>
                  <a:pt x="2180" y="1136"/>
                </a:lnTo>
                <a:lnTo>
                  <a:pt x="2168" y="1136"/>
                </a:lnTo>
                <a:lnTo>
                  <a:pt x="2157" y="1136"/>
                </a:lnTo>
                <a:lnTo>
                  <a:pt x="2146" y="1136"/>
                </a:lnTo>
                <a:lnTo>
                  <a:pt x="2133" y="1136"/>
                </a:lnTo>
                <a:lnTo>
                  <a:pt x="2122" y="1136"/>
                </a:lnTo>
                <a:lnTo>
                  <a:pt x="2111" y="1136"/>
                </a:lnTo>
                <a:lnTo>
                  <a:pt x="2098" y="1136"/>
                </a:lnTo>
                <a:lnTo>
                  <a:pt x="2087" y="1136"/>
                </a:lnTo>
                <a:lnTo>
                  <a:pt x="2077" y="1136"/>
                </a:lnTo>
                <a:lnTo>
                  <a:pt x="2066" y="1136"/>
                </a:lnTo>
                <a:lnTo>
                  <a:pt x="2053" y="1136"/>
                </a:lnTo>
                <a:lnTo>
                  <a:pt x="2042" y="1136"/>
                </a:lnTo>
                <a:lnTo>
                  <a:pt x="2031" y="1136"/>
                </a:lnTo>
                <a:lnTo>
                  <a:pt x="2018" y="1136"/>
                </a:lnTo>
                <a:lnTo>
                  <a:pt x="2007" y="1136"/>
                </a:lnTo>
                <a:lnTo>
                  <a:pt x="1996" y="1136"/>
                </a:lnTo>
                <a:lnTo>
                  <a:pt x="1985" y="1136"/>
                </a:lnTo>
                <a:lnTo>
                  <a:pt x="1973" y="1136"/>
                </a:lnTo>
                <a:lnTo>
                  <a:pt x="1962" y="1136"/>
                </a:lnTo>
                <a:lnTo>
                  <a:pt x="1951" y="1136"/>
                </a:lnTo>
                <a:lnTo>
                  <a:pt x="1938" y="1136"/>
                </a:lnTo>
                <a:lnTo>
                  <a:pt x="1927" y="1136"/>
                </a:lnTo>
                <a:lnTo>
                  <a:pt x="1916" y="1136"/>
                </a:lnTo>
                <a:lnTo>
                  <a:pt x="1903" y="1136"/>
                </a:lnTo>
                <a:lnTo>
                  <a:pt x="1893" y="1136"/>
                </a:lnTo>
                <a:lnTo>
                  <a:pt x="1882" y="1136"/>
                </a:lnTo>
                <a:lnTo>
                  <a:pt x="1871" y="1136"/>
                </a:lnTo>
                <a:lnTo>
                  <a:pt x="1858" y="1136"/>
                </a:lnTo>
                <a:lnTo>
                  <a:pt x="1847" y="1136"/>
                </a:lnTo>
                <a:lnTo>
                  <a:pt x="1836" y="1136"/>
                </a:lnTo>
                <a:lnTo>
                  <a:pt x="1823" y="1136"/>
                </a:lnTo>
                <a:lnTo>
                  <a:pt x="1812" y="1136"/>
                </a:lnTo>
                <a:lnTo>
                  <a:pt x="1801" y="1136"/>
                </a:lnTo>
                <a:lnTo>
                  <a:pt x="1789" y="1136"/>
                </a:lnTo>
                <a:lnTo>
                  <a:pt x="1778" y="1136"/>
                </a:lnTo>
                <a:lnTo>
                  <a:pt x="1767" y="1136"/>
                </a:lnTo>
                <a:lnTo>
                  <a:pt x="1756" y="1136"/>
                </a:lnTo>
                <a:lnTo>
                  <a:pt x="1743" y="1136"/>
                </a:lnTo>
                <a:lnTo>
                  <a:pt x="1732" y="1136"/>
                </a:lnTo>
                <a:lnTo>
                  <a:pt x="1721" y="1136"/>
                </a:lnTo>
                <a:lnTo>
                  <a:pt x="1709" y="1136"/>
                </a:lnTo>
                <a:lnTo>
                  <a:pt x="1698" y="1136"/>
                </a:lnTo>
                <a:lnTo>
                  <a:pt x="1687" y="1136"/>
                </a:lnTo>
                <a:lnTo>
                  <a:pt x="1674" y="1136"/>
                </a:lnTo>
                <a:lnTo>
                  <a:pt x="1663" y="1136"/>
                </a:lnTo>
                <a:lnTo>
                  <a:pt x="1652" y="1136"/>
                </a:lnTo>
                <a:lnTo>
                  <a:pt x="1641" y="1136"/>
                </a:lnTo>
                <a:lnTo>
                  <a:pt x="1628" y="1136"/>
                </a:lnTo>
                <a:lnTo>
                  <a:pt x="1618" y="1136"/>
                </a:lnTo>
                <a:lnTo>
                  <a:pt x="1607" y="1136"/>
                </a:lnTo>
                <a:lnTo>
                  <a:pt x="1594" y="1136"/>
                </a:lnTo>
                <a:lnTo>
                  <a:pt x="1583" y="1136"/>
                </a:lnTo>
                <a:lnTo>
                  <a:pt x="1572" y="1136"/>
                </a:lnTo>
                <a:lnTo>
                  <a:pt x="1559" y="1136"/>
                </a:lnTo>
                <a:lnTo>
                  <a:pt x="1548" y="1136"/>
                </a:lnTo>
                <a:lnTo>
                  <a:pt x="1537" y="1136"/>
                </a:lnTo>
                <a:lnTo>
                  <a:pt x="1526" y="1136"/>
                </a:lnTo>
                <a:lnTo>
                  <a:pt x="1514" y="1136"/>
                </a:lnTo>
                <a:lnTo>
                  <a:pt x="1503" y="1136"/>
                </a:lnTo>
                <a:lnTo>
                  <a:pt x="1492" y="1136"/>
                </a:lnTo>
                <a:lnTo>
                  <a:pt x="1479" y="1136"/>
                </a:lnTo>
                <a:lnTo>
                  <a:pt x="1468" y="1136"/>
                </a:lnTo>
                <a:lnTo>
                  <a:pt x="1457" y="1136"/>
                </a:lnTo>
                <a:lnTo>
                  <a:pt x="1444" y="1136"/>
                </a:lnTo>
                <a:lnTo>
                  <a:pt x="1434" y="1136"/>
                </a:lnTo>
                <a:lnTo>
                  <a:pt x="1423" y="1136"/>
                </a:lnTo>
                <a:lnTo>
                  <a:pt x="1412" y="1136"/>
                </a:lnTo>
                <a:lnTo>
                  <a:pt x="1399" y="1136"/>
                </a:lnTo>
                <a:lnTo>
                  <a:pt x="1388" y="1136"/>
                </a:lnTo>
                <a:lnTo>
                  <a:pt x="1377" y="1136"/>
                </a:lnTo>
                <a:lnTo>
                  <a:pt x="1364" y="1136"/>
                </a:lnTo>
                <a:lnTo>
                  <a:pt x="1353" y="1136"/>
                </a:lnTo>
                <a:lnTo>
                  <a:pt x="1342" y="1136"/>
                </a:lnTo>
                <a:lnTo>
                  <a:pt x="1332" y="1136"/>
                </a:lnTo>
                <a:lnTo>
                  <a:pt x="1319" y="1136"/>
                </a:lnTo>
                <a:lnTo>
                  <a:pt x="1308" y="1136"/>
                </a:lnTo>
                <a:lnTo>
                  <a:pt x="1297" y="1136"/>
                </a:lnTo>
                <a:lnTo>
                  <a:pt x="1284" y="1136"/>
                </a:lnTo>
                <a:lnTo>
                  <a:pt x="1273" y="1136"/>
                </a:lnTo>
                <a:lnTo>
                  <a:pt x="1262" y="1136"/>
                </a:lnTo>
                <a:lnTo>
                  <a:pt x="1250" y="1136"/>
                </a:lnTo>
                <a:lnTo>
                  <a:pt x="1239" y="1136"/>
                </a:lnTo>
                <a:lnTo>
                  <a:pt x="1228" y="1136"/>
                </a:lnTo>
                <a:lnTo>
                  <a:pt x="1217" y="1136"/>
                </a:lnTo>
                <a:lnTo>
                  <a:pt x="1204" y="1136"/>
                </a:lnTo>
                <a:lnTo>
                  <a:pt x="1193" y="1136"/>
                </a:lnTo>
                <a:lnTo>
                  <a:pt x="1182" y="1136"/>
                </a:lnTo>
                <a:lnTo>
                  <a:pt x="1169" y="1136"/>
                </a:lnTo>
                <a:lnTo>
                  <a:pt x="1158" y="1136"/>
                </a:lnTo>
                <a:lnTo>
                  <a:pt x="1148" y="1136"/>
                </a:lnTo>
                <a:lnTo>
                  <a:pt x="1135" y="1136"/>
                </a:lnTo>
                <a:lnTo>
                  <a:pt x="1124" y="1136"/>
                </a:lnTo>
                <a:lnTo>
                  <a:pt x="1113" y="1136"/>
                </a:lnTo>
                <a:lnTo>
                  <a:pt x="1102" y="1136"/>
                </a:lnTo>
                <a:lnTo>
                  <a:pt x="1089" y="1136"/>
                </a:lnTo>
                <a:lnTo>
                  <a:pt x="1078" y="1136"/>
                </a:lnTo>
                <a:lnTo>
                  <a:pt x="1067" y="1136"/>
                </a:lnTo>
                <a:lnTo>
                  <a:pt x="1055" y="1136"/>
                </a:lnTo>
                <a:lnTo>
                  <a:pt x="1044" y="1136"/>
                </a:lnTo>
                <a:lnTo>
                  <a:pt x="1033" y="1136"/>
                </a:lnTo>
                <a:lnTo>
                  <a:pt x="1020" y="1136"/>
                </a:lnTo>
                <a:lnTo>
                  <a:pt x="1009" y="1136"/>
                </a:lnTo>
                <a:lnTo>
                  <a:pt x="998" y="1136"/>
                </a:lnTo>
                <a:lnTo>
                  <a:pt x="987" y="1136"/>
                </a:lnTo>
                <a:lnTo>
                  <a:pt x="975" y="1136"/>
                </a:lnTo>
                <a:lnTo>
                  <a:pt x="964" y="1136"/>
                </a:lnTo>
                <a:lnTo>
                  <a:pt x="953" y="1136"/>
                </a:lnTo>
                <a:lnTo>
                  <a:pt x="940" y="1136"/>
                </a:lnTo>
                <a:lnTo>
                  <a:pt x="929" y="1136"/>
                </a:lnTo>
                <a:lnTo>
                  <a:pt x="918" y="1136"/>
                </a:lnTo>
                <a:lnTo>
                  <a:pt x="905" y="1136"/>
                </a:lnTo>
                <a:lnTo>
                  <a:pt x="894" y="1136"/>
                </a:lnTo>
                <a:lnTo>
                  <a:pt x="883" y="1136"/>
                </a:lnTo>
                <a:lnTo>
                  <a:pt x="873" y="1136"/>
                </a:lnTo>
                <a:lnTo>
                  <a:pt x="860" y="1136"/>
                </a:lnTo>
                <a:lnTo>
                  <a:pt x="849" y="1136"/>
                </a:lnTo>
                <a:lnTo>
                  <a:pt x="838" y="1136"/>
                </a:lnTo>
                <a:lnTo>
                  <a:pt x="825" y="1136"/>
                </a:lnTo>
                <a:lnTo>
                  <a:pt x="814" y="1136"/>
                </a:lnTo>
                <a:lnTo>
                  <a:pt x="803" y="1136"/>
                </a:lnTo>
                <a:lnTo>
                  <a:pt x="791" y="1136"/>
                </a:lnTo>
                <a:lnTo>
                  <a:pt x="780" y="1136"/>
                </a:lnTo>
                <a:lnTo>
                  <a:pt x="769" y="1136"/>
                </a:lnTo>
                <a:lnTo>
                  <a:pt x="758" y="1136"/>
                </a:lnTo>
                <a:lnTo>
                  <a:pt x="745" y="1136"/>
                </a:lnTo>
                <a:lnTo>
                  <a:pt x="734" y="1136"/>
                </a:lnTo>
                <a:lnTo>
                  <a:pt x="723" y="1136"/>
                </a:lnTo>
                <a:lnTo>
                  <a:pt x="710" y="1136"/>
                </a:lnTo>
                <a:lnTo>
                  <a:pt x="699" y="1136"/>
                </a:lnTo>
                <a:lnTo>
                  <a:pt x="689" y="1136"/>
                </a:lnTo>
                <a:lnTo>
                  <a:pt x="676" y="1136"/>
                </a:lnTo>
                <a:lnTo>
                  <a:pt x="665" y="1136"/>
                </a:lnTo>
                <a:lnTo>
                  <a:pt x="654" y="1136"/>
                </a:lnTo>
                <a:lnTo>
                  <a:pt x="643" y="1136"/>
                </a:lnTo>
                <a:lnTo>
                  <a:pt x="630" y="1136"/>
                </a:lnTo>
                <a:lnTo>
                  <a:pt x="619" y="1136"/>
                </a:lnTo>
                <a:lnTo>
                  <a:pt x="608" y="1136"/>
                </a:lnTo>
                <a:lnTo>
                  <a:pt x="596" y="1136"/>
                </a:lnTo>
                <a:lnTo>
                  <a:pt x="585" y="1136"/>
                </a:lnTo>
                <a:lnTo>
                  <a:pt x="574" y="1136"/>
                </a:lnTo>
                <a:lnTo>
                  <a:pt x="563" y="1136"/>
                </a:lnTo>
                <a:lnTo>
                  <a:pt x="550" y="1136"/>
                </a:lnTo>
                <a:lnTo>
                  <a:pt x="539" y="1136"/>
                </a:lnTo>
                <a:lnTo>
                  <a:pt x="528" y="1136"/>
                </a:lnTo>
                <a:lnTo>
                  <a:pt x="516" y="1136"/>
                </a:lnTo>
                <a:lnTo>
                  <a:pt x="505" y="1136"/>
                </a:lnTo>
                <a:lnTo>
                  <a:pt x="494" y="1136"/>
                </a:lnTo>
                <a:lnTo>
                  <a:pt x="481" y="1136"/>
                </a:lnTo>
                <a:lnTo>
                  <a:pt x="470" y="1136"/>
                </a:lnTo>
                <a:lnTo>
                  <a:pt x="459" y="1136"/>
                </a:lnTo>
                <a:lnTo>
                  <a:pt x="448" y="1136"/>
                </a:lnTo>
                <a:lnTo>
                  <a:pt x="435" y="1136"/>
                </a:lnTo>
                <a:lnTo>
                  <a:pt x="424" y="1136"/>
                </a:lnTo>
                <a:lnTo>
                  <a:pt x="414" y="1136"/>
                </a:lnTo>
                <a:lnTo>
                  <a:pt x="401" y="1136"/>
                </a:lnTo>
                <a:lnTo>
                  <a:pt x="390" y="1136"/>
                </a:lnTo>
                <a:lnTo>
                  <a:pt x="379" y="1136"/>
                </a:lnTo>
                <a:lnTo>
                  <a:pt x="366" y="1136"/>
                </a:lnTo>
                <a:lnTo>
                  <a:pt x="355" y="1136"/>
                </a:lnTo>
                <a:lnTo>
                  <a:pt x="344" y="1136"/>
                </a:lnTo>
                <a:lnTo>
                  <a:pt x="333" y="1136"/>
                </a:lnTo>
                <a:lnTo>
                  <a:pt x="321" y="1136"/>
                </a:lnTo>
                <a:lnTo>
                  <a:pt x="310" y="1136"/>
                </a:lnTo>
                <a:lnTo>
                  <a:pt x="299" y="1136"/>
                </a:lnTo>
                <a:lnTo>
                  <a:pt x="286" y="1136"/>
                </a:lnTo>
                <a:lnTo>
                  <a:pt x="275" y="1136"/>
                </a:lnTo>
                <a:lnTo>
                  <a:pt x="264" y="1136"/>
                </a:lnTo>
                <a:lnTo>
                  <a:pt x="251" y="1136"/>
                </a:lnTo>
                <a:lnTo>
                  <a:pt x="240" y="1136"/>
                </a:lnTo>
                <a:lnTo>
                  <a:pt x="230" y="1136"/>
                </a:lnTo>
                <a:lnTo>
                  <a:pt x="219" y="1136"/>
                </a:lnTo>
                <a:lnTo>
                  <a:pt x="206" y="1136"/>
                </a:lnTo>
                <a:lnTo>
                  <a:pt x="195" y="1136"/>
                </a:lnTo>
                <a:lnTo>
                  <a:pt x="184" y="1136"/>
                </a:lnTo>
                <a:lnTo>
                  <a:pt x="171" y="1136"/>
                </a:lnTo>
                <a:lnTo>
                  <a:pt x="160" y="1136"/>
                </a:lnTo>
                <a:lnTo>
                  <a:pt x="149" y="1136"/>
                </a:lnTo>
                <a:lnTo>
                  <a:pt x="137" y="1136"/>
                </a:lnTo>
                <a:lnTo>
                  <a:pt x="126" y="1136"/>
                </a:lnTo>
                <a:lnTo>
                  <a:pt x="115" y="1136"/>
                </a:lnTo>
                <a:lnTo>
                  <a:pt x="104" y="1136"/>
                </a:lnTo>
                <a:lnTo>
                  <a:pt x="91" y="1136"/>
                </a:lnTo>
                <a:lnTo>
                  <a:pt x="80" y="1136"/>
                </a:lnTo>
                <a:lnTo>
                  <a:pt x="69" y="1136"/>
                </a:lnTo>
                <a:lnTo>
                  <a:pt x="56" y="1136"/>
                </a:lnTo>
                <a:lnTo>
                  <a:pt x="46" y="1136"/>
                </a:lnTo>
                <a:lnTo>
                  <a:pt x="35" y="1136"/>
                </a:lnTo>
                <a:lnTo>
                  <a:pt x="22" y="1136"/>
                </a:lnTo>
                <a:lnTo>
                  <a:pt x="11" y="1136"/>
                </a:lnTo>
                <a:lnTo>
                  <a:pt x="0" y="1136"/>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 name=""/>
          <p:cNvSpPr/>
          <p:nvPr/>
        </p:nvSpPr>
        <p:spPr>
          <a:xfrm>
            <a:off x="1222200" y="1981080"/>
            <a:ext cx="1800" cy="368640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 name=""/>
          <p:cNvSpPr/>
          <p:nvPr/>
        </p:nvSpPr>
        <p:spPr>
          <a:xfrm>
            <a:off x="1171440" y="5667480"/>
            <a:ext cx="50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6" name=""/>
          <p:cNvSpPr/>
          <p:nvPr/>
        </p:nvSpPr>
        <p:spPr>
          <a:xfrm>
            <a:off x="1171440" y="5257800"/>
            <a:ext cx="50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7" name=""/>
          <p:cNvSpPr/>
          <p:nvPr/>
        </p:nvSpPr>
        <p:spPr>
          <a:xfrm>
            <a:off x="1171440" y="4848120"/>
            <a:ext cx="507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68" name=""/>
          <p:cNvSpPr/>
          <p:nvPr/>
        </p:nvSpPr>
        <p:spPr>
          <a:xfrm>
            <a:off x="1171440" y="4438800"/>
            <a:ext cx="50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69" name=""/>
          <p:cNvSpPr/>
          <p:nvPr/>
        </p:nvSpPr>
        <p:spPr>
          <a:xfrm>
            <a:off x="1171440" y="4029120"/>
            <a:ext cx="50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0" name=""/>
          <p:cNvSpPr/>
          <p:nvPr/>
        </p:nvSpPr>
        <p:spPr>
          <a:xfrm>
            <a:off x="1171440" y="3619440"/>
            <a:ext cx="507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71" name=""/>
          <p:cNvSpPr/>
          <p:nvPr/>
        </p:nvSpPr>
        <p:spPr>
          <a:xfrm>
            <a:off x="1171440" y="3209760"/>
            <a:ext cx="507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72" name=""/>
          <p:cNvSpPr/>
          <p:nvPr/>
        </p:nvSpPr>
        <p:spPr>
          <a:xfrm>
            <a:off x="1171440" y="2800440"/>
            <a:ext cx="50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3" name=""/>
          <p:cNvSpPr/>
          <p:nvPr/>
        </p:nvSpPr>
        <p:spPr>
          <a:xfrm>
            <a:off x="1171440" y="2389320"/>
            <a:ext cx="50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4" name=""/>
          <p:cNvSpPr/>
          <p:nvPr/>
        </p:nvSpPr>
        <p:spPr>
          <a:xfrm>
            <a:off x="1171440" y="1981080"/>
            <a:ext cx="507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75" name=""/>
          <p:cNvSpPr/>
          <p:nvPr/>
        </p:nvSpPr>
        <p:spPr>
          <a:xfrm>
            <a:off x="1222200" y="4029120"/>
            <a:ext cx="72932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76" name=""/>
          <p:cNvSpPr/>
          <p:nvPr/>
        </p:nvSpPr>
        <p:spPr>
          <a:xfrm flipV="1">
            <a:off x="1222200" y="4029120"/>
            <a:ext cx="180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77" name=""/>
          <p:cNvSpPr/>
          <p:nvPr/>
        </p:nvSpPr>
        <p:spPr>
          <a:xfrm flipV="1">
            <a:off x="1503360" y="402912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78" name=""/>
          <p:cNvSpPr/>
          <p:nvPr/>
        </p:nvSpPr>
        <p:spPr>
          <a:xfrm flipV="1">
            <a:off x="1758960" y="402912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79" name=""/>
          <p:cNvSpPr/>
          <p:nvPr/>
        </p:nvSpPr>
        <p:spPr>
          <a:xfrm flipV="1">
            <a:off x="2041560" y="402912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80" name=""/>
          <p:cNvSpPr/>
          <p:nvPr/>
        </p:nvSpPr>
        <p:spPr>
          <a:xfrm flipV="1">
            <a:off x="2314440" y="4029120"/>
            <a:ext cx="180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81" name=""/>
          <p:cNvSpPr/>
          <p:nvPr/>
        </p:nvSpPr>
        <p:spPr>
          <a:xfrm flipV="1">
            <a:off x="2597040" y="4029120"/>
            <a:ext cx="180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82" name=""/>
          <p:cNvSpPr/>
          <p:nvPr/>
        </p:nvSpPr>
        <p:spPr>
          <a:xfrm flipV="1">
            <a:off x="2870280" y="402912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83" name=""/>
          <p:cNvSpPr/>
          <p:nvPr/>
        </p:nvSpPr>
        <p:spPr>
          <a:xfrm flipV="1">
            <a:off x="3151080" y="4029120"/>
            <a:ext cx="180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84" name=""/>
          <p:cNvSpPr/>
          <p:nvPr/>
        </p:nvSpPr>
        <p:spPr>
          <a:xfrm flipV="1">
            <a:off x="3435480" y="402912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85" name=""/>
          <p:cNvSpPr/>
          <p:nvPr/>
        </p:nvSpPr>
        <p:spPr>
          <a:xfrm flipV="1">
            <a:off x="3706920" y="402912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86" name=""/>
          <p:cNvSpPr/>
          <p:nvPr/>
        </p:nvSpPr>
        <p:spPr>
          <a:xfrm flipV="1">
            <a:off x="3990960" y="402912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87" name=""/>
          <p:cNvSpPr/>
          <p:nvPr/>
        </p:nvSpPr>
        <p:spPr>
          <a:xfrm flipV="1">
            <a:off x="4264200" y="402912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88" name=""/>
          <p:cNvSpPr/>
          <p:nvPr/>
        </p:nvSpPr>
        <p:spPr>
          <a:xfrm flipV="1">
            <a:off x="4545000" y="402912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89" name=""/>
          <p:cNvSpPr/>
          <p:nvPr/>
        </p:nvSpPr>
        <p:spPr>
          <a:xfrm flipV="1">
            <a:off x="4827600" y="402912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90" name=""/>
          <p:cNvSpPr/>
          <p:nvPr/>
        </p:nvSpPr>
        <p:spPr>
          <a:xfrm flipV="1">
            <a:off x="5092560" y="4029120"/>
            <a:ext cx="180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91" name=""/>
          <p:cNvSpPr/>
          <p:nvPr/>
        </p:nvSpPr>
        <p:spPr>
          <a:xfrm flipV="1">
            <a:off x="5373720" y="402912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92" name=""/>
          <p:cNvSpPr/>
          <p:nvPr/>
        </p:nvSpPr>
        <p:spPr>
          <a:xfrm flipV="1">
            <a:off x="5646600" y="4029120"/>
            <a:ext cx="180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93" name=""/>
          <p:cNvSpPr/>
          <p:nvPr/>
        </p:nvSpPr>
        <p:spPr>
          <a:xfrm flipV="1">
            <a:off x="5929200" y="4029120"/>
            <a:ext cx="180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94" name=""/>
          <p:cNvSpPr/>
          <p:nvPr/>
        </p:nvSpPr>
        <p:spPr>
          <a:xfrm flipV="1">
            <a:off x="6202440" y="402912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95" name=""/>
          <p:cNvSpPr/>
          <p:nvPr/>
        </p:nvSpPr>
        <p:spPr>
          <a:xfrm flipV="1">
            <a:off x="6485040" y="402912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96" name=""/>
          <p:cNvSpPr/>
          <p:nvPr/>
        </p:nvSpPr>
        <p:spPr>
          <a:xfrm flipV="1">
            <a:off x="6767640" y="402912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97" name=""/>
          <p:cNvSpPr/>
          <p:nvPr/>
        </p:nvSpPr>
        <p:spPr>
          <a:xfrm flipV="1">
            <a:off x="7040520" y="4029120"/>
            <a:ext cx="180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98" name=""/>
          <p:cNvSpPr/>
          <p:nvPr/>
        </p:nvSpPr>
        <p:spPr>
          <a:xfrm flipV="1">
            <a:off x="7323120" y="402912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99" name=""/>
          <p:cNvSpPr/>
          <p:nvPr/>
        </p:nvSpPr>
        <p:spPr>
          <a:xfrm flipV="1">
            <a:off x="7596360" y="402912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00" name=""/>
          <p:cNvSpPr/>
          <p:nvPr/>
        </p:nvSpPr>
        <p:spPr>
          <a:xfrm flipV="1">
            <a:off x="7878600" y="4029120"/>
            <a:ext cx="180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01" name=""/>
          <p:cNvSpPr/>
          <p:nvPr/>
        </p:nvSpPr>
        <p:spPr>
          <a:xfrm flipV="1">
            <a:off x="8159760" y="402912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02" name=""/>
          <p:cNvSpPr/>
          <p:nvPr/>
        </p:nvSpPr>
        <p:spPr>
          <a:xfrm flipV="1">
            <a:off x="8415360" y="402912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03" name=""/>
          <p:cNvSpPr/>
          <p:nvPr/>
        </p:nvSpPr>
        <p:spPr>
          <a:xfrm>
            <a:off x="3476160" y="1371600"/>
            <a:ext cx="2442240" cy="25956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000000"/>
                </a:solidFill>
                <a:effectLst/>
                <a:uFillTx/>
                <a:latin typeface="Arial"/>
              </a:rPr>
              <a:t>Year on Year Difference</a:t>
            </a:r>
            <a:endParaRPr b="0" lang="en-US" sz="1700" strike="noStrike" u="none">
              <a:solidFill>
                <a:srgbClr val="000000"/>
              </a:solidFill>
              <a:effectLst/>
              <a:uFillTx/>
              <a:latin typeface="Times New Roman"/>
            </a:endParaRPr>
          </a:p>
        </p:txBody>
      </p:sp>
      <p:sp>
        <p:nvSpPr>
          <p:cNvPr id="204" name=""/>
          <p:cNvSpPr/>
          <p:nvPr/>
        </p:nvSpPr>
        <p:spPr>
          <a:xfrm>
            <a:off x="3832560" y="1676520"/>
            <a:ext cx="1691640" cy="1681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Arial"/>
              </a:rPr>
              <a:t> (60 Day Rolling Average)</a:t>
            </a:r>
            <a:endParaRPr b="0" lang="en-US" sz="1100" strike="noStrike" u="none">
              <a:solidFill>
                <a:srgbClr val="000000"/>
              </a:solidFill>
              <a:effectLst/>
              <a:uFillTx/>
              <a:latin typeface="Times New Roman"/>
            </a:endParaRPr>
          </a:p>
        </p:txBody>
      </p:sp>
      <p:sp>
        <p:nvSpPr>
          <p:cNvPr id="205" name=""/>
          <p:cNvSpPr/>
          <p:nvPr/>
        </p:nvSpPr>
        <p:spPr>
          <a:xfrm>
            <a:off x="758520" y="5591160"/>
            <a:ext cx="38484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(400)</a:t>
            </a:r>
            <a:endParaRPr b="0" lang="en-US" sz="1300" strike="noStrike" u="none">
              <a:solidFill>
                <a:srgbClr val="000000"/>
              </a:solidFill>
              <a:effectLst/>
              <a:uFillTx/>
              <a:latin typeface="Times New Roman"/>
            </a:endParaRPr>
          </a:p>
        </p:txBody>
      </p:sp>
      <p:sp>
        <p:nvSpPr>
          <p:cNvPr id="206" name=""/>
          <p:cNvSpPr/>
          <p:nvPr/>
        </p:nvSpPr>
        <p:spPr>
          <a:xfrm>
            <a:off x="758520" y="5181480"/>
            <a:ext cx="38484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(300)</a:t>
            </a:r>
            <a:endParaRPr b="0" lang="en-US" sz="1300" strike="noStrike" u="none">
              <a:solidFill>
                <a:srgbClr val="000000"/>
              </a:solidFill>
              <a:effectLst/>
              <a:uFillTx/>
              <a:latin typeface="Times New Roman"/>
            </a:endParaRPr>
          </a:p>
        </p:txBody>
      </p:sp>
      <p:sp>
        <p:nvSpPr>
          <p:cNvPr id="207" name=""/>
          <p:cNvSpPr/>
          <p:nvPr/>
        </p:nvSpPr>
        <p:spPr>
          <a:xfrm>
            <a:off x="758520" y="4770360"/>
            <a:ext cx="38484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a:t>
            </a:r>
            <a:endParaRPr b="0" lang="en-US" sz="1300" strike="noStrike" u="none">
              <a:solidFill>
                <a:srgbClr val="000000"/>
              </a:solidFill>
              <a:effectLst/>
              <a:uFillTx/>
              <a:latin typeface="Times New Roman"/>
            </a:endParaRPr>
          </a:p>
        </p:txBody>
      </p:sp>
      <p:sp>
        <p:nvSpPr>
          <p:cNvPr id="208" name=""/>
          <p:cNvSpPr/>
          <p:nvPr/>
        </p:nvSpPr>
        <p:spPr>
          <a:xfrm>
            <a:off x="758520" y="4362480"/>
            <a:ext cx="38484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(100)</a:t>
            </a:r>
            <a:endParaRPr b="0" lang="en-US" sz="1300" strike="noStrike" u="none">
              <a:solidFill>
                <a:srgbClr val="000000"/>
              </a:solidFill>
              <a:effectLst/>
              <a:uFillTx/>
              <a:latin typeface="Times New Roman"/>
            </a:endParaRPr>
          </a:p>
        </p:txBody>
      </p:sp>
      <p:sp>
        <p:nvSpPr>
          <p:cNvPr id="209" name=""/>
          <p:cNvSpPr/>
          <p:nvPr/>
        </p:nvSpPr>
        <p:spPr>
          <a:xfrm>
            <a:off x="992160" y="3952800"/>
            <a:ext cx="9216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0</a:t>
            </a:r>
            <a:endParaRPr b="0" lang="en-US" sz="1300" strike="noStrike" u="none">
              <a:solidFill>
                <a:srgbClr val="000000"/>
              </a:solidFill>
              <a:effectLst/>
              <a:uFillTx/>
              <a:latin typeface="Times New Roman"/>
            </a:endParaRPr>
          </a:p>
        </p:txBody>
      </p:sp>
      <p:sp>
        <p:nvSpPr>
          <p:cNvPr id="210" name=""/>
          <p:cNvSpPr/>
          <p:nvPr/>
        </p:nvSpPr>
        <p:spPr>
          <a:xfrm>
            <a:off x="810000" y="3541680"/>
            <a:ext cx="27540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100</a:t>
            </a:r>
            <a:endParaRPr b="0" lang="en-US" sz="1300" strike="noStrike" u="none">
              <a:solidFill>
                <a:srgbClr val="000000"/>
              </a:solidFill>
              <a:effectLst/>
              <a:uFillTx/>
              <a:latin typeface="Times New Roman"/>
            </a:endParaRPr>
          </a:p>
        </p:txBody>
      </p:sp>
      <p:sp>
        <p:nvSpPr>
          <p:cNvPr id="211" name=""/>
          <p:cNvSpPr/>
          <p:nvPr/>
        </p:nvSpPr>
        <p:spPr>
          <a:xfrm>
            <a:off x="810000" y="3133800"/>
            <a:ext cx="27540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a:t>
            </a:r>
            <a:endParaRPr b="0" lang="en-US" sz="1300" strike="noStrike" u="none">
              <a:solidFill>
                <a:srgbClr val="000000"/>
              </a:solidFill>
              <a:effectLst/>
              <a:uFillTx/>
              <a:latin typeface="Times New Roman"/>
            </a:endParaRPr>
          </a:p>
        </p:txBody>
      </p:sp>
      <p:sp>
        <p:nvSpPr>
          <p:cNvPr id="212" name=""/>
          <p:cNvSpPr/>
          <p:nvPr/>
        </p:nvSpPr>
        <p:spPr>
          <a:xfrm>
            <a:off x="810000" y="2724120"/>
            <a:ext cx="27540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300</a:t>
            </a:r>
            <a:endParaRPr b="0" lang="en-US" sz="1300" strike="noStrike" u="none">
              <a:solidFill>
                <a:srgbClr val="000000"/>
              </a:solidFill>
              <a:effectLst/>
              <a:uFillTx/>
              <a:latin typeface="Times New Roman"/>
            </a:endParaRPr>
          </a:p>
        </p:txBody>
      </p:sp>
      <p:sp>
        <p:nvSpPr>
          <p:cNvPr id="213" name=""/>
          <p:cNvSpPr/>
          <p:nvPr/>
        </p:nvSpPr>
        <p:spPr>
          <a:xfrm>
            <a:off x="810000" y="2313000"/>
            <a:ext cx="27540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400</a:t>
            </a:r>
            <a:endParaRPr b="0" lang="en-US" sz="1300" strike="noStrike" u="none">
              <a:solidFill>
                <a:srgbClr val="000000"/>
              </a:solidFill>
              <a:effectLst/>
              <a:uFillTx/>
              <a:latin typeface="Times New Roman"/>
            </a:endParaRPr>
          </a:p>
        </p:txBody>
      </p:sp>
      <p:sp>
        <p:nvSpPr>
          <p:cNvPr id="214" name=""/>
          <p:cNvSpPr/>
          <p:nvPr/>
        </p:nvSpPr>
        <p:spPr>
          <a:xfrm>
            <a:off x="810000" y="1903320"/>
            <a:ext cx="27540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500</a:t>
            </a:r>
            <a:endParaRPr b="0" lang="en-US" sz="1300" strike="noStrike" u="none">
              <a:solidFill>
                <a:srgbClr val="000000"/>
              </a:solidFill>
              <a:effectLst/>
              <a:uFillTx/>
              <a:latin typeface="Times New Roman"/>
            </a:endParaRPr>
          </a:p>
        </p:txBody>
      </p:sp>
      <p:sp>
        <p:nvSpPr>
          <p:cNvPr id="215" name=""/>
          <p:cNvSpPr/>
          <p:nvPr/>
        </p:nvSpPr>
        <p:spPr>
          <a:xfrm rot="16200000">
            <a:off x="965520" y="5877000"/>
            <a:ext cx="5140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1-Jan-99</a:t>
            </a:r>
            <a:endParaRPr b="0" lang="en-US" sz="1000" strike="noStrike" u="none">
              <a:solidFill>
                <a:srgbClr val="000000"/>
              </a:solidFill>
              <a:effectLst/>
              <a:uFillTx/>
              <a:latin typeface="Times New Roman"/>
            </a:endParaRPr>
          </a:p>
        </p:txBody>
      </p:sp>
      <p:sp>
        <p:nvSpPr>
          <p:cNvPr id="216" name=""/>
          <p:cNvSpPr/>
          <p:nvPr/>
        </p:nvSpPr>
        <p:spPr>
          <a:xfrm rot="16200000">
            <a:off x="1244880" y="5879160"/>
            <a:ext cx="52092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1-Feb-99</a:t>
            </a:r>
            <a:endParaRPr b="0" lang="en-US" sz="1000" strike="noStrike" u="none">
              <a:solidFill>
                <a:srgbClr val="000000"/>
              </a:solidFill>
              <a:effectLst/>
              <a:uFillTx/>
              <a:latin typeface="Times New Roman"/>
            </a:endParaRPr>
          </a:p>
        </p:txBody>
      </p:sp>
      <p:sp>
        <p:nvSpPr>
          <p:cNvPr id="217" name=""/>
          <p:cNvSpPr/>
          <p:nvPr/>
        </p:nvSpPr>
        <p:spPr>
          <a:xfrm rot="16200000">
            <a:off x="1500480" y="5881680"/>
            <a:ext cx="52092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1-Mar-99</a:t>
            </a:r>
            <a:endParaRPr b="0" lang="en-US" sz="1000" strike="noStrike" u="none">
              <a:solidFill>
                <a:srgbClr val="000000"/>
              </a:solidFill>
              <a:effectLst/>
              <a:uFillTx/>
              <a:latin typeface="Times New Roman"/>
            </a:endParaRPr>
          </a:p>
        </p:txBody>
      </p:sp>
      <p:sp>
        <p:nvSpPr>
          <p:cNvPr id="218" name=""/>
          <p:cNvSpPr/>
          <p:nvPr/>
        </p:nvSpPr>
        <p:spPr>
          <a:xfrm rot="16200000">
            <a:off x="1784880" y="5872320"/>
            <a:ext cx="51372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1-Apr-99</a:t>
            </a:r>
            <a:endParaRPr b="0" lang="en-US" sz="1000" strike="noStrike" u="none">
              <a:solidFill>
                <a:srgbClr val="000000"/>
              </a:solidFill>
              <a:effectLst/>
              <a:uFillTx/>
              <a:latin typeface="Times New Roman"/>
            </a:endParaRPr>
          </a:p>
        </p:txBody>
      </p:sp>
      <p:sp>
        <p:nvSpPr>
          <p:cNvPr id="219" name=""/>
          <p:cNvSpPr/>
          <p:nvPr/>
        </p:nvSpPr>
        <p:spPr>
          <a:xfrm rot="16200000">
            <a:off x="2045160" y="5884200"/>
            <a:ext cx="5421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1-May-99</a:t>
            </a:r>
            <a:endParaRPr b="0" lang="en-US" sz="1000" strike="noStrike" u="none">
              <a:solidFill>
                <a:srgbClr val="000000"/>
              </a:solidFill>
              <a:effectLst/>
              <a:uFillTx/>
              <a:latin typeface="Times New Roman"/>
            </a:endParaRPr>
          </a:p>
        </p:txBody>
      </p:sp>
      <p:sp>
        <p:nvSpPr>
          <p:cNvPr id="220" name=""/>
          <p:cNvSpPr/>
          <p:nvPr/>
        </p:nvSpPr>
        <p:spPr>
          <a:xfrm rot="16200000">
            <a:off x="2337120" y="5877000"/>
            <a:ext cx="52092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1-Jun-99</a:t>
            </a:r>
            <a:endParaRPr b="0" lang="en-US" sz="1000" strike="noStrike" u="none">
              <a:solidFill>
                <a:srgbClr val="000000"/>
              </a:solidFill>
              <a:effectLst/>
              <a:uFillTx/>
              <a:latin typeface="Times New Roman"/>
            </a:endParaRPr>
          </a:p>
        </p:txBody>
      </p:sp>
      <p:sp>
        <p:nvSpPr>
          <p:cNvPr id="221" name=""/>
          <p:cNvSpPr/>
          <p:nvPr/>
        </p:nvSpPr>
        <p:spPr>
          <a:xfrm rot="16200000">
            <a:off x="2630880" y="5863680"/>
            <a:ext cx="47880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1-Jul-99</a:t>
            </a:r>
            <a:endParaRPr b="0" lang="en-US" sz="1000" strike="noStrike" u="none">
              <a:solidFill>
                <a:srgbClr val="000000"/>
              </a:solidFill>
              <a:effectLst/>
              <a:uFillTx/>
              <a:latin typeface="Times New Roman"/>
            </a:endParaRPr>
          </a:p>
        </p:txBody>
      </p:sp>
      <p:sp>
        <p:nvSpPr>
          <p:cNvPr id="222" name=""/>
          <p:cNvSpPr/>
          <p:nvPr/>
        </p:nvSpPr>
        <p:spPr>
          <a:xfrm rot="16200000">
            <a:off x="2882160" y="5880240"/>
            <a:ext cx="54180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1-Aug-99</a:t>
            </a:r>
            <a:endParaRPr b="0" lang="en-US" sz="1000" strike="noStrike" u="none">
              <a:solidFill>
                <a:srgbClr val="000000"/>
              </a:solidFill>
              <a:effectLst/>
              <a:uFillTx/>
              <a:latin typeface="Times New Roman"/>
            </a:endParaRPr>
          </a:p>
        </p:txBody>
      </p:sp>
      <p:sp>
        <p:nvSpPr>
          <p:cNvPr id="223" name=""/>
          <p:cNvSpPr/>
          <p:nvPr/>
        </p:nvSpPr>
        <p:spPr>
          <a:xfrm rot="16200000">
            <a:off x="3171600" y="5881680"/>
            <a:ext cx="52812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1-Sep-99</a:t>
            </a:r>
            <a:endParaRPr b="0" lang="en-US" sz="1000" strike="noStrike" u="none">
              <a:solidFill>
                <a:srgbClr val="000000"/>
              </a:solidFill>
              <a:effectLst/>
              <a:uFillTx/>
              <a:latin typeface="Times New Roman"/>
            </a:endParaRPr>
          </a:p>
        </p:txBody>
      </p:sp>
      <p:sp>
        <p:nvSpPr>
          <p:cNvPr id="224" name=""/>
          <p:cNvSpPr/>
          <p:nvPr/>
        </p:nvSpPr>
        <p:spPr>
          <a:xfrm rot="16200000">
            <a:off x="3454920" y="5873760"/>
            <a:ext cx="5068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1-Oct-99</a:t>
            </a:r>
            <a:endParaRPr b="0" lang="en-US" sz="1000" strike="noStrike" u="none">
              <a:solidFill>
                <a:srgbClr val="000000"/>
              </a:solidFill>
              <a:effectLst/>
              <a:uFillTx/>
              <a:latin typeface="Times New Roman"/>
            </a:endParaRPr>
          </a:p>
        </p:txBody>
      </p:sp>
      <p:sp>
        <p:nvSpPr>
          <p:cNvPr id="225" name=""/>
          <p:cNvSpPr/>
          <p:nvPr/>
        </p:nvSpPr>
        <p:spPr>
          <a:xfrm rot="16200000">
            <a:off x="3723480" y="5881680"/>
            <a:ext cx="5349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1-Nov-99</a:t>
            </a:r>
            <a:endParaRPr b="0" lang="en-US" sz="1000" strike="noStrike" u="none">
              <a:solidFill>
                <a:srgbClr val="000000"/>
              </a:solidFill>
              <a:effectLst/>
              <a:uFillTx/>
              <a:latin typeface="Times New Roman"/>
            </a:endParaRPr>
          </a:p>
        </p:txBody>
      </p:sp>
      <p:sp>
        <p:nvSpPr>
          <p:cNvPr id="226" name=""/>
          <p:cNvSpPr/>
          <p:nvPr/>
        </p:nvSpPr>
        <p:spPr>
          <a:xfrm rot="16200000">
            <a:off x="4000320" y="5881680"/>
            <a:ext cx="52812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1-Dec-99</a:t>
            </a:r>
            <a:endParaRPr b="0" lang="en-US" sz="1000" strike="noStrike" u="none">
              <a:solidFill>
                <a:srgbClr val="000000"/>
              </a:solidFill>
              <a:effectLst/>
              <a:uFillTx/>
              <a:latin typeface="Times New Roman"/>
            </a:endParaRPr>
          </a:p>
        </p:txBody>
      </p:sp>
      <p:sp>
        <p:nvSpPr>
          <p:cNvPr id="227" name=""/>
          <p:cNvSpPr/>
          <p:nvPr/>
        </p:nvSpPr>
        <p:spPr>
          <a:xfrm rot="16200000">
            <a:off x="4289760" y="5877000"/>
            <a:ext cx="5140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1-Jan-00</a:t>
            </a:r>
            <a:endParaRPr b="0" lang="en-US" sz="1000" strike="noStrike" u="none">
              <a:solidFill>
                <a:srgbClr val="000000"/>
              </a:solidFill>
              <a:effectLst/>
              <a:uFillTx/>
              <a:latin typeface="Times New Roman"/>
            </a:endParaRPr>
          </a:p>
        </p:txBody>
      </p:sp>
      <p:sp>
        <p:nvSpPr>
          <p:cNvPr id="228" name=""/>
          <p:cNvSpPr/>
          <p:nvPr/>
        </p:nvSpPr>
        <p:spPr>
          <a:xfrm rot="16200000">
            <a:off x="4567320" y="5879160"/>
            <a:ext cx="52092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1-Feb-00</a:t>
            </a:r>
            <a:endParaRPr b="0" lang="en-US" sz="1000" strike="noStrike" u="none">
              <a:solidFill>
                <a:srgbClr val="000000"/>
              </a:solidFill>
              <a:effectLst/>
              <a:uFillTx/>
              <a:latin typeface="Times New Roman"/>
            </a:endParaRPr>
          </a:p>
        </p:txBody>
      </p:sp>
      <p:sp>
        <p:nvSpPr>
          <p:cNvPr id="229" name=""/>
          <p:cNvSpPr/>
          <p:nvPr/>
        </p:nvSpPr>
        <p:spPr>
          <a:xfrm rot="16200000">
            <a:off x="4832640" y="5881680"/>
            <a:ext cx="52092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1-Mar-00</a:t>
            </a:r>
            <a:endParaRPr b="0" lang="en-US" sz="1000" strike="noStrike" u="none">
              <a:solidFill>
                <a:srgbClr val="000000"/>
              </a:solidFill>
              <a:effectLst/>
              <a:uFillTx/>
              <a:latin typeface="Times New Roman"/>
            </a:endParaRPr>
          </a:p>
        </p:txBody>
      </p:sp>
      <p:sp>
        <p:nvSpPr>
          <p:cNvPr id="230" name=""/>
          <p:cNvSpPr/>
          <p:nvPr/>
        </p:nvSpPr>
        <p:spPr>
          <a:xfrm rot="16200000">
            <a:off x="5118840" y="5872320"/>
            <a:ext cx="51372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1-Apr-00</a:t>
            </a:r>
            <a:endParaRPr b="0" lang="en-US" sz="1000" strike="noStrike" u="none">
              <a:solidFill>
                <a:srgbClr val="000000"/>
              </a:solidFill>
              <a:effectLst/>
              <a:uFillTx/>
              <a:latin typeface="Times New Roman"/>
            </a:endParaRPr>
          </a:p>
        </p:txBody>
      </p:sp>
      <p:sp>
        <p:nvSpPr>
          <p:cNvPr id="231" name=""/>
          <p:cNvSpPr/>
          <p:nvPr/>
        </p:nvSpPr>
        <p:spPr>
          <a:xfrm rot="16200000">
            <a:off x="5377320" y="5884200"/>
            <a:ext cx="5421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1-May-00</a:t>
            </a:r>
            <a:endParaRPr b="0" lang="en-US" sz="1000" strike="noStrike" u="none">
              <a:solidFill>
                <a:srgbClr val="000000"/>
              </a:solidFill>
              <a:effectLst/>
              <a:uFillTx/>
              <a:latin typeface="Times New Roman"/>
            </a:endParaRPr>
          </a:p>
        </p:txBody>
      </p:sp>
      <p:sp>
        <p:nvSpPr>
          <p:cNvPr id="232" name=""/>
          <p:cNvSpPr/>
          <p:nvPr/>
        </p:nvSpPr>
        <p:spPr>
          <a:xfrm rot="16200000">
            <a:off x="5669280" y="5877000"/>
            <a:ext cx="52092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1-Jun-00</a:t>
            </a:r>
            <a:endParaRPr b="0" lang="en-US" sz="1000" strike="noStrike" u="none">
              <a:solidFill>
                <a:srgbClr val="000000"/>
              </a:solidFill>
              <a:effectLst/>
              <a:uFillTx/>
              <a:latin typeface="Times New Roman"/>
            </a:endParaRPr>
          </a:p>
        </p:txBody>
      </p:sp>
      <p:sp>
        <p:nvSpPr>
          <p:cNvPr id="233" name=""/>
          <p:cNvSpPr/>
          <p:nvPr/>
        </p:nvSpPr>
        <p:spPr>
          <a:xfrm rot="16200000">
            <a:off x="5964840" y="5863680"/>
            <a:ext cx="47880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1-Jul-00</a:t>
            </a:r>
            <a:endParaRPr b="0" lang="en-US" sz="1000" strike="noStrike" u="none">
              <a:solidFill>
                <a:srgbClr val="000000"/>
              </a:solidFill>
              <a:effectLst/>
              <a:uFillTx/>
              <a:latin typeface="Times New Roman"/>
            </a:endParaRPr>
          </a:p>
        </p:txBody>
      </p:sp>
      <p:sp>
        <p:nvSpPr>
          <p:cNvPr id="234" name=""/>
          <p:cNvSpPr/>
          <p:nvPr/>
        </p:nvSpPr>
        <p:spPr>
          <a:xfrm rot="16200000">
            <a:off x="6214320" y="5880240"/>
            <a:ext cx="54180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1-Aug-00</a:t>
            </a:r>
            <a:endParaRPr b="0" lang="en-US" sz="1000" strike="noStrike" u="none">
              <a:solidFill>
                <a:srgbClr val="000000"/>
              </a:solidFill>
              <a:effectLst/>
              <a:uFillTx/>
              <a:latin typeface="Times New Roman"/>
            </a:endParaRPr>
          </a:p>
        </p:txBody>
      </p:sp>
      <p:sp>
        <p:nvSpPr>
          <p:cNvPr id="235" name=""/>
          <p:cNvSpPr/>
          <p:nvPr/>
        </p:nvSpPr>
        <p:spPr>
          <a:xfrm rot="16200000">
            <a:off x="6505200" y="5881680"/>
            <a:ext cx="52812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1-Sep-00</a:t>
            </a:r>
            <a:endParaRPr b="0" lang="en-US" sz="1000" strike="noStrike" u="none">
              <a:solidFill>
                <a:srgbClr val="000000"/>
              </a:solidFill>
              <a:effectLst/>
              <a:uFillTx/>
              <a:latin typeface="Times New Roman"/>
            </a:endParaRPr>
          </a:p>
        </p:txBody>
      </p:sp>
      <p:sp>
        <p:nvSpPr>
          <p:cNvPr id="236" name=""/>
          <p:cNvSpPr/>
          <p:nvPr/>
        </p:nvSpPr>
        <p:spPr>
          <a:xfrm rot="16200000">
            <a:off x="6788880" y="5873760"/>
            <a:ext cx="5068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1-Oct-00</a:t>
            </a:r>
            <a:endParaRPr b="0" lang="en-US" sz="1000" strike="noStrike" u="none">
              <a:solidFill>
                <a:srgbClr val="000000"/>
              </a:solidFill>
              <a:effectLst/>
              <a:uFillTx/>
              <a:latin typeface="Times New Roman"/>
            </a:endParaRPr>
          </a:p>
        </p:txBody>
      </p:sp>
      <p:sp>
        <p:nvSpPr>
          <p:cNvPr id="237" name=""/>
          <p:cNvSpPr/>
          <p:nvPr/>
        </p:nvSpPr>
        <p:spPr>
          <a:xfrm rot="16200000">
            <a:off x="7055640" y="5881680"/>
            <a:ext cx="5349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1-Nov-00</a:t>
            </a:r>
            <a:endParaRPr b="0" lang="en-US" sz="1000" strike="noStrike" u="none">
              <a:solidFill>
                <a:srgbClr val="000000"/>
              </a:solidFill>
              <a:effectLst/>
              <a:uFillTx/>
              <a:latin typeface="Times New Roman"/>
            </a:endParaRPr>
          </a:p>
        </p:txBody>
      </p:sp>
      <p:sp>
        <p:nvSpPr>
          <p:cNvPr id="238" name=""/>
          <p:cNvSpPr/>
          <p:nvPr/>
        </p:nvSpPr>
        <p:spPr>
          <a:xfrm rot="16200000">
            <a:off x="7333920" y="5881680"/>
            <a:ext cx="52812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1-Dec-00</a:t>
            </a:r>
            <a:endParaRPr b="0" lang="en-US" sz="1000" strike="noStrike" u="none">
              <a:solidFill>
                <a:srgbClr val="000000"/>
              </a:solidFill>
              <a:effectLst/>
              <a:uFillTx/>
              <a:latin typeface="Times New Roman"/>
            </a:endParaRPr>
          </a:p>
        </p:txBody>
      </p:sp>
      <p:sp>
        <p:nvSpPr>
          <p:cNvPr id="239" name=""/>
          <p:cNvSpPr/>
          <p:nvPr/>
        </p:nvSpPr>
        <p:spPr>
          <a:xfrm rot="16200000">
            <a:off x="7621920" y="5877000"/>
            <a:ext cx="5140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1-Jan-01</a:t>
            </a:r>
            <a:endParaRPr b="0" lang="en-US" sz="1000" strike="noStrike" u="none">
              <a:solidFill>
                <a:srgbClr val="000000"/>
              </a:solidFill>
              <a:effectLst/>
              <a:uFillTx/>
              <a:latin typeface="Times New Roman"/>
            </a:endParaRPr>
          </a:p>
        </p:txBody>
      </p:sp>
      <p:sp>
        <p:nvSpPr>
          <p:cNvPr id="240" name=""/>
          <p:cNvSpPr/>
          <p:nvPr/>
        </p:nvSpPr>
        <p:spPr>
          <a:xfrm rot="16200000">
            <a:off x="7901280" y="5879160"/>
            <a:ext cx="52092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1-Feb-01</a:t>
            </a:r>
            <a:endParaRPr b="0" lang="en-US" sz="1000" strike="noStrike" u="none">
              <a:solidFill>
                <a:srgbClr val="000000"/>
              </a:solidFill>
              <a:effectLst/>
              <a:uFillTx/>
              <a:latin typeface="Times New Roman"/>
            </a:endParaRPr>
          </a:p>
        </p:txBody>
      </p:sp>
      <p:sp>
        <p:nvSpPr>
          <p:cNvPr id="241" name=""/>
          <p:cNvSpPr/>
          <p:nvPr/>
        </p:nvSpPr>
        <p:spPr>
          <a:xfrm rot="16200000">
            <a:off x="8156880" y="5881680"/>
            <a:ext cx="52092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Modern"/>
              </a:rPr>
              <a:t>1-Mar-01</a:t>
            </a:r>
            <a:endParaRPr b="0" lang="en-US" sz="1000" strike="noStrike" u="none">
              <a:solidFill>
                <a:srgbClr val="000000"/>
              </a:solidFill>
              <a:effectLst/>
              <a:uFillTx/>
              <a:latin typeface="Times New Roman"/>
            </a:endParaRPr>
          </a:p>
        </p:txBody>
      </p:sp>
      <p:sp>
        <p:nvSpPr>
          <p:cNvPr id="242" name=""/>
          <p:cNvSpPr/>
          <p:nvPr/>
        </p:nvSpPr>
        <p:spPr>
          <a:xfrm>
            <a:off x="613440" y="6399720"/>
            <a:ext cx="921960" cy="24660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Enron</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3"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BC Field Receipts</a:t>
            </a:r>
            <a:endParaRPr b="0" lang="en-US" sz="3200" strike="noStrike" u="none">
              <a:solidFill>
                <a:srgbClr val="000000"/>
              </a:solidFill>
              <a:effectLst/>
              <a:uFillTx/>
              <a:latin typeface="Arial Black"/>
            </a:endParaRPr>
          </a:p>
        </p:txBody>
      </p:sp>
      <p:grpSp>
        <p:nvGrpSpPr>
          <p:cNvPr id="244" name=""/>
          <p:cNvGrpSpPr/>
          <p:nvPr/>
        </p:nvGrpSpPr>
        <p:grpSpPr>
          <a:xfrm>
            <a:off x="1074600" y="1789200"/>
            <a:ext cx="7355160" cy="3768480"/>
            <a:chOff x="1074600" y="1789200"/>
            <a:chExt cx="7355160" cy="3768480"/>
          </a:xfrm>
        </p:grpSpPr>
        <p:sp>
          <p:nvSpPr>
            <p:cNvPr id="245" name=""/>
            <p:cNvSpPr/>
            <p:nvPr/>
          </p:nvSpPr>
          <p:spPr>
            <a:xfrm>
              <a:off x="1074600" y="1789200"/>
              <a:ext cx="7355160" cy="39600"/>
            </a:xfrm>
            <a:prstGeom prst="rect">
              <a:avLst/>
            </a:prstGeom>
            <a:solidFill>
              <a:srgbClr val="767676"/>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46" name=""/>
            <p:cNvSpPr/>
            <p:nvPr/>
          </p:nvSpPr>
          <p:spPr>
            <a:xfrm>
              <a:off x="1074600" y="1828800"/>
              <a:ext cx="7355160" cy="39600"/>
            </a:xfrm>
            <a:prstGeom prst="rect">
              <a:avLst/>
            </a:prstGeom>
            <a:solidFill>
              <a:srgbClr val="767676"/>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47" name=""/>
            <p:cNvSpPr/>
            <p:nvPr/>
          </p:nvSpPr>
          <p:spPr>
            <a:xfrm>
              <a:off x="1074600" y="1868400"/>
              <a:ext cx="7355160" cy="39600"/>
            </a:xfrm>
            <a:prstGeom prst="rect">
              <a:avLst/>
            </a:prstGeom>
            <a:solidFill>
              <a:srgbClr val="777777"/>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48" name=""/>
            <p:cNvSpPr/>
            <p:nvPr/>
          </p:nvSpPr>
          <p:spPr>
            <a:xfrm>
              <a:off x="1074600" y="1908000"/>
              <a:ext cx="7355160" cy="38160"/>
            </a:xfrm>
            <a:prstGeom prst="rect">
              <a:avLst/>
            </a:prstGeom>
            <a:solidFill>
              <a:srgbClr val="777777"/>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49" name=""/>
            <p:cNvSpPr/>
            <p:nvPr/>
          </p:nvSpPr>
          <p:spPr>
            <a:xfrm>
              <a:off x="1074600" y="1946160"/>
              <a:ext cx="7355160" cy="39960"/>
            </a:xfrm>
            <a:prstGeom prst="rect">
              <a:avLst/>
            </a:prstGeom>
            <a:solidFill>
              <a:srgbClr val="787878"/>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250" name=""/>
            <p:cNvSpPr/>
            <p:nvPr/>
          </p:nvSpPr>
          <p:spPr>
            <a:xfrm>
              <a:off x="1074600" y="1986120"/>
              <a:ext cx="7355160" cy="39600"/>
            </a:xfrm>
            <a:prstGeom prst="rect">
              <a:avLst/>
            </a:prstGeom>
            <a:solidFill>
              <a:srgbClr val="797979"/>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51" name=""/>
            <p:cNvSpPr/>
            <p:nvPr/>
          </p:nvSpPr>
          <p:spPr>
            <a:xfrm>
              <a:off x="1074600" y="2025720"/>
              <a:ext cx="7355160" cy="38160"/>
            </a:xfrm>
            <a:prstGeom prst="rect">
              <a:avLst/>
            </a:prstGeom>
            <a:solidFill>
              <a:srgbClr val="7a7a7a"/>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52" name=""/>
            <p:cNvSpPr/>
            <p:nvPr/>
          </p:nvSpPr>
          <p:spPr>
            <a:xfrm>
              <a:off x="1074600" y="2063880"/>
              <a:ext cx="7355160" cy="39600"/>
            </a:xfrm>
            <a:prstGeom prst="rect">
              <a:avLst/>
            </a:prstGeom>
            <a:solidFill>
              <a:srgbClr val="7a7a7a"/>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53" name=""/>
            <p:cNvSpPr/>
            <p:nvPr/>
          </p:nvSpPr>
          <p:spPr>
            <a:xfrm>
              <a:off x="1074600" y="2103480"/>
              <a:ext cx="7355160" cy="38160"/>
            </a:xfrm>
            <a:prstGeom prst="rect">
              <a:avLst/>
            </a:prstGeom>
            <a:solidFill>
              <a:srgbClr val="7b7b7b"/>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54" name=""/>
            <p:cNvSpPr/>
            <p:nvPr/>
          </p:nvSpPr>
          <p:spPr>
            <a:xfrm>
              <a:off x="1074600" y="2141640"/>
              <a:ext cx="7355160" cy="39600"/>
            </a:xfrm>
            <a:prstGeom prst="rect">
              <a:avLst/>
            </a:prstGeom>
            <a:solidFill>
              <a:srgbClr val="7c7c7c"/>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55" name=""/>
            <p:cNvSpPr/>
            <p:nvPr/>
          </p:nvSpPr>
          <p:spPr>
            <a:xfrm>
              <a:off x="1074600" y="2181240"/>
              <a:ext cx="7355160" cy="39600"/>
            </a:xfrm>
            <a:prstGeom prst="rect">
              <a:avLst/>
            </a:prstGeom>
            <a:solidFill>
              <a:srgbClr val="7d7d7d"/>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56" name=""/>
            <p:cNvSpPr/>
            <p:nvPr/>
          </p:nvSpPr>
          <p:spPr>
            <a:xfrm>
              <a:off x="1074600" y="2220840"/>
              <a:ext cx="7355160" cy="39600"/>
            </a:xfrm>
            <a:prstGeom prst="rect">
              <a:avLst/>
            </a:prstGeom>
            <a:solidFill>
              <a:srgbClr val="7e7e7e"/>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57" name=""/>
            <p:cNvSpPr/>
            <p:nvPr/>
          </p:nvSpPr>
          <p:spPr>
            <a:xfrm>
              <a:off x="1074600" y="2260440"/>
              <a:ext cx="7355160" cy="39960"/>
            </a:xfrm>
            <a:prstGeom prst="rect">
              <a:avLst/>
            </a:prstGeom>
            <a:solidFill>
              <a:srgbClr val="808080"/>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258" name=""/>
            <p:cNvSpPr/>
            <p:nvPr/>
          </p:nvSpPr>
          <p:spPr>
            <a:xfrm>
              <a:off x="1074600" y="2300400"/>
              <a:ext cx="7355160" cy="38160"/>
            </a:xfrm>
            <a:prstGeom prst="rect">
              <a:avLst/>
            </a:prstGeom>
            <a:solidFill>
              <a:srgbClr val="808080"/>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59" name=""/>
            <p:cNvSpPr/>
            <p:nvPr/>
          </p:nvSpPr>
          <p:spPr>
            <a:xfrm>
              <a:off x="1074600" y="2338560"/>
              <a:ext cx="7355160" cy="39600"/>
            </a:xfrm>
            <a:prstGeom prst="rect">
              <a:avLst/>
            </a:prstGeom>
            <a:solidFill>
              <a:srgbClr val="828282"/>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60" name=""/>
            <p:cNvSpPr/>
            <p:nvPr/>
          </p:nvSpPr>
          <p:spPr>
            <a:xfrm>
              <a:off x="1074600" y="2378160"/>
              <a:ext cx="7355160" cy="39600"/>
            </a:xfrm>
            <a:prstGeom prst="rect">
              <a:avLst/>
            </a:prstGeom>
            <a:solidFill>
              <a:srgbClr val="838383"/>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61" name=""/>
            <p:cNvSpPr/>
            <p:nvPr/>
          </p:nvSpPr>
          <p:spPr>
            <a:xfrm>
              <a:off x="1074600" y="2417760"/>
              <a:ext cx="7355160" cy="39600"/>
            </a:xfrm>
            <a:prstGeom prst="rect">
              <a:avLst/>
            </a:prstGeom>
            <a:solidFill>
              <a:srgbClr val="858585"/>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62" name=""/>
            <p:cNvSpPr/>
            <p:nvPr/>
          </p:nvSpPr>
          <p:spPr>
            <a:xfrm>
              <a:off x="1074600" y="2457360"/>
              <a:ext cx="7355160" cy="39600"/>
            </a:xfrm>
            <a:prstGeom prst="rect">
              <a:avLst/>
            </a:prstGeom>
            <a:solidFill>
              <a:srgbClr val="868686"/>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63" name=""/>
            <p:cNvSpPr/>
            <p:nvPr/>
          </p:nvSpPr>
          <p:spPr>
            <a:xfrm>
              <a:off x="1074600" y="2496960"/>
              <a:ext cx="7355160" cy="38160"/>
            </a:xfrm>
            <a:prstGeom prst="rect">
              <a:avLst/>
            </a:prstGeom>
            <a:solidFill>
              <a:srgbClr val="888888"/>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64" name=""/>
            <p:cNvSpPr/>
            <p:nvPr/>
          </p:nvSpPr>
          <p:spPr>
            <a:xfrm>
              <a:off x="1074600" y="2535120"/>
              <a:ext cx="7355160" cy="39960"/>
            </a:xfrm>
            <a:prstGeom prst="rect">
              <a:avLst/>
            </a:prstGeom>
            <a:solidFill>
              <a:srgbClr val="898989"/>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265" name=""/>
            <p:cNvSpPr/>
            <p:nvPr/>
          </p:nvSpPr>
          <p:spPr>
            <a:xfrm>
              <a:off x="1074600" y="2575080"/>
              <a:ext cx="7355160" cy="37800"/>
            </a:xfrm>
            <a:prstGeom prst="rect">
              <a:avLst/>
            </a:prstGeom>
            <a:solidFill>
              <a:srgbClr val="8b8b8b"/>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266" name=""/>
            <p:cNvSpPr/>
            <p:nvPr/>
          </p:nvSpPr>
          <p:spPr>
            <a:xfrm>
              <a:off x="1074600" y="2612880"/>
              <a:ext cx="7355160" cy="39960"/>
            </a:xfrm>
            <a:prstGeom prst="rect">
              <a:avLst/>
            </a:prstGeom>
            <a:solidFill>
              <a:srgbClr val="8d8d8d"/>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267" name=""/>
            <p:cNvSpPr/>
            <p:nvPr/>
          </p:nvSpPr>
          <p:spPr>
            <a:xfrm>
              <a:off x="1074600" y="2652840"/>
              <a:ext cx="7355160" cy="39600"/>
            </a:xfrm>
            <a:prstGeom prst="rect">
              <a:avLst/>
            </a:prstGeom>
            <a:solidFill>
              <a:srgbClr val="8e8e8e"/>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68" name=""/>
            <p:cNvSpPr/>
            <p:nvPr/>
          </p:nvSpPr>
          <p:spPr>
            <a:xfrm>
              <a:off x="1074600" y="2692440"/>
              <a:ext cx="7355160" cy="38160"/>
            </a:xfrm>
            <a:prstGeom prst="rect">
              <a:avLst/>
            </a:prstGeom>
            <a:solidFill>
              <a:srgbClr val="909090"/>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69" name=""/>
            <p:cNvSpPr/>
            <p:nvPr/>
          </p:nvSpPr>
          <p:spPr>
            <a:xfrm>
              <a:off x="1074600" y="2730600"/>
              <a:ext cx="7355160" cy="39600"/>
            </a:xfrm>
            <a:prstGeom prst="rect">
              <a:avLst/>
            </a:prstGeom>
            <a:solidFill>
              <a:srgbClr val="929292"/>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70" name=""/>
            <p:cNvSpPr/>
            <p:nvPr/>
          </p:nvSpPr>
          <p:spPr>
            <a:xfrm>
              <a:off x="1074600" y="2770200"/>
              <a:ext cx="7355160" cy="39600"/>
            </a:xfrm>
            <a:prstGeom prst="rect">
              <a:avLst/>
            </a:prstGeom>
            <a:solidFill>
              <a:srgbClr val="939393"/>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71" name=""/>
            <p:cNvSpPr/>
            <p:nvPr/>
          </p:nvSpPr>
          <p:spPr>
            <a:xfrm>
              <a:off x="1074600" y="2809800"/>
              <a:ext cx="7355160" cy="39600"/>
            </a:xfrm>
            <a:prstGeom prst="rect">
              <a:avLst/>
            </a:prstGeom>
            <a:solidFill>
              <a:srgbClr val="969696"/>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72" name=""/>
            <p:cNvSpPr/>
            <p:nvPr/>
          </p:nvSpPr>
          <p:spPr>
            <a:xfrm>
              <a:off x="1074600" y="2849400"/>
              <a:ext cx="7355160" cy="39960"/>
            </a:xfrm>
            <a:prstGeom prst="rect">
              <a:avLst/>
            </a:prstGeom>
            <a:solidFill>
              <a:srgbClr val="989898"/>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273" name=""/>
            <p:cNvSpPr/>
            <p:nvPr/>
          </p:nvSpPr>
          <p:spPr>
            <a:xfrm>
              <a:off x="1074600" y="2889360"/>
              <a:ext cx="7355160" cy="38160"/>
            </a:xfrm>
            <a:prstGeom prst="rect">
              <a:avLst/>
            </a:prstGeom>
            <a:solidFill>
              <a:srgbClr val="9a9a9a"/>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74" name=""/>
            <p:cNvSpPr/>
            <p:nvPr/>
          </p:nvSpPr>
          <p:spPr>
            <a:xfrm>
              <a:off x="1074600" y="2927520"/>
              <a:ext cx="7355160" cy="39600"/>
            </a:xfrm>
            <a:prstGeom prst="rect">
              <a:avLst/>
            </a:prstGeom>
            <a:solidFill>
              <a:srgbClr val="9c9c9c"/>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75" name=""/>
            <p:cNvSpPr/>
            <p:nvPr/>
          </p:nvSpPr>
          <p:spPr>
            <a:xfrm>
              <a:off x="1074600" y="2967120"/>
              <a:ext cx="7355160" cy="39600"/>
            </a:xfrm>
            <a:prstGeom prst="rect">
              <a:avLst/>
            </a:prstGeom>
            <a:solidFill>
              <a:srgbClr val="9e9e9e"/>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76" name=""/>
            <p:cNvSpPr/>
            <p:nvPr/>
          </p:nvSpPr>
          <p:spPr>
            <a:xfrm>
              <a:off x="1074600" y="3006720"/>
              <a:ext cx="7355160" cy="39600"/>
            </a:xfrm>
            <a:prstGeom prst="rect">
              <a:avLst/>
            </a:prstGeom>
            <a:solidFill>
              <a:srgbClr val="a1a1a1"/>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77" name=""/>
            <p:cNvSpPr/>
            <p:nvPr/>
          </p:nvSpPr>
          <p:spPr>
            <a:xfrm>
              <a:off x="1074600" y="3046320"/>
              <a:ext cx="7355160" cy="39960"/>
            </a:xfrm>
            <a:prstGeom prst="rect">
              <a:avLst/>
            </a:prstGeom>
            <a:solidFill>
              <a:srgbClr val="a2a2a2"/>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278" name=""/>
            <p:cNvSpPr/>
            <p:nvPr/>
          </p:nvSpPr>
          <p:spPr>
            <a:xfrm>
              <a:off x="1074600" y="3086280"/>
              <a:ext cx="7355160" cy="37800"/>
            </a:xfrm>
            <a:prstGeom prst="rect">
              <a:avLst/>
            </a:prstGeom>
            <a:solidFill>
              <a:srgbClr val="a5a5a5"/>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279" name=""/>
            <p:cNvSpPr/>
            <p:nvPr/>
          </p:nvSpPr>
          <p:spPr>
            <a:xfrm>
              <a:off x="1074600" y="3124080"/>
              <a:ext cx="7355160" cy="38160"/>
            </a:xfrm>
            <a:prstGeom prst="rect">
              <a:avLst/>
            </a:prstGeom>
            <a:solidFill>
              <a:srgbClr val="a6a6a6"/>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80" name=""/>
            <p:cNvSpPr/>
            <p:nvPr/>
          </p:nvSpPr>
          <p:spPr>
            <a:xfrm>
              <a:off x="1074600" y="3162240"/>
              <a:ext cx="7355160" cy="39600"/>
            </a:xfrm>
            <a:prstGeom prst="rect">
              <a:avLst/>
            </a:prstGeom>
            <a:solidFill>
              <a:srgbClr val="a9a9a9"/>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81" name=""/>
            <p:cNvSpPr/>
            <p:nvPr/>
          </p:nvSpPr>
          <p:spPr>
            <a:xfrm>
              <a:off x="1074600" y="3201840"/>
              <a:ext cx="7355160" cy="39960"/>
            </a:xfrm>
            <a:prstGeom prst="rect">
              <a:avLst/>
            </a:prstGeom>
            <a:solidFill>
              <a:srgbClr val="acacac"/>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282" name=""/>
            <p:cNvSpPr/>
            <p:nvPr/>
          </p:nvSpPr>
          <p:spPr>
            <a:xfrm>
              <a:off x="1074600" y="3241800"/>
              <a:ext cx="7355160" cy="39600"/>
            </a:xfrm>
            <a:prstGeom prst="rect">
              <a:avLst/>
            </a:prstGeom>
            <a:solidFill>
              <a:srgbClr val="adadad"/>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83" name=""/>
            <p:cNvSpPr/>
            <p:nvPr/>
          </p:nvSpPr>
          <p:spPr>
            <a:xfrm>
              <a:off x="1074600" y="3281400"/>
              <a:ext cx="7355160" cy="38160"/>
            </a:xfrm>
            <a:prstGeom prst="rect">
              <a:avLst/>
            </a:prstGeom>
            <a:solidFill>
              <a:srgbClr val="b0b0b0"/>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84" name=""/>
            <p:cNvSpPr/>
            <p:nvPr/>
          </p:nvSpPr>
          <p:spPr>
            <a:xfrm>
              <a:off x="1074600" y="3319560"/>
              <a:ext cx="7355160" cy="39600"/>
            </a:xfrm>
            <a:prstGeom prst="rect">
              <a:avLst/>
            </a:prstGeom>
            <a:solidFill>
              <a:srgbClr val="b3b3b3"/>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85" name=""/>
            <p:cNvSpPr/>
            <p:nvPr/>
          </p:nvSpPr>
          <p:spPr>
            <a:xfrm>
              <a:off x="1074600" y="3359160"/>
              <a:ext cx="7355160" cy="39600"/>
            </a:xfrm>
            <a:prstGeom prst="rect">
              <a:avLst/>
            </a:prstGeom>
            <a:solidFill>
              <a:srgbClr val="b4b4b4"/>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86" name=""/>
            <p:cNvSpPr/>
            <p:nvPr/>
          </p:nvSpPr>
          <p:spPr>
            <a:xfrm>
              <a:off x="1074600" y="3398760"/>
              <a:ext cx="7355160" cy="39600"/>
            </a:xfrm>
            <a:prstGeom prst="rect">
              <a:avLst/>
            </a:prstGeom>
            <a:solidFill>
              <a:srgbClr val="b7b7b7"/>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87" name=""/>
            <p:cNvSpPr/>
            <p:nvPr/>
          </p:nvSpPr>
          <p:spPr>
            <a:xfrm>
              <a:off x="1074600" y="3438360"/>
              <a:ext cx="7355160" cy="39960"/>
            </a:xfrm>
            <a:prstGeom prst="rect">
              <a:avLst/>
            </a:prstGeom>
            <a:solidFill>
              <a:srgbClr val="bababa"/>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288" name=""/>
            <p:cNvSpPr/>
            <p:nvPr/>
          </p:nvSpPr>
          <p:spPr>
            <a:xfrm>
              <a:off x="1074600" y="3478320"/>
              <a:ext cx="7355160" cy="38160"/>
            </a:xfrm>
            <a:prstGeom prst="rect">
              <a:avLst/>
            </a:prstGeom>
            <a:solidFill>
              <a:srgbClr val="bcbcbc"/>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89" name=""/>
            <p:cNvSpPr/>
            <p:nvPr/>
          </p:nvSpPr>
          <p:spPr>
            <a:xfrm>
              <a:off x="1074600" y="3516480"/>
              <a:ext cx="7355160" cy="39600"/>
            </a:xfrm>
            <a:prstGeom prst="rect">
              <a:avLst/>
            </a:prstGeom>
            <a:solidFill>
              <a:srgbClr val="bebebe"/>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90" name=""/>
            <p:cNvSpPr/>
            <p:nvPr/>
          </p:nvSpPr>
          <p:spPr>
            <a:xfrm>
              <a:off x="1074600" y="3556080"/>
              <a:ext cx="7355160" cy="39600"/>
            </a:xfrm>
            <a:prstGeom prst="rect">
              <a:avLst/>
            </a:prstGeom>
            <a:solidFill>
              <a:srgbClr val="c1c1c1"/>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91" name=""/>
            <p:cNvSpPr/>
            <p:nvPr/>
          </p:nvSpPr>
          <p:spPr>
            <a:xfrm>
              <a:off x="1074600" y="3595680"/>
              <a:ext cx="7355160" cy="39600"/>
            </a:xfrm>
            <a:prstGeom prst="rect">
              <a:avLst/>
            </a:prstGeom>
            <a:solidFill>
              <a:srgbClr val="c3c3c3"/>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92" name=""/>
            <p:cNvSpPr/>
            <p:nvPr/>
          </p:nvSpPr>
          <p:spPr>
            <a:xfrm>
              <a:off x="1074600" y="3635280"/>
              <a:ext cx="7355160" cy="38160"/>
            </a:xfrm>
            <a:prstGeom prst="rect">
              <a:avLst/>
            </a:prstGeom>
            <a:solidFill>
              <a:srgbClr val="c5c5c5"/>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93" name=""/>
            <p:cNvSpPr/>
            <p:nvPr/>
          </p:nvSpPr>
          <p:spPr>
            <a:xfrm>
              <a:off x="1074600" y="3673440"/>
              <a:ext cx="7355160" cy="38160"/>
            </a:xfrm>
            <a:prstGeom prst="rect">
              <a:avLst/>
            </a:prstGeom>
            <a:solidFill>
              <a:srgbClr val="c7c7c7"/>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94" name=""/>
            <p:cNvSpPr/>
            <p:nvPr/>
          </p:nvSpPr>
          <p:spPr>
            <a:xfrm>
              <a:off x="1074600" y="3711600"/>
              <a:ext cx="7355160" cy="39600"/>
            </a:xfrm>
            <a:prstGeom prst="rect">
              <a:avLst/>
            </a:prstGeom>
            <a:solidFill>
              <a:srgbClr val="c9c9c9"/>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95" name=""/>
            <p:cNvSpPr/>
            <p:nvPr/>
          </p:nvSpPr>
          <p:spPr>
            <a:xfrm>
              <a:off x="1074600" y="3751200"/>
              <a:ext cx="7355160" cy="39600"/>
            </a:xfrm>
            <a:prstGeom prst="rect">
              <a:avLst/>
            </a:prstGeom>
            <a:solidFill>
              <a:srgbClr val="cccccc"/>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96" name=""/>
            <p:cNvSpPr/>
            <p:nvPr/>
          </p:nvSpPr>
          <p:spPr>
            <a:xfrm>
              <a:off x="1074600" y="3790800"/>
              <a:ext cx="7355160" cy="39960"/>
            </a:xfrm>
            <a:prstGeom prst="rect">
              <a:avLst/>
            </a:prstGeom>
            <a:solidFill>
              <a:srgbClr val="cecece"/>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297" name=""/>
            <p:cNvSpPr/>
            <p:nvPr/>
          </p:nvSpPr>
          <p:spPr>
            <a:xfrm>
              <a:off x="1074600" y="3830760"/>
              <a:ext cx="7355160" cy="39600"/>
            </a:xfrm>
            <a:prstGeom prst="rect">
              <a:avLst/>
            </a:prstGeom>
            <a:solidFill>
              <a:srgbClr val="d0d0d0"/>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98" name=""/>
            <p:cNvSpPr/>
            <p:nvPr/>
          </p:nvSpPr>
          <p:spPr>
            <a:xfrm>
              <a:off x="1074600" y="3870360"/>
              <a:ext cx="7355160" cy="38160"/>
            </a:xfrm>
            <a:prstGeom prst="rect">
              <a:avLst/>
            </a:prstGeom>
            <a:solidFill>
              <a:srgbClr val="d2d2d2"/>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299" name=""/>
            <p:cNvSpPr/>
            <p:nvPr/>
          </p:nvSpPr>
          <p:spPr>
            <a:xfrm>
              <a:off x="1074600" y="3908520"/>
              <a:ext cx="7355160" cy="39600"/>
            </a:xfrm>
            <a:prstGeom prst="rect">
              <a:avLst/>
            </a:prstGeom>
            <a:solidFill>
              <a:srgbClr val="d4d4d4"/>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00" name=""/>
            <p:cNvSpPr/>
            <p:nvPr/>
          </p:nvSpPr>
          <p:spPr>
            <a:xfrm>
              <a:off x="1074600" y="3948120"/>
              <a:ext cx="7355160" cy="39600"/>
            </a:xfrm>
            <a:prstGeom prst="rect">
              <a:avLst/>
            </a:prstGeom>
            <a:solidFill>
              <a:srgbClr val="d7d7d7"/>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01" name=""/>
            <p:cNvSpPr/>
            <p:nvPr/>
          </p:nvSpPr>
          <p:spPr>
            <a:xfrm>
              <a:off x="1074600" y="3987720"/>
              <a:ext cx="7355160" cy="39600"/>
            </a:xfrm>
            <a:prstGeom prst="rect">
              <a:avLst/>
            </a:prstGeom>
            <a:solidFill>
              <a:srgbClr val="d8d8d8"/>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02" name=""/>
            <p:cNvSpPr/>
            <p:nvPr/>
          </p:nvSpPr>
          <p:spPr>
            <a:xfrm>
              <a:off x="1074600" y="4027320"/>
              <a:ext cx="7355160" cy="39960"/>
            </a:xfrm>
            <a:prstGeom prst="rect">
              <a:avLst/>
            </a:prstGeom>
            <a:solidFill>
              <a:srgbClr val="dadada"/>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303" name=""/>
            <p:cNvSpPr/>
            <p:nvPr/>
          </p:nvSpPr>
          <p:spPr>
            <a:xfrm>
              <a:off x="1074600" y="4067280"/>
              <a:ext cx="7355160" cy="38160"/>
            </a:xfrm>
            <a:prstGeom prst="rect">
              <a:avLst/>
            </a:prstGeom>
            <a:solidFill>
              <a:srgbClr val="dcdcdc"/>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04" name=""/>
            <p:cNvSpPr/>
            <p:nvPr/>
          </p:nvSpPr>
          <p:spPr>
            <a:xfrm>
              <a:off x="1074600" y="4105440"/>
              <a:ext cx="7355160" cy="39600"/>
            </a:xfrm>
            <a:prstGeom prst="rect">
              <a:avLst/>
            </a:prstGeom>
            <a:solidFill>
              <a:srgbClr val="dedede"/>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05" name=""/>
            <p:cNvSpPr/>
            <p:nvPr/>
          </p:nvSpPr>
          <p:spPr>
            <a:xfrm>
              <a:off x="1074600" y="4145040"/>
              <a:ext cx="7355160" cy="39600"/>
            </a:xfrm>
            <a:prstGeom prst="rect">
              <a:avLst/>
            </a:prstGeom>
            <a:solidFill>
              <a:srgbClr val="e0e0e0"/>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06" name=""/>
            <p:cNvSpPr/>
            <p:nvPr/>
          </p:nvSpPr>
          <p:spPr>
            <a:xfrm>
              <a:off x="1074600" y="4184640"/>
              <a:ext cx="7355160" cy="38160"/>
            </a:xfrm>
            <a:prstGeom prst="rect">
              <a:avLst/>
            </a:prstGeom>
            <a:solidFill>
              <a:srgbClr val="e1e1e1"/>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07" name=""/>
            <p:cNvSpPr/>
            <p:nvPr/>
          </p:nvSpPr>
          <p:spPr>
            <a:xfrm>
              <a:off x="1074600" y="4222800"/>
              <a:ext cx="7355160" cy="39600"/>
            </a:xfrm>
            <a:prstGeom prst="rect">
              <a:avLst/>
            </a:prstGeom>
            <a:solidFill>
              <a:srgbClr val="e3e3e3"/>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08" name=""/>
            <p:cNvSpPr/>
            <p:nvPr/>
          </p:nvSpPr>
          <p:spPr>
            <a:xfrm>
              <a:off x="1074600" y="4262400"/>
              <a:ext cx="7355160" cy="38160"/>
            </a:xfrm>
            <a:prstGeom prst="rect">
              <a:avLst/>
            </a:prstGeom>
            <a:solidFill>
              <a:srgbClr val="e5e5e5"/>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09" name=""/>
            <p:cNvSpPr/>
            <p:nvPr/>
          </p:nvSpPr>
          <p:spPr>
            <a:xfrm>
              <a:off x="1074600" y="4300560"/>
              <a:ext cx="7355160" cy="39600"/>
            </a:xfrm>
            <a:prstGeom prst="rect">
              <a:avLst/>
            </a:prstGeom>
            <a:solidFill>
              <a:srgbClr val="e6e6e6"/>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10" name=""/>
            <p:cNvSpPr/>
            <p:nvPr/>
          </p:nvSpPr>
          <p:spPr>
            <a:xfrm>
              <a:off x="1074600" y="4340160"/>
              <a:ext cx="7355160" cy="39600"/>
            </a:xfrm>
            <a:prstGeom prst="rect">
              <a:avLst/>
            </a:prstGeom>
            <a:solidFill>
              <a:srgbClr val="e7e7e7"/>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11" name=""/>
            <p:cNvSpPr/>
            <p:nvPr/>
          </p:nvSpPr>
          <p:spPr>
            <a:xfrm>
              <a:off x="1074600" y="4379760"/>
              <a:ext cx="7355160" cy="39960"/>
            </a:xfrm>
            <a:prstGeom prst="rect">
              <a:avLst/>
            </a:prstGeom>
            <a:solidFill>
              <a:srgbClr val="e9e9e9"/>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312" name=""/>
            <p:cNvSpPr/>
            <p:nvPr/>
          </p:nvSpPr>
          <p:spPr>
            <a:xfrm>
              <a:off x="1074600" y="4419720"/>
              <a:ext cx="7355160" cy="39600"/>
            </a:xfrm>
            <a:prstGeom prst="rect">
              <a:avLst/>
            </a:prstGeom>
            <a:solidFill>
              <a:srgbClr val="eaeaea"/>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13" name=""/>
            <p:cNvSpPr/>
            <p:nvPr/>
          </p:nvSpPr>
          <p:spPr>
            <a:xfrm>
              <a:off x="1074600" y="4459320"/>
              <a:ext cx="7355160" cy="38160"/>
            </a:xfrm>
            <a:prstGeom prst="rect">
              <a:avLst/>
            </a:prstGeom>
            <a:solidFill>
              <a:srgbClr val="ececec"/>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14" name=""/>
            <p:cNvSpPr/>
            <p:nvPr/>
          </p:nvSpPr>
          <p:spPr>
            <a:xfrm>
              <a:off x="1074600" y="4497480"/>
              <a:ext cx="7355160" cy="39600"/>
            </a:xfrm>
            <a:prstGeom prst="rect">
              <a:avLst/>
            </a:prstGeom>
            <a:solidFill>
              <a:srgbClr val="ededed"/>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15" name=""/>
            <p:cNvSpPr/>
            <p:nvPr/>
          </p:nvSpPr>
          <p:spPr>
            <a:xfrm>
              <a:off x="1074600" y="4537080"/>
              <a:ext cx="7355160" cy="39600"/>
            </a:xfrm>
            <a:prstGeom prst="rect">
              <a:avLst/>
            </a:prstGeom>
            <a:solidFill>
              <a:srgbClr val="eeeeee"/>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16" name=""/>
            <p:cNvSpPr/>
            <p:nvPr/>
          </p:nvSpPr>
          <p:spPr>
            <a:xfrm>
              <a:off x="1074600" y="4576680"/>
              <a:ext cx="7355160" cy="39600"/>
            </a:xfrm>
            <a:prstGeom prst="rect">
              <a:avLst/>
            </a:prstGeom>
            <a:solidFill>
              <a:srgbClr val="efefef"/>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17" name=""/>
            <p:cNvSpPr/>
            <p:nvPr/>
          </p:nvSpPr>
          <p:spPr>
            <a:xfrm>
              <a:off x="1074600" y="4616280"/>
              <a:ext cx="7355160" cy="39960"/>
            </a:xfrm>
            <a:prstGeom prst="rect">
              <a:avLst/>
            </a:prstGeom>
            <a:solidFill>
              <a:srgbClr val="f1f1f1"/>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318" name=""/>
            <p:cNvSpPr/>
            <p:nvPr/>
          </p:nvSpPr>
          <p:spPr>
            <a:xfrm>
              <a:off x="1074600" y="4656240"/>
              <a:ext cx="7355160" cy="38160"/>
            </a:xfrm>
            <a:prstGeom prst="rect">
              <a:avLst/>
            </a:prstGeom>
            <a:solidFill>
              <a:srgbClr val="f2f2f2"/>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19" name=""/>
            <p:cNvSpPr/>
            <p:nvPr/>
          </p:nvSpPr>
          <p:spPr>
            <a:xfrm>
              <a:off x="1074600" y="4694400"/>
              <a:ext cx="7355160" cy="39600"/>
            </a:xfrm>
            <a:prstGeom prst="rect">
              <a:avLst/>
            </a:prstGeom>
            <a:solidFill>
              <a:srgbClr val="f2f2f2"/>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20" name=""/>
            <p:cNvSpPr/>
            <p:nvPr/>
          </p:nvSpPr>
          <p:spPr>
            <a:xfrm>
              <a:off x="1074600" y="4734000"/>
              <a:ext cx="7355160" cy="38160"/>
            </a:xfrm>
            <a:prstGeom prst="rect">
              <a:avLst/>
            </a:prstGeom>
            <a:solidFill>
              <a:srgbClr val="f4f4f4"/>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21" name=""/>
            <p:cNvSpPr/>
            <p:nvPr/>
          </p:nvSpPr>
          <p:spPr>
            <a:xfrm>
              <a:off x="1074600" y="4772160"/>
              <a:ext cx="7355160" cy="39600"/>
            </a:xfrm>
            <a:prstGeom prst="rect">
              <a:avLst/>
            </a:prstGeom>
            <a:solidFill>
              <a:srgbClr val="f4f4f4"/>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22" name=""/>
            <p:cNvSpPr/>
            <p:nvPr/>
          </p:nvSpPr>
          <p:spPr>
            <a:xfrm>
              <a:off x="1074600" y="4811760"/>
              <a:ext cx="7355160" cy="39600"/>
            </a:xfrm>
            <a:prstGeom prst="rect">
              <a:avLst/>
            </a:prstGeom>
            <a:solidFill>
              <a:srgbClr val="f5f5f5"/>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23" name=""/>
            <p:cNvSpPr/>
            <p:nvPr/>
          </p:nvSpPr>
          <p:spPr>
            <a:xfrm>
              <a:off x="1074600" y="4851360"/>
              <a:ext cx="7355160" cy="38160"/>
            </a:xfrm>
            <a:prstGeom prst="rect">
              <a:avLst/>
            </a:prstGeom>
            <a:solidFill>
              <a:srgbClr val="f6f6f6"/>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24" name=""/>
            <p:cNvSpPr/>
            <p:nvPr/>
          </p:nvSpPr>
          <p:spPr>
            <a:xfrm>
              <a:off x="1074600" y="4889520"/>
              <a:ext cx="7355160" cy="39600"/>
            </a:xfrm>
            <a:prstGeom prst="rect">
              <a:avLst/>
            </a:prstGeom>
            <a:solidFill>
              <a:srgbClr val="f7f7f7"/>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25" name=""/>
            <p:cNvSpPr/>
            <p:nvPr/>
          </p:nvSpPr>
          <p:spPr>
            <a:xfrm>
              <a:off x="1074600" y="4929120"/>
              <a:ext cx="7355160" cy="39600"/>
            </a:xfrm>
            <a:prstGeom prst="rect">
              <a:avLst/>
            </a:prstGeom>
            <a:solidFill>
              <a:srgbClr val="f8f8f8"/>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26" name=""/>
            <p:cNvSpPr/>
            <p:nvPr/>
          </p:nvSpPr>
          <p:spPr>
            <a:xfrm>
              <a:off x="1074600" y="4968720"/>
              <a:ext cx="7355160" cy="39960"/>
            </a:xfrm>
            <a:prstGeom prst="rect">
              <a:avLst/>
            </a:prstGeom>
            <a:solidFill>
              <a:srgbClr val="f8f8f8"/>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327" name=""/>
            <p:cNvSpPr/>
            <p:nvPr/>
          </p:nvSpPr>
          <p:spPr>
            <a:xfrm>
              <a:off x="1074600" y="5008680"/>
              <a:ext cx="7355160" cy="39600"/>
            </a:xfrm>
            <a:prstGeom prst="rect">
              <a:avLst/>
            </a:prstGeom>
            <a:solidFill>
              <a:srgbClr val="f9f9f9"/>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28" name=""/>
            <p:cNvSpPr/>
            <p:nvPr/>
          </p:nvSpPr>
          <p:spPr>
            <a:xfrm>
              <a:off x="1074600" y="5048280"/>
              <a:ext cx="7355160" cy="38160"/>
            </a:xfrm>
            <a:prstGeom prst="rect">
              <a:avLst/>
            </a:prstGeom>
            <a:solidFill>
              <a:srgbClr val="fafafa"/>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29" name=""/>
            <p:cNvSpPr/>
            <p:nvPr/>
          </p:nvSpPr>
          <p:spPr>
            <a:xfrm>
              <a:off x="1074600" y="5086440"/>
              <a:ext cx="7355160" cy="39600"/>
            </a:xfrm>
            <a:prstGeom prst="rect">
              <a:avLst/>
            </a:prstGeom>
            <a:solidFill>
              <a:srgbClr val="fafafa"/>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30" name=""/>
            <p:cNvSpPr/>
            <p:nvPr/>
          </p:nvSpPr>
          <p:spPr>
            <a:xfrm>
              <a:off x="1074600" y="5126040"/>
              <a:ext cx="7355160" cy="39600"/>
            </a:xfrm>
            <a:prstGeom prst="rect">
              <a:avLst/>
            </a:prstGeom>
            <a:solidFill>
              <a:srgbClr val="fbfbfb"/>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31" name=""/>
            <p:cNvSpPr/>
            <p:nvPr/>
          </p:nvSpPr>
          <p:spPr>
            <a:xfrm>
              <a:off x="1074600" y="5165640"/>
              <a:ext cx="7355160" cy="39600"/>
            </a:xfrm>
            <a:prstGeom prst="rect">
              <a:avLst/>
            </a:prstGeom>
            <a:solidFill>
              <a:srgbClr val="fbfbfb"/>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32" name=""/>
            <p:cNvSpPr/>
            <p:nvPr/>
          </p:nvSpPr>
          <p:spPr>
            <a:xfrm>
              <a:off x="1074600" y="5205240"/>
              <a:ext cx="7355160" cy="39960"/>
            </a:xfrm>
            <a:prstGeom prst="rect">
              <a:avLst/>
            </a:prstGeom>
            <a:solidFill>
              <a:srgbClr val="fcfcfc"/>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333" name=""/>
            <p:cNvSpPr/>
            <p:nvPr/>
          </p:nvSpPr>
          <p:spPr>
            <a:xfrm>
              <a:off x="1074600" y="5245200"/>
              <a:ext cx="7355160" cy="38160"/>
            </a:xfrm>
            <a:prstGeom prst="rect">
              <a:avLst/>
            </a:prstGeom>
            <a:solidFill>
              <a:srgbClr val="fcfcfc"/>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34" name=""/>
            <p:cNvSpPr/>
            <p:nvPr/>
          </p:nvSpPr>
          <p:spPr>
            <a:xfrm>
              <a:off x="1074600" y="5283360"/>
              <a:ext cx="7355160" cy="37800"/>
            </a:xfrm>
            <a:prstGeom prst="rect">
              <a:avLst/>
            </a:prstGeom>
            <a:solidFill>
              <a:srgbClr val="fdfdfd"/>
            </a:solidFill>
            <a:ln w="0">
              <a:noFill/>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335" name=""/>
            <p:cNvSpPr/>
            <p:nvPr/>
          </p:nvSpPr>
          <p:spPr>
            <a:xfrm>
              <a:off x="1074600" y="5321160"/>
              <a:ext cx="7355160" cy="39960"/>
            </a:xfrm>
            <a:prstGeom prst="rect">
              <a:avLst/>
            </a:prstGeom>
            <a:solidFill>
              <a:srgbClr val="fdfdfd"/>
            </a:solidFill>
            <a:ln w="0">
              <a:noFill/>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336" name=""/>
            <p:cNvSpPr/>
            <p:nvPr/>
          </p:nvSpPr>
          <p:spPr>
            <a:xfrm>
              <a:off x="1074600" y="5361120"/>
              <a:ext cx="7355160" cy="39600"/>
            </a:xfrm>
            <a:prstGeom prst="rect">
              <a:avLst/>
            </a:prstGeom>
            <a:solidFill>
              <a:srgbClr val="fdfdfd"/>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37" name=""/>
            <p:cNvSpPr/>
            <p:nvPr/>
          </p:nvSpPr>
          <p:spPr>
            <a:xfrm>
              <a:off x="1074600" y="5400720"/>
              <a:ext cx="7355160" cy="39600"/>
            </a:xfrm>
            <a:prstGeom prst="rect">
              <a:avLst/>
            </a:prstGeom>
            <a:solidFill>
              <a:srgbClr val="fefefe"/>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38" name=""/>
            <p:cNvSpPr/>
            <p:nvPr/>
          </p:nvSpPr>
          <p:spPr>
            <a:xfrm>
              <a:off x="1074600" y="5440320"/>
              <a:ext cx="7355160" cy="38160"/>
            </a:xfrm>
            <a:prstGeom prst="rect">
              <a:avLst/>
            </a:prstGeom>
            <a:solidFill>
              <a:srgbClr val="fefefe"/>
            </a:solidFill>
            <a:ln w="0">
              <a:no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39" name=""/>
            <p:cNvSpPr/>
            <p:nvPr/>
          </p:nvSpPr>
          <p:spPr>
            <a:xfrm>
              <a:off x="1074600" y="5478480"/>
              <a:ext cx="7355160" cy="39600"/>
            </a:xfrm>
            <a:prstGeom prst="rect">
              <a:avLst/>
            </a:prstGeom>
            <a:solidFill>
              <a:srgbClr val="fefefe"/>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340" name=""/>
            <p:cNvSpPr/>
            <p:nvPr/>
          </p:nvSpPr>
          <p:spPr>
            <a:xfrm>
              <a:off x="1074600" y="5518080"/>
              <a:ext cx="7355160" cy="39600"/>
            </a:xfrm>
            <a:prstGeom prst="rect">
              <a:avLst/>
            </a:prstGeom>
            <a:solidFill>
              <a:srgbClr val="fefefe"/>
            </a:solidFill>
            <a:ln w="0">
              <a:noFill/>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grpSp>
      <p:sp>
        <p:nvSpPr>
          <p:cNvPr id="341" name=""/>
          <p:cNvSpPr/>
          <p:nvPr/>
        </p:nvSpPr>
        <p:spPr>
          <a:xfrm>
            <a:off x="1074600" y="1789200"/>
            <a:ext cx="7355160" cy="376848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2" name=""/>
          <p:cNvSpPr/>
          <p:nvPr/>
        </p:nvSpPr>
        <p:spPr>
          <a:xfrm>
            <a:off x="1074600" y="5557680"/>
            <a:ext cx="73551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43" name=""/>
          <p:cNvSpPr/>
          <p:nvPr/>
        </p:nvSpPr>
        <p:spPr>
          <a:xfrm>
            <a:off x="1074600" y="5138640"/>
            <a:ext cx="73551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44" name=""/>
          <p:cNvSpPr/>
          <p:nvPr/>
        </p:nvSpPr>
        <p:spPr>
          <a:xfrm>
            <a:off x="1074600" y="4721400"/>
            <a:ext cx="73551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45" name=""/>
          <p:cNvSpPr/>
          <p:nvPr/>
        </p:nvSpPr>
        <p:spPr>
          <a:xfrm>
            <a:off x="1074600" y="3882960"/>
            <a:ext cx="73551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46" name=""/>
          <p:cNvSpPr/>
          <p:nvPr/>
        </p:nvSpPr>
        <p:spPr>
          <a:xfrm>
            <a:off x="1074600" y="3463920"/>
            <a:ext cx="73551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47" name=""/>
          <p:cNvSpPr/>
          <p:nvPr/>
        </p:nvSpPr>
        <p:spPr>
          <a:xfrm>
            <a:off x="1074600" y="3046320"/>
            <a:ext cx="73551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48" name=""/>
          <p:cNvSpPr/>
          <p:nvPr/>
        </p:nvSpPr>
        <p:spPr>
          <a:xfrm>
            <a:off x="1074600" y="2625840"/>
            <a:ext cx="73551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49" name=""/>
          <p:cNvSpPr/>
          <p:nvPr/>
        </p:nvSpPr>
        <p:spPr>
          <a:xfrm>
            <a:off x="1074600" y="2208240"/>
            <a:ext cx="73551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50" name=""/>
          <p:cNvSpPr/>
          <p:nvPr/>
        </p:nvSpPr>
        <p:spPr>
          <a:xfrm>
            <a:off x="1074600" y="1789200"/>
            <a:ext cx="73551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51" name=""/>
          <p:cNvSpPr/>
          <p:nvPr/>
        </p:nvSpPr>
        <p:spPr>
          <a:xfrm>
            <a:off x="1074600" y="1789200"/>
            <a:ext cx="7355160" cy="3768480"/>
          </a:xfrm>
          <a:prstGeom prst="rect">
            <a:avLst/>
          </a:prstGeom>
          <a:noFill/>
          <a:ln w="111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2" name=""/>
          <p:cNvSpPr/>
          <p:nvPr/>
        </p:nvSpPr>
        <p:spPr>
          <a:xfrm>
            <a:off x="1074600" y="3452760"/>
            <a:ext cx="4570560" cy="1924200"/>
          </a:xfrm>
          <a:custGeom>
            <a:avLst/>
            <a:gdLst/>
            <a:ahLst/>
            <a:rect l="l" t="t" r="r" b="b"/>
            <a:pathLst>
              <a:path w="5758" h="2424">
                <a:moveTo>
                  <a:pt x="0" y="1069"/>
                </a:moveTo>
                <a:lnTo>
                  <a:pt x="0" y="2117"/>
                </a:lnTo>
                <a:lnTo>
                  <a:pt x="11" y="2099"/>
                </a:lnTo>
                <a:lnTo>
                  <a:pt x="24" y="2086"/>
                </a:lnTo>
                <a:lnTo>
                  <a:pt x="35" y="2088"/>
                </a:lnTo>
                <a:lnTo>
                  <a:pt x="46" y="2086"/>
                </a:lnTo>
                <a:lnTo>
                  <a:pt x="57" y="2084"/>
                </a:lnTo>
                <a:lnTo>
                  <a:pt x="70" y="2084"/>
                </a:lnTo>
                <a:lnTo>
                  <a:pt x="81" y="2081"/>
                </a:lnTo>
                <a:lnTo>
                  <a:pt x="92" y="2075"/>
                </a:lnTo>
                <a:lnTo>
                  <a:pt x="105" y="2073"/>
                </a:lnTo>
                <a:lnTo>
                  <a:pt x="116" y="2077"/>
                </a:lnTo>
                <a:lnTo>
                  <a:pt x="127" y="2090"/>
                </a:lnTo>
                <a:lnTo>
                  <a:pt x="138" y="2060"/>
                </a:lnTo>
                <a:lnTo>
                  <a:pt x="151" y="2055"/>
                </a:lnTo>
                <a:lnTo>
                  <a:pt x="162" y="2049"/>
                </a:lnTo>
                <a:lnTo>
                  <a:pt x="173" y="2031"/>
                </a:lnTo>
                <a:lnTo>
                  <a:pt x="186" y="2029"/>
                </a:lnTo>
                <a:lnTo>
                  <a:pt x="197" y="2024"/>
                </a:lnTo>
                <a:lnTo>
                  <a:pt x="208" y="2018"/>
                </a:lnTo>
                <a:lnTo>
                  <a:pt x="219" y="2029"/>
                </a:lnTo>
                <a:lnTo>
                  <a:pt x="232" y="2029"/>
                </a:lnTo>
                <a:lnTo>
                  <a:pt x="243" y="2015"/>
                </a:lnTo>
                <a:lnTo>
                  <a:pt x="254" y="1994"/>
                </a:lnTo>
                <a:lnTo>
                  <a:pt x="267" y="2013"/>
                </a:lnTo>
                <a:lnTo>
                  <a:pt x="278" y="2016"/>
                </a:lnTo>
                <a:lnTo>
                  <a:pt x="289" y="2024"/>
                </a:lnTo>
                <a:lnTo>
                  <a:pt x="300" y="2095"/>
                </a:lnTo>
                <a:lnTo>
                  <a:pt x="312" y="2171"/>
                </a:lnTo>
                <a:lnTo>
                  <a:pt x="323" y="2178"/>
                </a:lnTo>
                <a:lnTo>
                  <a:pt x="334" y="2185"/>
                </a:lnTo>
                <a:lnTo>
                  <a:pt x="346" y="2213"/>
                </a:lnTo>
                <a:lnTo>
                  <a:pt x="358" y="2207"/>
                </a:lnTo>
                <a:lnTo>
                  <a:pt x="369" y="2209"/>
                </a:lnTo>
                <a:lnTo>
                  <a:pt x="380" y="2207"/>
                </a:lnTo>
                <a:lnTo>
                  <a:pt x="393" y="2204"/>
                </a:lnTo>
                <a:lnTo>
                  <a:pt x="404" y="2218"/>
                </a:lnTo>
                <a:lnTo>
                  <a:pt x="415" y="2211"/>
                </a:lnTo>
                <a:lnTo>
                  <a:pt x="426" y="2217"/>
                </a:lnTo>
                <a:lnTo>
                  <a:pt x="439" y="2198"/>
                </a:lnTo>
                <a:lnTo>
                  <a:pt x="450" y="2211"/>
                </a:lnTo>
                <a:lnTo>
                  <a:pt x="461" y="2222"/>
                </a:lnTo>
                <a:lnTo>
                  <a:pt x="474" y="2226"/>
                </a:lnTo>
                <a:lnTo>
                  <a:pt x="485" y="2244"/>
                </a:lnTo>
                <a:lnTo>
                  <a:pt x="496" y="2272"/>
                </a:lnTo>
                <a:lnTo>
                  <a:pt x="507" y="2279"/>
                </a:lnTo>
                <a:lnTo>
                  <a:pt x="520" y="2281"/>
                </a:lnTo>
                <a:lnTo>
                  <a:pt x="531" y="2268"/>
                </a:lnTo>
                <a:lnTo>
                  <a:pt x="542" y="2264"/>
                </a:lnTo>
                <a:lnTo>
                  <a:pt x="555" y="2242"/>
                </a:lnTo>
                <a:lnTo>
                  <a:pt x="566" y="2217"/>
                </a:lnTo>
                <a:lnTo>
                  <a:pt x="577" y="2193"/>
                </a:lnTo>
                <a:lnTo>
                  <a:pt x="588" y="2174"/>
                </a:lnTo>
                <a:lnTo>
                  <a:pt x="601" y="2169"/>
                </a:lnTo>
                <a:lnTo>
                  <a:pt x="612" y="2167"/>
                </a:lnTo>
                <a:lnTo>
                  <a:pt x="623" y="2173"/>
                </a:lnTo>
                <a:lnTo>
                  <a:pt x="636" y="2185"/>
                </a:lnTo>
                <a:lnTo>
                  <a:pt x="647" y="2206"/>
                </a:lnTo>
                <a:lnTo>
                  <a:pt x="658" y="2185"/>
                </a:lnTo>
                <a:lnTo>
                  <a:pt x="669" y="2187"/>
                </a:lnTo>
                <a:lnTo>
                  <a:pt x="682" y="2211"/>
                </a:lnTo>
                <a:lnTo>
                  <a:pt x="693" y="2226"/>
                </a:lnTo>
                <a:lnTo>
                  <a:pt x="704" y="2259"/>
                </a:lnTo>
                <a:lnTo>
                  <a:pt x="717" y="2294"/>
                </a:lnTo>
                <a:lnTo>
                  <a:pt x="728" y="2305"/>
                </a:lnTo>
                <a:lnTo>
                  <a:pt x="739" y="2325"/>
                </a:lnTo>
                <a:lnTo>
                  <a:pt x="750" y="2340"/>
                </a:lnTo>
                <a:lnTo>
                  <a:pt x="762" y="2341"/>
                </a:lnTo>
                <a:lnTo>
                  <a:pt x="773" y="2354"/>
                </a:lnTo>
                <a:lnTo>
                  <a:pt x="784" y="2362"/>
                </a:lnTo>
                <a:lnTo>
                  <a:pt x="797" y="2365"/>
                </a:lnTo>
                <a:lnTo>
                  <a:pt x="808" y="2375"/>
                </a:lnTo>
                <a:lnTo>
                  <a:pt x="819" y="2375"/>
                </a:lnTo>
                <a:lnTo>
                  <a:pt x="830" y="2402"/>
                </a:lnTo>
                <a:lnTo>
                  <a:pt x="843" y="2389"/>
                </a:lnTo>
                <a:lnTo>
                  <a:pt x="854" y="2404"/>
                </a:lnTo>
                <a:lnTo>
                  <a:pt x="865" y="2424"/>
                </a:lnTo>
                <a:lnTo>
                  <a:pt x="876" y="2400"/>
                </a:lnTo>
                <a:lnTo>
                  <a:pt x="889" y="2386"/>
                </a:lnTo>
                <a:lnTo>
                  <a:pt x="900" y="2376"/>
                </a:lnTo>
                <a:lnTo>
                  <a:pt x="911" y="2349"/>
                </a:lnTo>
                <a:lnTo>
                  <a:pt x="924" y="2345"/>
                </a:lnTo>
                <a:lnTo>
                  <a:pt x="935" y="2351"/>
                </a:lnTo>
                <a:lnTo>
                  <a:pt x="946" y="2402"/>
                </a:lnTo>
                <a:lnTo>
                  <a:pt x="957" y="2360"/>
                </a:lnTo>
                <a:lnTo>
                  <a:pt x="970" y="2343"/>
                </a:lnTo>
                <a:lnTo>
                  <a:pt x="981" y="2323"/>
                </a:lnTo>
                <a:lnTo>
                  <a:pt x="992" y="2242"/>
                </a:lnTo>
                <a:lnTo>
                  <a:pt x="1005" y="2149"/>
                </a:lnTo>
                <a:lnTo>
                  <a:pt x="1016" y="2108"/>
                </a:lnTo>
                <a:lnTo>
                  <a:pt x="1027" y="2084"/>
                </a:lnTo>
                <a:lnTo>
                  <a:pt x="1038" y="2029"/>
                </a:lnTo>
                <a:lnTo>
                  <a:pt x="1051" y="1998"/>
                </a:lnTo>
                <a:lnTo>
                  <a:pt x="1062" y="1972"/>
                </a:lnTo>
                <a:lnTo>
                  <a:pt x="1073" y="1963"/>
                </a:lnTo>
                <a:lnTo>
                  <a:pt x="1086" y="1950"/>
                </a:lnTo>
                <a:lnTo>
                  <a:pt x="1097" y="1928"/>
                </a:lnTo>
                <a:lnTo>
                  <a:pt x="1108" y="1903"/>
                </a:lnTo>
                <a:lnTo>
                  <a:pt x="1119" y="1875"/>
                </a:lnTo>
                <a:lnTo>
                  <a:pt x="1132" y="1864"/>
                </a:lnTo>
                <a:lnTo>
                  <a:pt x="1143" y="1844"/>
                </a:lnTo>
                <a:lnTo>
                  <a:pt x="1154" y="1809"/>
                </a:lnTo>
                <a:lnTo>
                  <a:pt x="1166" y="1785"/>
                </a:lnTo>
                <a:lnTo>
                  <a:pt x="1177" y="1748"/>
                </a:lnTo>
                <a:lnTo>
                  <a:pt x="1189" y="1690"/>
                </a:lnTo>
                <a:lnTo>
                  <a:pt x="1200" y="1653"/>
                </a:lnTo>
                <a:lnTo>
                  <a:pt x="1212" y="1623"/>
                </a:lnTo>
                <a:lnTo>
                  <a:pt x="1223" y="1592"/>
                </a:lnTo>
                <a:lnTo>
                  <a:pt x="1234" y="1561"/>
                </a:lnTo>
                <a:lnTo>
                  <a:pt x="1247" y="1550"/>
                </a:lnTo>
                <a:lnTo>
                  <a:pt x="1258" y="1541"/>
                </a:lnTo>
                <a:lnTo>
                  <a:pt x="1269" y="1521"/>
                </a:lnTo>
                <a:lnTo>
                  <a:pt x="1280" y="1521"/>
                </a:lnTo>
                <a:lnTo>
                  <a:pt x="1293" y="1498"/>
                </a:lnTo>
                <a:lnTo>
                  <a:pt x="1304" y="1471"/>
                </a:lnTo>
                <a:lnTo>
                  <a:pt x="1315" y="1442"/>
                </a:lnTo>
                <a:lnTo>
                  <a:pt x="1328" y="1416"/>
                </a:lnTo>
                <a:lnTo>
                  <a:pt x="1339" y="1374"/>
                </a:lnTo>
                <a:lnTo>
                  <a:pt x="1350" y="1366"/>
                </a:lnTo>
                <a:lnTo>
                  <a:pt x="1361" y="1350"/>
                </a:lnTo>
                <a:lnTo>
                  <a:pt x="1374" y="1307"/>
                </a:lnTo>
                <a:lnTo>
                  <a:pt x="1385" y="1267"/>
                </a:lnTo>
                <a:lnTo>
                  <a:pt x="1396" y="1236"/>
                </a:lnTo>
                <a:lnTo>
                  <a:pt x="1407" y="1201"/>
                </a:lnTo>
                <a:lnTo>
                  <a:pt x="1420" y="1179"/>
                </a:lnTo>
                <a:lnTo>
                  <a:pt x="1431" y="1139"/>
                </a:lnTo>
                <a:lnTo>
                  <a:pt x="1442" y="1113"/>
                </a:lnTo>
                <a:lnTo>
                  <a:pt x="1455" y="1096"/>
                </a:lnTo>
                <a:lnTo>
                  <a:pt x="1466" y="1069"/>
                </a:lnTo>
                <a:lnTo>
                  <a:pt x="1477" y="1041"/>
                </a:lnTo>
                <a:lnTo>
                  <a:pt x="1488" y="1032"/>
                </a:lnTo>
                <a:lnTo>
                  <a:pt x="1501" y="981"/>
                </a:lnTo>
                <a:lnTo>
                  <a:pt x="1512" y="940"/>
                </a:lnTo>
                <a:lnTo>
                  <a:pt x="1523" y="933"/>
                </a:lnTo>
                <a:lnTo>
                  <a:pt x="1536" y="935"/>
                </a:lnTo>
                <a:lnTo>
                  <a:pt x="1547" y="922"/>
                </a:lnTo>
                <a:lnTo>
                  <a:pt x="1558" y="909"/>
                </a:lnTo>
                <a:lnTo>
                  <a:pt x="1569" y="896"/>
                </a:lnTo>
                <a:lnTo>
                  <a:pt x="1582" y="854"/>
                </a:lnTo>
                <a:lnTo>
                  <a:pt x="1593" y="801"/>
                </a:lnTo>
                <a:lnTo>
                  <a:pt x="1604" y="760"/>
                </a:lnTo>
                <a:lnTo>
                  <a:pt x="1616" y="718"/>
                </a:lnTo>
                <a:lnTo>
                  <a:pt x="1627" y="663"/>
                </a:lnTo>
                <a:lnTo>
                  <a:pt x="1638" y="575"/>
                </a:lnTo>
                <a:lnTo>
                  <a:pt x="1650" y="560"/>
                </a:lnTo>
                <a:lnTo>
                  <a:pt x="1662" y="543"/>
                </a:lnTo>
                <a:lnTo>
                  <a:pt x="1673" y="521"/>
                </a:lnTo>
                <a:lnTo>
                  <a:pt x="1684" y="487"/>
                </a:lnTo>
                <a:lnTo>
                  <a:pt x="1697" y="457"/>
                </a:lnTo>
                <a:lnTo>
                  <a:pt x="1708" y="428"/>
                </a:lnTo>
                <a:lnTo>
                  <a:pt x="1719" y="400"/>
                </a:lnTo>
                <a:lnTo>
                  <a:pt x="1730" y="393"/>
                </a:lnTo>
                <a:lnTo>
                  <a:pt x="1743" y="373"/>
                </a:lnTo>
                <a:lnTo>
                  <a:pt x="1754" y="330"/>
                </a:lnTo>
                <a:lnTo>
                  <a:pt x="1765" y="279"/>
                </a:lnTo>
                <a:lnTo>
                  <a:pt x="1778" y="233"/>
                </a:lnTo>
                <a:lnTo>
                  <a:pt x="1789" y="207"/>
                </a:lnTo>
                <a:lnTo>
                  <a:pt x="1800" y="204"/>
                </a:lnTo>
                <a:lnTo>
                  <a:pt x="1811" y="237"/>
                </a:lnTo>
                <a:lnTo>
                  <a:pt x="1824" y="244"/>
                </a:lnTo>
                <a:lnTo>
                  <a:pt x="1835" y="270"/>
                </a:lnTo>
                <a:lnTo>
                  <a:pt x="1846" y="279"/>
                </a:lnTo>
                <a:lnTo>
                  <a:pt x="1859" y="301"/>
                </a:lnTo>
                <a:lnTo>
                  <a:pt x="1870" y="319"/>
                </a:lnTo>
                <a:lnTo>
                  <a:pt x="1881" y="343"/>
                </a:lnTo>
                <a:lnTo>
                  <a:pt x="1892" y="397"/>
                </a:lnTo>
                <a:lnTo>
                  <a:pt x="1905" y="444"/>
                </a:lnTo>
                <a:lnTo>
                  <a:pt x="1916" y="481"/>
                </a:lnTo>
                <a:lnTo>
                  <a:pt x="1927" y="512"/>
                </a:lnTo>
                <a:lnTo>
                  <a:pt x="1938" y="518"/>
                </a:lnTo>
                <a:lnTo>
                  <a:pt x="1951" y="488"/>
                </a:lnTo>
                <a:lnTo>
                  <a:pt x="1962" y="485"/>
                </a:lnTo>
                <a:lnTo>
                  <a:pt x="1973" y="452"/>
                </a:lnTo>
                <a:lnTo>
                  <a:pt x="1986" y="431"/>
                </a:lnTo>
                <a:lnTo>
                  <a:pt x="1997" y="400"/>
                </a:lnTo>
                <a:lnTo>
                  <a:pt x="2008" y="363"/>
                </a:lnTo>
                <a:lnTo>
                  <a:pt x="2019" y="347"/>
                </a:lnTo>
                <a:lnTo>
                  <a:pt x="2032" y="340"/>
                </a:lnTo>
                <a:lnTo>
                  <a:pt x="2043" y="336"/>
                </a:lnTo>
                <a:lnTo>
                  <a:pt x="2054" y="330"/>
                </a:lnTo>
                <a:lnTo>
                  <a:pt x="2066" y="316"/>
                </a:lnTo>
                <a:lnTo>
                  <a:pt x="2077" y="303"/>
                </a:lnTo>
                <a:lnTo>
                  <a:pt x="2088" y="286"/>
                </a:lnTo>
                <a:lnTo>
                  <a:pt x="2099" y="268"/>
                </a:lnTo>
                <a:lnTo>
                  <a:pt x="2112" y="233"/>
                </a:lnTo>
                <a:lnTo>
                  <a:pt x="2123" y="215"/>
                </a:lnTo>
                <a:lnTo>
                  <a:pt x="2134" y="184"/>
                </a:lnTo>
                <a:lnTo>
                  <a:pt x="2147" y="156"/>
                </a:lnTo>
                <a:lnTo>
                  <a:pt x="2158" y="172"/>
                </a:lnTo>
                <a:lnTo>
                  <a:pt x="2169" y="174"/>
                </a:lnTo>
                <a:lnTo>
                  <a:pt x="2180" y="134"/>
                </a:lnTo>
                <a:lnTo>
                  <a:pt x="2193" y="136"/>
                </a:lnTo>
                <a:lnTo>
                  <a:pt x="2204" y="150"/>
                </a:lnTo>
                <a:lnTo>
                  <a:pt x="2215" y="147"/>
                </a:lnTo>
                <a:lnTo>
                  <a:pt x="2228" y="136"/>
                </a:lnTo>
                <a:lnTo>
                  <a:pt x="2239" y="125"/>
                </a:lnTo>
                <a:lnTo>
                  <a:pt x="2250" y="73"/>
                </a:lnTo>
                <a:lnTo>
                  <a:pt x="2261" y="46"/>
                </a:lnTo>
                <a:lnTo>
                  <a:pt x="2274" y="57"/>
                </a:lnTo>
                <a:lnTo>
                  <a:pt x="2285" y="119"/>
                </a:lnTo>
                <a:lnTo>
                  <a:pt x="2296" y="136"/>
                </a:lnTo>
                <a:lnTo>
                  <a:pt x="2309" y="160"/>
                </a:lnTo>
                <a:lnTo>
                  <a:pt x="2320" y="204"/>
                </a:lnTo>
                <a:lnTo>
                  <a:pt x="2331" y="290"/>
                </a:lnTo>
                <a:lnTo>
                  <a:pt x="2342" y="294"/>
                </a:lnTo>
                <a:lnTo>
                  <a:pt x="2355" y="297"/>
                </a:lnTo>
                <a:lnTo>
                  <a:pt x="2366" y="321"/>
                </a:lnTo>
                <a:lnTo>
                  <a:pt x="2377" y="340"/>
                </a:lnTo>
                <a:lnTo>
                  <a:pt x="2390" y="365"/>
                </a:lnTo>
                <a:lnTo>
                  <a:pt x="2401" y="402"/>
                </a:lnTo>
                <a:lnTo>
                  <a:pt x="2412" y="424"/>
                </a:lnTo>
                <a:lnTo>
                  <a:pt x="2423" y="437"/>
                </a:lnTo>
                <a:lnTo>
                  <a:pt x="2436" y="459"/>
                </a:lnTo>
                <a:lnTo>
                  <a:pt x="2447" y="501"/>
                </a:lnTo>
                <a:lnTo>
                  <a:pt x="2458" y="545"/>
                </a:lnTo>
                <a:lnTo>
                  <a:pt x="2469" y="599"/>
                </a:lnTo>
                <a:lnTo>
                  <a:pt x="2481" y="628"/>
                </a:lnTo>
                <a:lnTo>
                  <a:pt x="2493" y="628"/>
                </a:lnTo>
                <a:lnTo>
                  <a:pt x="2504" y="586"/>
                </a:lnTo>
                <a:lnTo>
                  <a:pt x="2516" y="564"/>
                </a:lnTo>
                <a:lnTo>
                  <a:pt x="2527" y="534"/>
                </a:lnTo>
                <a:lnTo>
                  <a:pt x="2538" y="604"/>
                </a:lnTo>
                <a:lnTo>
                  <a:pt x="2549" y="672"/>
                </a:lnTo>
                <a:lnTo>
                  <a:pt x="2562" y="736"/>
                </a:lnTo>
                <a:lnTo>
                  <a:pt x="2573" y="821"/>
                </a:lnTo>
                <a:lnTo>
                  <a:pt x="2584" y="852"/>
                </a:lnTo>
                <a:lnTo>
                  <a:pt x="2597" y="872"/>
                </a:lnTo>
                <a:lnTo>
                  <a:pt x="2608" y="903"/>
                </a:lnTo>
                <a:lnTo>
                  <a:pt x="2619" y="929"/>
                </a:lnTo>
                <a:lnTo>
                  <a:pt x="2630" y="966"/>
                </a:lnTo>
                <a:lnTo>
                  <a:pt x="2643" y="995"/>
                </a:lnTo>
                <a:lnTo>
                  <a:pt x="2654" y="959"/>
                </a:lnTo>
                <a:lnTo>
                  <a:pt x="2665" y="913"/>
                </a:lnTo>
                <a:lnTo>
                  <a:pt x="2678" y="847"/>
                </a:lnTo>
                <a:lnTo>
                  <a:pt x="2689" y="804"/>
                </a:lnTo>
                <a:lnTo>
                  <a:pt x="2700" y="764"/>
                </a:lnTo>
                <a:lnTo>
                  <a:pt x="2711" y="727"/>
                </a:lnTo>
                <a:lnTo>
                  <a:pt x="2724" y="672"/>
                </a:lnTo>
                <a:lnTo>
                  <a:pt x="2735" y="635"/>
                </a:lnTo>
                <a:lnTo>
                  <a:pt x="2746" y="608"/>
                </a:lnTo>
                <a:lnTo>
                  <a:pt x="2759" y="600"/>
                </a:lnTo>
                <a:lnTo>
                  <a:pt x="2770" y="595"/>
                </a:lnTo>
                <a:lnTo>
                  <a:pt x="2781" y="593"/>
                </a:lnTo>
                <a:lnTo>
                  <a:pt x="2792" y="577"/>
                </a:lnTo>
                <a:lnTo>
                  <a:pt x="2805" y="571"/>
                </a:lnTo>
                <a:lnTo>
                  <a:pt x="2816" y="564"/>
                </a:lnTo>
                <a:lnTo>
                  <a:pt x="2827" y="558"/>
                </a:lnTo>
                <a:lnTo>
                  <a:pt x="2840" y="536"/>
                </a:lnTo>
                <a:lnTo>
                  <a:pt x="2851" y="453"/>
                </a:lnTo>
                <a:lnTo>
                  <a:pt x="2862" y="453"/>
                </a:lnTo>
                <a:lnTo>
                  <a:pt x="2873" y="479"/>
                </a:lnTo>
                <a:lnTo>
                  <a:pt x="2886" y="509"/>
                </a:lnTo>
                <a:lnTo>
                  <a:pt x="2897" y="527"/>
                </a:lnTo>
                <a:lnTo>
                  <a:pt x="2908" y="536"/>
                </a:lnTo>
                <a:lnTo>
                  <a:pt x="2920" y="547"/>
                </a:lnTo>
                <a:lnTo>
                  <a:pt x="2931" y="569"/>
                </a:lnTo>
                <a:lnTo>
                  <a:pt x="2942" y="690"/>
                </a:lnTo>
                <a:lnTo>
                  <a:pt x="2954" y="725"/>
                </a:lnTo>
                <a:lnTo>
                  <a:pt x="2966" y="758"/>
                </a:lnTo>
                <a:lnTo>
                  <a:pt x="2977" y="755"/>
                </a:lnTo>
                <a:lnTo>
                  <a:pt x="2988" y="782"/>
                </a:lnTo>
                <a:lnTo>
                  <a:pt x="2999" y="788"/>
                </a:lnTo>
                <a:lnTo>
                  <a:pt x="3012" y="782"/>
                </a:lnTo>
                <a:lnTo>
                  <a:pt x="3023" y="725"/>
                </a:lnTo>
                <a:lnTo>
                  <a:pt x="3034" y="744"/>
                </a:lnTo>
                <a:lnTo>
                  <a:pt x="3047" y="753"/>
                </a:lnTo>
                <a:lnTo>
                  <a:pt x="3058" y="734"/>
                </a:lnTo>
                <a:lnTo>
                  <a:pt x="3069" y="731"/>
                </a:lnTo>
                <a:lnTo>
                  <a:pt x="3080" y="720"/>
                </a:lnTo>
                <a:lnTo>
                  <a:pt x="3093" y="711"/>
                </a:lnTo>
                <a:lnTo>
                  <a:pt x="3104" y="720"/>
                </a:lnTo>
                <a:lnTo>
                  <a:pt x="3115" y="738"/>
                </a:lnTo>
                <a:lnTo>
                  <a:pt x="3128" y="738"/>
                </a:lnTo>
                <a:lnTo>
                  <a:pt x="3139" y="745"/>
                </a:lnTo>
                <a:lnTo>
                  <a:pt x="3150" y="747"/>
                </a:lnTo>
                <a:lnTo>
                  <a:pt x="3161" y="733"/>
                </a:lnTo>
                <a:lnTo>
                  <a:pt x="3174" y="727"/>
                </a:lnTo>
                <a:lnTo>
                  <a:pt x="3185" y="731"/>
                </a:lnTo>
                <a:lnTo>
                  <a:pt x="3196" y="733"/>
                </a:lnTo>
                <a:lnTo>
                  <a:pt x="3209" y="733"/>
                </a:lnTo>
                <a:lnTo>
                  <a:pt x="3220" y="720"/>
                </a:lnTo>
                <a:lnTo>
                  <a:pt x="3231" y="630"/>
                </a:lnTo>
                <a:lnTo>
                  <a:pt x="3242" y="551"/>
                </a:lnTo>
                <a:lnTo>
                  <a:pt x="3255" y="463"/>
                </a:lnTo>
                <a:lnTo>
                  <a:pt x="3266" y="351"/>
                </a:lnTo>
                <a:lnTo>
                  <a:pt x="3277" y="275"/>
                </a:lnTo>
                <a:lnTo>
                  <a:pt x="3290" y="207"/>
                </a:lnTo>
                <a:lnTo>
                  <a:pt x="3301" y="138"/>
                </a:lnTo>
                <a:lnTo>
                  <a:pt x="3312" y="79"/>
                </a:lnTo>
                <a:lnTo>
                  <a:pt x="3323" y="16"/>
                </a:lnTo>
                <a:lnTo>
                  <a:pt x="3336" y="0"/>
                </a:lnTo>
                <a:lnTo>
                  <a:pt x="3347" y="46"/>
                </a:lnTo>
                <a:lnTo>
                  <a:pt x="3358" y="112"/>
                </a:lnTo>
                <a:lnTo>
                  <a:pt x="3370" y="193"/>
                </a:lnTo>
                <a:lnTo>
                  <a:pt x="3381" y="253"/>
                </a:lnTo>
                <a:lnTo>
                  <a:pt x="3392" y="329"/>
                </a:lnTo>
                <a:lnTo>
                  <a:pt x="3403" y="380"/>
                </a:lnTo>
                <a:lnTo>
                  <a:pt x="3416" y="441"/>
                </a:lnTo>
                <a:lnTo>
                  <a:pt x="3427" y="499"/>
                </a:lnTo>
                <a:lnTo>
                  <a:pt x="3438" y="542"/>
                </a:lnTo>
                <a:lnTo>
                  <a:pt x="3451" y="582"/>
                </a:lnTo>
                <a:lnTo>
                  <a:pt x="3462" y="621"/>
                </a:lnTo>
                <a:lnTo>
                  <a:pt x="3473" y="652"/>
                </a:lnTo>
                <a:lnTo>
                  <a:pt x="3484" y="679"/>
                </a:lnTo>
                <a:lnTo>
                  <a:pt x="3497" y="716"/>
                </a:lnTo>
                <a:lnTo>
                  <a:pt x="3508" y="757"/>
                </a:lnTo>
                <a:lnTo>
                  <a:pt x="3519" y="810"/>
                </a:lnTo>
                <a:lnTo>
                  <a:pt x="3532" y="850"/>
                </a:lnTo>
                <a:lnTo>
                  <a:pt x="3543" y="916"/>
                </a:lnTo>
                <a:lnTo>
                  <a:pt x="3554" y="911"/>
                </a:lnTo>
                <a:lnTo>
                  <a:pt x="3565" y="907"/>
                </a:lnTo>
                <a:lnTo>
                  <a:pt x="3578" y="903"/>
                </a:lnTo>
                <a:lnTo>
                  <a:pt x="3589" y="896"/>
                </a:lnTo>
                <a:lnTo>
                  <a:pt x="3600" y="902"/>
                </a:lnTo>
                <a:lnTo>
                  <a:pt x="3611" y="889"/>
                </a:lnTo>
                <a:lnTo>
                  <a:pt x="3624" y="861"/>
                </a:lnTo>
                <a:lnTo>
                  <a:pt x="3635" y="777"/>
                </a:lnTo>
                <a:lnTo>
                  <a:pt x="3646" y="780"/>
                </a:lnTo>
                <a:lnTo>
                  <a:pt x="3659" y="790"/>
                </a:lnTo>
                <a:lnTo>
                  <a:pt x="3670" y="775"/>
                </a:lnTo>
                <a:lnTo>
                  <a:pt x="3681" y="764"/>
                </a:lnTo>
                <a:lnTo>
                  <a:pt x="3692" y="762"/>
                </a:lnTo>
                <a:lnTo>
                  <a:pt x="3705" y="758"/>
                </a:lnTo>
                <a:lnTo>
                  <a:pt x="3716" y="755"/>
                </a:lnTo>
                <a:lnTo>
                  <a:pt x="3727" y="742"/>
                </a:lnTo>
                <a:lnTo>
                  <a:pt x="3740" y="733"/>
                </a:lnTo>
                <a:lnTo>
                  <a:pt x="3751" y="757"/>
                </a:lnTo>
                <a:lnTo>
                  <a:pt x="3762" y="769"/>
                </a:lnTo>
                <a:lnTo>
                  <a:pt x="3773" y="766"/>
                </a:lnTo>
                <a:lnTo>
                  <a:pt x="3785" y="769"/>
                </a:lnTo>
                <a:lnTo>
                  <a:pt x="3797" y="758"/>
                </a:lnTo>
                <a:lnTo>
                  <a:pt x="3808" y="755"/>
                </a:lnTo>
                <a:lnTo>
                  <a:pt x="3820" y="755"/>
                </a:lnTo>
                <a:lnTo>
                  <a:pt x="3831" y="753"/>
                </a:lnTo>
                <a:lnTo>
                  <a:pt x="3842" y="744"/>
                </a:lnTo>
                <a:lnTo>
                  <a:pt x="3853" y="758"/>
                </a:lnTo>
                <a:lnTo>
                  <a:pt x="3866" y="768"/>
                </a:lnTo>
                <a:lnTo>
                  <a:pt x="3877" y="758"/>
                </a:lnTo>
                <a:lnTo>
                  <a:pt x="3888" y="766"/>
                </a:lnTo>
                <a:lnTo>
                  <a:pt x="3901" y="777"/>
                </a:lnTo>
                <a:lnTo>
                  <a:pt x="3912" y="784"/>
                </a:lnTo>
                <a:lnTo>
                  <a:pt x="3923" y="810"/>
                </a:lnTo>
                <a:lnTo>
                  <a:pt x="3934" y="799"/>
                </a:lnTo>
                <a:lnTo>
                  <a:pt x="3947" y="801"/>
                </a:lnTo>
                <a:lnTo>
                  <a:pt x="3958" y="780"/>
                </a:lnTo>
                <a:lnTo>
                  <a:pt x="3969" y="775"/>
                </a:lnTo>
                <a:lnTo>
                  <a:pt x="3982" y="788"/>
                </a:lnTo>
                <a:lnTo>
                  <a:pt x="3993" y="791"/>
                </a:lnTo>
                <a:lnTo>
                  <a:pt x="4004" y="801"/>
                </a:lnTo>
                <a:lnTo>
                  <a:pt x="4015" y="804"/>
                </a:lnTo>
                <a:lnTo>
                  <a:pt x="4028" y="812"/>
                </a:lnTo>
                <a:lnTo>
                  <a:pt x="4039" y="821"/>
                </a:lnTo>
                <a:lnTo>
                  <a:pt x="4050" y="802"/>
                </a:lnTo>
                <a:lnTo>
                  <a:pt x="4063" y="806"/>
                </a:lnTo>
                <a:lnTo>
                  <a:pt x="4074" y="804"/>
                </a:lnTo>
                <a:lnTo>
                  <a:pt x="4085" y="780"/>
                </a:lnTo>
                <a:lnTo>
                  <a:pt x="4096" y="817"/>
                </a:lnTo>
                <a:lnTo>
                  <a:pt x="4109" y="802"/>
                </a:lnTo>
                <a:lnTo>
                  <a:pt x="4120" y="782"/>
                </a:lnTo>
                <a:lnTo>
                  <a:pt x="4131" y="768"/>
                </a:lnTo>
                <a:lnTo>
                  <a:pt x="4142" y="751"/>
                </a:lnTo>
                <a:lnTo>
                  <a:pt x="4155" y="755"/>
                </a:lnTo>
                <a:lnTo>
                  <a:pt x="4166" y="742"/>
                </a:lnTo>
                <a:lnTo>
                  <a:pt x="4177" y="753"/>
                </a:lnTo>
                <a:lnTo>
                  <a:pt x="4190" y="762"/>
                </a:lnTo>
                <a:lnTo>
                  <a:pt x="4201" y="771"/>
                </a:lnTo>
                <a:lnTo>
                  <a:pt x="4212" y="758"/>
                </a:lnTo>
                <a:lnTo>
                  <a:pt x="4223" y="782"/>
                </a:lnTo>
                <a:lnTo>
                  <a:pt x="4235" y="804"/>
                </a:lnTo>
                <a:lnTo>
                  <a:pt x="4246" y="815"/>
                </a:lnTo>
                <a:lnTo>
                  <a:pt x="4257" y="834"/>
                </a:lnTo>
                <a:lnTo>
                  <a:pt x="4270" y="841"/>
                </a:lnTo>
                <a:lnTo>
                  <a:pt x="4281" y="848"/>
                </a:lnTo>
                <a:lnTo>
                  <a:pt x="4292" y="858"/>
                </a:lnTo>
                <a:lnTo>
                  <a:pt x="4303" y="876"/>
                </a:lnTo>
                <a:lnTo>
                  <a:pt x="4316" y="913"/>
                </a:lnTo>
                <a:lnTo>
                  <a:pt x="4327" y="935"/>
                </a:lnTo>
                <a:lnTo>
                  <a:pt x="4338" y="968"/>
                </a:lnTo>
                <a:lnTo>
                  <a:pt x="4351" y="979"/>
                </a:lnTo>
                <a:lnTo>
                  <a:pt x="4362" y="988"/>
                </a:lnTo>
                <a:lnTo>
                  <a:pt x="4373" y="1023"/>
                </a:lnTo>
                <a:lnTo>
                  <a:pt x="4384" y="1047"/>
                </a:lnTo>
                <a:lnTo>
                  <a:pt x="4397" y="1047"/>
                </a:lnTo>
                <a:lnTo>
                  <a:pt x="4408" y="1054"/>
                </a:lnTo>
                <a:lnTo>
                  <a:pt x="4419" y="1072"/>
                </a:lnTo>
                <a:lnTo>
                  <a:pt x="4432" y="1063"/>
                </a:lnTo>
                <a:lnTo>
                  <a:pt x="4443" y="1060"/>
                </a:lnTo>
                <a:lnTo>
                  <a:pt x="4454" y="1067"/>
                </a:lnTo>
                <a:lnTo>
                  <a:pt x="4465" y="1082"/>
                </a:lnTo>
                <a:lnTo>
                  <a:pt x="4478" y="1076"/>
                </a:lnTo>
                <a:lnTo>
                  <a:pt x="4489" y="1083"/>
                </a:lnTo>
                <a:lnTo>
                  <a:pt x="4500" y="1085"/>
                </a:lnTo>
                <a:lnTo>
                  <a:pt x="4513" y="1021"/>
                </a:lnTo>
                <a:lnTo>
                  <a:pt x="4524" y="944"/>
                </a:lnTo>
                <a:lnTo>
                  <a:pt x="4535" y="937"/>
                </a:lnTo>
                <a:lnTo>
                  <a:pt x="4546" y="922"/>
                </a:lnTo>
                <a:lnTo>
                  <a:pt x="4559" y="916"/>
                </a:lnTo>
                <a:lnTo>
                  <a:pt x="4570" y="933"/>
                </a:lnTo>
                <a:lnTo>
                  <a:pt x="4581" y="940"/>
                </a:lnTo>
                <a:lnTo>
                  <a:pt x="4594" y="948"/>
                </a:lnTo>
                <a:lnTo>
                  <a:pt x="4605" y="962"/>
                </a:lnTo>
                <a:lnTo>
                  <a:pt x="4616" y="962"/>
                </a:lnTo>
                <a:lnTo>
                  <a:pt x="4627" y="990"/>
                </a:lnTo>
                <a:lnTo>
                  <a:pt x="4640" y="1004"/>
                </a:lnTo>
                <a:lnTo>
                  <a:pt x="4651" y="1023"/>
                </a:lnTo>
                <a:lnTo>
                  <a:pt x="4662" y="1041"/>
                </a:lnTo>
                <a:lnTo>
                  <a:pt x="4673" y="1030"/>
                </a:lnTo>
                <a:lnTo>
                  <a:pt x="4685" y="1038"/>
                </a:lnTo>
                <a:lnTo>
                  <a:pt x="4696" y="1014"/>
                </a:lnTo>
                <a:lnTo>
                  <a:pt x="4707" y="995"/>
                </a:lnTo>
                <a:lnTo>
                  <a:pt x="4720" y="1012"/>
                </a:lnTo>
                <a:lnTo>
                  <a:pt x="4731" y="1008"/>
                </a:lnTo>
                <a:lnTo>
                  <a:pt x="4742" y="1025"/>
                </a:lnTo>
                <a:lnTo>
                  <a:pt x="4753" y="1017"/>
                </a:lnTo>
                <a:lnTo>
                  <a:pt x="4766" y="1030"/>
                </a:lnTo>
                <a:lnTo>
                  <a:pt x="4777" y="1052"/>
                </a:lnTo>
                <a:lnTo>
                  <a:pt x="4788" y="1028"/>
                </a:lnTo>
                <a:lnTo>
                  <a:pt x="4801" y="1093"/>
                </a:lnTo>
                <a:lnTo>
                  <a:pt x="4812" y="1096"/>
                </a:lnTo>
                <a:lnTo>
                  <a:pt x="4823" y="1083"/>
                </a:lnTo>
                <a:lnTo>
                  <a:pt x="4834" y="1076"/>
                </a:lnTo>
                <a:lnTo>
                  <a:pt x="4847" y="1047"/>
                </a:lnTo>
                <a:lnTo>
                  <a:pt x="4858" y="1030"/>
                </a:lnTo>
                <a:lnTo>
                  <a:pt x="4869" y="1039"/>
                </a:lnTo>
                <a:lnTo>
                  <a:pt x="4882" y="1049"/>
                </a:lnTo>
                <a:lnTo>
                  <a:pt x="4893" y="1028"/>
                </a:lnTo>
                <a:lnTo>
                  <a:pt x="4904" y="1028"/>
                </a:lnTo>
                <a:lnTo>
                  <a:pt x="4915" y="1017"/>
                </a:lnTo>
                <a:lnTo>
                  <a:pt x="4928" y="1004"/>
                </a:lnTo>
                <a:lnTo>
                  <a:pt x="4939" y="999"/>
                </a:lnTo>
                <a:lnTo>
                  <a:pt x="4950" y="988"/>
                </a:lnTo>
                <a:lnTo>
                  <a:pt x="4963" y="986"/>
                </a:lnTo>
                <a:lnTo>
                  <a:pt x="4974" y="997"/>
                </a:lnTo>
                <a:lnTo>
                  <a:pt x="4985" y="997"/>
                </a:lnTo>
                <a:lnTo>
                  <a:pt x="4996" y="979"/>
                </a:lnTo>
                <a:lnTo>
                  <a:pt x="5009" y="955"/>
                </a:lnTo>
                <a:lnTo>
                  <a:pt x="5020" y="946"/>
                </a:lnTo>
                <a:lnTo>
                  <a:pt x="5031" y="929"/>
                </a:lnTo>
                <a:lnTo>
                  <a:pt x="5044" y="935"/>
                </a:lnTo>
                <a:lnTo>
                  <a:pt x="5055" y="935"/>
                </a:lnTo>
                <a:lnTo>
                  <a:pt x="5066" y="925"/>
                </a:lnTo>
                <a:lnTo>
                  <a:pt x="5077" y="927"/>
                </a:lnTo>
                <a:lnTo>
                  <a:pt x="5089" y="968"/>
                </a:lnTo>
                <a:lnTo>
                  <a:pt x="5101" y="993"/>
                </a:lnTo>
                <a:lnTo>
                  <a:pt x="5112" y="1017"/>
                </a:lnTo>
                <a:lnTo>
                  <a:pt x="5124" y="1071"/>
                </a:lnTo>
                <a:lnTo>
                  <a:pt x="5135" y="1093"/>
                </a:lnTo>
                <a:lnTo>
                  <a:pt x="5146" y="1076"/>
                </a:lnTo>
                <a:lnTo>
                  <a:pt x="5157" y="1028"/>
                </a:lnTo>
                <a:lnTo>
                  <a:pt x="5170" y="1071"/>
                </a:lnTo>
                <a:lnTo>
                  <a:pt x="5181" y="1104"/>
                </a:lnTo>
                <a:lnTo>
                  <a:pt x="5192" y="1133"/>
                </a:lnTo>
                <a:lnTo>
                  <a:pt x="5203" y="1210"/>
                </a:lnTo>
                <a:lnTo>
                  <a:pt x="5216" y="1298"/>
                </a:lnTo>
                <a:lnTo>
                  <a:pt x="5227" y="1320"/>
                </a:lnTo>
                <a:lnTo>
                  <a:pt x="5238" y="1328"/>
                </a:lnTo>
                <a:lnTo>
                  <a:pt x="5251" y="1344"/>
                </a:lnTo>
                <a:lnTo>
                  <a:pt x="5262" y="1366"/>
                </a:lnTo>
                <a:lnTo>
                  <a:pt x="5273" y="1366"/>
                </a:lnTo>
                <a:lnTo>
                  <a:pt x="5284" y="1379"/>
                </a:lnTo>
                <a:lnTo>
                  <a:pt x="5297" y="1396"/>
                </a:lnTo>
                <a:lnTo>
                  <a:pt x="5308" y="1407"/>
                </a:lnTo>
                <a:lnTo>
                  <a:pt x="5319" y="1405"/>
                </a:lnTo>
                <a:lnTo>
                  <a:pt x="5332" y="1409"/>
                </a:lnTo>
                <a:lnTo>
                  <a:pt x="5343" y="1442"/>
                </a:lnTo>
                <a:lnTo>
                  <a:pt x="5354" y="1442"/>
                </a:lnTo>
                <a:lnTo>
                  <a:pt x="5365" y="1467"/>
                </a:lnTo>
                <a:lnTo>
                  <a:pt x="5378" y="1486"/>
                </a:lnTo>
                <a:lnTo>
                  <a:pt x="5389" y="1515"/>
                </a:lnTo>
                <a:lnTo>
                  <a:pt x="5400" y="1574"/>
                </a:lnTo>
                <a:lnTo>
                  <a:pt x="5413" y="1574"/>
                </a:lnTo>
                <a:lnTo>
                  <a:pt x="5424" y="1587"/>
                </a:lnTo>
                <a:lnTo>
                  <a:pt x="5435" y="1601"/>
                </a:lnTo>
                <a:lnTo>
                  <a:pt x="5446" y="1638"/>
                </a:lnTo>
                <a:lnTo>
                  <a:pt x="5459" y="1658"/>
                </a:lnTo>
                <a:lnTo>
                  <a:pt x="5470" y="1669"/>
                </a:lnTo>
                <a:lnTo>
                  <a:pt x="5481" y="1667"/>
                </a:lnTo>
                <a:lnTo>
                  <a:pt x="5494" y="1625"/>
                </a:lnTo>
                <a:lnTo>
                  <a:pt x="5505" y="1631"/>
                </a:lnTo>
                <a:lnTo>
                  <a:pt x="5516" y="1662"/>
                </a:lnTo>
                <a:lnTo>
                  <a:pt x="5527" y="1693"/>
                </a:lnTo>
                <a:lnTo>
                  <a:pt x="5539" y="1750"/>
                </a:lnTo>
                <a:lnTo>
                  <a:pt x="5550" y="1787"/>
                </a:lnTo>
                <a:lnTo>
                  <a:pt x="5561" y="1792"/>
                </a:lnTo>
                <a:lnTo>
                  <a:pt x="5574" y="1794"/>
                </a:lnTo>
                <a:lnTo>
                  <a:pt x="5585" y="1814"/>
                </a:lnTo>
                <a:lnTo>
                  <a:pt x="5596" y="1831"/>
                </a:lnTo>
                <a:lnTo>
                  <a:pt x="5607" y="1844"/>
                </a:lnTo>
                <a:lnTo>
                  <a:pt x="5620" y="1862"/>
                </a:lnTo>
                <a:lnTo>
                  <a:pt x="5631" y="1888"/>
                </a:lnTo>
                <a:lnTo>
                  <a:pt x="5642" y="1899"/>
                </a:lnTo>
                <a:lnTo>
                  <a:pt x="5655" y="1904"/>
                </a:lnTo>
                <a:lnTo>
                  <a:pt x="5666" y="1884"/>
                </a:lnTo>
                <a:lnTo>
                  <a:pt x="5677" y="1888"/>
                </a:lnTo>
                <a:lnTo>
                  <a:pt x="5688" y="1912"/>
                </a:lnTo>
                <a:lnTo>
                  <a:pt x="5701" y="1921"/>
                </a:lnTo>
                <a:lnTo>
                  <a:pt x="5712" y="1919"/>
                </a:lnTo>
                <a:lnTo>
                  <a:pt x="5723" y="1882"/>
                </a:lnTo>
                <a:lnTo>
                  <a:pt x="5734" y="1864"/>
                </a:lnTo>
                <a:lnTo>
                  <a:pt x="5747" y="1855"/>
                </a:lnTo>
                <a:lnTo>
                  <a:pt x="5758" y="1833"/>
                </a:lnTo>
                <a:lnTo>
                  <a:pt x="5758" y="1069"/>
                </a:lnTo>
                <a:lnTo>
                  <a:pt x="5747" y="1069"/>
                </a:lnTo>
                <a:lnTo>
                  <a:pt x="5734" y="1069"/>
                </a:lnTo>
                <a:lnTo>
                  <a:pt x="5723" y="1069"/>
                </a:lnTo>
                <a:lnTo>
                  <a:pt x="5712" y="1069"/>
                </a:lnTo>
                <a:lnTo>
                  <a:pt x="5701" y="1069"/>
                </a:lnTo>
                <a:lnTo>
                  <a:pt x="5688" y="1069"/>
                </a:lnTo>
                <a:lnTo>
                  <a:pt x="5677" y="1069"/>
                </a:lnTo>
                <a:lnTo>
                  <a:pt x="5666" y="1069"/>
                </a:lnTo>
                <a:lnTo>
                  <a:pt x="5655" y="1069"/>
                </a:lnTo>
                <a:lnTo>
                  <a:pt x="5642" y="1069"/>
                </a:lnTo>
                <a:lnTo>
                  <a:pt x="5631" y="1069"/>
                </a:lnTo>
                <a:lnTo>
                  <a:pt x="5620" y="1069"/>
                </a:lnTo>
                <a:lnTo>
                  <a:pt x="5607" y="1069"/>
                </a:lnTo>
                <a:lnTo>
                  <a:pt x="5596" y="1069"/>
                </a:lnTo>
                <a:lnTo>
                  <a:pt x="5585" y="1069"/>
                </a:lnTo>
                <a:lnTo>
                  <a:pt x="5574" y="1069"/>
                </a:lnTo>
                <a:lnTo>
                  <a:pt x="5561" y="1069"/>
                </a:lnTo>
                <a:lnTo>
                  <a:pt x="5550" y="1069"/>
                </a:lnTo>
                <a:lnTo>
                  <a:pt x="5539" y="1069"/>
                </a:lnTo>
                <a:lnTo>
                  <a:pt x="5527" y="1069"/>
                </a:lnTo>
                <a:lnTo>
                  <a:pt x="5516" y="1069"/>
                </a:lnTo>
                <a:lnTo>
                  <a:pt x="5505" y="1069"/>
                </a:lnTo>
                <a:lnTo>
                  <a:pt x="5494" y="1069"/>
                </a:lnTo>
                <a:lnTo>
                  <a:pt x="5481" y="1069"/>
                </a:lnTo>
                <a:lnTo>
                  <a:pt x="5470" y="1069"/>
                </a:lnTo>
                <a:lnTo>
                  <a:pt x="5459" y="1069"/>
                </a:lnTo>
                <a:lnTo>
                  <a:pt x="5446" y="1069"/>
                </a:lnTo>
                <a:lnTo>
                  <a:pt x="5435" y="1069"/>
                </a:lnTo>
                <a:lnTo>
                  <a:pt x="5424" y="1069"/>
                </a:lnTo>
                <a:lnTo>
                  <a:pt x="5413" y="1069"/>
                </a:lnTo>
                <a:lnTo>
                  <a:pt x="5400" y="1069"/>
                </a:lnTo>
                <a:lnTo>
                  <a:pt x="5389" y="1069"/>
                </a:lnTo>
                <a:lnTo>
                  <a:pt x="5378" y="1069"/>
                </a:lnTo>
                <a:lnTo>
                  <a:pt x="5365" y="1069"/>
                </a:lnTo>
                <a:lnTo>
                  <a:pt x="5354" y="1069"/>
                </a:lnTo>
                <a:lnTo>
                  <a:pt x="5343" y="1069"/>
                </a:lnTo>
                <a:lnTo>
                  <a:pt x="5332" y="1069"/>
                </a:lnTo>
                <a:lnTo>
                  <a:pt x="5319" y="1069"/>
                </a:lnTo>
                <a:lnTo>
                  <a:pt x="5308" y="1069"/>
                </a:lnTo>
                <a:lnTo>
                  <a:pt x="5297" y="1069"/>
                </a:lnTo>
                <a:lnTo>
                  <a:pt x="5284" y="1069"/>
                </a:lnTo>
                <a:lnTo>
                  <a:pt x="5273" y="1069"/>
                </a:lnTo>
                <a:lnTo>
                  <a:pt x="5262" y="1069"/>
                </a:lnTo>
                <a:lnTo>
                  <a:pt x="5251" y="1069"/>
                </a:lnTo>
                <a:lnTo>
                  <a:pt x="5238" y="1069"/>
                </a:lnTo>
                <a:lnTo>
                  <a:pt x="5227" y="1069"/>
                </a:lnTo>
                <a:lnTo>
                  <a:pt x="5216" y="1069"/>
                </a:lnTo>
                <a:lnTo>
                  <a:pt x="5203" y="1069"/>
                </a:lnTo>
                <a:lnTo>
                  <a:pt x="5192" y="1069"/>
                </a:lnTo>
                <a:lnTo>
                  <a:pt x="5181" y="1069"/>
                </a:lnTo>
                <a:lnTo>
                  <a:pt x="5170" y="1069"/>
                </a:lnTo>
                <a:lnTo>
                  <a:pt x="5157" y="1069"/>
                </a:lnTo>
                <a:lnTo>
                  <a:pt x="5146" y="1069"/>
                </a:lnTo>
                <a:lnTo>
                  <a:pt x="5135" y="1069"/>
                </a:lnTo>
                <a:lnTo>
                  <a:pt x="5124" y="1069"/>
                </a:lnTo>
                <a:lnTo>
                  <a:pt x="5112" y="1069"/>
                </a:lnTo>
                <a:lnTo>
                  <a:pt x="5101" y="1069"/>
                </a:lnTo>
                <a:lnTo>
                  <a:pt x="5089" y="1069"/>
                </a:lnTo>
                <a:lnTo>
                  <a:pt x="5077" y="1069"/>
                </a:lnTo>
                <a:lnTo>
                  <a:pt x="5066" y="1069"/>
                </a:lnTo>
                <a:lnTo>
                  <a:pt x="5055" y="1069"/>
                </a:lnTo>
                <a:lnTo>
                  <a:pt x="5044" y="1069"/>
                </a:lnTo>
                <a:lnTo>
                  <a:pt x="5031" y="1069"/>
                </a:lnTo>
                <a:lnTo>
                  <a:pt x="5020" y="1069"/>
                </a:lnTo>
                <a:lnTo>
                  <a:pt x="5009" y="1069"/>
                </a:lnTo>
                <a:lnTo>
                  <a:pt x="4996" y="1069"/>
                </a:lnTo>
                <a:lnTo>
                  <a:pt x="4985" y="1069"/>
                </a:lnTo>
                <a:lnTo>
                  <a:pt x="4974" y="1069"/>
                </a:lnTo>
                <a:lnTo>
                  <a:pt x="4963" y="1069"/>
                </a:lnTo>
                <a:lnTo>
                  <a:pt x="4950" y="1069"/>
                </a:lnTo>
                <a:lnTo>
                  <a:pt x="4939" y="1069"/>
                </a:lnTo>
                <a:lnTo>
                  <a:pt x="4928" y="1069"/>
                </a:lnTo>
                <a:lnTo>
                  <a:pt x="4915" y="1069"/>
                </a:lnTo>
                <a:lnTo>
                  <a:pt x="4904" y="1069"/>
                </a:lnTo>
                <a:lnTo>
                  <a:pt x="4893" y="1069"/>
                </a:lnTo>
                <a:lnTo>
                  <a:pt x="4882" y="1069"/>
                </a:lnTo>
                <a:lnTo>
                  <a:pt x="4869" y="1069"/>
                </a:lnTo>
                <a:lnTo>
                  <a:pt x="4858" y="1069"/>
                </a:lnTo>
                <a:lnTo>
                  <a:pt x="4847" y="1069"/>
                </a:lnTo>
                <a:lnTo>
                  <a:pt x="4834" y="1069"/>
                </a:lnTo>
                <a:lnTo>
                  <a:pt x="4823" y="1069"/>
                </a:lnTo>
                <a:lnTo>
                  <a:pt x="4812" y="1069"/>
                </a:lnTo>
                <a:lnTo>
                  <a:pt x="4801" y="1069"/>
                </a:lnTo>
                <a:lnTo>
                  <a:pt x="4788" y="1069"/>
                </a:lnTo>
                <a:lnTo>
                  <a:pt x="4777" y="1069"/>
                </a:lnTo>
                <a:lnTo>
                  <a:pt x="4766" y="1069"/>
                </a:lnTo>
                <a:lnTo>
                  <a:pt x="4753" y="1069"/>
                </a:lnTo>
                <a:lnTo>
                  <a:pt x="4742" y="1069"/>
                </a:lnTo>
                <a:lnTo>
                  <a:pt x="4731" y="1069"/>
                </a:lnTo>
                <a:lnTo>
                  <a:pt x="4720" y="1069"/>
                </a:lnTo>
                <a:lnTo>
                  <a:pt x="4707" y="1069"/>
                </a:lnTo>
                <a:lnTo>
                  <a:pt x="4696" y="1069"/>
                </a:lnTo>
                <a:lnTo>
                  <a:pt x="4685" y="1069"/>
                </a:lnTo>
                <a:lnTo>
                  <a:pt x="4673" y="1069"/>
                </a:lnTo>
                <a:lnTo>
                  <a:pt x="4662" y="1069"/>
                </a:lnTo>
                <a:lnTo>
                  <a:pt x="4651" y="1069"/>
                </a:lnTo>
                <a:lnTo>
                  <a:pt x="4640" y="1069"/>
                </a:lnTo>
                <a:lnTo>
                  <a:pt x="4627" y="1069"/>
                </a:lnTo>
                <a:lnTo>
                  <a:pt x="4616" y="1069"/>
                </a:lnTo>
                <a:lnTo>
                  <a:pt x="4605" y="1069"/>
                </a:lnTo>
                <a:lnTo>
                  <a:pt x="4594" y="1069"/>
                </a:lnTo>
                <a:lnTo>
                  <a:pt x="4581" y="1069"/>
                </a:lnTo>
                <a:lnTo>
                  <a:pt x="4570" y="1069"/>
                </a:lnTo>
                <a:lnTo>
                  <a:pt x="4559" y="1069"/>
                </a:lnTo>
                <a:lnTo>
                  <a:pt x="4546" y="1069"/>
                </a:lnTo>
                <a:lnTo>
                  <a:pt x="4535" y="1069"/>
                </a:lnTo>
                <a:lnTo>
                  <a:pt x="4524" y="1069"/>
                </a:lnTo>
                <a:lnTo>
                  <a:pt x="4513" y="1069"/>
                </a:lnTo>
                <a:lnTo>
                  <a:pt x="4500" y="1069"/>
                </a:lnTo>
                <a:lnTo>
                  <a:pt x="4489" y="1069"/>
                </a:lnTo>
                <a:lnTo>
                  <a:pt x="4478" y="1069"/>
                </a:lnTo>
                <a:lnTo>
                  <a:pt x="4465" y="1069"/>
                </a:lnTo>
                <a:lnTo>
                  <a:pt x="4454" y="1069"/>
                </a:lnTo>
                <a:lnTo>
                  <a:pt x="4443" y="1069"/>
                </a:lnTo>
                <a:lnTo>
                  <a:pt x="4432" y="1069"/>
                </a:lnTo>
                <a:lnTo>
                  <a:pt x="4419" y="1069"/>
                </a:lnTo>
                <a:lnTo>
                  <a:pt x="4408" y="1069"/>
                </a:lnTo>
                <a:lnTo>
                  <a:pt x="4397" y="1069"/>
                </a:lnTo>
                <a:lnTo>
                  <a:pt x="4384" y="1069"/>
                </a:lnTo>
                <a:lnTo>
                  <a:pt x="4373" y="1069"/>
                </a:lnTo>
                <a:lnTo>
                  <a:pt x="4362" y="1069"/>
                </a:lnTo>
                <a:lnTo>
                  <a:pt x="4351" y="1069"/>
                </a:lnTo>
                <a:lnTo>
                  <a:pt x="4338" y="1069"/>
                </a:lnTo>
                <a:lnTo>
                  <a:pt x="4327" y="1069"/>
                </a:lnTo>
                <a:lnTo>
                  <a:pt x="4316" y="1069"/>
                </a:lnTo>
                <a:lnTo>
                  <a:pt x="4303" y="1069"/>
                </a:lnTo>
                <a:lnTo>
                  <a:pt x="4292" y="1069"/>
                </a:lnTo>
                <a:lnTo>
                  <a:pt x="4281" y="1069"/>
                </a:lnTo>
                <a:lnTo>
                  <a:pt x="4270" y="1069"/>
                </a:lnTo>
                <a:lnTo>
                  <a:pt x="4257" y="1069"/>
                </a:lnTo>
                <a:lnTo>
                  <a:pt x="4246" y="1069"/>
                </a:lnTo>
                <a:lnTo>
                  <a:pt x="4235" y="1069"/>
                </a:lnTo>
                <a:lnTo>
                  <a:pt x="4223" y="1069"/>
                </a:lnTo>
                <a:lnTo>
                  <a:pt x="4212" y="1069"/>
                </a:lnTo>
                <a:lnTo>
                  <a:pt x="4201" y="1069"/>
                </a:lnTo>
                <a:lnTo>
                  <a:pt x="4190" y="1069"/>
                </a:lnTo>
                <a:lnTo>
                  <a:pt x="4177" y="1069"/>
                </a:lnTo>
                <a:lnTo>
                  <a:pt x="4166" y="1069"/>
                </a:lnTo>
                <a:lnTo>
                  <a:pt x="4155" y="1069"/>
                </a:lnTo>
                <a:lnTo>
                  <a:pt x="4142" y="1069"/>
                </a:lnTo>
                <a:lnTo>
                  <a:pt x="4131" y="1069"/>
                </a:lnTo>
                <a:lnTo>
                  <a:pt x="4120" y="1069"/>
                </a:lnTo>
                <a:lnTo>
                  <a:pt x="4109" y="1069"/>
                </a:lnTo>
                <a:lnTo>
                  <a:pt x="4096" y="1069"/>
                </a:lnTo>
                <a:lnTo>
                  <a:pt x="4085" y="1069"/>
                </a:lnTo>
                <a:lnTo>
                  <a:pt x="4074" y="1069"/>
                </a:lnTo>
                <a:lnTo>
                  <a:pt x="4063" y="1069"/>
                </a:lnTo>
                <a:lnTo>
                  <a:pt x="4050" y="1069"/>
                </a:lnTo>
                <a:lnTo>
                  <a:pt x="4039" y="1069"/>
                </a:lnTo>
                <a:lnTo>
                  <a:pt x="4028" y="1069"/>
                </a:lnTo>
                <a:lnTo>
                  <a:pt x="4015" y="1069"/>
                </a:lnTo>
                <a:lnTo>
                  <a:pt x="4004" y="1069"/>
                </a:lnTo>
                <a:lnTo>
                  <a:pt x="3993" y="1069"/>
                </a:lnTo>
                <a:lnTo>
                  <a:pt x="3982" y="1069"/>
                </a:lnTo>
                <a:lnTo>
                  <a:pt x="3969" y="1069"/>
                </a:lnTo>
                <a:lnTo>
                  <a:pt x="3958" y="1069"/>
                </a:lnTo>
                <a:lnTo>
                  <a:pt x="3947" y="1069"/>
                </a:lnTo>
                <a:lnTo>
                  <a:pt x="3934" y="1069"/>
                </a:lnTo>
                <a:lnTo>
                  <a:pt x="3923" y="1069"/>
                </a:lnTo>
                <a:lnTo>
                  <a:pt x="3912" y="1069"/>
                </a:lnTo>
                <a:lnTo>
                  <a:pt x="3901" y="1069"/>
                </a:lnTo>
                <a:lnTo>
                  <a:pt x="3888" y="1069"/>
                </a:lnTo>
                <a:lnTo>
                  <a:pt x="3877" y="1069"/>
                </a:lnTo>
                <a:lnTo>
                  <a:pt x="3866" y="1069"/>
                </a:lnTo>
                <a:lnTo>
                  <a:pt x="3853" y="1069"/>
                </a:lnTo>
                <a:lnTo>
                  <a:pt x="3842" y="1069"/>
                </a:lnTo>
                <a:lnTo>
                  <a:pt x="3831" y="1069"/>
                </a:lnTo>
                <a:lnTo>
                  <a:pt x="3820" y="1069"/>
                </a:lnTo>
                <a:lnTo>
                  <a:pt x="3808" y="1069"/>
                </a:lnTo>
                <a:lnTo>
                  <a:pt x="3797" y="1069"/>
                </a:lnTo>
                <a:lnTo>
                  <a:pt x="3785" y="1069"/>
                </a:lnTo>
                <a:lnTo>
                  <a:pt x="3773" y="1069"/>
                </a:lnTo>
                <a:lnTo>
                  <a:pt x="3762" y="1069"/>
                </a:lnTo>
                <a:lnTo>
                  <a:pt x="3751" y="1069"/>
                </a:lnTo>
                <a:lnTo>
                  <a:pt x="3740" y="1069"/>
                </a:lnTo>
                <a:lnTo>
                  <a:pt x="3727" y="1069"/>
                </a:lnTo>
                <a:lnTo>
                  <a:pt x="3716" y="1069"/>
                </a:lnTo>
                <a:lnTo>
                  <a:pt x="3705" y="1069"/>
                </a:lnTo>
                <a:lnTo>
                  <a:pt x="3692" y="1069"/>
                </a:lnTo>
                <a:lnTo>
                  <a:pt x="3681" y="1069"/>
                </a:lnTo>
                <a:lnTo>
                  <a:pt x="3670" y="1069"/>
                </a:lnTo>
                <a:lnTo>
                  <a:pt x="3659" y="1069"/>
                </a:lnTo>
                <a:lnTo>
                  <a:pt x="3646" y="1069"/>
                </a:lnTo>
                <a:lnTo>
                  <a:pt x="3635" y="1069"/>
                </a:lnTo>
                <a:lnTo>
                  <a:pt x="3624" y="1069"/>
                </a:lnTo>
                <a:lnTo>
                  <a:pt x="3611" y="1069"/>
                </a:lnTo>
                <a:lnTo>
                  <a:pt x="3600" y="1069"/>
                </a:lnTo>
                <a:lnTo>
                  <a:pt x="3589" y="1069"/>
                </a:lnTo>
                <a:lnTo>
                  <a:pt x="3578" y="1069"/>
                </a:lnTo>
                <a:lnTo>
                  <a:pt x="3565" y="1069"/>
                </a:lnTo>
                <a:lnTo>
                  <a:pt x="3554" y="1069"/>
                </a:lnTo>
                <a:lnTo>
                  <a:pt x="3543" y="1069"/>
                </a:lnTo>
                <a:lnTo>
                  <a:pt x="3532" y="1069"/>
                </a:lnTo>
                <a:lnTo>
                  <a:pt x="3519" y="1069"/>
                </a:lnTo>
                <a:lnTo>
                  <a:pt x="3508" y="1069"/>
                </a:lnTo>
                <a:lnTo>
                  <a:pt x="3497" y="1069"/>
                </a:lnTo>
                <a:lnTo>
                  <a:pt x="3484" y="1069"/>
                </a:lnTo>
                <a:lnTo>
                  <a:pt x="3473" y="1069"/>
                </a:lnTo>
                <a:lnTo>
                  <a:pt x="3462" y="1069"/>
                </a:lnTo>
                <a:lnTo>
                  <a:pt x="3451" y="1069"/>
                </a:lnTo>
                <a:lnTo>
                  <a:pt x="3438" y="1069"/>
                </a:lnTo>
                <a:lnTo>
                  <a:pt x="3427" y="1069"/>
                </a:lnTo>
                <a:lnTo>
                  <a:pt x="3416" y="1069"/>
                </a:lnTo>
                <a:lnTo>
                  <a:pt x="3403" y="1069"/>
                </a:lnTo>
                <a:lnTo>
                  <a:pt x="3392" y="1069"/>
                </a:lnTo>
                <a:lnTo>
                  <a:pt x="3381" y="1069"/>
                </a:lnTo>
                <a:lnTo>
                  <a:pt x="3370" y="1069"/>
                </a:lnTo>
                <a:lnTo>
                  <a:pt x="3358" y="1069"/>
                </a:lnTo>
                <a:lnTo>
                  <a:pt x="3347" y="1069"/>
                </a:lnTo>
                <a:lnTo>
                  <a:pt x="3336" y="1069"/>
                </a:lnTo>
                <a:lnTo>
                  <a:pt x="3323" y="1069"/>
                </a:lnTo>
                <a:lnTo>
                  <a:pt x="3312" y="1069"/>
                </a:lnTo>
                <a:lnTo>
                  <a:pt x="3301" y="1069"/>
                </a:lnTo>
                <a:lnTo>
                  <a:pt x="3290" y="1069"/>
                </a:lnTo>
                <a:lnTo>
                  <a:pt x="3277" y="1069"/>
                </a:lnTo>
                <a:lnTo>
                  <a:pt x="3266" y="1069"/>
                </a:lnTo>
                <a:lnTo>
                  <a:pt x="3255" y="1069"/>
                </a:lnTo>
                <a:lnTo>
                  <a:pt x="3242" y="1069"/>
                </a:lnTo>
                <a:lnTo>
                  <a:pt x="3231" y="1069"/>
                </a:lnTo>
                <a:lnTo>
                  <a:pt x="3220" y="1069"/>
                </a:lnTo>
                <a:lnTo>
                  <a:pt x="3209" y="1069"/>
                </a:lnTo>
                <a:lnTo>
                  <a:pt x="3196" y="1069"/>
                </a:lnTo>
                <a:lnTo>
                  <a:pt x="3185" y="1069"/>
                </a:lnTo>
                <a:lnTo>
                  <a:pt x="3174" y="1069"/>
                </a:lnTo>
                <a:lnTo>
                  <a:pt x="3161" y="1069"/>
                </a:lnTo>
                <a:lnTo>
                  <a:pt x="3150" y="1069"/>
                </a:lnTo>
                <a:lnTo>
                  <a:pt x="3139" y="1069"/>
                </a:lnTo>
                <a:lnTo>
                  <a:pt x="3128" y="1069"/>
                </a:lnTo>
                <a:lnTo>
                  <a:pt x="3115" y="1069"/>
                </a:lnTo>
                <a:lnTo>
                  <a:pt x="3104" y="1069"/>
                </a:lnTo>
                <a:lnTo>
                  <a:pt x="3093" y="1069"/>
                </a:lnTo>
                <a:lnTo>
                  <a:pt x="3080" y="1069"/>
                </a:lnTo>
                <a:lnTo>
                  <a:pt x="3069" y="1069"/>
                </a:lnTo>
                <a:lnTo>
                  <a:pt x="3058" y="1069"/>
                </a:lnTo>
                <a:lnTo>
                  <a:pt x="3047" y="1069"/>
                </a:lnTo>
                <a:lnTo>
                  <a:pt x="3034" y="1069"/>
                </a:lnTo>
                <a:lnTo>
                  <a:pt x="3023" y="1069"/>
                </a:lnTo>
                <a:lnTo>
                  <a:pt x="3012" y="1069"/>
                </a:lnTo>
                <a:lnTo>
                  <a:pt x="2999" y="1069"/>
                </a:lnTo>
                <a:lnTo>
                  <a:pt x="2988" y="1069"/>
                </a:lnTo>
                <a:lnTo>
                  <a:pt x="2977" y="1069"/>
                </a:lnTo>
                <a:lnTo>
                  <a:pt x="2966" y="1069"/>
                </a:lnTo>
                <a:lnTo>
                  <a:pt x="2954" y="1069"/>
                </a:lnTo>
                <a:lnTo>
                  <a:pt x="2942" y="1069"/>
                </a:lnTo>
                <a:lnTo>
                  <a:pt x="2931" y="1069"/>
                </a:lnTo>
                <a:lnTo>
                  <a:pt x="2920" y="1069"/>
                </a:lnTo>
                <a:lnTo>
                  <a:pt x="2908" y="1069"/>
                </a:lnTo>
                <a:lnTo>
                  <a:pt x="2897" y="1069"/>
                </a:lnTo>
                <a:lnTo>
                  <a:pt x="2886" y="1069"/>
                </a:lnTo>
                <a:lnTo>
                  <a:pt x="2873" y="1069"/>
                </a:lnTo>
                <a:lnTo>
                  <a:pt x="2862" y="1069"/>
                </a:lnTo>
                <a:lnTo>
                  <a:pt x="2851" y="1069"/>
                </a:lnTo>
                <a:lnTo>
                  <a:pt x="2840" y="1069"/>
                </a:lnTo>
                <a:lnTo>
                  <a:pt x="2827" y="1069"/>
                </a:lnTo>
                <a:lnTo>
                  <a:pt x="2816" y="1069"/>
                </a:lnTo>
                <a:lnTo>
                  <a:pt x="2805" y="1069"/>
                </a:lnTo>
                <a:lnTo>
                  <a:pt x="2792" y="1069"/>
                </a:lnTo>
                <a:lnTo>
                  <a:pt x="2781" y="1069"/>
                </a:lnTo>
                <a:lnTo>
                  <a:pt x="2770" y="1069"/>
                </a:lnTo>
                <a:lnTo>
                  <a:pt x="2759" y="1069"/>
                </a:lnTo>
                <a:lnTo>
                  <a:pt x="2746" y="1069"/>
                </a:lnTo>
                <a:lnTo>
                  <a:pt x="2735" y="1069"/>
                </a:lnTo>
                <a:lnTo>
                  <a:pt x="2724" y="1069"/>
                </a:lnTo>
                <a:lnTo>
                  <a:pt x="2711" y="1069"/>
                </a:lnTo>
                <a:lnTo>
                  <a:pt x="2700" y="1069"/>
                </a:lnTo>
                <a:lnTo>
                  <a:pt x="2689" y="1069"/>
                </a:lnTo>
                <a:lnTo>
                  <a:pt x="2678" y="1069"/>
                </a:lnTo>
                <a:lnTo>
                  <a:pt x="2665" y="1069"/>
                </a:lnTo>
                <a:lnTo>
                  <a:pt x="2654" y="1069"/>
                </a:lnTo>
                <a:lnTo>
                  <a:pt x="2643" y="1069"/>
                </a:lnTo>
                <a:lnTo>
                  <a:pt x="2630" y="1069"/>
                </a:lnTo>
                <a:lnTo>
                  <a:pt x="2619" y="1069"/>
                </a:lnTo>
                <a:lnTo>
                  <a:pt x="2608" y="1069"/>
                </a:lnTo>
                <a:lnTo>
                  <a:pt x="2597" y="1069"/>
                </a:lnTo>
                <a:lnTo>
                  <a:pt x="2584" y="1069"/>
                </a:lnTo>
                <a:lnTo>
                  <a:pt x="2573" y="1069"/>
                </a:lnTo>
                <a:lnTo>
                  <a:pt x="2562" y="1069"/>
                </a:lnTo>
                <a:lnTo>
                  <a:pt x="2549" y="1069"/>
                </a:lnTo>
                <a:lnTo>
                  <a:pt x="2538" y="1069"/>
                </a:lnTo>
                <a:lnTo>
                  <a:pt x="2527" y="1069"/>
                </a:lnTo>
                <a:lnTo>
                  <a:pt x="2516" y="1069"/>
                </a:lnTo>
                <a:lnTo>
                  <a:pt x="2504" y="1069"/>
                </a:lnTo>
                <a:lnTo>
                  <a:pt x="2493" y="1069"/>
                </a:lnTo>
                <a:lnTo>
                  <a:pt x="2481" y="1069"/>
                </a:lnTo>
                <a:lnTo>
                  <a:pt x="2469" y="1069"/>
                </a:lnTo>
                <a:lnTo>
                  <a:pt x="2458" y="1069"/>
                </a:lnTo>
                <a:lnTo>
                  <a:pt x="2447" y="1069"/>
                </a:lnTo>
                <a:lnTo>
                  <a:pt x="2436" y="1069"/>
                </a:lnTo>
                <a:lnTo>
                  <a:pt x="2423" y="1069"/>
                </a:lnTo>
                <a:lnTo>
                  <a:pt x="2412" y="1069"/>
                </a:lnTo>
                <a:lnTo>
                  <a:pt x="2401" y="1069"/>
                </a:lnTo>
                <a:lnTo>
                  <a:pt x="2390" y="1069"/>
                </a:lnTo>
                <a:lnTo>
                  <a:pt x="2377" y="1069"/>
                </a:lnTo>
                <a:lnTo>
                  <a:pt x="2366" y="1069"/>
                </a:lnTo>
                <a:lnTo>
                  <a:pt x="2355" y="1069"/>
                </a:lnTo>
                <a:lnTo>
                  <a:pt x="2342" y="1069"/>
                </a:lnTo>
                <a:lnTo>
                  <a:pt x="2331" y="1069"/>
                </a:lnTo>
                <a:lnTo>
                  <a:pt x="2320" y="1069"/>
                </a:lnTo>
                <a:lnTo>
                  <a:pt x="2309" y="1069"/>
                </a:lnTo>
                <a:lnTo>
                  <a:pt x="2296" y="1069"/>
                </a:lnTo>
                <a:lnTo>
                  <a:pt x="2285" y="1069"/>
                </a:lnTo>
                <a:lnTo>
                  <a:pt x="2274" y="1069"/>
                </a:lnTo>
                <a:lnTo>
                  <a:pt x="2261" y="1069"/>
                </a:lnTo>
                <a:lnTo>
                  <a:pt x="2250" y="1069"/>
                </a:lnTo>
                <a:lnTo>
                  <a:pt x="2239" y="1069"/>
                </a:lnTo>
                <a:lnTo>
                  <a:pt x="2228" y="1069"/>
                </a:lnTo>
                <a:lnTo>
                  <a:pt x="2215" y="1069"/>
                </a:lnTo>
                <a:lnTo>
                  <a:pt x="2204" y="1069"/>
                </a:lnTo>
                <a:lnTo>
                  <a:pt x="2193" y="1069"/>
                </a:lnTo>
                <a:lnTo>
                  <a:pt x="2180" y="1069"/>
                </a:lnTo>
                <a:lnTo>
                  <a:pt x="2169" y="1069"/>
                </a:lnTo>
                <a:lnTo>
                  <a:pt x="2158" y="1069"/>
                </a:lnTo>
                <a:lnTo>
                  <a:pt x="2147" y="1069"/>
                </a:lnTo>
                <a:lnTo>
                  <a:pt x="2134" y="1069"/>
                </a:lnTo>
                <a:lnTo>
                  <a:pt x="2123" y="1069"/>
                </a:lnTo>
                <a:lnTo>
                  <a:pt x="2112" y="1069"/>
                </a:lnTo>
                <a:lnTo>
                  <a:pt x="2099" y="1069"/>
                </a:lnTo>
                <a:lnTo>
                  <a:pt x="2088" y="1069"/>
                </a:lnTo>
                <a:lnTo>
                  <a:pt x="2077" y="1069"/>
                </a:lnTo>
                <a:lnTo>
                  <a:pt x="2066" y="1069"/>
                </a:lnTo>
                <a:lnTo>
                  <a:pt x="2054" y="1069"/>
                </a:lnTo>
                <a:lnTo>
                  <a:pt x="2043" y="1069"/>
                </a:lnTo>
                <a:lnTo>
                  <a:pt x="2032" y="1069"/>
                </a:lnTo>
                <a:lnTo>
                  <a:pt x="2019" y="1069"/>
                </a:lnTo>
                <a:lnTo>
                  <a:pt x="2008" y="1069"/>
                </a:lnTo>
                <a:lnTo>
                  <a:pt x="1997" y="1069"/>
                </a:lnTo>
                <a:lnTo>
                  <a:pt x="1986" y="1069"/>
                </a:lnTo>
                <a:lnTo>
                  <a:pt x="1973" y="1069"/>
                </a:lnTo>
                <a:lnTo>
                  <a:pt x="1962" y="1069"/>
                </a:lnTo>
                <a:lnTo>
                  <a:pt x="1951" y="1069"/>
                </a:lnTo>
                <a:lnTo>
                  <a:pt x="1938" y="1069"/>
                </a:lnTo>
                <a:lnTo>
                  <a:pt x="1927" y="1069"/>
                </a:lnTo>
                <a:lnTo>
                  <a:pt x="1916" y="1069"/>
                </a:lnTo>
                <a:lnTo>
                  <a:pt x="1905" y="1069"/>
                </a:lnTo>
                <a:lnTo>
                  <a:pt x="1892" y="1069"/>
                </a:lnTo>
                <a:lnTo>
                  <a:pt x="1881" y="1069"/>
                </a:lnTo>
                <a:lnTo>
                  <a:pt x="1870" y="1069"/>
                </a:lnTo>
                <a:lnTo>
                  <a:pt x="1859" y="1069"/>
                </a:lnTo>
                <a:lnTo>
                  <a:pt x="1846" y="1069"/>
                </a:lnTo>
                <a:lnTo>
                  <a:pt x="1835" y="1069"/>
                </a:lnTo>
                <a:lnTo>
                  <a:pt x="1824" y="1069"/>
                </a:lnTo>
                <a:lnTo>
                  <a:pt x="1811" y="1069"/>
                </a:lnTo>
                <a:lnTo>
                  <a:pt x="1800" y="1069"/>
                </a:lnTo>
                <a:lnTo>
                  <a:pt x="1789" y="1069"/>
                </a:lnTo>
                <a:lnTo>
                  <a:pt x="1778" y="1069"/>
                </a:lnTo>
                <a:lnTo>
                  <a:pt x="1765" y="1069"/>
                </a:lnTo>
                <a:lnTo>
                  <a:pt x="1754" y="1069"/>
                </a:lnTo>
                <a:lnTo>
                  <a:pt x="1743" y="1069"/>
                </a:lnTo>
                <a:lnTo>
                  <a:pt x="1730" y="1069"/>
                </a:lnTo>
                <a:lnTo>
                  <a:pt x="1719" y="1069"/>
                </a:lnTo>
                <a:lnTo>
                  <a:pt x="1708" y="1069"/>
                </a:lnTo>
                <a:lnTo>
                  <a:pt x="1697" y="1069"/>
                </a:lnTo>
                <a:lnTo>
                  <a:pt x="1684" y="1069"/>
                </a:lnTo>
                <a:lnTo>
                  <a:pt x="1673" y="1069"/>
                </a:lnTo>
                <a:lnTo>
                  <a:pt x="1662" y="1069"/>
                </a:lnTo>
                <a:lnTo>
                  <a:pt x="1650" y="1069"/>
                </a:lnTo>
                <a:lnTo>
                  <a:pt x="1638" y="1069"/>
                </a:lnTo>
                <a:lnTo>
                  <a:pt x="1627" y="1069"/>
                </a:lnTo>
                <a:lnTo>
                  <a:pt x="1616" y="1069"/>
                </a:lnTo>
                <a:lnTo>
                  <a:pt x="1604" y="1069"/>
                </a:lnTo>
                <a:lnTo>
                  <a:pt x="1593" y="1069"/>
                </a:lnTo>
                <a:lnTo>
                  <a:pt x="1582" y="1069"/>
                </a:lnTo>
                <a:lnTo>
                  <a:pt x="1569" y="1069"/>
                </a:lnTo>
                <a:lnTo>
                  <a:pt x="1558" y="1069"/>
                </a:lnTo>
                <a:lnTo>
                  <a:pt x="1547" y="1069"/>
                </a:lnTo>
                <a:lnTo>
                  <a:pt x="1536" y="1069"/>
                </a:lnTo>
                <a:lnTo>
                  <a:pt x="1523" y="1069"/>
                </a:lnTo>
                <a:lnTo>
                  <a:pt x="1512" y="1069"/>
                </a:lnTo>
                <a:lnTo>
                  <a:pt x="1501" y="1069"/>
                </a:lnTo>
                <a:lnTo>
                  <a:pt x="1488" y="1069"/>
                </a:lnTo>
                <a:lnTo>
                  <a:pt x="1477" y="1069"/>
                </a:lnTo>
                <a:lnTo>
                  <a:pt x="1466" y="1069"/>
                </a:lnTo>
                <a:lnTo>
                  <a:pt x="1455" y="1069"/>
                </a:lnTo>
                <a:lnTo>
                  <a:pt x="1442" y="1069"/>
                </a:lnTo>
                <a:lnTo>
                  <a:pt x="1431" y="1069"/>
                </a:lnTo>
                <a:lnTo>
                  <a:pt x="1420" y="1069"/>
                </a:lnTo>
                <a:lnTo>
                  <a:pt x="1407" y="1069"/>
                </a:lnTo>
                <a:lnTo>
                  <a:pt x="1396" y="1069"/>
                </a:lnTo>
                <a:lnTo>
                  <a:pt x="1385" y="1069"/>
                </a:lnTo>
                <a:lnTo>
                  <a:pt x="1374" y="1069"/>
                </a:lnTo>
                <a:lnTo>
                  <a:pt x="1361" y="1069"/>
                </a:lnTo>
                <a:lnTo>
                  <a:pt x="1350" y="1069"/>
                </a:lnTo>
                <a:lnTo>
                  <a:pt x="1339" y="1069"/>
                </a:lnTo>
                <a:lnTo>
                  <a:pt x="1328" y="1069"/>
                </a:lnTo>
                <a:lnTo>
                  <a:pt x="1315" y="1069"/>
                </a:lnTo>
                <a:lnTo>
                  <a:pt x="1304" y="1069"/>
                </a:lnTo>
                <a:lnTo>
                  <a:pt x="1293" y="1069"/>
                </a:lnTo>
                <a:lnTo>
                  <a:pt x="1280" y="1069"/>
                </a:lnTo>
                <a:lnTo>
                  <a:pt x="1269" y="1069"/>
                </a:lnTo>
                <a:lnTo>
                  <a:pt x="1258" y="1069"/>
                </a:lnTo>
                <a:lnTo>
                  <a:pt x="1247" y="1069"/>
                </a:lnTo>
                <a:lnTo>
                  <a:pt x="1234" y="1069"/>
                </a:lnTo>
                <a:lnTo>
                  <a:pt x="1223" y="1069"/>
                </a:lnTo>
                <a:lnTo>
                  <a:pt x="1212" y="1069"/>
                </a:lnTo>
                <a:lnTo>
                  <a:pt x="1200" y="1069"/>
                </a:lnTo>
                <a:lnTo>
                  <a:pt x="1189" y="1069"/>
                </a:lnTo>
                <a:lnTo>
                  <a:pt x="1177" y="1069"/>
                </a:lnTo>
                <a:lnTo>
                  <a:pt x="1166" y="1069"/>
                </a:lnTo>
                <a:lnTo>
                  <a:pt x="1154" y="1069"/>
                </a:lnTo>
                <a:lnTo>
                  <a:pt x="1143" y="1069"/>
                </a:lnTo>
                <a:lnTo>
                  <a:pt x="1132" y="1069"/>
                </a:lnTo>
                <a:lnTo>
                  <a:pt x="1119" y="1069"/>
                </a:lnTo>
                <a:lnTo>
                  <a:pt x="1108" y="1069"/>
                </a:lnTo>
                <a:lnTo>
                  <a:pt x="1097" y="1069"/>
                </a:lnTo>
                <a:lnTo>
                  <a:pt x="1086" y="1069"/>
                </a:lnTo>
                <a:lnTo>
                  <a:pt x="1073" y="1069"/>
                </a:lnTo>
                <a:lnTo>
                  <a:pt x="1062" y="1069"/>
                </a:lnTo>
                <a:lnTo>
                  <a:pt x="1051" y="1069"/>
                </a:lnTo>
                <a:lnTo>
                  <a:pt x="1038" y="1069"/>
                </a:lnTo>
                <a:lnTo>
                  <a:pt x="1027" y="1069"/>
                </a:lnTo>
                <a:lnTo>
                  <a:pt x="1016" y="1069"/>
                </a:lnTo>
                <a:lnTo>
                  <a:pt x="1005" y="1069"/>
                </a:lnTo>
                <a:lnTo>
                  <a:pt x="992" y="1069"/>
                </a:lnTo>
                <a:lnTo>
                  <a:pt x="981" y="1069"/>
                </a:lnTo>
                <a:lnTo>
                  <a:pt x="970" y="1069"/>
                </a:lnTo>
                <a:lnTo>
                  <a:pt x="957" y="1069"/>
                </a:lnTo>
                <a:lnTo>
                  <a:pt x="946" y="1069"/>
                </a:lnTo>
                <a:lnTo>
                  <a:pt x="935" y="1069"/>
                </a:lnTo>
                <a:lnTo>
                  <a:pt x="924" y="1069"/>
                </a:lnTo>
                <a:lnTo>
                  <a:pt x="911" y="1069"/>
                </a:lnTo>
                <a:lnTo>
                  <a:pt x="900" y="1069"/>
                </a:lnTo>
                <a:lnTo>
                  <a:pt x="889" y="1069"/>
                </a:lnTo>
                <a:lnTo>
                  <a:pt x="876" y="1069"/>
                </a:lnTo>
                <a:lnTo>
                  <a:pt x="865" y="1069"/>
                </a:lnTo>
                <a:lnTo>
                  <a:pt x="854" y="1069"/>
                </a:lnTo>
                <a:lnTo>
                  <a:pt x="843" y="1069"/>
                </a:lnTo>
                <a:lnTo>
                  <a:pt x="830" y="1069"/>
                </a:lnTo>
                <a:lnTo>
                  <a:pt x="819" y="1069"/>
                </a:lnTo>
                <a:lnTo>
                  <a:pt x="808" y="1069"/>
                </a:lnTo>
                <a:lnTo>
                  <a:pt x="797" y="1069"/>
                </a:lnTo>
                <a:lnTo>
                  <a:pt x="784" y="1069"/>
                </a:lnTo>
                <a:lnTo>
                  <a:pt x="773" y="1069"/>
                </a:lnTo>
                <a:lnTo>
                  <a:pt x="762" y="1069"/>
                </a:lnTo>
                <a:lnTo>
                  <a:pt x="750" y="1069"/>
                </a:lnTo>
                <a:lnTo>
                  <a:pt x="739" y="1069"/>
                </a:lnTo>
                <a:lnTo>
                  <a:pt x="728" y="1069"/>
                </a:lnTo>
                <a:lnTo>
                  <a:pt x="717" y="1069"/>
                </a:lnTo>
                <a:lnTo>
                  <a:pt x="704" y="1069"/>
                </a:lnTo>
                <a:lnTo>
                  <a:pt x="693" y="1069"/>
                </a:lnTo>
                <a:lnTo>
                  <a:pt x="682" y="1069"/>
                </a:lnTo>
                <a:lnTo>
                  <a:pt x="669" y="1069"/>
                </a:lnTo>
                <a:lnTo>
                  <a:pt x="658" y="1069"/>
                </a:lnTo>
                <a:lnTo>
                  <a:pt x="647" y="1069"/>
                </a:lnTo>
                <a:lnTo>
                  <a:pt x="636" y="1069"/>
                </a:lnTo>
                <a:lnTo>
                  <a:pt x="623" y="1069"/>
                </a:lnTo>
                <a:lnTo>
                  <a:pt x="612" y="1069"/>
                </a:lnTo>
                <a:lnTo>
                  <a:pt x="601" y="1069"/>
                </a:lnTo>
                <a:lnTo>
                  <a:pt x="588" y="1069"/>
                </a:lnTo>
                <a:lnTo>
                  <a:pt x="577" y="1069"/>
                </a:lnTo>
                <a:lnTo>
                  <a:pt x="566" y="1069"/>
                </a:lnTo>
                <a:lnTo>
                  <a:pt x="555" y="1069"/>
                </a:lnTo>
                <a:lnTo>
                  <a:pt x="542" y="1069"/>
                </a:lnTo>
                <a:lnTo>
                  <a:pt x="531" y="1069"/>
                </a:lnTo>
                <a:lnTo>
                  <a:pt x="520" y="1069"/>
                </a:lnTo>
                <a:lnTo>
                  <a:pt x="507" y="1069"/>
                </a:lnTo>
                <a:lnTo>
                  <a:pt x="496" y="1069"/>
                </a:lnTo>
                <a:lnTo>
                  <a:pt x="485" y="1069"/>
                </a:lnTo>
                <a:lnTo>
                  <a:pt x="474" y="1069"/>
                </a:lnTo>
                <a:lnTo>
                  <a:pt x="461" y="1069"/>
                </a:lnTo>
                <a:lnTo>
                  <a:pt x="450" y="1069"/>
                </a:lnTo>
                <a:lnTo>
                  <a:pt x="439" y="1069"/>
                </a:lnTo>
                <a:lnTo>
                  <a:pt x="426" y="1069"/>
                </a:lnTo>
                <a:lnTo>
                  <a:pt x="415" y="1069"/>
                </a:lnTo>
                <a:lnTo>
                  <a:pt x="404" y="1069"/>
                </a:lnTo>
                <a:lnTo>
                  <a:pt x="393" y="1069"/>
                </a:lnTo>
                <a:lnTo>
                  <a:pt x="380" y="1069"/>
                </a:lnTo>
                <a:lnTo>
                  <a:pt x="369" y="1069"/>
                </a:lnTo>
                <a:lnTo>
                  <a:pt x="358" y="1069"/>
                </a:lnTo>
                <a:lnTo>
                  <a:pt x="346" y="1069"/>
                </a:lnTo>
                <a:lnTo>
                  <a:pt x="334" y="1069"/>
                </a:lnTo>
                <a:lnTo>
                  <a:pt x="323" y="1069"/>
                </a:lnTo>
                <a:lnTo>
                  <a:pt x="312" y="1069"/>
                </a:lnTo>
                <a:lnTo>
                  <a:pt x="300" y="1069"/>
                </a:lnTo>
                <a:lnTo>
                  <a:pt x="289" y="1069"/>
                </a:lnTo>
                <a:lnTo>
                  <a:pt x="278" y="1069"/>
                </a:lnTo>
                <a:lnTo>
                  <a:pt x="267" y="1069"/>
                </a:lnTo>
                <a:lnTo>
                  <a:pt x="254" y="1069"/>
                </a:lnTo>
                <a:lnTo>
                  <a:pt x="243" y="1069"/>
                </a:lnTo>
                <a:lnTo>
                  <a:pt x="232" y="1069"/>
                </a:lnTo>
                <a:lnTo>
                  <a:pt x="219" y="1069"/>
                </a:lnTo>
                <a:lnTo>
                  <a:pt x="208" y="1069"/>
                </a:lnTo>
                <a:lnTo>
                  <a:pt x="197" y="1069"/>
                </a:lnTo>
                <a:lnTo>
                  <a:pt x="186" y="1069"/>
                </a:lnTo>
                <a:lnTo>
                  <a:pt x="173" y="1069"/>
                </a:lnTo>
                <a:lnTo>
                  <a:pt x="162" y="1069"/>
                </a:lnTo>
                <a:lnTo>
                  <a:pt x="151" y="1069"/>
                </a:lnTo>
                <a:lnTo>
                  <a:pt x="138" y="1069"/>
                </a:lnTo>
                <a:lnTo>
                  <a:pt x="127" y="1069"/>
                </a:lnTo>
                <a:lnTo>
                  <a:pt x="116" y="1069"/>
                </a:lnTo>
                <a:lnTo>
                  <a:pt x="105" y="1069"/>
                </a:lnTo>
                <a:lnTo>
                  <a:pt x="92" y="1069"/>
                </a:lnTo>
                <a:lnTo>
                  <a:pt x="81" y="1069"/>
                </a:lnTo>
                <a:lnTo>
                  <a:pt x="70" y="1069"/>
                </a:lnTo>
                <a:lnTo>
                  <a:pt x="57" y="1069"/>
                </a:lnTo>
                <a:lnTo>
                  <a:pt x="46" y="1069"/>
                </a:lnTo>
                <a:lnTo>
                  <a:pt x="35" y="1069"/>
                </a:lnTo>
                <a:lnTo>
                  <a:pt x="24" y="1069"/>
                </a:lnTo>
                <a:lnTo>
                  <a:pt x="11" y="1069"/>
                </a:lnTo>
                <a:lnTo>
                  <a:pt x="0" y="1069"/>
                </a:lnTo>
                <a:close/>
              </a:path>
            </a:pathLst>
          </a:custGeom>
          <a:solidFill>
            <a:srgbClr val="0080c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3" name=""/>
          <p:cNvSpPr/>
          <p:nvPr/>
        </p:nvSpPr>
        <p:spPr>
          <a:xfrm>
            <a:off x="1074600" y="3452760"/>
            <a:ext cx="4570560" cy="1924200"/>
          </a:xfrm>
          <a:custGeom>
            <a:avLst/>
            <a:gdLst/>
            <a:ahLst/>
            <a:rect l="l" t="t" r="r" b="b"/>
            <a:pathLst>
              <a:path w="5758" h="2424">
                <a:moveTo>
                  <a:pt x="0" y="1069"/>
                </a:moveTo>
                <a:lnTo>
                  <a:pt x="0" y="2117"/>
                </a:lnTo>
                <a:lnTo>
                  <a:pt x="11" y="2099"/>
                </a:lnTo>
                <a:lnTo>
                  <a:pt x="24" y="2086"/>
                </a:lnTo>
                <a:lnTo>
                  <a:pt x="35" y="2088"/>
                </a:lnTo>
                <a:lnTo>
                  <a:pt x="46" y="2086"/>
                </a:lnTo>
                <a:lnTo>
                  <a:pt x="57" y="2084"/>
                </a:lnTo>
                <a:lnTo>
                  <a:pt x="70" y="2084"/>
                </a:lnTo>
                <a:lnTo>
                  <a:pt x="81" y="2081"/>
                </a:lnTo>
                <a:lnTo>
                  <a:pt x="92" y="2075"/>
                </a:lnTo>
                <a:lnTo>
                  <a:pt x="105" y="2073"/>
                </a:lnTo>
                <a:lnTo>
                  <a:pt x="116" y="2077"/>
                </a:lnTo>
                <a:lnTo>
                  <a:pt x="127" y="2090"/>
                </a:lnTo>
                <a:lnTo>
                  <a:pt x="138" y="2060"/>
                </a:lnTo>
                <a:lnTo>
                  <a:pt x="151" y="2055"/>
                </a:lnTo>
                <a:lnTo>
                  <a:pt x="162" y="2049"/>
                </a:lnTo>
                <a:lnTo>
                  <a:pt x="173" y="2031"/>
                </a:lnTo>
                <a:lnTo>
                  <a:pt x="186" y="2029"/>
                </a:lnTo>
                <a:lnTo>
                  <a:pt x="197" y="2024"/>
                </a:lnTo>
                <a:lnTo>
                  <a:pt x="208" y="2018"/>
                </a:lnTo>
                <a:lnTo>
                  <a:pt x="219" y="2029"/>
                </a:lnTo>
                <a:lnTo>
                  <a:pt x="232" y="2029"/>
                </a:lnTo>
                <a:lnTo>
                  <a:pt x="243" y="2015"/>
                </a:lnTo>
                <a:lnTo>
                  <a:pt x="254" y="1994"/>
                </a:lnTo>
                <a:lnTo>
                  <a:pt x="267" y="2013"/>
                </a:lnTo>
                <a:lnTo>
                  <a:pt x="278" y="2016"/>
                </a:lnTo>
                <a:lnTo>
                  <a:pt x="289" y="2024"/>
                </a:lnTo>
                <a:lnTo>
                  <a:pt x="300" y="2095"/>
                </a:lnTo>
                <a:lnTo>
                  <a:pt x="312" y="2171"/>
                </a:lnTo>
                <a:lnTo>
                  <a:pt x="323" y="2178"/>
                </a:lnTo>
                <a:lnTo>
                  <a:pt x="334" y="2185"/>
                </a:lnTo>
                <a:lnTo>
                  <a:pt x="346" y="2213"/>
                </a:lnTo>
                <a:lnTo>
                  <a:pt x="358" y="2207"/>
                </a:lnTo>
                <a:lnTo>
                  <a:pt x="369" y="2209"/>
                </a:lnTo>
                <a:lnTo>
                  <a:pt x="380" y="2207"/>
                </a:lnTo>
                <a:lnTo>
                  <a:pt x="393" y="2204"/>
                </a:lnTo>
                <a:lnTo>
                  <a:pt x="404" y="2218"/>
                </a:lnTo>
                <a:lnTo>
                  <a:pt x="415" y="2211"/>
                </a:lnTo>
                <a:lnTo>
                  <a:pt x="426" y="2217"/>
                </a:lnTo>
                <a:lnTo>
                  <a:pt x="439" y="2198"/>
                </a:lnTo>
                <a:lnTo>
                  <a:pt x="450" y="2211"/>
                </a:lnTo>
                <a:lnTo>
                  <a:pt x="461" y="2222"/>
                </a:lnTo>
                <a:lnTo>
                  <a:pt x="474" y="2226"/>
                </a:lnTo>
                <a:lnTo>
                  <a:pt x="485" y="2244"/>
                </a:lnTo>
                <a:lnTo>
                  <a:pt x="496" y="2272"/>
                </a:lnTo>
                <a:lnTo>
                  <a:pt x="507" y="2279"/>
                </a:lnTo>
                <a:lnTo>
                  <a:pt x="520" y="2281"/>
                </a:lnTo>
                <a:lnTo>
                  <a:pt x="531" y="2268"/>
                </a:lnTo>
                <a:lnTo>
                  <a:pt x="542" y="2264"/>
                </a:lnTo>
                <a:lnTo>
                  <a:pt x="555" y="2242"/>
                </a:lnTo>
                <a:lnTo>
                  <a:pt x="566" y="2217"/>
                </a:lnTo>
                <a:lnTo>
                  <a:pt x="577" y="2193"/>
                </a:lnTo>
                <a:lnTo>
                  <a:pt x="588" y="2174"/>
                </a:lnTo>
                <a:lnTo>
                  <a:pt x="601" y="2169"/>
                </a:lnTo>
                <a:lnTo>
                  <a:pt x="612" y="2167"/>
                </a:lnTo>
                <a:lnTo>
                  <a:pt x="623" y="2173"/>
                </a:lnTo>
                <a:lnTo>
                  <a:pt x="636" y="2185"/>
                </a:lnTo>
                <a:lnTo>
                  <a:pt x="647" y="2206"/>
                </a:lnTo>
                <a:lnTo>
                  <a:pt x="658" y="2185"/>
                </a:lnTo>
                <a:lnTo>
                  <a:pt x="669" y="2187"/>
                </a:lnTo>
                <a:lnTo>
                  <a:pt x="682" y="2211"/>
                </a:lnTo>
                <a:lnTo>
                  <a:pt x="693" y="2226"/>
                </a:lnTo>
                <a:lnTo>
                  <a:pt x="704" y="2259"/>
                </a:lnTo>
                <a:lnTo>
                  <a:pt x="717" y="2294"/>
                </a:lnTo>
                <a:lnTo>
                  <a:pt x="728" y="2305"/>
                </a:lnTo>
                <a:lnTo>
                  <a:pt x="739" y="2325"/>
                </a:lnTo>
                <a:lnTo>
                  <a:pt x="750" y="2340"/>
                </a:lnTo>
                <a:lnTo>
                  <a:pt x="762" y="2341"/>
                </a:lnTo>
                <a:lnTo>
                  <a:pt x="773" y="2354"/>
                </a:lnTo>
                <a:lnTo>
                  <a:pt x="784" y="2362"/>
                </a:lnTo>
                <a:lnTo>
                  <a:pt x="797" y="2365"/>
                </a:lnTo>
                <a:lnTo>
                  <a:pt x="808" y="2375"/>
                </a:lnTo>
                <a:lnTo>
                  <a:pt x="819" y="2375"/>
                </a:lnTo>
                <a:lnTo>
                  <a:pt x="830" y="2402"/>
                </a:lnTo>
                <a:lnTo>
                  <a:pt x="843" y="2389"/>
                </a:lnTo>
                <a:lnTo>
                  <a:pt x="854" y="2404"/>
                </a:lnTo>
                <a:lnTo>
                  <a:pt x="865" y="2424"/>
                </a:lnTo>
                <a:lnTo>
                  <a:pt x="876" y="2400"/>
                </a:lnTo>
                <a:lnTo>
                  <a:pt x="889" y="2386"/>
                </a:lnTo>
                <a:lnTo>
                  <a:pt x="900" y="2376"/>
                </a:lnTo>
                <a:lnTo>
                  <a:pt x="911" y="2349"/>
                </a:lnTo>
                <a:lnTo>
                  <a:pt x="924" y="2345"/>
                </a:lnTo>
                <a:lnTo>
                  <a:pt x="935" y="2351"/>
                </a:lnTo>
                <a:lnTo>
                  <a:pt x="946" y="2402"/>
                </a:lnTo>
                <a:lnTo>
                  <a:pt x="957" y="2360"/>
                </a:lnTo>
                <a:lnTo>
                  <a:pt x="970" y="2343"/>
                </a:lnTo>
                <a:lnTo>
                  <a:pt x="981" y="2323"/>
                </a:lnTo>
                <a:lnTo>
                  <a:pt x="992" y="2242"/>
                </a:lnTo>
                <a:lnTo>
                  <a:pt x="1005" y="2149"/>
                </a:lnTo>
                <a:lnTo>
                  <a:pt x="1016" y="2108"/>
                </a:lnTo>
                <a:lnTo>
                  <a:pt x="1027" y="2084"/>
                </a:lnTo>
                <a:lnTo>
                  <a:pt x="1038" y="2029"/>
                </a:lnTo>
                <a:lnTo>
                  <a:pt x="1051" y="1998"/>
                </a:lnTo>
                <a:lnTo>
                  <a:pt x="1062" y="1972"/>
                </a:lnTo>
                <a:lnTo>
                  <a:pt x="1073" y="1963"/>
                </a:lnTo>
                <a:lnTo>
                  <a:pt x="1086" y="1950"/>
                </a:lnTo>
                <a:lnTo>
                  <a:pt x="1097" y="1928"/>
                </a:lnTo>
                <a:lnTo>
                  <a:pt x="1108" y="1903"/>
                </a:lnTo>
                <a:lnTo>
                  <a:pt x="1119" y="1875"/>
                </a:lnTo>
                <a:lnTo>
                  <a:pt x="1132" y="1864"/>
                </a:lnTo>
                <a:lnTo>
                  <a:pt x="1143" y="1844"/>
                </a:lnTo>
                <a:lnTo>
                  <a:pt x="1154" y="1809"/>
                </a:lnTo>
                <a:lnTo>
                  <a:pt x="1166" y="1785"/>
                </a:lnTo>
                <a:lnTo>
                  <a:pt x="1177" y="1748"/>
                </a:lnTo>
                <a:lnTo>
                  <a:pt x="1189" y="1690"/>
                </a:lnTo>
                <a:lnTo>
                  <a:pt x="1200" y="1653"/>
                </a:lnTo>
                <a:lnTo>
                  <a:pt x="1212" y="1623"/>
                </a:lnTo>
                <a:lnTo>
                  <a:pt x="1223" y="1592"/>
                </a:lnTo>
                <a:lnTo>
                  <a:pt x="1234" y="1561"/>
                </a:lnTo>
                <a:lnTo>
                  <a:pt x="1247" y="1550"/>
                </a:lnTo>
                <a:lnTo>
                  <a:pt x="1258" y="1541"/>
                </a:lnTo>
                <a:lnTo>
                  <a:pt x="1269" y="1521"/>
                </a:lnTo>
                <a:lnTo>
                  <a:pt x="1280" y="1521"/>
                </a:lnTo>
                <a:lnTo>
                  <a:pt x="1293" y="1498"/>
                </a:lnTo>
                <a:lnTo>
                  <a:pt x="1304" y="1471"/>
                </a:lnTo>
                <a:lnTo>
                  <a:pt x="1315" y="1442"/>
                </a:lnTo>
                <a:lnTo>
                  <a:pt x="1328" y="1416"/>
                </a:lnTo>
                <a:lnTo>
                  <a:pt x="1339" y="1374"/>
                </a:lnTo>
                <a:lnTo>
                  <a:pt x="1350" y="1366"/>
                </a:lnTo>
                <a:lnTo>
                  <a:pt x="1361" y="1350"/>
                </a:lnTo>
                <a:lnTo>
                  <a:pt x="1374" y="1307"/>
                </a:lnTo>
                <a:lnTo>
                  <a:pt x="1385" y="1267"/>
                </a:lnTo>
                <a:lnTo>
                  <a:pt x="1396" y="1236"/>
                </a:lnTo>
                <a:lnTo>
                  <a:pt x="1407" y="1201"/>
                </a:lnTo>
                <a:lnTo>
                  <a:pt x="1420" y="1179"/>
                </a:lnTo>
                <a:lnTo>
                  <a:pt x="1431" y="1139"/>
                </a:lnTo>
                <a:lnTo>
                  <a:pt x="1442" y="1113"/>
                </a:lnTo>
                <a:lnTo>
                  <a:pt x="1455" y="1096"/>
                </a:lnTo>
                <a:lnTo>
                  <a:pt x="1466" y="1069"/>
                </a:lnTo>
                <a:lnTo>
                  <a:pt x="1477" y="1041"/>
                </a:lnTo>
                <a:lnTo>
                  <a:pt x="1488" y="1032"/>
                </a:lnTo>
                <a:lnTo>
                  <a:pt x="1501" y="981"/>
                </a:lnTo>
                <a:lnTo>
                  <a:pt x="1512" y="940"/>
                </a:lnTo>
                <a:lnTo>
                  <a:pt x="1523" y="933"/>
                </a:lnTo>
                <a:lnTo>
                  <a:pt x="1536" y="935"/>
                </a:lnTo>
                <a:lnTo>
                  <a:pt x="1547" y="922"/>
                </a:lnTo>
                <a:lnTo>
                  <a:pt x="1558" y="909"/>
                </a:lnTo>
                <a:lnTo>
                  <a:pt x="1569" y="896"/>
                </a:lnTo>
                <a:lnTo>
                  <a:pt x="1582" y="854"/>
                </a:lnTo>
                <a:lnTo>
                  <a:pt x="1593" y="801"/>
                </a:lnTo>
                <a:lnTo>
                  <a:pt x="1604" y="760"/>
                </a:lnTo>
                <a:lnTo>
                  <a:pt x="1616" y="718"/>
                </a:lnTo>
                <a:lnTo>
                  <a:pt x="1627" y="663"/>
                </a:lnTo>
                <a:lnTo>
                  <a:pt x="1638" y="575"/>
                </a:lnTo>
                <a:lnTo>
                  <a:pt x="1650" y="560"/>
                </a:lnTo>
                <a:lnTo>
                  <a:pt x="1662" y="543"/>
                </a:lnTo>
                <a:lnTo>
                  <a:pt x="1673" y="521"/>
                </a:lnTo>
                <a:lnTo>
                  <a:pt x="1684" y="487"/>
                </a:lnTo>
                <a:lnTo>
                  <a:pt x="1697" y="457"/>
                </a:lnTo>
                <a:lnTo>
                  <a:pt x="1708" y="428"/>
                </a:lnTo>
                <a:lnTo>
                  <a:pt x="1719" y="400"/>
                </a:lnTo>
                <a:lnTo>
                  <a:pt x="1730" y="393"/>
                </a:lnTo>
                <a:lnTo>
                  <a:pt x="1743" y="373"/>
                </a:lnTo>
                <a:lnTo>
                  <a:pt x="1754" y="330"/>
                </a:lnTo>
                <a:lnTo>
                  <a:pt x="1765" y="279"/>
                </a:lnTo>
                <a:lnTo>
                  <a:pt x="1778" y="233"/>
                </a:lnTo>
                <a:lnTo>
                  <a:pt x="1789" y="207"/>
                </a:lnTo>
                <a:lnTo>
                  <a:pt x="1800" y="204"/>
                </a:lnTo>
                <a:lnTo>
                  <a:pt x="1811" y="237"/>
                </a:lnTo>
                <a:lnTo>
                  <a:pt x="1824" y="244"/>
                </a:lnTo>
                <a:lnTo>
                  <a:pt x="1835" y="270"/>
                </a:lnTo>
                <a:lnTo>
                  <a:pt x="1846" y="279"/>
                </a:lnTo>
                <a:lnTo>
                  <a:pt x="1859" y="301"/>
                </a:lnTo>
                <a:lnTo>
                  <a:pt x="1870" y="319"/>
                </a:lnTo>
                <a:lnTo>
                  <a:pt x="1881" y="343"/>
                </a:lnTo>
                <a:lnTo>
                  <a:pt x="1892" y="397"/>
                </a:lnTo>
                <a:lnTo>
                  <a:pt x="1905" y="444"/>
                </a:lnTo>
                <a:lnTo>
                  <a:pt x="1916" y="481"/>
                </a:lnTo>
                <a:lnTo>
                  <a:pt x="1927" y="512"/>
                </a:lnTo>
                <a:lnTo>
                  <a:pt x="1938" y="518"/>
                </a:lnTo>
                <a:lnTo>
                  <a:pt x="1951" y="488"/>
                </a:lnTo>
                <a:lnTo>
                  <a:pt x="1962" y="485"/>
                </a:lnTo>
                <a:lnTo>
                  <a:pt x="1973" y="452"/>
                </a:lnTo>
                <a:lnTo>
                  <a:pt x="1986" y="431"/>
                </a:lnTo>
                <a:lnTo>
                  <a:pt x="1997" y="400"/>
                </a:lnTo>
                <a:lnTo>
                  <a:pt x="2008" y="363"/>
                </a:lnTo>
                <a:lnTo>
                  <a:pt x="2019" y="347"/>
                </a:lnTo>
                <a:lnTo>
                  <a:pt x="2032" y="340"/>
                </a:lnTo>
                <a:lnTo>
                  <a:pt x="2043" y="336"/>
                </a:lnTo>
                <a:lnTo>
                  <a:pt x="2054" y="330"/>
                </a:lnTo>
                <a:lnTo>
                  <a:pt x="2066" y="316"/>
                </a:lnTo>
                <a:lnTo>
                  <a:pt x="2077" y="303"/>
                </a:lnTo>
                <a:lnTo>
                  <a:pt x="2088" y="286"/>
                </a:lnTo>
                <a:lnTo>
                  <a:pt x="2099" y="268"/>
                </a:lnTo>
                <a:lnTo>
                  <a:pt x="2112" y="233"/>
                </a:lnTo>
                <a:lnTo>
                  <a:pt x="2123" y="215"/>
                </a:lnTo>
                <a:lnTo>
                  <a:pt x="2134" y="184"/>
                </a:lnTo>
                <a:lnTo>
                  <a:pt x="2147" y="156"/>
                </a:lnTo>
                <a:lnTo>
                  <a:pt x="2158" y="172"/>
                </a:lnTo>
                <a:lnTo>
                  <a:pt x="2169" y="174"/>
                </a:lnTo>
                <a:lnTo>
                  <a:pt x="2180" y="134"/>
                </a:lnTo>
                <a:lnTo>
                  <a:pt x="2193" y="136"/>
                </a:lnTo>
                <a:lnTo>
                  <a:pt x="2204" y="150"/>
                </a:lnTo>
                <a:lnTo>
                  <a:pt x="2215" y="147"/>
                </a:lnTo>
                <a:lnTo>
                  <a:pt x="2228" y="136"/>
                </a:lnTo>
                <a:lnTo>
                  <a:pt x="2239" y="125"/>
                </a:lnTo>
                <a:lnTo>
                  <a:pt x="2250" y="73"/>
                </a:lnTo>
                <a:lnTo>
                  <a:pt x="2261" y="46"/>
                </a:lnTo>
                <a:lnTo>
                  <a:pt x="2274" y="57"/>
                </a:lnTo>
                <a:lnTo>
                  <a:pt x="2285" y="119"/>
                </a:lnTo>
                <a:lnTo>
                  <a:pt x="2296" y="136"/>
                </a:lnTo>
                <a:lnTo>
                  <a:pt x="2309" y="160"/>
                </a:lnTo>
                <a:lnTo>
                  <a:pt x="2320" y="204"/>
                </a:lnTo>
                <a:lnTo>
                  <a:pt x="2331" y="290"/>
                </a:lnTo>
                <a:lnTo>
                  <a:pt x="2342" y="294"/>
                </a:lnTo>
                <a:lnTo>
                  <a:pt x="2355" y="297"/>
                </a:lnTo>
                <a:lnTo>
                  <a:pt x="2366" y="321"/>
                </a:lnTo>
                <a:lnTo>
                  <a:pt x="2377" y="340"/>
                </a:lnTo>
                <a:lnTo>
                  <a:pt x="2390" y="365"/>
                </a:lnTo>
                <a:lnTo>
                  <a:pt x="2401" y="402"/>
                </a:lnTo>
                <a:lnTo>
                  <a:pt x="2412" y="424"/>
                </a:lnTo>
                <a:lnTo>
                  <a:pt x="2423" y="437"/>
                </a:lnTo>
                <a:lnTo>
                  <a:pt x="2436" y="459"/>
                </a:lnTo>
                <a:lnTo>
                  <a:pt x="2447" y="501"/>
                </a:lnTo>
                <a:lnTo>
                  <a:pt x="2458" y="545"/>
                </a:lnTo>
                <a:lnTo>
                  <a:pt x="2469" y="599"/>
                </a:lnTo>
                <a:lnTo>
                  <a:pt x="2481" y="628"/>
                </a:lnTo>
                <a:lnTo>
                  <a:pt x="2493" y="628"/>
                </a:lnTo>
                <a:lnTo>
                  <a:pt x="2504" y="586"/>
                </a:lnTo>
                <a:lnTo>
                  <a:pt x="2516" y="564"/>
                </a:lnTo>
                <a:lnTo>
                  <a:pt x="2527" y="534"/>
                </a:lnTo>
                <a:lnTo>
                  <a:pt x="2538" y="604"/>
                </a:lnTo>
                <a:lnTo>
                  <a:pt x="2549" y="672"/>
                </a:lnTo>
                <a:lnTo>
                  <a:pt x="2562" y="736"/>
                </a:lnTo>
                <a:lnTo>
                  <a:pt x="2573" y="821"/>
                </a:lnTo>
                <a:lnTo>
                  <a:pt x="2584" y="852"/>
                </a:lnTo>
                <a:lnTo>
                  <a:pt x="2597" y="872"/>
                </a:lnTo>
                <a:lnTo>
                  <a:pt x="2608" y="903"/>
                </a:lnTo>
                <a:lnTo>
                  <a:pt x="2619" y="929"/>
                </a:lnTo>
                <a:lnTo>
                  <a:pt x="2630" y="966"/>
                </a:lnTo>
                <a:lnTo>
                  <a:pt x="2643" y="995"/>
                </a:lnTo>
                <a:lnTo>
                  <a:pt x="2654" y="959"/>
                </a:lnTo>
                <a:lnTo>
                  <a:pt x="2665" y="913"/>
                </a:lnTo>
                <a:lnTo>
                  <a:pt x="2678" y="847"/>
                </a:lnTo>
                <a:lnTo>
                  <a:pt x="2689" y="804"/>
                </a:lnTo>
                <a:lnTo>
                  <a:pt x="2700" y="764"/>
                </a:lnTo>
                <a:lnTo>
                  <a:pt x="2711" y="727"/>
                </a:lnTo>
                <a:lnTo>
                  <a:pt x="2724" y="672"/>
                </a:lnTo>
                <a:lnTo>
                  <a:pt x="2735" y="635"/>
                </a:lnTo>
                <a:lnTo>
                  <a:pt x="2746" y="608"/>
                </a:lnTo>
                <a:lnTo>
                  <a:pt x="2759" y="600"/>
                </a:lnTo>
                <a:lnTo>
                  <a:pt x="2770" y="595"/>
                </a:lnTo>
                <a:lnTo>
                  <a:pt x="2781" y="593"/>
                </a:lnTo>
                <a:lnTo>
                  <a:pt x="2792" y="577"/>
                </a:lnTo>
                <a:lnTo>
                  <a:pt x="2805" y="571"/>
                </a:lnTo>
                <a:lnTo>
                  <a:pt x="2816" y="564"/>
                </a:lnTo>
                <a:lnTo>
                  <a:pt x="2827" y="558"/>
                </a:lnTo>
                <a:lnTo>
                  <a:pt x="2840" y="536"/>
                </a:lnTo>
                <a:lnTo>
                  <a:pt x="2851" y="453"/>
                </a:lnTo>
                <a:lnTo>
                  <a:pt x="2862" y="453"/>
                </a:lnTo>
                <a:lnTo>
                  <a:pt x="2873" y="479"/>
                </a:lnTo>
                <a:lnTo>
                  <a:pt x="2886" y="509"/>
                </a:lnTo>
                <a:lnTo>
                  <a:pt x="2897" y="527"/>
                </a:lnTo>
                <a:lnTo>
                  <a:pt x="2908" y="536"/>
                </a:lnTo>
                <a:lnTo>
                  <a:pt x="2920" y="547"/>
                </a:lnTo>
                <a:lnTo>
                  <a:pt x="2931" y="569"/>
                </a:lnTo>
                <a:lnTo>
                  <a:pt x="2942" y="690"/>
                </a:lnTo>
                <a:lnTo>
                  <a:pt x="2954" y="725"/>
                </a:lnTo>
                <a:lnTo>
                  <a:pt x="2966" y="758"/>
                </a:lnTo>
                <a:lnTo>
                  <a:pt x="2977" y="755"/>
                </a:lnTo>
                <a:lnTo>
                  <a:pt x="2988" y="782"/>
                </a:lnTo>
                <a:lnTo>
                  <a:pt x="2999" y="788"/>
                </a:lnTo>
                <a:lnTo>
                  <a:pt x="3012" y="782"/>
                </a:lnTo>
                <a:lnTo>
                  <a:pt x="3023" y="725"/>
                </a:lnTo>
                <a:lnTo>
                  <a:pt x="3034" y="744"/>
                </a:lnTo>
                <a:lnTo>
                  <a:pt x="3047" y="753"/>
                </a:lnTo>
                <a:lnTo>
                  <a:pt x="3058" y="734"/>
                </a:lnTo>
                <a:lnTo>
                  <a:pt x="3069" y="731"/>
                </a:lnTo>
                <a:lnTo>
                  <a:pt x="3080" y="720"/>
                </a:lnTo>
                <a:lnTo>
                  <a:pt x="3093" y="711"/>
                </a:lnTo>
                <a:lnTo>
                  <a:pt x="3104" y="720"/>
                </a:lnTo>
                <a:lnTo>
                  <a:pt x="3115" y="738"/>
                </a:lnTo>
                <a:lnTo>
                  <a:pt x="3128" y="738"/>
                </a:lnTo>
                <a:lnTo>
                  <a:pt x="3139" y="745"/>
                </a:lnTo>
                <a:lnTo>
                  <a:pt x="3150" y="747"/>
                </a:lnTo>
                <a:lnTo>
                  <a:pt x="3161" y="733"/>
                </a:lnTo>
                <a:lnTo>
                  <a:pt x="3174" y="727"/>
                </a:lnTo>
                <a:lnTo>
                  <a:pt x="3185" y="731"/>
                </a:lnTo>
                <a:lnTo>
                  <a:pt x="3196" y="733"/>
                </a:lnTo>
                <a:lnTo>
                  <a:pt x="3209" y="733"/>
                </a:lnTo>
                <a:lnTo>
                  <a:pt x="3220" y="720"/>
                </a:lnTo>
                <a:lnTo>
                  <a:pt x="3231" y="630"/>
                </a:lnTo>
                <a:lnTo>
                  <a:pt x="3242" y="551"/>
                </a:lnTo>
                <a:lnTo>
                  <a:pt x="3255" y="463"/>
                </a:lnTo>
                <a:lnTo>
                  <a:pt x="3266" y="351"/>
                </a:lnTo>
                <a:lnTo>
                  <a:pt x="3277" y="275"/>
                </a:lnTo>
                <a:lnTo>
                  <a:pt x="3290" y="207"/>
                </a:lnTo>
                <a:lnTo>
                  <a:pt x="3301" y="138"/>
                </a:lnTo>
                <a:lnTo>
                  <a:pt x="3312" y="79"/>
                </a:lnTo>
                <a:lnTo>
                  <a:pt x="3323" y="16"/>
                </a:lnTo>
                <a:lnTo>
                  <a:pt x="3336" y="0"/>
                </a:lnTo>
                <a:lnTo>
                  <a:pt x="3347" y="46"/>
                </a:lnTo>
                <a:lnTo>
                  <a:pt x="3358" y="112"/>
                </a:lnTo>
                <a:lnTo>
                  <a:pt x="3370" y="193"/>
                </a:lnTo>
                <a:lnTo>
                  <a:pt x="3381" y="253"/>
                </a:lnTo>
                <a:lnTo>
                  <a:pt x="3392" y="329"/>
                </a:lnTo>
                <a:lnTo>
                  <a:pt x="3403" y="380"/>
                </a:lnTo>
                <a:lnTo>
                  <a:pt x="3416" y="441"/>
                </a:lnTo>
                <a:lnTo>
                  <a:pt x="3427" y="499"/>
                </a:lnTo>
                <a:lnTo>
                  <a:pt x="3438" y="542"/>
                </a:lnTo>
                <a:lnTo>
                  <a:pt x="3451" y="582"/>
                </a:lnTo>
                <a:lnTo>
                  <a:pt x="3462" y="621"/>
                </a:lnTo>
                <a:lnTo>
                  <a:pt x="3473" y="652"/>
                </a:lnTo>
                <a:lnTo>
                  <a:pt x="3484" y="679"/>
                </a:lnTo>
                <a:lnTo>
                  <a:pt x="3497" y="716"/>
                </a:lnTo>
                <a:lnTo>
                  <a:pt x="3508" y="757"/>
                </a:lnTo>
                <a:lnTo>
                  <a:pt x="3519" y="810"/>
                </a:lnTo>
                <a:lnTo>
                  <a:pt x="3532" y="850"/>
                </a:lnTo>
                <a:lnTo>
                  <a:pt x="3543" y="916"/>
                </a:lnTo>
                <a:lnTo>
                  <a:pt x="3554" y="911"/>
                </a:lnTo>
                <a:lnTo>
                  <a:pt x="3565" y="907"/>
                </a:lnTo>
                <a:lnTo>
                  <a:pt x="3578" y="903"/>
                </a:lnTo>
                <a:lnTo>
                  <a:pt x="3589" y="896"/>
                </a:lnTo>
                <a:lnTo>
                  <a:pt x="3600" y="902"/>
                </a:lnTo>
                <a:lnTo>
                  <a:pt x="3611" y="889"/>
                </a:lnTo>
                <a:lnTo>
                  <a:pt x="3624" y="861"/>
                </a:lnTo>
                <a:lnTo>
                  <a:pt x="3635" y="777"/>
                </a:lnTo>
                <a:lnTo>
                  <a:pt x="3646" y="780"/>
                </a:lnTo>
                <a:lnTo>
                  <a:pt x="3659" y="790"/>
                </a:lnTo>
                <a:lnTo>
                  <a:pt x="3670" y="775"/>
                </a:lnTo>
                <a:lnTo>
                  <a:pt x="3681" y="764"/>
                </a:lnTo>
                <a:lnTo>
                  <a:pt x="3692" y="762"/>
                </a:lnTo>
                <a:lnTo>
                  <a:pt x="3705" y="758"/>
                </a:lnTo>
                <a:lnTo>
                  <a:pt x="3716" y="755"/>
                </a:lnTo>
                <a:lnTo>
                  <a:pt x="3727" y="742"/>
                </a:lnTo>
                <a:lnTo>
                  <a:pt x="3740" y="733"/>
                </a:lnTo>
                <a:lnTo>
                  <a:pt x="3751" y="757"/>
                </a:lnTo>
                <a:lnTo>
                  <a:pt x="3762" y="769"/>
                </a:lnTo>
                <a:lnTo>
                  <a:pt x="3773" y="766"/>
                </a:lnTo>
                <a:lnTo>
                  <a:pt x="3785" y="769"/>
                </a:lnTo>
                <a:lnTo>
                  <a:pt x="3797" y="758"/>
                </a:lnTo>
                <a:lnTo>
                  <a:pt x="3808" y="755"/>
                </a:lnTo>
                <a:lnTo>
                  <a:pt x="3820" y="755"/>
                </a:lnTo>
                <a:lnTo>
                  <a:pt x="3831" y="753"/>
                </a:lnTo>
                <a:lnTo>
                  <a:pt x="3842" y="744"/>
                </a:lnTo>
                <a:lnTo>
                  <a:pt x="3853" y="758"/>
                </a:lnTo>
                <a:lnTo>
                  <a:pt x="3866" y="768"/>
                </a:lnTo>
                <a:lnTo>
                  <a:pt x="3877" y="758"/>
                </a:lnTo>
                <a:lnTo>
                  <a:pt x="3888" y="766"/>
                </a:lnTo>
                <a:lnTo>
                  <a:pt x="3901" y="777"/>
                </a:lnTo>
                <a:lnTo>
                  <a:pt x="3912" y="784"/>
                </a:lnTo>
                <a:lnTo>
                  <a:pt x="3923" y="810"/>
                </a:lnTo>
                <a:lnTo>
                  <a:pt x="3934" y="799"/>
                </a:lnTo>
                <a:lnTo>
                  <a:pt x="3947" y="801"/>
                </a:lnTo>
                <a:lnTo>
                  <a:pt x="3958" y="780"/>
                </a:lnTo>
                <a:lnTo>
                  <a:pt x="3969" y="775"/>
                </a:lnTo>
                <a:lnTo>
                  <a:pt x="3982" y="788"/>
                </a:lnTo>
                <a:lnTo>
                  <a:pt x="3993" y="791"/>
                </a:lnTo>
                <a:lnTo>
                  <a:pt x="4004" y="801"/>
                </a:lnTo>
                <a:lnTo>
                  <a:pt x="4015" y="804"/>
                </a:lnTo>
                <a:lnTo>
                  <a:pt x="4028" y="812"/>
                </a:lnTo>
                <a:lnTo>
                  <a:pt x="4039" y="821"/>
                </a:lnTo>
                <a:lnTo>
                  <a:pt x="4050" y="802"/>
                </a:lnTo>
                <a:lnTo>
                  <a:pt x="4063" y="806"/>
                </a:lnTo>
                <a:lnTo>
                  <a:pt x="4074" y="804"/>
                </a:lnTo>
                <a:lnTo>
                  <a:pt x="4085" y="780"/>
                </a:lnTo>
                <a:lnTo>
                  <a:pt x="4096" y="817"/>
                </a:lnTo>
                <a:lnTo>
                  <a:pt x="4109" y="802"/>
                </a:lnTo>
                <a:lnTo>
                  <a:pt x="4120" y="782"/>
                </a:lnTo>
                <a:lnTo>
                  <a:pt x="4131" y="768"/>
                </a:lnTo>
                <a:lnTo>
                  <a:pt x="4142" y="751"/>
                </a:lnTo>
                <a:lnTo>
                  <a:pt x="4155" y="755"/>
                </a:lnTo>
                <a:lnTo>
                  <a:pt x="4166" y="742"/>
                </a:lnTo>
                <a:lnTo>
                  <a:pt x="4177" y="753"/>
                </a:lnTo>
                <a:lnTo>
                  <a:pt x="4190" y="762"/>
                </a:lnTo>
                <a:lnTo>
                  <a:pt x="4201" y="771"/>
                </a:lnTo>
                <a:lnTo>
                  <a:pt x="4212" y="758"/>
                </a:lnTo>
                <a:lnTo>
                  <a:pt x="4223" y="782"/>
                </a:lnTo>
                <a:lnTo>
                  <a:pt x="4235" y="804"/>
                </a:lnTo>
                <a:lnTo>
                  <a:pt x="4246" y="815"/>
                </a:lnTo>
                <a:lnTo>
                  <a:pt x="4257" y="834"/>
                </a:lnTo>
                <a:lnTo>
                  <a:pt x="4270" y="841"/>
                </a:lnTo>
                <a:lnTo>
                  <a:pt x="4281" y="848"/>
                </a:lnTo>
                <a:lnTo>
                  <a:pt x="4292" y="858"/>
                </a:lnTo>
                <a:lnTo>
                  <a:pt x="4303" y="876"/>
                </a:lnTo>
                <a:lnTo>
                  <a:pt x="4316" y="913"/>
                </a:lnTo>
                <a:lnTo>
                  <a:pt x="4327" y="935"/>
                </a:lnTo>
                <a:lnTo>
                  <a:pt x="4338" y="968"/>
                </a:lnTo>
                <a:lnTo>
                  <a:pt x="4351" y="979"/>
                </a:lnTo>
                <a:lnTo>
                  <a:pt x="4362" y="988"/>
                </a:lnTo>
                <a:lnTo>
                  <a:pt x="4373" y="1023"/>
                </a:lnTo>
                <a:lnTo>
                  <a:pt x="4384" y="1047"/>
                </a:lnTo>
                <a:lnTo>
                  <a:pt x="4397" y="1047"/>
                </a:lnTo>
                <a:lnTo>
                  <a:pt x="4408" y="1054"/>
                </a:lnTo>
                <a:lnTo>
                  <a:pt x="4419" y="1072"/>
                </a:lnTo>
                <a:lnTo>
                  <a:pt x="4432" y="1063"/>
                </a:lnTo>
                <a:lnTo>
                  <a:pt x="4443" y="1060"/>
                </a:lnTo>
                <a:lnTo>
                  <a:pt x="4454" y="1067"/>
                </a:lnTo>
                <a:lnTo>
                  <a:pt x="4465" y="1082"/>
                </a:lnTo>
                <a:lnTo>
                  <a:pt x="4478" y="1076"/>
                </a:lnTo>
                <a:lnTo>
                  <a:pt x="4489" y="1083"/>
                </a:lnTo>
                <a:lnTo>
                  <a:pt x="4500" y="1085"/>
                </a:lnTo>
                <a:lnTo>
                  <a:pt x="4513" y="1021"/>
                </a:lnTo>
                <a:lnTo>
                  <a:pt x="4524" y="944"/>
                </a:lnTo>
                <a:lnTo>
                  <a:pt x="4535" y="937"/>
                </a:lnTo>
                <a:lnTo>
                  <a:pt x="4546" y="922"/>
                </a:lnTo>
                <a:lnTo>
                  <a:pt x="4559" y="916"/>
                </a:lnTo>
                <a:lnTo>
                  <a:pt x="4570" y="933"/>
                </a:lnTo>
                <a:lnTo>
                  <a:pt x="4581" y="940"/>
                </a:lnTo>
                <a:lnTo>
                  <a:pt x="4594" y="948"/>
                </a:lnTo>
                <a:lnTo>
                  <a:pt x="4605" y="962"/>
                </a:lnTo>
                <a:lnTo>
                  <a:pt x="4616" y="962"/>
                </a:lnTo>
                <a:lnTo>
                  <a:pt x="4627" y="990"/>
                </a:lnTo>
                <a:lnTo>
                  <a:pt x="4640" y="1004"/>
                </a:lnTo>
                <a:lnTo>
                  <a:pt x="4651" y="1023"/>
                </a:lnTo>
                <a:lnTo>
                  <a:pt x="4662" y="1041"/>
                </a:lnTo>
                <a:lnTo>
                  <a:pt x="4673" y="1030"/>
                </a:lnTo>
                <a:lnTo>
                  <a:pt x="4685" y="1038"/>
                </a:lnTo>
                <a:lnTo>
                  <a:pt x="4696" y="1014"/>
                </a:lnTo>
                <a:lnTo>
                  <a:pt x="4707" y="995"/>
                </a:lnTo>
                <a:lnTo>
                  <a:pt x="4720" y="1012"/>
                </a:lnTo>
                <a:lnTo>
                  <a:pt x="4731" y="1008"/>
                </a:lnTo>
                <a:lnTo>
                  <a:pt x="4742" y="1025"/>
                </a:lnTo>
                <a:lnTo>
                  <a:pt x="4753" y="1017"/>
                </a:lnTo>
                <a:lnTo>
                  <a:pt x="4766" y="1030"/>
                </a:lnTo>
                <a:lnTo>
                  <a:pt x="4777" y="1052"/>
                </a:lnTo>
                <a:lnTo>
                  <a:pt x="4788" y="1028"/>
                </a:lnTo>
                <a:lnTo>
                  <a:pt x="4801" y="1093"/>
                </a:lnTo>
                <a:lnTo>
                  <a:pt x="4812" y="1096"/>
                </a:lnTo>
                <a:lnTo>
                  <a:pt x="4823" y="1083"/>
                </a:lnTo>
                <a:lnTo>
                  <a:pt x="4834" y="1076"/>
                </a:lnTo>
                <a:lnTo>
                  <a:pt x="4847" y="1047"/>
                </a:lnTo>
                <a:lnTo>
                  <a:pt x="4858" y="1030"/>
                </a:lnTo>
                <a:lnTo>
                  <a:pt x="4869" y="1039"/>
                </a:lnTo>
                <a:lnTo>
                  <a:pt x="4882" y="1049"/>
                </a:lnTo>
                <a:lnTo>
                  <a:pt x="4893" y="1028"/>
                </a:lnTo>
                <a:lnTo>
                  <a:pt x="4904" y="1028"/>
                </a:lnTo>
                <a:lnTo>
                  <a:pt x="4915" y="1017"/>
                </a:lnTo>
                <a:lnTo>
                  <a:pt x="4928" y="1004"/>
                </a:lnTo>
                <a:lnTo>
                  <a:pt x="4939" y="999"/>
                </a:lnTo>
                <a:lnTo>
                  <a:pt x="4950" y="988"/>
                </a:lnTo>
                <a:lnTo>
                  <a:pt x="4963" y="986"/>
                </a:lnTo>
                <a:lnTo>
                  <a:pt x="4974" y="997"/>
                </a:lnTo>
                <a:lnTo>
                  <a:pt x="4985" y="997"/>
                </a:lnTo>
                <a:lnTo>
                  <a:pt x="4996" y="979"/>
                </a:lnTo>
                <a:lnTo>
                  <a:pt x="5009" y="955"/>
                </a:lnTo>
                <a:lnTo>
                  <a:pt x="5020" y="946"/>
                </a:lnTo>
                <a:lnTo>
                  <a:pt x="5031" y="929"/>
                </a:lnTo>
                <a:lnTo>
                  <a:pt x="5044" y="935"/>
                </a:lnTo>
                <a:lnTo>
                  <a:pt x="5055" y="935"/>
                </a:lnTo>
                <a:lnTo>
                  <a:pt x="5066" y="925"/>
                </a:lnTo>
                <a:lnTo>
                  <a:pt x="5077" y="927"/>
                </a:lnTo>
                <a:lnTo>
                  <a:pt x="5089" y="968"/>
                </a:lnTo>
                <a:lnTo>
                  <a:pt x="5101" y="993"/>
                </a:lnTo>
                <a:lnTo>
                  <a:pt x="5112" y="1017"/>
                </a:lnTo>
                <a:lnTo>
                  <a:pt x="5124" y="1071"/>
                </a:lnTo>
                <a:lnTo>
                  <a:pt x="5135" y="1093"/>
                </a:lnTo>
                <a:lnTo>
                  <a:pt x="5146" y="1076"/>
                </a:lnTo>
                <a:lnTo>
                  <a:pt x="5157" y="1028"/>
                </a:lnTo>
                <a:lnTo>
                  <a:pt x="5170" y="1071"/>
                </a:lnTo>
                <a:lnTo>
                  <a:pt x="5181" y="1104"/>
                </a:lnTo>
                <a:lnTo>
                  <a:pt x="5192" y="1133"/>
                </a:lnTo>
                <a:lnTo>
                  <a:pt x="5203" y="1210"/>
                </a:lnTo>
                <a:lnTo>
                  <a:pt x="5216" y="1298"/>
                </a:lnTo>
                <a:lnTo>
                  <a:pt x="5227" y="1320"/>
                </a:lnTo>
                <a:lnTo>
                  <a:pt x="5238" y="1328"/>
                </a:lnTo>
                <a:lnTo>
                  <a:pt x="5251" y="1344"/>
                </a:lnTo>
                <a:lnTo>
                  <a:pt x="5262" y="1366"/>
                </a:lnTo>
                <a:lnTo>
                  <a:pt x="5273" y="1366"/>
                </a:lnTo>
                <a:lnTo>
                  <a:pt x="5284" y="1379"/>
                </a:lnTo>
                <a:lnTo>
                  <a:pt x="5297" y="1396"/>
                </a:lnTo>
                <a:lnTo>
                  <a:pt x="5308" y="1407"/>
                </a:lnTo>
                <a:lnTo>
                  <a:pt x="5319" y="1405"/>
                </a:lnTo>
                <a:lnTo>
                  <a:pt x="5332" y="1409"/>
                </a:lnTo>
                <a:lnTo>
                  <a:pt x="5343" y="1442"/>
                </a:lnTo>
                <a:lnTo>
                  <a:pt x="5354" y="1442"/>
                </a:lnTo>
                <a:lnTo>
                  <a:pt x="5365" y="1467"/>
                </a:lnTo>
                <a:lnTo>
                  <a:pt x="5378" y="1486"/>
                </a:lnTo>
                <a:lnTo>
                  <a:pt x="5389" y="1515"/>
                </a:lnTo>
                <a:lnTo>
                  <a:pt x="5400" y="1574"/>
                </a:lnTo>
                <a:lnTo>
                  <a:pt x="5413" y="1574"/>
                </a:lnTo>
                <a:lnTo>
                  <a:pt x="5424" y="1587"/>
                </a:lnTo>
                <a:lnTo>
                  <a:pt x="5435" y="1601"/>
                </a:lnTo>
                <a:lnTo>
                  <a:pt x="5446" y="1638"/>
                </a:lnTo>
                <a:lnTo>
                  <a:pt x="5459" y="1658"/>
                </a:lnTo>
                <a:lnTo>
                  <a:pt x="5470" y="1669"/>
                </a:lnTo>
                <a:lnTo>
                  <a:pt x="5481" y="1667"/>
                </a:lnTo>
                <a:lnTo>
                  <a:pt x="5494" y="1625"/>
                </a:lnTo>
                <a:lnTo>
                  <a:pt x="5505" y="1631"/>
                </a:lnTo>
                <a:lnTo>
                  <a:pt x="5516" y="1662"/>
                </a:lnTo>
                <a:lnTo>
                  <a:pt x="5527" y="1693"/>
                </a:lnTo>
                <a:lnTo>
                  <a:pt x="5539" y="1750"/>
                </a:lnTo>
                <a:lnTo>
                  <a:pt x="5550" y="1787"/>
                </a:lnTo>
                <a:lnTo>
                  <a:pt x="5561" y="1792"/>
                </a:lnTo>
                <a:lnTo>
                  <a:pt x="5574" y="1794"/>
                </a:lnTo>
                <a:lnTo>
                  <a:pt x="5585" y="1814"/>
                </a:lnTo>
                <a:lnTo>
                  <a:pt x="5596" y="1831"/>
                </a:lnTo>
                <a:lnTo>
                  <a:pt x="5607" y="1844"/>
                </a:lnTo>
                <a:lnTo>
                  <a:pt x="5620" y="1862"/>
                </a:lnTo>
                <a:lnTo>
                  <a:pt x="5631" y="1888"/>
                </a:lnTo>
                <a:lnTo>
                  <a:pt x="5642" y="1899"/>
                </a:lnTo>
                <a:lnTo>
                  <a:pt x="5655" y="1904"/>
                </a:lnTo>
                <a:lnTo>
                  <a:pt x="5666" y="1884"/>
                </a:lnTo>
                <a:lnTo>
                  <a:pt x="5677" y="1888"/>
                </a:lnTo>
                <a:lnTo>
                  <a:pt x="5688" y="1912"/>
                </a:lnTo>
                <a:lnTo>
                  <a:pt x="5701" y="1921"/>
                </a:lnTo>
                <a:lnTo>
                  <a:pt x="5712" y="1919"/>
                </a:lnTo>
                <a:lnTo>
                  <a:pt x="5723" y="1882"/>
                </a:lnTo>
                <a:lnTo>
                  <a:pt x="5734" y="1864"/>
                </a:lnTo>
                <a:lnTo>
                  <a:pt x="5747" y="1855"/>
                </a:lnTo>
                <a:lnTo>
                  <a:pt x="5758" y="1833"/>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4" name=""/>
          <p:cNvSpPr/>
          <p:nvPr/>
        </p:nvSpPr>
        <p:spPr>
          <a:xfrm>
            <a:off x="1074600" y="4300560"/>
            <a:ext cx="4570560" cy="1440"/>
          </a:xfrm>
          <a:custGeom>
            <a:avLst/>
            <a:gdLst/>
            <a:ahLst/>
            <a:rect l="l" t="t" r="r" b="b"/>
            <a:pathLst>
              <a:path w="5758" h="0">
                <a:moveTo>
                  <a:pt x="5758" y="0"/>
                </a:moveTo>
                <a:lnTo>
                  <a:pt x="5747" y="0"/>
                </a:lnTo>
                <a:lnTo>
                  <a:pt x="5734" y="0"/>
                </a:lnTo>
                <a:lnTo>
                  <a:pt x="5723" y="0"/>
                </a:lnTo>
                <a:lnTo>
                  <a:pt x="5712" y="0"/>
                </a:lnTo>
                <a:lnTo>
                  <a:pt x="5701" y="0"/>
                </a:lnTo>
                <a:lnTo>
                  <a:pt x="5688" y="0"/>
                </a:lnTo>
                <a:lnTo>
                  <a:pt x="5677" y="0"/>
                </a:lnTo>
                <a:lnTo>
                  <a:pt x="5666" y="0"/>
                </a:lnTo>
                <a:lnTo>
                  <a:pt x="5655" y="0"/>
                </a:lnTo>
                <a:lnTo>
                  <a:pt x="5642" y="0"/>
                </a:lnTo>
                <a:lnTo>
                  <a:pt x="5631" y="0"/>
                </a:lnTo>
                <a:lnTo>
                  <a:pt x="5620" y="0"/>
                </a:lnTo>
                <a:lnTo>
                  <a:pt x="5607" y="0"/>
                </a:lnTo>
                <a:lnTo>
                  <a:pt x="5596" y="0"/>
                </a:lnTo>
                <a:lnTo>
                  <a:pt x="5585" y="0"/>
                </a:lnTo>
                <a:lnTo>
                  <a:pt x="5574" y="0"/>
                </a:lnTo>
                <a:lnTo>
                  <a:pt x="5561" y="0"/>
                </a:lnTo>
                <a:lnTo>
                  <a:pt x="5550" y="0"/>
                </a:lnTo>
                <a:lnTo>
                  <a:pt x="5539" y="0"/>
                </a:lnTo>
                <a:lnTo>
                  <a:pt x="5527" y="0"/>
                </a:lnTo>
                <a:lnTo>
                  <a:pt x="5516" y="0"/>
                </a:lnTo>
                <a:lnTo>
                  <a:pt x="5505" y="0"/>
                </a:lnTo>
                <a:lnTo>
                  <a:pt x="5494" y="0"/>
                </a:lnTo>
                <a:lnTo>
                  <a:pt x="5481" y="0"/>
                </a:lnTo>
                <a:lnTo>
                  <a:pt x="5470" y="0"/>
                </a:lnTo>
                <a:lnTo>
                  <a:pt x="5459" y="0"/>
                </a:lnTo>
                <a:lnTo>
                  <a:pt x="5446" y="0"/>
                </a:lnTo>
                <a:lnTo>
                  <a:pt x="5435" y="0"/>
                </a:lnTo>
                <a:lnTo>
                  <a:pt x="5424" y="0"/>
                </a:lnTo>
                <a:lnTo>
                  <a:pt x="5413" y="0"/>
                </a:lnTo>
                <a:lnTo>
                  <a:pt x="5400" y="0"/>
                </a:lnTo>
                <a:lnTo>
                  <a:pt x="5389" y="0"/>
                </a:lnTo>
                <a:lnTo>
                  <a:pt x="5378" y="0"/>
                </a:lnTo>
                <a:lnTo>
                  <a:pt x="5365" y="0"/>
                </a:lnTo>
                <a:lnTo>
                  <a:pt x="5354" y="0"/>
                </a:lnTo>
                <a:lnTo>
                  <a:pt x="5343" y="0"/>
                </a:lnTo>
                <a:lnTo>
                  <a:pt x="5332" y="0"/>
                </a:lnTo>
                <a:lnTo>
                  <a:pt x="5319" y="0"/>
                </a:lnTo>
                <a:lnTo>
                  <a:pt x="5308" y="0"/>
                </a:lnTo>
                <a:lnTo>
                  <a:pt x="5297" y="0"/>
                </a:lnTo>
                <a:lnTo>
                  <a:pt x="5284" y="0"/>
                </a:lnTo>
                <a:lnTo>
                  <a:pt x="5273" y="0"/>
                </a:lnTo>
                <a:lnTo>
                  <a:pt x="5262" y="0"/>
                </a:lnTo>
                <a:lnTo>
                  <a:pt x="5251" y="0"/>
                </a:lnTo>
                <a:lnTo>
                  <a:pt x="5238" y="0"/>
                </a:lnTo>
                <a:lnTo>
                  <a:pt x="5227" y="0"/>
                </a:lnTo>
                <a:lnTo>
                  <a:pt x="5216" y="0"/>
                </a:lnTo>
                <a:lnTo>
                  <a:pt x="5203" y="0"/>
                </a:lnTo>
                <a:lnTo>
                  <a:pt x="5192" y="0"/>
                </a:lnTo>
                <a:lnTo>
                  <a:pt x="5181" y="0"/>
                </a:lnTo>
                <a:lnTo>
                  <a:pt x="5170" y="0"/>
                </a:lnTo>
                <a:lnTo>
                  <a:pt x="5157" y="0"/>
                </a:lnTo>
                <a:lnTo>
                  <a:pt x="5146" y="0"/>
                </a:lnTo>
                <a:lnTo>
                  <a:pt x="5135" y="0"/>
                </a:lnTo>
                <a:lnTo>
                  <a:pt x="5124" y="0"/>
                </a:lnTo>
                <a:lnTo>
                  <a:pt x="5112" y="0"/>
                </a:lnTo>
                <a:lnTo>
                  <a:pt x="5101" y="0"/>
                </a:lnTo>
                <a:lnTo>
                  <a:pt x="5089" y="0"/>
                </a:lnTo>
                <a:lnTo>
                  <a:pt x="5077" y="0"/>
                </a:lnTo>
                <a:lnTo>
                  <a:pt x="5066" y="0"/>
                </a:lnTo>
                <a:lnTo>
                  <a:pt x="5055" y="0"/>
                </a:lnTo>
                <a:lnTo>
                  <a:pt x="5044" y="0"/>
                </a:lnTo>
                <a:lnTo>
                  <a:pt x="5031" y="0"/>
                </a:lnTo>
                <a:lnTo>
                  <a:pt x="5020" y="0"/>
                </a:lnTo>
                <a:lnTo>
                  <a:pt x="5009" y="0"/>
                </a:lnTo>
                <a:lnTo>
                  <a:pt x="4996" y="0"/>
                </a:lnTo>
                <a:lnTo>
                  <a:pt x="4985" y="0"/>
                </a:lnTo>
                <a:lnTo>
                  <a:pt x="4974" y="0"/>
                </a:lnTo>
                <a:lnTo>
                  <a:pt x="4963" y="0"/>
                </a:lnTo>
                <a:lnTo>
                  <a:pt x="4950" y="0"/>
                </a:lnTo>
                <a:lnTo>
                  <a:pt x="4939" y="0"/>
                </a:lnTo>
                <a:lnTo>
                  <a:pt x="4928" y="0"/>
                </a:lnTo>
                <a:lnTo>
                  <a:pt x="4915" y="0"/>
                </a:lnTo>
                <a:lnTo>
                  <a:pt x="4904" y="0"/>
                </a:lnTo>
                <a:lnTo>
                  <a:pt x="4893" y="0"/>
                </a:lnTo>
                <a:lnTo>
                  <a:pt x="4882" y="0"/>
                </a:lnTo>
                <a:lnTo>
                  <a:pt x="4869" y="0"/>
                </a:lnTo>
                <a:lnTo>
                  <a:pt x="4858" y="0"/>
                </a:lnTo>
                <a:lnTo>
                  <a:pt x="4847" y="0"/>
                </a:lnTo>
                <a:lnTo>
                  <a:pt x="4834" y="0"/>
                </a:lnTo>
                <a:lnTo>
                  <a:pt x="4823" y="0"/>
                </a:lnTo>
                <a:lnTo>
                  <a:pt x="4812" y="0"/>
                </a:lnTo>
                <a:lnTo>
                  <a:pt x="4801" y="0"/>
                </a:lnTo>
                <a:lnTo>
                  <a:pt x="4788" y="0"/>
                </a:lnTo>
                <a:lnTo>
                  <a:pt x="4777" y="0"/>
                </a:lnTo>
                <a:lnTo>
                  <a:pt x="4766" y="0"/>
                </a:lnTo>
                <a:lnTo>
                  <a:pt x="4753" y="0"/>
                </a:lnTo>
                <a:lnTo>
                  <a:pt x="4742" y="0"/>
                </a:lnTo>
                <a:lnTo>
                  <a:pt x="4731" y="0"/>
                </a:lnTo>
                <a:lnTo>
                  <a:pt x="4720" y="0"/>
                </a:lnTo>
                <a:lnTo>
                  <a:pt x="4707" y="0"/>
                </a:lnTo>
                <a:lnTo>
                  <a:pt x="4696" y="0"/>
                </a:lnTo>
                <a:lnTo>
                  <a:pt x="4685" y="0"/>
                </a:lnTo>
                <a:lnTo>
                  <a:pt x="4673" y="0"/>
                </a:lnTo>
                <a:lnTo>
                  <a:pt x="4662" y="0"/>
                </a:lnTo>
                <a:lnTo>
                  <a:pt x="4651" y="0"/>
                </a:lnTo>
                <a:lnTo>
                  <a:pt x="4640" y="0"/>
                </a:lnTo>
                <a:lnTo>
                  <a:pt x="4627" y="0"/>
                </a:lnTo>
                <a:lnTo>
                  <a:pt x="4616" y="0"/>
                </a:lnTo>
                <a:lnTo>
                  <a:pt x="4605" y="0"/>
                </a:lnTo>
                <a:lnTo>
                  <a:pt x="4594" y="0"/>
                </a:lnTo>
                <a:lnTo>
                  <a:pt x="4581" y="0"/>
                </a:lnTo>
                <a:lnTo>
                  <a:pt x="4570" y="0"/>
                </a:lnTo>
                <a:lnTo>
                  <a:pt x="4559" y="0"/>
                </a:lnTo>
                <a:lnTo>
                  <a:pt x="4546" y="0"/>
                </a:lnTo>
                <a:lnTo>
                  <a:pt x="4535" y="0"/>
                </a:lnTo>
                <a:lnTo>
                  <a:pt x="4524" y="0"/>
                </a:lnTo>
                <a:lnTo>
                  <a:pt x="4513" y="0"/>
                </a:lnTo>
                <a:lnTo>
                  <a:pt x="4500" y="0"/>
                </a:lnTo>
                <a:lnTo>
                  <a:pt x="4489" y="0"/>
                </a:lnTo>
                <a:lnTo>
                  <a:pt x="4478" y="0"/>
                </a:lnTo>
                <a:lnTo>
                  <a:pt x="4465" y="0"/>
                </a:lnTo>
                <a:lnTo>
                  <a:pt x="4454" y="0"/>
                </a:lnTo>
                <a:lnTo>
                  <a:pt x="4443" y="0"/>
                </a:lnTo>
                <a:lnTo>
                  <a:pt x="4432" y="0"/>
                </a:lnTo>
                <a:lnTo>
                  <a:pt x="4419" y="0"/>
                </a:lnTo>
                <a:lnTo>
                  <a:pt x="4408" y="0"/>
                </a:lnTo>
                <a:lnTo>
                  <a:pt x="4397" y="0"/>
                </a:lnTo>
                <a:lnTo>
                  <a:pt x="4384" y="0"/>
                </a:lnTo>
                <a:lnTo>
                  <a:pt x="4373" y="0"/>
                </a:lnTo>
                <a:lnTo>
                  <a:pt x="4362" y="0"/>
                </a:lnTo>
                <a:lnTo>
                  <a:pt x="4351" y="0"/>
                </a:lnTo>
                <a:lnTo>
                  <a:pt x="4338" y="0"/>
                </a:lnTo>
                <a:lnTo>
                  <a:pt x="4327" y="0"/>
                </a:lnTo>
                <a:lnTo>
                  <a:pt x="4316" y="0"/>
                </a:lnTo>
                <a:lnTo>
                  <a:pt x="4303" y="0"/>
                </a:lnTo>
                <a:lnTo>
                  <a:pt x="4292" y="0"/>
                </a:lnTo>
                <a:lnTo>
                  <a:pt x="4281" y="0"/>
                </a:lnTo>
                <a:lnTo>
                  <a:pt x="4270" y="0"/>
                </a:lnTo>
                <a:lnTo>
                  <a:pt x="4257" y="0"/>
                </a:lnTo>
                <a:lnTo>
                  <a:pt x="4246" y="0"/>
                </a:lnTo>
                <a:lnTo>
                  <a:pt x="4235" y="0"/>
                </a:lnTo>
                <a:lnTo>
                  <a:pt x="4223" y="0"/>
                </a:lnTo>
                <a:lnTo>
                  <a:pt x="4212" y="0"/>
                </a:lnTo>
                <a:lnTo>
                  <a:pt x="4201" y="0"/>
                </a:lnTo>
                <a:lnTo>
                  <a:pt x="4190" y="0"/>
                </a:lnTo>
                <a:lnTo>
                  <a:pt x="4177" y="0"/>
                </a:lnTo>
                <a:lnTo>
                  <a:pt x="4166" y="0"/>
                </a:lnTo>
                <a:lnTo>
                  <a:pt x="4155" y="0"/>
                </a:lnTo>
                <a:lnTo>
                  <a:pt x="4142" y="0"/>
                </a:lnTo>
                <a:lnTo>
                  <a:pt x="4131" y="0"/>
                </a:lnTo>
                <a:lnTo>
                  <a:pt x="4120" y="0"/>
                </a:lnTo>
                <a:lnTo>
                  <a:pt x="4109" y="0"/>
                </a:lnTo>
                <a:lnTo>
                  <a:pt x="4096" y="0"/>
                </a:lnTo>
                <a:lnTo>
                  <a:pt x="4085" y="0"/>
                </a:lnTo>
                <a:lnTo>
                  <a:pt x="4074" y="0"/>
                </a:lnTo>
                <a:lnTo>
                  <a:pt x="4063" y="0"/>
                </a:lnTo>
                <a:lnTo>
                  <a:pt x="4050" y="0"/>
                </a:lnTo>
                <a:lnTo>
                  <a:pt x="4039" y="0"/>
                </a:lnTo>
                <a:lnTo>
                  <a:pt x="4028" y="0"/>
                </a:lnTo>
                <a:lnTo>
                  <a:pt x="4015" y="0"/>
                </a:lnTo>
                <a:lnTo>
                  <a:pt x="4004" y="0"/>
                </a:lnTo>
                <a:lnTo>
                  <a:pt x="3993" y="0"/>
                </a:lnTo>
                <a:lnTo>
                  <a:pt x="3982" y="0"/>
                </a:lnTo>
                <a:lnTo>
                  <a:pt x="3969" y="0"/>
                </a:lnTo>
                <a:lnTo>
                  <a:pt x="3958" y="0"/>
                </a:lnTo>
                <a:lnTo>
                  <a:pt x="3947" y="0"/>
                </a:lnTo>
                <a:lnTo>
                  <a:pt x="3934" y="0"/>
                </a:lnTo>
                <a:lnTo>
                  <a:pt x="3923" y="0"/>
                </a:lnTo>
                <a:lnTo>
                  <a:pt x="3912" y="0"/>
                </a:lnTo>
                <a:lnTo>
                  <a:pt x="3901" y="0"/>
                </a:lnTo>
                <a:lnTo>
                  <a:pt x="3888" y="0"/>
                </a:lnTo>
                <a:lnTo>
                  <a:pt x="3877" y="0"/>
                </a:lnTo>
                <a:lnTo>
                  <a:pt x="3866" y="0"/>
                </a:lnTo>
                <a:lnTo>
                  <a:pt x="3853" y="0"/>
                </a:lnTo>
                <a:lnTo>
                  <a:pt x="3842" y="0"/>
                </a:lnTo>
                <a:lnTo>
                  <a:pt x="3831" y="0"/>
                </a:lnTo>
                <a:lnTo>
                  <a:pt x="3820" y="0"/>
                </a:lnTo>
                <a:lnTo>
                  <a:pt x="3808" y="0"/>
                </a:lnTo>
                <a:lnTo>
                  <a:pt x="3797" y="0"/>
                </a:lnTo>
                <a:lnTo>
                  <a:pt x="3785" y="0"/>
                </a:lnTo>
                <a:lnTo>
                  <a:pt x="3773" y="0"/>
                </a:lnTo>
                <a:lnTo>
                  <a:pt x="3762" y="0"/>
                </a:lnTo>
                <a:lnTo>
                  <a:pt x="3751" y="0"/>
                </a:lnTo>
                <a:lnTo>
                  <a:pt x="3740" y="0"/>
                </a:lnTo>
                <a:lnTo>
                  <a:pt x="3727" y="0"/>
                </a:lnTo>
                <a:lnTo>
                  <a:pt x="3716" y="0"/>
                </a:lnTo>
                <a:lnTo>
                  <a:pt x="3705" y="0"/>
                </a:lnTo>
                <a:lnTo>
                  <a:pt x="3692" y="0"/>
                </a:lnTo>
                <a:lnTo>
                  <a:pt x="3681" y="0"/>
                </a:lnTo>
                <a:lnTo>
                  <a:pt x="3670" y="0"/>
                </a:lnTo>
                <a:lnTo>
                  <a:pt x="3659" y="0"/>
                </a:lnTo>
                <a:lnTo>
                  <a:pt x="3646" y="0"/>
                </a:lnTo>
                <a:lnTo>
                  <a:pt x="3635" y="0"/>
                </a:lnTo>
                <a:lnTo>
                  <a:pt x="3624" y="0"/>
                </a:lnTo>
                <a:lnTo>
                  <a:pt x="3611" y="0"/>
                </a:lnTo>
                <a:lnTo>
                  <a:pt x="3600" y="0"/>
                </a:lnTo>
                <a:lnTo>
                  <a:pt x="3589" y="0"/>
                </a:lnTo>
                <a:lnTo>
                  <a:pt x="3578" y="0"/>
                </a:lnTo>
                <a:lnTo>
                  <a:pt x="3565" y="0"/>
                </a:lnTo>
                <a:lnTo>
                  <a:pt x="3554" y="0"/>
                </a:lnTo>
                <a:lnTo>
                  <a:pt x="3543" y="0"/>
                </a:lnTo>
                <a:lnTo>
                  <a:pt x="3532" y="0"/>
                </a:lnTo>
                <a:lnTo>
                  <a:pt x="3519" y="0"/>
                </a:lnTo>
                <a:lnTo>
                  <a:pt x="3508" y="0"/>
                </a:lnTo>
                <a:lnTo>
                  <a:pt x="3497" y="0"/>
                </a:lnTo>
                <a:lnTo>
                  <a:pt x="3484" y="0"/>
                </a:lnTo>
                <a:lnTo>
                  <a:pt x="3473" y="0"/>
                </a:lnTo>
                <a:lnTo>
                  <a:pt x="3462" y="0"/>
                </a:lnTo>
                <a:lnTo>
                  <a:pt x="3451" y="0"/>
                </a:lnTo>
                <a:lnTo>
                  <a:pt x="3438" y="0"/>
                </a:lnTo>
                <a:lnTo>
                  <a:pt x="3427" y="0"/>
                </a:lnTo>
                <a:lnTo>
                  <a:pt x="3416" y="0"/>
                </a:lnTo>
                <a:lnTo>
                  <a:pt x="3403" y="0"/>
                </a:lnTo>
                <a:lnTo>
                  <a:pt x="3392" y="0"/>
                </a:lnTo>
                <a:lnTo>
                  <a:pt x="3381" y="0"/>
                </a:lnTo>
                <a:lnTo>
                  <a:pt x="3370" y="0"/>
                </a:lnTo>
                <a:lnTo>
                  <a:pt x="3358" y="0"/>
                </a:lnTo>
                <a:lnTo>
                  <a:pt x="3347" y="0"/>
                </a:lnTo>
                <a:lnTo>
                  <a:pt x="3336" y="0"/>
                </a:lnTo>
                <a:lnTo>
                  <a:pt x="3323" y="0"/>
                </a:lnTo>
                <a:lnTo>
                  <a:pt x="3312" y="0"/>
                </a:lnTo>
                <a:lnTo>
                  <a:pt x="3301" y="0"/>
                </a:lnTo>
                <a:lnTo>
                  <a:pt x="3290" y="0"/>
                </a:lnTo>
                <a:lnTo>
                  <a:pt x="3277" y="0"/>
                </a:lnTo>
                <a:lnTo>
                  <a:pt x="3266" y="0"/>
                </a:lnTo>
                <a:lnTo>
                  <a:pt x="3255" y="0"/>
                </a:lnTo>
                <a:lnTo>
                  <a:pt x="3242" y="0"/>
                </a:lnTo>
                <a:lnTo>
                  <a:pt x="3231" y="0"/>
                </a:lnTo>
                <a:lnTo>
                  <a:pt x="3220" y="0"/>
                </a:lnTo>
                <a:lnTo>
                  <a:pt x="3209" y="0"/>
                </a:lnTo>
                <a:lnTo>
                  <a:pt x="3196" y="0"/>
                </a:lnTo>
                <a:lnTo>
                  <a:pt x="3185" y="0"/>
                </a:lnTo>
                <a:lnTo>
                  <a:pt x="3174" y="0"/>
                </a:lnTo>
                <a:lnTo>
                  <a:pt x="3161" y="0"/>
                </a:lnTo>
                <a:lnTo>
                  <a:pt x="3150" y="0"/>
                </a:lnTo>
                <a:lnTo>
                  <a:pt x="3139" y="0"/>
                </a:lnTo>
                <a:lnTo>
                  <a:pt x="3128" y="0"/>
                </a:lnTo>
                <a:lnTo>
                  <a:pt x="3115" y="0"/>
                </a:lnTo>
                <a:lnTo>
                  <a:pt x="3104" y="0"/>
                </a:lnTo>
                <a:lnTo>
                  <a:pt x="3093" y="0"/>
                </a:lnTo>
                <a:lnTo>
                  <a:pt x="3080" y="0"/>
                </a:lnTo>
                <a:lnTo>
                  <a:pt x="3069" y="0"/>
                </a:lnTo>
                <a:lnTo>
                  <a:pt x="3058" y="0"/>
                </a:lnTo>
                <a:lnTo>
                  <a:pt x="3047" y="0"/>
                </a:lnTo>
                <a:lnTo>
                  <a:pt x="3034" y="0"/>
                </a:lnTo>
                <a:lnTo>
                  <a:pt x="3023" y="0"/>
                </a:lnTo>
                <a:lnTo>
                  <a:pt x="3012" y="0"/>
                </a:lnTo>
                <a:lnTo>
                  <a:pt x="2999" y="0"/>
                </a:lnTo>
                <a:lnTo>
                  <a:pt x="2988" y="0"/>
                </a:lnTo>
                <a:lnTo>
                  <a:pt x="2977" y="0"/>
                </a:lnTo>
                <a:lnTo>
                  <a:pt x="2966" y="0"/>
                </a:lnTo>
                <a:lnTo>
                  <a:pt x="2954" y="0"/>
                </a:lnTo>
                <a:lnTo>
                  <a:pt x="2942" y="0"/>
                </a:lnTo>
                <a:lnTo>
                  <a:pt x="2931" y="0"/>
                </a:lnTo>
                <a:lnTo>
                  <a:pt x="2920" y="0"/>
                </a:lnTo>
                <a:lnTo>
                  <a:pt x="2908" y="0"/>
                </a:lnTo>
                <a:lnTo>
                  <a:pt x="2897" y="0"/>
                </a:lnTo>
                <a:lnTo>
                  <a:pt x="2886" y="0"/>
                </a:lnTo>
                <a:lnTo>
                  <a:pt x="2873" y="0"/>
                </a:lnTo>
                <a:lnTo>
                  <a:pt x="2862" y="0"/>
                </a:lnTo>
                <a:lnTo>
                  <a:pt x="2851" y="0"/>
                </a:lnTo>
                <a:lnTo>
                  <a:pt x="2840" y="0"/>
                </a:lnTo>
                <a:lnTo>
                  <a:pt x="2827" y="0"/>
                </a:lnTo>
                <a:lnTo>
                  <a:pt x="2816" y="0"/>
                </a:lnTo>
                <a:lnTo>
                  <a:pt x="2805" y="0"/>
                </a:lnTo>
                <a:lnTo>
                  <a:pt x="2792" y="0"/>
                </a:lnTo>
                <a:lnTo>
                  <a:pt x="2781" y="0"/>
                </a:lnTo>
                <a:lnTo>
                  <a:pt x="2770" y="0"/>
                </a:lnTo>
                <a:lnTo>
                  <a:pt x="2759" y="0"/>
                </a:lnTo>
                <a:lnTo>
                  <a:pt x="2746" y="0"/>
                </a:lnTo>
                <a:lnTo>
                  <a:pt x="2735" y="0"/>
                </a:lnTo>
                <a:lnTo>
                  <a:pt x="2724" y="0"/>
                </a:lnTo>
                <a:lnTo>
                  <a:pt x="2711" y="0"/>
                </a:lnTo>
                <a:lnTo>
                  <a:pt x="2700" y="0"/>
                </a:lnTo>
                <a:lnTo>
                  <a:pt x="2689" y="0"/>
                </a:lnTo>
                <a:lnTo>
                  <a:pt x="2678" y="0"/>
                </a:lnTo>
                <a:lnTo>
                  <a:pt x="2665" y="0"/>
                </a:lnTo>
                <a:lnTo>
                  <a:pt x="2654" y="0"/>
                </a:lnTo>
                <a:lnTo>
                  <a:pt x="2643" y="0"/>
                </a:lnTo>
                <a:lnTo>
                  <a:pt x="2630" y="0"/>
                </a:lnTo>
                <a:lnTo>
                  <a:pt x="2619" y="0"/>
                </a:lnTo>
                <a:lnTo>
                  <a:pt x="2608" y="0"/>
                </a:lnTo>
                <a:lnTo>
                  <a:pt x="2597" y="0"/>
                </a:lnTo>
                <a:lnTo>
                  <a:pt x="2584" y="0"/>
                </a:lnTo>
                <a:lnTo>
                  <a:pt x="2573" y="0"/>
                </a:lnTo>
                <a:lnTo>
                  <a:pt x="2562" y="0"/>
                </a:lnTo>
                <a:lnTo>
                  <a:pt x="2549" y="0"/>
                </a:lnTo>
                <a:lnTo>
                  <a:pt x="2538" y="0"/>
                </a:lnTo>
                <a:lnTo>
                  <a:pt x="2527" y="0"/>
                </a:lnTo>
                <a:lnTo>
                  <a:pt x="2516" y="0"/>
                </a:lnTo>
                <a:lnTo>
                  <a:pt x="2504" y="0"/>
                </a:lnTo>
                <a:lnTo>
                  <a:pt x="2493" y="0"/>
                </a:lnTo>
                <a:lnTo>
                  <a:pt x="2481" y="0"/>
                </a:lnTo>
                <a:lnTo>
                  <a:pt x="2469" y="0"/>
                </a:lnTo>
                <a:lnTo>
                  <a:pt x="2458" y="0"/>
                </a:lnTo>
                <a:lnTo>
                  <a:pt x="2447" y="0"/>
                </a:lnTo>
                <a:lnTo>
                  <a:pt x="2436" y="0"/>
                </a:lnTo>
                <a:lnTo>
                  <a:pt x="2423" y="0"/>
                </a:lnTo>
                <a:lnTo>
                  <a:pt x="2412" y="0"/>
                </a:lnTo>
                <a:lnTo>
                  <a:pt x="2401" y="0"/>
                </a:lnTo>
                <a:lnTo>
                  <a:pt x="2390" y="0"/>
                </a:lnTo>
                <a:lnTo>
                  <a:pt x="2377" y="0"/>
                </a:lnTo>
                <a:lnTo>
                  <a:pt x="2366" y="0"/>
                </a:lnTo>
                <a:lnTo>
                  <a:pt x="2355" y="0"/>
                </a:lnTo>
                <a:lnTo>
                  <a:pt x="2342" y="0"/>
                </a:lnTo>
                <a:lnTo>
                  <a:pt x="2331" y="0"/>
                </a:lnTo>
                <a:lnTo>
                  <a:pt x="2320" y="0"/>
                </a:lnTo>
                <a:lnTo>
                  <a:pt x="2309" y="0"/>
                </a:lnTo>
                <a:lnTo>
                  <a:pt x="2296" y="0"/>
                </a:lnTo>
                <a:lnTo>
                  <a:pt x="2285" y="0"/>
                </a:lnTo>
                <a:lnTo>
                  <a:pt x="2274" y="0"/>
                </a:lnTo>
                <a:lnTo>
                  <a:pt x="2261" y="0"/>
                </a:lnTo>
                <a:lnTo>
                  <a:pt x="2250" y="0"/>
                </a:lnTo>
                <a:lnTo>
                  <a:pt x="2239" y="0"/>
                </a:lnTo>
                <a:lnTo>
                  <a:pt x="2228" y="0"/>
                </a:lnTo>
                <a:lnTo>
                  <a:pt x="2215" y="0"/>
                </a:lnTo>
                <a:lnTo>
                  <a:pt x="2204" y="0"/>
                </a:lnTo>
                <a:lnTo>
                  <a:pt x="2193" y="0"/>
                </a:lnTo>
                <a:lnTo>
                  <a:pt x="2180" y="0"/>
                </a:lnTo>
                <a:lnTo>
                  <a:pt x="2169" y="0"/>
                </a:lnTo>
                <a:lnTo>
                  <a:pt x="2158" y="0"/>
                </a:lnTo>
                <a:lnTo>
                  <a:pt x="2147" y="0"/>
                </a:lnTo>
                <a:lnTo>
                  <a:pt x="2134" y="0"/>
                </a:lnTo>
                <a:lnTo>
                  <a:pt x="2123" y="0"/>
                </a:lnTo>
                <a:lnTo>
                  <a:pt x="2112" y="0"/>
                </a:lnTo>
                <a:lnTo>
                  <a:pt x="2099" y="0"/>
                </a:lnTo>
                <a:lnTo>
                  <a:pt x="2088" y="0"/>
                </a:lnTo>
                <a:lnTo>
                  <a:pt x="2077" y="0"/>
                </a:lnTo>
                <a:lnTo>
                  <a:pt x="2066" y="0"/>
                </a:lnTo>
                <a:lnTo>
                  <a:pt x="2054" y="0"/>
                </a:lnTo>
                <a:lnTo>
                  <a:pt x="2043" y="0"/>
                </a:lnTo>
                <a:lnTo>
                  <a:pt x="2032" y="0"/>
                </a:lnTo>
                <a:lnTo>
                  <a:pt x="2019" y="0"/>
                </a:lnTo>
                <a:lnTo>
                  <a:pt x="2008" y="0"/>
                </a:lnTo>
                <a:lnTo>
                  <a:pt x="1997" y="0"/>
                </a:lnTo>
                <a:lnTo>
                  <a:pt x="1986" y="0"/>
                </a:lnTo>
                <a:lnTo>
                  <a:pt x="1973" y="0"/>
                </a:lnTo>
                <a:lnTo>
                  <a:pt x="1962" y="0"/>
                </a:lnTo>
                <a:lnTo>
                  <a:pt x="1951" y="0"/>
                </a:lnTo>
                <a:lnTo>
                  <a:pt x="1938" y="0"/>
                </a:lnTo>
                <a:lnTo>
                  <a:pt x="1927" y="0"/>
                </a:lnTo>
                <a:lnTo>
                  <a:pt x="1916" y="0"/>
                </a:lnTo>
                <a:lnTo>
                  <a:pt x="1905" y="0"/>
                </a:lnTo>
                <a:lnTo>
                  <a:pt x="1892" y="0"/>
                </a:lnTo>
                <a:lnTo>
                  <a:pt x="1881" y="0"/>
                </a:lnTo>
                <a:lnTo>
                  <a:pt x="1870" y="0"/>
                </a:lnTo>
                <a:lnTo>
                  <a:pt x="1859" y="0"/>
                </a:lnTo>
                <a:lnTo>
                  <a:pt x="1846" y="0"/>
                </a:lnTo>
                <a:lnTo>
                  <a:pt x="1835" y="0"/>
                </a:lnTo>
                <a:lnTo>
                  <a:pt x="1824" y="0"/>
                </a:lnTo>
                <a:lnTo>
                  <a:pt x="1811" y="0"/>
                </a:lnTo>
                <a:lnTo>
                  <a:pt x="1800" y="0"/>
                </a:lnTo>
                <a:lnTo>
                  <a:pt x="1789" y="0"/>
                </a:lnTo>
                <a:lnTo>
                  <a:pt x="1778" y="0"/>
                </a:lnTo>
                <a:lnTo>
                  <a:pt x="1765" y="0"/>
                </a:lnTo>
                <a:lnTo>
                  <a:pt x="1754" y="0"/>
                </a:lnTo>
                <a:lnTo>
                  <a:pt x="1743" y="0"/>
                </a:lnTo>
                <a:lnTo>
                  <a:pt x="1730" y="0"/>
                </a:lnTo>
                <a:lnTo>
                  <a:pt x="1719" y="0"/>
                </a:lnTo>
                <a:lnTo>
                  <a:pt x="1708" y="0"/>
                </a:lnTo>
                <a:lnTo>
                  <a:pt x="1697" y="0"/>
                </a:lnTo>
                <a:lnTo>
                  <a:pt x="1684" y="0"/>
                </a:lnTo>
                <a:lnTo>
                  <a:pt x="1673" y="0"/>
                </a:lnTo>
                <a:lnTo>
                  <a:pt x="1662" y="0"/>
                </a:lnTo>
                <a:lnTo>
                  <a:pt x="1650" y="0"/>
                </a:lnTo>
                <a:lnTo>
                  <a:pt x="1638" y="0"/>
                </a:lnTo>
                <a:lnTo>
                  <a:pt x="1627" y="0"/>
                </a:lnTo>
                <a:lnTo>
                  <a:pt x="1616" y="0"/>
                </a:lnTo>
                <a:lnTo>
                  <a:pt x="1604" y="0"/>
                </a:lnTo>
                <a:lnTo>
                  <a:pt x="1593" y="0"/>
                </a:lnTo>
                <a:lnTo>
                  <a:pt x="1582" y="0"/>
                </a:lnTo>
                <a:lnTo>
                  <a:pt x="1569" y="0"/>
                </a:lnTo>
                <a:lnTo>
                  <a:pt x="1558" y="0"/>
                </a:lnTo>
                <a:lnTo>
                  <a:pt x="1547" y="0"/>
                </a:lnTo>
                <a:lnTo>
                  <a:pt x="1536" y="0"/>
                </a:lnTo>
                <a:lnTo>
                  <a:pt x="1523" y="0"/>
                </a:lnTo>
                <a:lnTo>
                  <a:pt x="1512" y="0"/>
                </a:lnTo>
                <a:lnTo>
                  <a:pt x="1501" y="0"/>
                </a:lnTo>
                <a:lnTo>
                  <a:pt x="1488" y="0"/>
                </a:lnTo>
                <a:lnTo>
                  <a:pt x="1477" y="0"/>
                </a:lnTo>
                <a:lnTo>
                  <a:pt x="1466" y="0"/>
                </a:lnTo>
                <a:lnTo>
                  <a:pt x="1455" y="0"/>
                </a:lnTo>
                <a:lnTo>
                  <a:pt x="1442" y="0"/>
                </a:lnTo>
                <a:lnTo>
                  <a:pt x="1431" y="0"/>
                </a:lnTo>
                <a:lnTo>
                  <a:pt x="1420" y="0"/>
                </a:lnTo>
                <a:lnTo>
                  <a:pt x="1407" y="0"/>
                </a:lnTo>
                <a:lnTo>
                  <a:pt x="1396" y="0"/>
                </a:lnTo>
                <a:lnTo>
                  <a:pt x="1385" y="0"/>
                </a:lnTo>
                <a:lnTo>
                  <a:pt x="1374" y="0"/>
                </a:lnTo>
                <a:lnTo>
                  <a:pt x="1361" y="0"/>
                </a:lnTo>
                <a:lnTo>
                  <a:pt x="1350" y="0"/>
                </a:lnTo>
                <a:lnTo>
                  <a:pt x="1339" y="0"/>
                </a:lnTo>
                <a:lnTo>
                  <a:pt x="1328" y="0"/>
                </a:lnTo>
                <a:lnTo>
                  <a:pt x="1315" y="0"/>
                </a:lnTo>
                <a:lnTo>
                  <a:pt x="1304" y="0"/>
                </a:lnTo>
                <a:lnTo>
                  <a:pt x="1293" y="0"/>
                </a:lnTo>
                <a:lnTo>
                  <a:pt x="1280" y="0"/>
                </a:lnTo>
                <a:lnTo>
                  <a:pt x="1269" y="0"/>
                </a:lnTo>
                <a:lnTo>
                  <a:pt x="1258" y="0"/>
                </a:lnTo>
                <a:lnTo>
                  <a:pt x="1247" y="0"/>
                </a:lnTo>
                <a:lnTo>
                  <a:pt x="1234" y="0"/>
                </a:lnTo>
                <a:lnTo>
                  <a:pt x="1223" y="0"/>
                </a:lnTo>
                <a:lnTo>
                  <a:pt x="1212" y="0"/>
                </a:lnTo>
                <a:lnTo>
                  <a:pt x="1200" y="0"/>
                </a:lnTo>
                <a:lnTo>
                  <a:pt x="1189" y="0"/>
                </a:lnTo>
                <a:lnTo>
                  <a:pt x="1177" y="0"/>
                </a:lnTo>
                <a:lnTo>
                  <a:pt x="1166" y="0"/>
                </a:lnTo>
                <a:lnTo>
                  <a:pt x="1154" y="0"/>
                </a:lnTo>
                <a:lnTo>
                  <a:pt x="1143" y="0"/>
                </a:lnTo>
                <a:lnTo>
                  <a:pt x="1132" y="0"/>
                </a:lnTo>
                <a:lnTo>
                  <a:pt x="1119" y="0"/>
                </a:lnTo>
                <a:lnTo>
                  <a:pt x="1108" y="0"/>
                </a:lnTo>
                <a:lnTo>
                  <a:pt x="1097" y="0"/>
                </a:lnTo>
                <a:lnTo>
                  <a:pt x="1086" y="0"/>
                </a:lnTo>
                <a:lnTo>
                  <a:pt x="1073" y="0"/>
                </a:lnTo>
                <a:lnTo>
                  <a:pt x="1062" y="0"/>
                </a:lnTo>
                <a:lnTo>
                  <a:pt x="1051" y="0"/>
                </a:lnTo>
                <a:lnTo>
                  <a:pt x="1038" y="0"/>
                </a:lnTo>
                <a:lnTo>
                  <a:pt x="1027" y="0"/>
                </a:lnTo>
                <a:lnTo>
                  <a:pt x="1016" y="0"/>
                </a:lnTo>
                <a:lnTo>
                  <a:pt x="1005" y="0"/>
                </a:lnTo>
                <a:lnTo>
                  <a:pt x="992" y="0"/>
                </a:lnTo>
                <a:lnTo>
                  <a:pt x="981" y="0"/>
                </a:lnTo>
                <a:lnTo>
                  <a:pt x="970" y="0"/>
                </a:lnTo>
                <a:lnTo>
                  <a:pt x="957" y="0"/>
                </a:lnTo>
                <a:lnTo>
                  <a:pt x="946" y="0"/>
                </a:lnTo>
                <a:lnTo>
                  <a:pt x="935" y="0"/>
                </a:lnTo>
                <a:lnTo>
                  <a:pt x="924" y="0"/>
                </a:lnTo>
                <a:lnTo>
                  <a:pt x="911" y="0"/>
                </a:lnTo>
                <a:lnTo>
                  <a:pt x="900" y="0"/>
                </a:lnTo>
                <a:lnTo>
                  <a:pt x="889" y="0"/>
                </a:lnTo>
                <a:lnTo>
                  <a:pt x="876" y="0"/>
                </a:lnTo>
                <a:lnTo>
                  <a:pt x="865" y="0"/>
                </a:lnTo>
                <a:lnTo>
                  <a:pt x="854" y="0"/>
                </a:lnTo>
                <a:lnTo>
                  <a:pt x="843" y="0"/>
                </a:lnTo>
                <a:lnTo>
                  <a:pt x="830" y="0"/>
                </a:lnTo>
                <a:lnTo>
                  <a:pt x="819" y="0"/>
                </a:lnTo>
                <a:lnTo>
                  <a:pt x="808" y="0"/>
                </a:lnTo>
                <a:lnTo>
                  <a:pt x="797" y="0"/>
                </a:lnTo>
                <a:lnTo>
                  <a:pt x="784" y="0"/>
                </a:lnTo>
                <a:lnTo>
                  <a:pt x="773" y="0"/>
                </a:lnTo>
                <a:lnTo>
                  <a:pt x="762" y="0"/>
                </a:lnTo>
                <a:lnTo>
                  <a:pt x="750" y="0"/>
                </a:lnTo>
                <a:lnTo>
                  <a:pt x="739" y="0"/>
                </a:lnTo>
                <a:lnTo>
                  <a:pt x="728" y="0"/>
                </a:lnTo>
                <a:lnTo>
                  <a:pt x="717" y="0"/>
                </a:lnTo>
                <a:lnTo>
                  <a:pt x="704" y="0"/>
                </a:lnTo>
                <a:lnTo>
                  <a:pt x="693" y="0"/>
                </a:lnTo>
                <a:lnTo>
                  <a:pt x="682" y="0"/>
                </a:lnTo>
                <a:lnTo>
                  <a:pt x="669" y="0"/>
                </a:lnTo>
                <a:lnTo>
                  <a:pt x="658" y="0"/>
                </a:lnTo>
                <a:lnTo>
                  <a:pt x="647" y="0"/>
                </a:lnTo>
                <a:lnTo>
                  <a:pt x="636" y="0"/>
                </a:lnTo>
                <a:lnTo>
                  <a:pt x="623" y="0"/>
                </a:lnTo>
                <a:lnTo>
                  <a:pt x="612" y="0"/>
                </a:lnTo>
                <a:lnTo>
                  <a:pt x="601" y="0"/>
                </a:lnTo>
                <a:lnTo>
                  <a:pt x="588" y="0"/>
                </a:lnTo>
                <a:lnTo>
                  <a:pt x="577" y="0"/>
                </a:lnTo>
                <a:lnTo>
                  <a:pt x="566" y="0"/>
                </a:lnTo>
                <a:lnTo>
                  <a:pt x="555" y="0"/>
                </a:lnTo>
                <a:lnTo>
                  <a:pt x="542" y="0"/>
                </a:lnTo>
                <a:lnTo>
                  <a:pt x="531" y="0"/>
                </a:lnTo>
                <a:lnTo>
                  <a:pt x="520" y="0"/>
                </a:lnTo>
                <a:lnTo>
                  <a:pt x="507" y="0"/>
                </a:lnTo>
                <a:lnTo>
                  <a:pt x="496" y="0"/>
                </a:lnTo>
                <a:lnTo>
                  <a:pt x="485" y="0"/>
                </a:lnTo>
                <a:lnTo>
                  <a:pt x="474" y="0"/>
                </a:lnTo>
                <a:lnTo>
                  <a:pt x="461" y="0"/>
                </a:lnTo>
                <a:lnTo>
                  <a:pt x="450" y="0"/>
                </a:lnTo>
                <a:lnTo>
                  <a:pt x="439" y="0"/>
                </a:lnTo>
                <a:lnTo>
                  <a:pt x="426" y="0"/>
                </a:lnTo>
                <a:lnTo>
                  <a:pt x="415" y="0"/>
                </a:lnTo>
                <a:lnTo>
                  <a:pt x="404" y="0"/>
                </a:lnTo>
                <a:lnTo>
                  <a:pt x="393" y="0"/>
                </a:lnTo>
                <a:lnTo>
                  <a:pt x="380" y="0"/>
                </a:lnTo>
                <a:lnTo>
                  <a:pt x="369" y="0"/>
                </a:lnTo>
                <a:lnTo>
                  <a:pt x="358" y="0"/>
                </a:lnTo>
                <a:lnTo>
                  <a:pt x="346" y="0"/>
                </a:lnTo>
                <a:lnTo>
                  <a:pt x="334" y="0"/>
                </a:lnTo>
                <a:lnTo>
                  <a:pt x="323" y="0"/>
                </a:lnTo>
                <a:lnTo>
                  <a:pt x="312" y="0"/>
                </a:lnTo>
                <a:lnTo>
                  <a:pt x="300" y="0"/>
                </a:lnTo>
                <a:lnTo>
                  <a:pt x="289" y="0"/>
                </a:lnTo>
                <a:lnTo>
                  <a:pt x="278" y="0"/>
                </a:lnTo>
                <a:lnTo>
                  <a:pt x="267" y="0"/>
                </a:lnTo>
                <a:lnTo>
                  <a:pt x="254" y="0"/>
                </a:lnTo>
                <a:lnTo>
                  <a:pt x="243" y="0"/>
                </a:lnTo>
                <a:lnTo>
                  <a:pt x="232" y="0"/>
                </a:lnTo>
                <a:lnTo>
                  <a:pt x="219" y="0"/>
                </a:lnTo>
                <a:lnTo>
                  <a:pt x="208" y="0"/>
                </a:lnTo>
                <a:lnTo>
                  <a:pt x="197" y="0"/>
                </a:lnTo>
                <a:lnTo>
                  <a:pt x="186" y="0"/>
                </a:lnTo>
                <a:lnTo>
                  <a:pt x="173" y="0"/>
                </a:lnTo>
                <a:lnTo>
                  <a:pt x="162" y="0"/>
                </a:lnTo>
                <a:lnTo>
                  <a:pt x="151" y="0"/>
                </a:lnTo>
                <a:lnTo>
                  <a:pt x="138" y="0"/>
                </a:lnTo>
                <a:lnTo>
                  <a:pt x="127" y="0"/>
                </a:lnTo>
                <a:lnTo>
                  <a:pt x="116" y="0"/>
                </a:lnTo>
                <a:lnTo>
                  <a:pt x="105" y="0"/>
                </a:lnTo>
                <a:lnTo>
                  <a:pt x="92" y="0"/>
                </a:lnTo>
                <a:lnTo>
                  <a:pt x="81" y="0"/>
                </a:lnTo>
                <a:lnTo>
                  <a:pt x="70" y="0"/>
                </a:lnTo>
                <a:lnTo>
                  <a:pt x="57" y="0"/>
                </a:lnTo>
                <a:lnTo>
                  <a:pt x="46" y="0"/>
                </a:lnTo>
                <a:lnTo>
                  <a:pt x="35" y="0"/>
                </a:lnTo>
                <a:lnTo>
                  <a:pt x="24" y="0"/>
                </a:lnTo>
                <a:lnTo>
                  <a:pt x="11" y="0"/>
                </a:lnTo>
                <a:lnTo>
                  <a:pt x="0" y="0"/>
                </a:lnTo>
              </a:path>
            </a:pathLst>
          </a:custGeom>
          <a:noFill/>
          <a:ln w="11160">
            <a:solidFill>
              <a:srgbClr val="000000"/>
            </a:solidFill>
            <a:round/>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55" name=""/>
          <p:cNvSpPr/>
          <p:nvPr/>
        </p:nvSpPr>
        <p:spPr>
          <a:xfrm>
            <a:off x="5645160" y="2079720"/>
            <a:ext cx="2784600" cy="3281400"/>
          </a:xfrm>
          <a:custGeom>
            <a:avLst/>
            <a:gdLst/>
            <a:ahLst/>
            <a:rect l="l" t="t" r="r" b="b"/>
            <a:pathLst>
              <a:path w="3508" h="4134">
                <a:moveTo>
                  <a:pt x="0" y="2799"/>
                </a:moveTo>
                <a:lnTo>
                  <a:pt x="0" y="3563"/>
                </a:lnTo>
                <a:lnTo>
                  <a:pt x="11" y="3574"/>
                </a:lnTo>
                <a:lnTo>
                  <a:pt x="24" y="3530"/>
                </a:lnTo>
                <a:lnTo>
                  <a:pt x="35" y="3513"/>
                </a:lnTo>
                <a:lnTo>
                  <a:pt x="46" y="3482"/>
                </a:lnTo>
                <a:lnTo>
                  <a:pt x="57" y="3449"/>
                </a:lnTo>
                <a:lnTo>
                  <a:pt x="70" y="3423"/>
                </a:lnTo>
                <a:lnTo>
                  <a:pt x="81" y="3438"/>
                </a:lnTo>
                <a:lnTo>
                  <a:pt x="92" y="3476"/>
                </a:lnTo>
                <a:lnTo>
                  <a:pt x="105" y="3440"/>
                </a:lnTo>
                <a:lnTo>
                  <a:pt x="116" y="3414"/>
                </a:lnTo>
                <a:lnTo>
                  <a:pt x="127" y="3377"/>
                </a:lnTo>
                <a:lnTo>
                  <a:pt x="138" y="3368"/>
                </a:lnTo>
                <a:lnTo>
                  <a:pt x="151" y="3346"/>
                </a:lnTo>
                <a:lnTo>
                  <a:pt x="162" y="3348"/>
                </a:lnTo>
                <a:lnTo>
                  <a:pt x="173" y="3366"/>
                </a:lnTo>
                <a:lnTo>
                  <a:pt x="186" y="3364"/>
                </a:lnTo>
                <a:lnTo>
                  <a:pt x="197" y="3352"/>
                </a:lnTo>
                <a:lnTo>
                  <a:pt x="208" y="3355"/>
                </a:lnTo>
                <a:lnTo>
                  <a:pt x="219" y="3348"/>
                </a:lnTo>
                <a:lnTo>
                  <a:pt x="231" y="3335"/>
                </a:lnTo>
                <a:lnTo>
                  <a:pt x="242" y="3330"/>
                </a:lnTo>
                <a:lnTo>
                  <a:pt x="253" y="3339"/>
                </a:lnTo>
                <a:lnTo>
                  <a:pt x="266" y="3300"/>
                </a:lnTo>
                <a:lnTo>
                  <a:pt x="277" y="3269"/>
                </a:lnTo>
                <a:lnTo>
                  <a:pt x="288" y="3208"/>
                </a:lnTo>
                <a:lnTo>
                  <a:pt x="299" y="3170"/>
                </a:lnTo>
                <a:lnTo>
                  <a:pt x="312" y="3137"/>
                </a:lnTo>
                <a:lnTo>
                  <a:pt x="323" y="3111"/>
                </a:lnTo>
                <a:lnTo>
                  <a:pt x="334" y="3080"/>
                </a:lnTo>
                <a:lnTo>
                  <a:pt x="347" y="3021"/>
                </a:lnTo>
                <a:lnTo>
                  <a:pt x="358" y="2968"/>
                </a:lnTo>
                <a:lnTo>
                  <a:pt x="369" y="2924"/>
                </a:lnTo>
                <a:lnTo>
                  <a:pt x="380" y="2865"/>
                </a:lnTo>
                <a:lnTo>
                  <a:pt x="393" y="2802"/>
                </a:lnTo>
                <a:lnTo>
                  <a:pt x="404" y="2773"/>
                </a:lnTo>
                <a:lnTo>
                  <a:pt x="415" y="2747"/>
                </a:lnTo>
                <a:lnTo>
                  <a:pt x="428" y="2731"/>
                </a:lnTo>
                <a:lnTo>
                  <a:pt x="439" y="2733"/>
                </a:lnTo>
                <a:lnTo>
                  <a:pt x="450" y="2692"/>
                </a:lnTo>
                <a:lnTo>
                  <a:pt x="461" y="2663"/>
                </a:lnTo>
                <a:lnTo>
                  <a:pt x="474" y="2613"/>
                </a:lnTo>
                <a:lnTo>
                  <a:pt x="485" y="2593"/>
                </a:lnTo>
                <a:lnTo>
                  <a:pt x="496" y="2586"/>
                </a:lnTo>
                <a:lnTo>
                  <a:pt x="509" y="2562"/>
                </a:lnTo>
                <a:lnTo>
                  <a:pt x="520" y="2547"/>
                </a:lnTo>
                <a:lnTo>
                  <a:pt x="531" y="2543"/>
                </a:lnTo>
                <a:lnTo>
                  <a:pt x="542" y="2516"/>
                </a:lnTo>
                <a:lnTo>
                  <a:pt x="555" y="2498"/>
                </a:lnTo>
                <a:lnTo>
                  <a:pt x="566" y="2501"/>
                </a:lnTo>
                <a:lnTo>
                  <a:pt x="577" y="2512"/>
                </a:lnTo>
                <a:lnTo>
                  <a:pt x="588" y="2613"/>
                </a:lnTo>
                <a:lnTo>
                  <a:pt x="601" y="2698"/>
                </a:lnTo>
                <a:lnTo>
                  <a:pt x="612" y="2729"/>
                </a:lnTo>
                <a:lnTo>
                  <a:pt x="623" y="2779"/>
                </a:lnTo>
                <a:lnTo>
                  <a:pt x="635" y="2870"/>
                </a:lnTo>
                <a:lnTo>
                  <a:pt x="646" y="2970"/>
                </a:lnTo>
                <a:lnTo>
                  <a:pt x="658" y="3094"/>
                </a:lnTo>
                <a:lnTo>
                  <a:pt x="669" y="3208"/>
                </a:lnTo>
                <a:lnTo>
                  <a:pt x="681" y="3309"/>
                </a:lnTo>
                <a:lnTo>
                  <a:pt x="692" y="3403"/>
                </a:lnTo>
                <a:lnTo>
                  <a:pt x="703" y="3458"/>
                </a:lnTo>
                <a:lnTo>
                  <a:pt x="716" y="3563"/>
                </a:lnTo>
                <a:lnTo>
                  <a:pt x="727" y="3649"/>
                </a:lnTo>
                <a:lnTo>
                  <a:pt x="738" y="3673"/>
                </a:lnTo>
                <a:lnTo>
                  <a:pt x="749" y="3704"/>
                </a:lnTo>
                <a:lnTo>
                  <a:pt x="762" y="3746"/>
                </a:lnTo>
                <a:lnTo>
                  <a:pt x="773" y="3807"/>
                </a:lnTo>
                <a:lnTo>
                  <a:pt x="784" y="3849"/>
                </a:lnTo>
                <a:lnTo>
                  <a:pt x="797" y="3893"/>
                </a:lnTo>
                <a:lnTo>
                  <a:pt x="808" y="3926"/>
                </a:lnTo>
                <a:lnTo>
                  <a:pt x="819" y="3994"/>
                </a:lnTo>
                <a:lnTo>
                  <a:pt x="830" y="4018"/>
                </a:lnTo>
                <a:lnTo>
                  <a:pt x="843" y="4060"/>
                </a:lnTo>
                <a:lnTo>
                  <a:pt x="854" y="4077"/>
                </a:lnTo>
                <a:lnTo>
                  <a:pt x="865" y="4070"/>
                </a:lnTo>
                <a:lnTo>
                  <a:pt x="878" y="4070"/>
                </a:lnTo>
                <a:lnTo>
                  <a:pt x="889" y="4068"/>
                </a:lnTo>
                <a:lnTo>
                  <a:pt x="900" y="4073"/>
                </a:lnTo>
                <a:lnTo>
                  <a:pt x="911" y="4071"/>
                </a:lnTo>
                <a:lnTo>
                  <a:pt x="924" y="4064"/>
                </a:lnTo>
                <a:lnTo>
                  <a:pt x="935" y="4044"/>
                </a:lnTo>
                <a:lnTo>
                  <a:pt x="946" y="4024"/>
                </a:lnTo>
                <a:lnTo>
                  <a:pt x="959" y="4073"/>
                </a:lnTo>
                <a:lnTo>
                  <a:pt x="970" y="4083"/>
                </a:lnTo>
                <a:lnTo>
                  <a:pt x="981" y="4134"/>
                </a:lnTo>
                <a:lnTo>
                  <a:pt x="992" y="4073"/>
                </a:lnTo>
                <a:lnTo>
                  <a:pt x="1005" y="4016"/>
                </a:lnTo>
                <a:lnTo>
                  <a:pt x="1016" y="3947"/>
                </a:lnTo>
                <a:lnTo>
                  <a:pt x="1027" y="3846"/>
                </a:lnTo>
                <a:lnTo>
                  <a:pt x="1040" y="3796"/>
                </a:lnTo>
                <a:lnTo>
                  <a:pt x="1051" y="3754"/>
                </a:lnTo>
                <a:lnTo>
                  <a:pt x="1062" y="3710"/>
                </a:lnTo>
                <a:lnTo>
                  <a:pt x="1073" y="3662"/>
                </a:lnTo>
                <a:lnTo>
                  <a:pt x="1085" y="3656"/>
                </a:lnTo>
                <a:lnTo>
                  <a:pt x="1096" y="3583"/>
                </a:lnTo>
                <a:lnTo>
                  <a:pt x="1107" y="3550"/>
                </a:lnTo>
                <a:lnTo>
                  <a:pt x="1119" y="3574"/>
                </a:lnTo>
                <a:lnTo>
                  <a:pt x="1131" y="3581"/>
                </a:lnTo>
                <a:lnTo>
                  <a:pt x="1142" y="3616"/>
                </a:lnTo>
                <a:lnTo>
                  <a:pt x="1153" y="3655"/>
                </a:lnTo>
                <a:lnTo>
                  <a:pt x="1166" y="3677"/>
                </a:lnTo>
                <a:lnTo>
                  <a:pt x="1177" y="3675"/>
                </a:lnTo>
                <a:lnTo>
                  <a:pt x="1188" y="3667"/>
                </a:lnTo>
                <a:lnTo>
                  <a:pt x="1199" y="3680"/>
                </a:lnTo>
                <a:lnTo>
                  <a:pt x="1212" y="3686"/>
                </a:lnTo>
                <a:lnTo>
                  <a:pt x="1223" y="3677"/>
                </a:lnTo>
                <a:lnTo>
                  <a:pt x="1234" y="3688"/>
                </a:lnTo>
                <a:lnTo>
                  <a:pt x="1247" y="3704"/>
                </a:lnTo>
                <a:lnTo>
                  <a:pt x="1258" y="3693"/>
                </a:lnTo>
                <a:lnTo>
                  <a:pt x="1269" y="3693"/>
                </a:lnTo>
                <a:lnTo>
                  <a:pt x="1280" y="3599"/>
                </a:lnTo>
                <a:lnTo>
                  <a:pt x="1293" y="3533"/>
                </a:lnTo>
                <a:lnTo>
                  <a:pt x="1304" y="3502"/>
                </a:lnTo>
                <a:lnTo>
                  <a:pt x="1315" y="3497"/>
                </a:lnTo>
                <a:lnTo>
                  <a:pt x="1328" y="3453"/>
                </a:lnTo>
                <a:lnTo>
                  <a:pt x="1339" y="3394"/>
                </a:lnTo>
                <a:lnTo>
                  <a:pt x="1350" y="3317"/>
                </a:lnTo>
                <a:lnTo>
                  <a:pt x="1361" y="3225"/>
                </a:lnTo>
                <a:lnTo>
                  <a:pt x="1374" y="3142"/>
                </a:lnTo>
                <a:lnTo>
                  <a:pt x="1385" y="3047"/>
                </a:lnTo>
                <a:lnTo>
                  <a:pt x="1396" y="2891"/>
                </a:lnTo>
                <a:lnTo>
                  <a:pt x="1409" y="2802"/>
                </a:lnTo>
                <a:lnTo>
                  <a:pt x="1420" y="2716"/>
                </a:lnTo>
                <a:lnTo>
                  <a:pt x="1431" y="2681"/>
                </a:lnTo>
                <a:lnTo>
                  <a:pt x="1442" y="2643"/>
                </a:lnTo>
                <a:lnTo>
                  <a:pt x="1455" y="2602"/>
                </a:lnTo>
                <a:lnTo>
                  <a:pt x="1466" y="2545"/>
                </a:lnTo>
                <a:lnTo>
                  <a:pt x="1477" y="2510"/>
                </a:lnTo>
                <a:lnTo>
                  <a:pt x="1490" y="2479"/>
                </a:lnTo>
                <a:lnTo>
                  <a:pt x="1501" y="2455"/>
                </a:lnTo>
                <a:lnTo>
                  <a:pt x="1512" y="2411"/>
                </a:lnTo>
                <a:lnTo>
                  <a:pt x="1523" y="2398"/>
                </a:lnTo>
                <a:lnTo>
                  <a:pt x="1535" y="2371"/>
                </a:lnTo>
                <a:lnTo>
                  <a:pt x="1546" y="2365"/>
                </a:lnTo>
                <a:lnTo>
                  <a:pt x="1557" y="2384"/>
                </a:lnTo>
                <a:lnTo>
                  <a:pt x="1570" y="2395"/>
                </a:lnTo>
                <a:lnTo>
                  <a:pt x="1581" y="2397"/>
                </a:lnTo>
                <a:lnTo>
                  <a:pt x="1592" y="2356"/>
                </a:lnTo>
                <a:lnTo>
                  <a:pt x="1603" y="2336"/>
                </a:lnTo>
                <a:lnTo>
                  <a:pt x="1616" y="2336"/>
                </a:lnTo>
                <a:lnTo>
                  <a:pt x="1627" y="2356"/>
                </a:lnTo>
                <a:lnTo>
                  <a:pt x="1638" y="2369"/>
                </a:lnTo>
                <a:lnTo>
                  <a:pt x="1649" y="2365"/>
                </a:lnTo>
                <a:lnTo>
                  <a:pt x="1662" y="2367"/>
                </a:lnTo>
                <a:lnTo>
                  <a:pt x="1673" y="2363"/>
                </a:lnTo>
                <a:lnTo>
                  <a:pt x="1684" y="2428"/>
                </a:lnTo>
                <a:lnTo>
                  <a:pt x="1697" y="2488"/>
                </a:lnTo>
                <a:lnTo>
                  <a:pt x="1708" y="2565"/>
                </a:lnTo>
                <a:lnTo>
                  <a:pt x="1719" y="2654"/>
                </a:lnTo>
                <a:lnTo>
                  <a:pt x="1730" y="2740"/>
                </a:lnTo>
                <a:lnTo>
                  <a:pt x="1743" y="2802"/>
                </a:lnTo>
                <a:lnTo>
                  <a:pt x="1754" y="2865"/>
                </a:lnTo>
                <a:lnTo>
                  <a:pt x="1765" y="2942"/>
                </a:lnTo>
                <a:lnTo>
                  <a:pt x="1778" y="2979"/>
                </a:lnTo>
                <a:lnTo>
                  <a:pt x="1789" y="3074"/>
                </a:lnTo>
                <a:lnTo>
                  <a:pt x="1800" y="3120"/>
                </a:lnTo>
                <a:lnTo>
                  <a:pt x="1811" y="3116"/>
                </a:lnTo>
                <a:lnTo>
                  <a:pt x="1824" y="3129"/>
                </a:lnTo>
                <a:lnTo>
                  <a:pt x="1835" y="3116"/>
                </a:lnTo>
                <a:lnTo>
                  <a:pt x="1846" y="3082"/>
                </a:lnTo>
                <a:lnTo>
                  <a:pt x="1859" y="3069"/>
                </a:lnTo>
                <a:lnTo>
                  <a:pt x="1870" y="3072"/>
                </a:lnTo>
                <a:lnTo>
                  <a:pt x="1881" y="3054"/>
                </a:lnTo>
                <a:lnTo>
                  <a:pt x="1892" y="3025"/>
                </a:lnTo>
                <a:lnTo>
                  <a:pt x="1905" y="2993"/>
                </a:lnTo>
                <a:lnTo>
                  <a:pt x="1916" y="2988"/>
                </a:lnTo>
                <a:lnTo>
                  <a:pt x="1927" y="2968"/>
                </a:lnTo>
                <a:lnTo>
                  <a:pt x="1939" y="2968"/>
                </a:lnTo>
                <a:lnTo>
                  <a:pt x="1950" y="2951"/>
                </a:lnTo>
                <a:lnTo>
                  <a:pt x="1962" y="2920"/>
                </a:lnTo>
                <a:lnTo>
                  <a:pt x="1973" y="2859"/>
                </a:lnTo>
                <a:lnTo>
                  <a:pt x="1985" y="2824"/>
                </a:lnTo>
                <a:lnTo>
                  <a:pt x="1996" y="2815"/>
                </a:lnTo>
                <a:lnTo>
                  <a:pt x="2007" y="2736"/>
                </a:lnTo>
                <a:lnTo>
                  <a:pt x="2020" y="2661"/>
                </a:lnTo>
                <a:lnTo>
                  <a:pt x="2031" y="2608"/>
                </a:lnTo>
                <a:lnTo>
                  <a:pt x="2042" y="2564"/>
                </a:lnTo>
                <a:lnTo>
                  <a:pt x="2053" y="2512"/>
                </a:lnTo>
                <a:lnTo>
                  <a:pt x="2066" y="2466"/>
                </a:lnTo>
                <a:lnTo>
                  <a:pt x="2077" y="2455"/>
                </a:lnTo>
                <a:lnTo>
                  <a:pt x="2088" y="2503"/>
                </a:lnTo>
                <a:lnTo>
                  <a:pt x="2101" y="2474"/>
                </a:lnTo>
                <a:lnTo>
                  <a:pt x="2112" y="2435"/>
                </a:lnTo>
                <a:lnTo>
                  <a:pt x="2123" y="2422"/>
                </a:lnTo>
                <a:lnTo>
                  <a:pt x="2134" y="2404"/>
                </a:lnTo>
                <a:lnTo>
                  <a:pt x="2147" y="2378"/>
                </a:lnTo>
                <a:lnTo>
                  <a:pt x="2158" y="2345"/>
                </a:lnTo>
                <a:lnTo>
                  <a:pt x="2169" y="2312"/>
                </a:lnTo>
                <a:lnTo>
                  <a:pt x="2180" y="2273"/>
                </a:lnTo>
                <a:lnTo>
                  <a:pt x="2193" y="2237"/>
                </a:lnTo>
                <a:lnTo>
                  <a:pt x="2204" y="2198"/>
                </a:lnTo>
                <a:lnTo>
                  <a:pt x="2215" y="2149"/>
                </a:lnTo>
                <a:lnTo>
                  <a:pt x="2228" y="2101"/>
                </a:lnTo>
                <a:lnTo>
                  <a:pt x="2239" y="2035"/>
                </a:lnTo>
                <a:lnTo>
                  <a:pt x="2250" y="1965"/>
                </a:lnTo>
                <a:lnTo>
                  <a:pt x="2261" y="1895"/>
                </a:lnTo>
                <a:lnTo>
                  <a:pt x="2274" y="1847"/>
                </a:lnTo>
                <a:lnTo>
                  <a:pt x="2285" y="1820"/>
                </a:lnTo>
                <a:lnTo>
                  <a:pt x="2296" y="1789"/>
                </a:lnTo>
                <a:lnTo>
                  <a:pt x="2309" y="1745"/>
                </a:lnTo>
                <a:lnTo>
                  <a:pt x="2320" y="1684"/>
                </a:lnTo>
                <a:lnTo>
                  <a:pt x="2331" y="1620"/>
                </a:lnTo>
                <a:lnTo>
                  <a:pt x="2342" y="1552"/>
                </a:lnTo>
                <a:lnTo>
                  <a:pt x="2355" y="1500"/>
                </a:lnTo>
                <a:lnTo>
                  <a:pt x="2366" y="1464"/>
                </a:lnTo>
                <a:lnTo>
                  <a:pt x="2377" y="1436"/>
                </a:lnTo>
                <a:lnTo>
                  <a:pt x="2389" y="1401"/>
                </a:lnTo>
                <a:lnTo>
                  <a:pt x="2400" y="1372"/>
                </a:lnTo>
                <a:lnTo>
                  <a:pt x="2411" y="1350"/>
                </a:lnTo>
                <a:lnTo>
                  <a:pt x="2423" y="1309"/>
                </a:lnTo>
                <a:lnTo>
                  <a:pt x="2435" y="1293"/>
                </a:lnTo>
                <a:lnTo>
                  <a:pt x="2446" y="1256"/>
                </a:lnTo>
                <a:lnTo>
                  <a:pt x="2457" y="1206"/>
                </a:lnTo>
                <a:lnTo>
                  <a:pt x="2470" y="1172"/>
                </a:lnTo>
                <a:lnTo>
                  <a:pt x="2481" y="1115"/>
                </a:lnTo>
                <a:lnTo>
                  <a:pt x="2492" y="1067"/>
                </a:lnTo>
                <a:lnTo>
                  <a:pt x="2503" y="1030"/>
                </a:lnTo>
                <a:lnTo>
                  <a:pt x="2516" y="975"/>
                </a:lnTo>
                <a:lnTo>
                  <a:pt x="2527" y="925"/>
                </a:lnTo>
                <a:lnTo>
                  <a:pt x="2538" y="891"/>
                </a:lnTo>
                <a:lnTo>
                  <a:pt x="2551" y="810"/>
                </a:lnTo>
                <a:lnTo>
                  <a:pt x="2562" y="778"/>
                </a:lnTo>
                <a:lnTo>
                  <a:pt x="2573" y="778"/>
                </a:lnTo>
                <a:lnTo>
                  <a:pt x="2584" y="753"/>
                </a:lnTo>
                <a:lnTo>
                  <a:pt x="2597" y="760"/>
                </a:lnTo>
                <a:lnTo>
                  <a:pt x="2608" y="722"/>
                </a:lnTo>
                <a:lnTo>
                  <a:pt x="2619" y="727"/>
                </a:lnTo>
                <a:lnTo>
                  <a:pt x="2632" y="703"/>
                </a:lnTo>
                <a:lnTo>
                  <a:pt x="2643" y="688"/>
                </a:lnTo>
                <a:lnTo>
                  <a:pt x="2654" y="685"/>
                </a:lnTo>
                <a:lnTo>
                  <a:pt x="2665" y="685"/>
                </a:lnTo>
                <a:lnTo>
                  <a:pt x="2678" y="666"/>
                </a:lnTo>
                <a:lnTo>
                  <a:pt x="2689" y="632"/>
                </a:lnTo>
                <a:lnTo>
                  <a:pt x="2700" y="624"/>
                </a:lnTo>
                <a:lnTo>
                  <a:pt x="2711" y="628"/>
                </a:lnTo>
                <a:lnTo>
                  <a:pt x="2724" y="604"/>
                </a:lnTo>
                <a:lnTo>
                  <a:pt x="2735" y="587"/>
                </a:lnTo>
                <a:lnTo>
                  <a:pt x="2746" y="584"/>
                </a:lnTo>
                <a:lnTo>
                  <a:pt x="2759" y="587"/>
                </a:lnTo>
                <a:lnTo>
                  <a:pt x="2770" y="547"/>
                </a:lnTo>
                <a:lnTo>
                  <a:pt x="2781" y="534"/>
                </a:lnTo>
                <a:lnTo>
                  <a:pt x="2792" y="501"/>
                </a:lnTo>
                <a:lnTo>
                  <a:pt x="2805" y="475"/>
                </a:lnTo>
                <a:lnTo>
                  <a:pt x="2816" y="446"/>
                </a:lnTo>
                <a:lnTo>
                  <a:pt x="2827" y="406"/>
                </a:lnTo>
                <a:lnTo>
                  <a:pt x="2839" y="385"/>
                </a:lnTo>
                <a:lnTo>
                  <a:pt x="2850" y="365"/>
                </a:lnTo>
                <a:lnTo>
                  <a:pt x="2861" y="354"/>
                </a:lnTo>
                <a:lnTo>
                  <a:pt x="2872" y="343"/>
                </a:lnTo>
                <a:lnTo>
                  <a:pt x="2885" y="323"/>
                </a:lnTo>
                <a:lnTo>
                  <a:pt x="2896" y="301"/>
                </a:lnTo>
                <a:lnTo>
                  <a:pt x="2907" y="306"/>
                </a:lnTo>
                <a:lnTo>
                  <a:pt x="2920" y="308"/>
                </a:lnTo>
                <a:lnTo>
                  <a:pt x="2931" y="299"/>
                </a:lnTo>
                <a:lnTo>
                  <a:pt x="2942" y="297"/>
                </a:lnTo>
                <a:lnTo>
                  <a:pt x="2953" y="299"/>
                </a:lnTo>
                <a:lnTo>
                  <a:pt x="2966" y="292"/>
                </a:lnTo>
                <a:lnTo>
                  <a:pt x="2977" y="299"/>
                </a:lnTo>
                <a:lnTo>
                  <a:pt x="2988" y="295"/>
                </a:lnTo>
                <a:lnTo>
                  <a:pt x="3001" y="297"/>
                </a:lnTo>
                <a:lnTo>
                  <a:pt x="3012" y="312"/>
                </a:lnTo>
                <a:lnTo>
                  <a:pt x="3023" y="319"/>
                </a:lnTo>
                <a:lnTo>
                  <a:pt x="3034" y="319"/>
                </a:lnTo>
                <a:lnTo>
                  <a:pt x="3047" y="323"/>
                </a:lnTo>
                <a:lnTo>
                  <a:pt x="3058" y="321"/>
                </a:lnTo>
                <a:lnTo>
                  <a:pt x="3069" y="314"/>
                </a:lnTo>
                <a:lnTo>
                  <a:pt x="3082" y="299"/>
                </a:lnTo>
                <a:lnTo>
                  <a:pt x="3093" y="262"/>
                </a:lnTo>
                <a:lnTo>
                  <a:pt x="3104" y="251"/>
                </a:lnTo>
                <a:lnTo>
                  <a:pt x="3115" y="246"/>
                </a:lnTo>
                <a:lnTo>
                  <a:pt x="3128" y="233"/>
                </a:lnTo>
                <a:lnTo>
                  <a:pt x="3139" y="231"/>
                </a:lnTo>
                <a:lnTo>
                  <a:pt x="3150" y="228"/>
                </a:lnTo>
                <a:lnTo>
                  <a:pt x="3163" y="213"/>
                </a:lnTo>
                <a:lnTo>
                  <a:pt x="3174" y="194"/>
                </a:lnTo>
                <a:lnTo>
                  <a:pt x="3185" y="209"/>
                </a:lnTo>
                <a:lnTo>
                  <a:pt x="3196" y="198"/>
                </a:lnTo>
                <a:lnTo>
                  <a:pt x="3209" y="191"/>
                </a:lnTo>
                <a:lnTo>
                  <a:pt x="3220" y="198"/>
                </a:lnTo>
                <a:lnTo>
                  <a:pt x="3231" y="200"/>
                </a:lnTo>
                <a:lnTo>
                  <a:pt x="3242" y="235"/>
                </a:lnTo>
                <a:lnTo>
                  <a:pt x="3254" y="183"/>
                </a:lnTo>
                <a:lnTo>
                  <a:pt x="3266" y="161"/>
                </a:lnTo>
                <a:lnTo>
                  <a:pt x="3277" y="180"/>
                </a:lnTo>
                <a:lnTo>
                  <a:pt x="3289" y="176"/>
                </a:lnTo>
                <a:lnTo>
                  <a:pt x="3300" y="193"/>
                </a:lnTo>
                <a:lnTo>
                  <a:pt x="3311" y="165"/>
                </a:lnTo>
                <a:lnTo>
                  <a:pt x="3322" y="141"/>
                </a:lnTo>
                <a:lnTo>
                  <a:pt x="3335" y="104"/>
                </a:lnTo>
                <a:lnTo>
                  <a:pt x="3346" y="84"/>
                </a:lnTo>
                <a:lnTo>
                  <a:pt x="3357" y="92"/>
                </a:lnTo>
                <a:lnTo>
                  <a:pt x="3370" y="79"/>
                </a:lnTo>
                <a:lnTo>
                  <a:pt x="3381" y="51"/>
                </a:lnTo>
                <a:lnTo>
                  <a:pt x="3392" y="31"/>
                </a:lnTo>
                <a:lnTo>
                  <a:pt x="3403" y="11"/>
                </a:lnTo>
                <a:lnTo>
                  <a:pt x="3416" y="11"/>
                </a:lnTo>
                <a:lnTo>
                  <a:pt x="3427" y="7"/>
                </a:lnTo>
                <a:lnTo>
                  <a:pt x="3438" y="0"/>
                </a:lnTo>
                <a:lnTo>
                  <a:pt x="3451" y="0"/>
                </a:lnTo>
                <a:lnTo>
                  <a:pt x="3462" y="18"/>
                </a:lnTo>
                <a:lnTo>
                  <a:pt x="3473" y="2"/>
                </a:lnTo>
                <a:lnTo>
                  <a:pt x="3484" y="5"/>
                </a:lnTo>
                <a:lnTo>
                  <a:pt x="3497" y="321"/>
                </a:lnTo>
                <a:lnTo>
                  <a:pt x="3508" y="652"/>
                </a:lnTo>
                <a:lnTo>
                  <a:pt x="3508" y="2799"/>
                </a:lnTo>
                <a:lnTo>
                  <a:pt x="3497" y="2799"/>
                </a:lnTo>
                <a:lnTo>
                  <a:pt x="3484" y="2799"/>
                </a:lnTo>
                <a:lnTo>
                  <a:pt x="3473" y="2799"/>
                </a:lnTo>
                <a:lnTo>
                  <a:pt x="3462" y="2799"/>
                </a:lnTo>
                <a:lnTo>
                  <a:pt x="3451" y="2799"/>
                </a:lnTo>
                <a:lnTo>
                  <a:pt x="3438" y="2799"/>
                </a:lnTo>
                <a:lnTo>
                  <a:pt x="3427" y="2799"/>
                </a:lnTo>
                <a:lnTo>
                  <a:pt x="3416" y="2799"/>
                </a:lnTo>
                <a:lnTo>
                  <a:pt x="3403" y="2799"/>
                </a:lnTo>
                <a:lnTo>
                  <a:pt x="3392" y="2799"/>
                </a:lnTo>
                <a:lnTo>
                  <a:pt x="3381" y="2799"/>
                </a:lnTo>
                <a:lnTo>
                  <a:pt x="3370" y="2799"/>
                </a:lnTo>
                <a:lnTo>
                  <a:pt x="3357" y="2799"/>
                </a:lnTo>
                <a:lnTo>
                  <a:pt x="3346" y="2799"/>
                </a:lnTo>
                <a:lnTo>
                  <a:pt x="3335" y="2799"/>
                </a:lnTo>
                <a:lnTo>
                  <a:pt x="3322" y="2799"/>
                </a:lnTo>
                <a:lnTo>
                  <a:pt x="3311" y="2799"/>
                </a:lnTo>
                <a:lnTo>
                  <a:pt x="3300" y="2799"/>
                </a:lnTo>
                <a:lnTo>
                  <a:pt x="3289" y="2799"/>
                </a:lnTo>
                <a:lnTo>
                  <a:pt x="3277" y="2799"/>
                </a:lnTo>
                <a:lnTo>
                  <a:pt x="3266" y="2799"/>
                </a:lnTo>
                <a:lnTo>
                  <a:pt x="3254" y="2799"/>
                </a:lnTo>
                <a:lnTo>
                  <a:pt x="3242" y="2799"/>
                </a:lnTo>
                <a:lnTo>
                  <a:pt x="3231" y="2799"/>
                </a:lnTo>
                <a:lnTo>
                  <a:pt x="3220" y="2799"/>
                </a:lnTo>
                <a:lnTo>
                  <a:pt x="3209" y="2799"/>
                </a:lnTo>
                <a:lnTo>
                  <a:pt x="3196" y="2799"/>
                </a:lnTo>
                <a:lnTo>
                  <a:pt x="3185" y="2799"/>
                </a:lnTo>
                <a:lnTo>
                  <a:pt x="3174" y="2799"/>
                </a:lnTo>
                <a:lnTo>
                  <a:pt x="3163" y="2799"/>
                </a:lnTo>
                <a:lnTo>
                  <a:pt x="3150" y="2799"/>
                </a:lnTo>
                <a:lnTo>
                  <a:pt x="3139" y="2799"/>
                </a:lnTo>
                <a:lnTo>
                  <a:pt x="3128" y="2799"/>
                </a:lnTo>
                <a:lnTo>
                  <a:pt x="3115" y="2799"/>
                </a:lnTo>
                <a:lnTo>
                  <a:pt x="3104" y="2799"/>
                </a:lnTo>
                <a:lnTo>
                  <a:pt x="3093" y="2799"/>
                </a:lnTo>
                <a:lnTo>
                  <a:pt x="3082" y="2799"/>
                </a:lnTo>
                <a:lnTo>
                  <a:pt x="3069" y="2799"/>
                </a:lnTo>
                <a:lnTo>
                  <a:pt x="3058" y="2799"/>
                </a:lnTo>
                <a:lnTo>
                  <a:pt x="3047" y="2799"/>
                </a:lnTo>
                <a:lnTo>
                  <a:pt x="3034" y="2799"/>
                </a:lnTo>
                <a:lnTo>
                  <a:pt x="3023" y="2799"/>
                </a:lnTo>
                <a:lnTo>
                  <a:pt x="3012" y="2799"/>
                </a:lnTo>
                <a:lnTo>
                  <a:pt x="3001" y="2799"/>
                </a:lnTo>
                <a:lnTo>
                  <a:pt x="2988" y="2799"/>
                </a:lnTo>
                <a:lnTo>
                  <a:pt x="2977" y="2799"/>
                </a:lnTo>
                <a:lnTo>
                  <a:pt x="2966" y="2799"/>
                </a:lnTo>
                <a:lnTo>
                  <a:pt x="2953" y="2799"/>
                </a:lnTo>
                <a:lnTo>
                  <a:pt x="2942" y="2799"/>
                </a:lnTo>
                <a:lnTo>
                  <a:pt x="2931" y="2799"/>
                </a:lnTo>
                <a:lnTo>
                  <a:pt x="2920" y="2799"/>
                </a:lnTo>
                <a:lnTo>
                  <a:pt x="2907" y="2799"/>
                </a:lnTo>
                <a:lnTo>
                  <a:pt x="2896" y="2799"/>
                </a:lnTo>
                <a:lnTo>
                  <a:pt x="2885" y="2799"/>
                </a:lnTo>
                <a:lnTo>
                  <a:pt x="2872" y="2799"/>
                </a:lnTo>
                <a:lnTo>
                  <a:pt x="2861" y="2799"/>
                </a:lnTo>
                <a:lnTo>
                  <a:pt x="2850" y="2799"/>
                </a:lnTo>
                <a:lnTo>
                  <a:pt x="2839" y="2799"/>
                </a:lnTo>
                <a:lnTo>
                  <a:pt x="2827" y="2799"/>
                </a:lnTo>
                <a:lnTo>
                  <a:pt x="2816" y="2799"/>
                </a:lnTo>
                <a:lnTo>
                  <a:pt x="2805" y="2799"/>
                </a:lnTo>
                <a:lnTo>
                  <a:pt x="2792" y="2799"/>
                </a:lnTo>
                <a:lnTo>
                  <a:pt x="2781" y="2799"/>
                </a:lnTo>
                <a:lnTo>
                  <a:pt x="2770" y="2799"/>
                </a:lnTo>
                <a:lnTo>
                  <a:pt x="2759" y="2799"/>
                </a:lnTo>
                <a:lnTo>
                  <a:pt x="2746" y="2799"/>
                </a:lnTo>
                <a:lnTo>
                  <a:pt x="2735" y="2799"/>
                </a:lnTo>
                <a:lnTo>
                  <a:pt x="2724" y="2799"/>
                </a:lnTo>
                <a:lnTo>
                  <a:pt x="2711" y="2799"/>
                </a:lnTo>
                <a:lnTo>
                  <a:pt x="2700" y="2799"/>
                </a:lnTo>
                <a:lnTo>
                  <a:pt x="2689" y="2799"/>
                </a:lnTo>
                <a:lnTo>
                  <a:pt x="2678" y="2799"/>
                </a:lnTo>
                <a:lnTo>
                  <a:pt x="2665" y="2799"/>
                </a:lnTo>
                <a:lnTo>
                  <a:pt x="2654" y="2799"/>
                </a:lnTo>
                <a:lnTo>
                  <a:pt x="2643" y="2799"/>
                </a:lnTo>
                <a:lnTo>
                  <a:pt x="2632" y="2799"/>
                </a:lnTo>
                <a:lnTo>
                  <a:pt x="2619" y="2799"/>
                </a:lnTo>
                <a:lnTo>
                  <a:pt x="2608" y="2799"/>
                </a:lnTo>
                <a:lnTo>
                  <a:pt x="2597" y="2799"/>
                </a:lnTo>
                <a:lnTo>
                  <a:pt x="2584" y="2799"/>
                </a:lnTo>
                <a:lnTo>
                  <a:pt x="2573" y="2799"/>
                </a:lnTo>
                <a:lnTo>
                  <a:pt x="2562" y="2799"/>
                </a:lnTo>
                <a:lnTo>
                  <a:pt x="2551" y="2799"/>
                </a:lnTo>
                <a:lnTo>
                  <a:pt x="2538" y="2799"/>
                </a:lnTo>
                <a:lnTo>
                  <a:pt x="2527" y="2799"/>
                </a:lnTo>
                <a:lnTo>
                  <a:pt x="2516" y="2799"/>
                </a:lnTo>
                <a:lnTo>
                  <a:pt x="2503" y="2799"/>
                </a:lnTo>
                <a:lnTo>
                  <a:pt x="2492" y="2799"/>
                </a:lnTo>
                <a:lnTo>
                  <a:pt x="2481" y="2799"/>
                </a:lnTo>
                <a:lnTo>
                  <a:pt x="2470" y="2799"/>
                </a:lnTo>
                <a:lnTo>
                  <a:pt x="2457" y="2799"/>
                </a:lnTo>
                <a:lnTo>
                  <a:pt x="2446" y="2799"/>
                </a:lnTo>
                <a:lnTo>
                  <a:pt x="2435" y="2799"/>
                </a:lnTo>
                <a:lnTo>
                  <a:pt x="2423" y="2799"/>
                </a:lnTo>
                <a:lnTo>
                  <a:pt x="2411" y="2799"/>
                </a:lnTo>
                <a:lnTo>
                  <a:pt x="2400" y="2799"/>
                </a:lnTo>
                <a:lnTo>
                  <a:pt x="2389" y="2799"/>
                </a:lnTo>
                <a:lnTo>
                  <a:pt x="2377" y="2799"/>
                </a:lnTo>
                <a:lnTo>
                  <a:pt x="2366" y="2799"/>
                </a:lnTo>
                <a:lnTo>
                  <a:pt x="2355" y="2799"/>
                </a:lnTo>
                <a:lnTo>
                  <a:pt x="2342" y="2799"/>
                </a:lnTo>
                <a:lnTo>
                  <a:pt x="2331" y="2799"/>
                </a:lnTo>
                <a:lnTo>
                  <a:pt x="2320" y="2799"/>
                </a:lnTo>
                <a:lnTo>
                  <a:pt x="2309" y="2799"/>
                </a:lnTo>
                <a:lnTo>
                  <a:pt x="2296" y="2799"/>
                </a:lnTo>
                <a:lnTo>
                  <a:pt x="2285" y="2799"/>
                </a:lnTo>
                <a:lnTo>
                  <a:pt x="2274" y="2799"/>
                </a:lnTo>
                <a:lnTo>
                  <a:pt x="2261" y="2799"/>
                </a:lnTo>
                <a:lnTo>
                  <a:pt x="2250" y="2799"/>
                </a:lnTo>
                <a:lnTo>
                  <a:pt x="2239" y="2799"/>
                </a:lnTo>
                <a:lnTo>
                  <a:pt x="2228" y="2799"/>
                </a:lnTo>
                <a:lnTo>
                  <a:pt x="2215" y="2799"/>
                </a:lnTo>
                <a:lnTo>
                  <a:pt x="2204" y="2799"/>
                </a:lnTo>
                <a:lnTo>
                  <a:pt x="2193" y="2799"/>
                </a:lnTo>
                <a:lnTo>
                  <a:pt x="2180" y="2799"/>
                </a:lnTo>
                <a:lnTo>
                  <a:pt x="2169" y="2799"/>
                </a:lnTo>
                <a:lnTo>
                  <a:pt x="2158" y="2799"/>
                </a:lnTo>
                <a:lnTo>
                  <a:pt x="2147" y="2799"/>
                </a:lnTo>
                <a:lnTo>
                  <a:pt x="2134" y="2799"/>
                </a:lnTo>
                <a:lnTo>
                  <a:pt x="2123" y="2799"/>
                </a:lnTo>
                <a:lnTo>
                  <a:pt x="2112" y="2799"/>
                </a:lnTo>
                <a:lnTo>
                  <a:pt x="2101" y="2799"/>
                </a:lnTo>
                <a:lnTo>
                  <a:pt x="2088" y="2799"/>
                </a:lnTo>
                <a:lnTo>
                  <a:pt x="2077" y="2799"/>
                </a:lnTo>
                <a:lnTo>
                  <a:pt x="2066" y="2799"/>
                </a:lnTo>
                <a:lnTo>
                  <a:pt x="2053" y="2799"/>
                </a:lnTo>
                <a:lnTo>
                  <a:pt x="2042" y="2799"/>
                </a:lnTo>
                <a:lnTo>
                  <a:pt x="2031" y="2799"/>
                </a:lnTo>
                <a:lnTo>
                  <a:pt x="2020" y="2799"/>
                </a:lnTo>
                <a:lnTo>
                  <a:pt x="2007" y="2799"/>
                </a:lnTo>
                <a:lnTo>
                  <a:pt x="1996" y="2799"/>
                </a:lnTo>
                <a:lnTo>
                  <a:pt x="1985" y="2799"/>
                </a:lnTo>
                <a:lnTo>
                  <a:pt x="1973" y="2799"/>
                </a:lnTo>
                <a:lnTo>
                  <a:pt x="1962" y="2799"/>
                </a:lnTo>
                <a:lnTo>
                  <a:pt x="1950" y="2799"/>
                </a:lnTo>
                <a:lnTo>
                  <a:pt x="1939" y="2799"/>
                </a:lnTo>
                <a:lnTo>
                  <a:pt x="1927" y="2799"/>
                </a:lnTo>
                <a:lnTo>
                  <a:pt x="1916" y="2799"/>
                </a:lnTo>
                <a:lnTo>
                  <a:pt x="1905" y="2799"/>
                </a:lnTo>
                <a:lnTo>
                  <a:pt x="1892" y="2799"/>
                </a:lnTo>
                <a:lnTo>
                  <a:pt x="1881" y="2799"/>
                </a:lnTo>
                <a:lnTo>
                  <a:pt x="1870" y="2799"/>
                </a:lnTo>
                <a:lnTo>
                  <a:pt x="1859" y="2799"/>
                </a:lnTo>
                <a:lnTo>
                  <a:pt x="1846" y="2799"/>
                </a:lnTo>
                <a:lnTo>
                  <a:pt x="1835" y="2799"/>
                </a:lnTo>
                <a:lnTo>
                  <a:pt x="1824" y="2799"/>
                </a:lnTo>
                <a:lnTo>
                  <a:pt x="1811" y="2799"/>
                </a:lnTo>
                <a:lnTo>
                  <a:pt x="1800" y="2799"/>
                </a:lnTo>
                <a:lnTo>
                  <a:pt x="1789" y="2799"/>
                </a:lnTo>
                <a:lnTo>
                  <a:pt x="1778" y="2799"/>
                </a:lnTo>
                <a:lnTo>
                  <a:pt x="1765" y="2799"/>
                </a:lnTo>
                <a:lnTo>
                  <a:pt x="1754" y="2799"/>
                </a:lnTo>
                <a:lnTo>
                  <a:pt x="1743" y="2799"/>
                </a:lnTo>
                <a:lnTo>
                  <a:pt x="1730" y="2799"/>
                </a:lnTo>
                <a:lnTo>
                  <a:pt x="1719" y="2799"/>
                </a:lnTo>
                <a:lnTo>
                  <a:pt x="1708" y="2799"/>
                </a:lnTo>
                <a:lnTo>
                  <a:pt x="1697" y="2799"/>
                </a:lnTo>
                <a:lnTo>
                  <a:pt x="1684" y="2799"/>
                </a:lnTo>
                <a:lnTo>
                  <a:pt x="1673" y="2799"/>
                </a:lnTo>
                <a:lnTo>
                  <a:pt x="1662" y="2799"/>
                </a:lnTo>
                <a:lnTo>
                  <a:pt x="1649" y="2799"/>
                </a:lnTo>
                <a:lnTo>
                  <a:pt x="1638" y="2799"/>
                </a:lnTo>
                <a:lnTo>
                  <a:pt x="1627" y="2799"/>
                </a:lnTo>
                <a:lnTo>
                  <a:pt x="1616" y="2799"/>
                </a:lnTo>
                <a:lnTo>
                  <a:pt x="1603" y="2799"/>
                </a:lnTo>
                <a:lnTo>
                  <a:pt x="1592" y="2799"/>
                </a:lnTo>
                <a:lnTo>
                  <a:pt x="1581" y="2799"/>
                </a:lnTo>
                <a:lnTo>
                  <a:pt x="1570" y="2799"/>
                </a:lnTo>
                <a:lnTo>
                  <a:pt x="1557" y="2799"/>
                </a:lnTo>
                <a:lnTo>
                  <a:pt x="1546" y="2799"/>
                </a:lnTo>
                <a:lnTo>
                  <a:pt x="1535" y="2799"/>
                </a:lnTo>
                <a:lnTo>
                  <a:pt x="1523" y="2799"/>
                </a:lnTo>
                <a:lnTo>
                  <a:pt x="1512" y="2799"/>
                </a:lnTo>
                <a:lnTo>
                  <a:pt x="1501" y="2799"/>
                </a:lnTo>
                <a:lnTo>
                  <a:pt x="1490" y="2799"/>
                </a:lnTo>
                <a:lnTo>
                  <a:pt x="1477" y="2799"/>
                </a:lnTo>
                <a:lnTo>
                  <a:pt x="1466" y="2799"/>
                </a:lnTo>
                <a:lnTo>
                  <a:pt x="1455" y="2799"/>
                </a:lnTo>
                <a:lnTo>
                  <a:pt x="1442" y="2799"/>
                </a:lnTo>
                <a:lnTo>
                  <a:pt x="1431" y="2799"/>
                </a:lnTo>
                <a:lnTo>
                  <a:pt x="1420" y="2799"/>
                </a:lnTo>
                <a:lnTo>
                  <a:pt x="1409" y="2799"/>
                </a:lnTo>
                <a:lnTo>
                  <a:pt x="1396" y="2799"/>
                </a:lnTo>
                <a:lnTo>
                  <a:pt x="1385" y="2799"/>
                </a:lnTo>
                <a:lnTo>
                  <a:pt x="1374" y="2799"/>
                </a:lnTo>
                <a:lnTo>
                  <a:pt x="1361" y="2799"/>
                </a:lnTo>
                <a:lnTo>
                  <a:pt x="1350" y="2799"/>
                </a:lnTo>
                <a:lnTo>
                  <a:pt x="1339" y="2799"/>
                </a:lnTo>
                <a:lnTo>
                  <a:pt x="1328" y="2799"/>
                </a:lnTo>
                <a:lnTo>
                  <a:pt x="1315" y="2799"/>
                </a:lnTo>
                <a:lnTo>
                  <a:pt x="1304" y="2799"/>
                </a:lnTo>
                <a:lnTo>
                  <a:pt x="1293" y="2799"/>
                </a:lnTo>
                <a:lnTo>
                  <a:pt x="1280" y="2799"/>
                </a:lnTo>
                <a:lnTo>
                  <a:pt x="1269" y="2799"/>
                </a:lnTo>
                <a:lnTo>
                  <a:pt x="1258" y="2799"/>
                </a:lnTo>
                <a:lnTo>
                  <a:pt x="1247" y="2799"/>
                </a:lnTo>
                <a:lnTo>
                  <a:pt x="1234" y="2799"/>
                </a:lnTo>
                <a:lnTo>
                  <a:pt x="1223" y="2799"/>
                </a:lnTo>
                <a:lnTo>
                  <a:pt x="1212" y="2799"/>
                </a:lnTo>
                <a:lnTo>
                  <a:pt x="1199" y="2799"/>
                </a:lnTo>
                <a:lnTo>
                  <a:pt x="1188" y="2799"/>
                </a:lnTo>
                <a:lnTo>
                  <a:pt x="1177" y="2799"/>
                </a:lnTo>
                <a:lnTo>
                  <a:pt x="1166" y="2799"/>
                </a:lnTo>
                <a:lnTo>
                  <a:pt x="1153" y="2799"/>
                </a:lnTo>
                <a:lnTo>
                  <a:pt x="1142" y="2799"/>
                </a:lnTo>
                <a:lnTo>
                  <a:pt x="1131" y="2799"/>
                </a:lnTo>
                <a:lnTo>
                  <a:pt x="1119" y="2799"/>
                </a:lnTo>
                <a:lnTo>
                  <a:pt x="1107" y="2799"/>
                </a:lnTo>
                <a:lnTo>
                  <a:pt x="1096" y="2799"/>
                </a:lnTo>
                <a:lnTo>
                  <a:pt x="1085" y="2799"/>
                </a:lnTo>
                <a:lnTo>
                  <a:pt x="1073" y="2799"/>
                </a:lnTo>
                <a:lnTo>
                  <a:pt x="1062" y="2799"/>
                </a:lnTo>
                <a:lnTo>
                  <a:pt x="1051" y="2799"/>
                </a:lnTo>
                <a:lnTo>
                  <a:pt x="1040" y="2799"/>
                </a:lnTo>
                <a:lnTo>
                  <a:pt x="1027" y="2799"/>
                </a:lnTo>
                <a:lnTo>
                  <a:pt x="1016" y="2799"/>
                </a:lnTo>
                <a:lnTo>
                  <a:pt x="1005" y="2799"/>
                </a:lnTo>
                <a:lnTo>
                  <a:pt x="992" y="2799"/>
                </a:lnTo>
                <a:lnTo>
                  <a:pt x="981" y="2799"/>
                </a:lnTo>
                <a:lnTo>
                  <a:pt x="970" y="2799"/>
                </a:lnTo>
                <a:lnTo>
                  <a:pt x="959" y="2799"/>
                </a:lnTo>
                <a:lnTo>
                  <a:pt x="946" y="2799"/>
                </a:lnTo>
                <a:lnTo>
                  <a:pt x="935" y="2799"/>
                </a:lnTo>
                <a:lnTo>
                  <a:pt x="924" y="2799"/>
                </a:lnTo>
                <a:lnTo>
                  <a:pt x="911" y="2799"/>
                </a:lnTo>
                <a:lnTo>
                  <a:pt x="900" y="2799"/>
                </a:lnTo>
                <a:lnTo>
                  <a:pt x="889" y="2799"/>
                </a:lnTo>
                <a:lnTo>
                  <a:pt x="878" y="2799"/>
                </a:lnTo>
                <a:lnTo>
                  <a:pt x="865" y="2799"/>
                </a:lnTo>
                <a:lnTo>
                  <a:pt x="854" y="2799"/>
                </a:lnTo>
                <a:lnTo>
                  <a:pt x="843" y="2799"/>
                </a:lnTo>
                <a:lnTo>
                  <a:pt x="830" y="2799"/>
                </a:lnTo>
                <a:lnTo>
                  <a:pt x="819" y="2799"/>
                </a:lnTo>
                <a:lnTo>
                  <a:pt x="808" y="2799"/>
                </a:lnTo>
                <a:lnTo>
                  <a:pt x="797" y="2799"/>
                </a:lnTo>
                <a:lnTo>
                  <a:pt x="784" y="2799"/>
                </a:lnTo>
                <a:lnTo>
                  <a:pt x="773" y="2799"/>
                </a:lnTo>
                <a:lnTo>
                  <a:pt x="762" y="2799"/>
                </a:lnTo>
                <a:lnTo>
                  <a:pt x="749" y="2799"/>
                </a:lnTo>
                <a:lnTo>
                  <a:pt x="738" y="2799"/>
                </a:lnTo>
                <a:lnTo>
                  <a:pt x="727" y="2799"/>
                </a:lnTo>
                <a:lnTo>
                  <a:pt x="716" y="2799"/>
                </a:lnTo>
                <a:lnTo>
                  <a:pt x="703" y="2799"/>
                </a:lnTo>
                <a:lnTo>
                  <a:pt x="692" y="2799"/>
                </a:lnTo>
                <a:lnTo>
                  <a:pt x="681" y="2799"/>
                </a:lnTo>
                <a:lnTo>
                  <a:pt x="669" y="2799"/>
                </a:lnTo>
                <a:lnTo>
                  <a:pt x="658" y="2799"/>
                </a:lnTo>
                <a:lnTo>
                  <a:pt x="646" y="2799"/>
                </a:lnTo>
                <a:lnTo>
                  <a:pt x="635" y="2799"/>
                </a:lnTo>
                <a:lnTo>
                  <a:pt x="623" y="2799"/>
                </a:lnTo>
                <a:lnTo>
                  <a:pt x="612" y="2799"/>
                </a:lnTo>
                <a:lnTo>
                  <a:pt x="601" y="2799"/>
                </a:lnTo>
                <a:lnTo>
                  <a:pt x="588" y="2799"/>
                </a:lnTo>
                <a:lnTo>
                  <a:pt x="577" y="2799"/>
                </a:lnTo>
                <a:lnTo>
                  <a:pt x="566" y="2799"/>
                </a:lnTo>
                <a:lnTo>
                  <a:pt x="555" y="2799"/>
                </a:lnTo>
                <a:lnTo>
                  <a:pt x="542" y="2799"/>
                </a:lnTo>
                <a:lnTo>
                  <a:pt x="531" y="2799"/>
                </a:lnTo>
                <a:lnTo>
                  <a:pt x="520" y="2799"/>
                </a:lnTo>
                <a:lnTo>
                  <a:pt x="509" y="2799"/>
                </a:lnTo>
                <a:lnTo>
                  <a:pt x="496" y="2799"/>
                </a:lnTo>
                <a:lnTo>
                  <a:pt x="485" y="2799"/>
                </a:lnTo>
                <a:lnTo>
                  <a:pt x="474" y="2799"/>
                </a:lnTo>
                <a:lnTo>
                  <a:pt x="461" y="2799"/>
                </a:lnTo>
                <a:lnTo>
                  <a:pt x="450" y="2799"/>
                </a:lnTo>
                <a:lnTo>
                  <a:pt x="439" y="2799"/>
                </a:lnTo>
                <a:lnTo>
                  <a:pt x="428" y="2799"/>
                </a:lnTo>
                <a:lnTo>
                  <a:pt x="415" y="2799"/>
                </a:lnTo>
                <a:lnTo>
                  <a:pt x="404" y="2799"/>
                </a:lnTo>
                <a:lnTo>
                  <a:pt x="393" y="2799"/>
                </a:lnTo>
                <a:lnTo>
                  <a:pt x="380" y="2799"/>
                </a:lnTo>
                <a:lnTo>
                  <a:pt x="369" y="2799"/>
                </a:lnTo>
                <a:lnTo>
                  <a:pt x="358" y="2799"/>
                </a:lnTo>
                <a:lnTo>
                  <a:pt x="347" y="2799"/>
                </a:lnTo>
                <a:lnTo>
                  <a:pt x="334" y="2799"/>
                </a:lnTo>
                <a:lnTo>
                  <a:pt x="323" y="2799"/>
                </a:lnTo>
                <a:lnTo>
                  <a:pt x="312" y="2799"/>
                </a:lnTo>
                <a:lnTo>
                  <a:pt x="299" y="2799"/>
                </a:lnTo>
                <a:lnTo>
                  <a:pt x="288" y="2799"/>
                </a:lnTo>
                <a:lnTo>
                  <a:pt x="277" y="2799"/>
                </a:lnTo>
                <a:lnTo>
                  <a:pt x="266" y="2799"/>
                </a:lnTo>
                <a:lnTo>
                  <a:pt x="253" y="2799"/>
                </a:lnTo>
                <a:lnTo>
                  <a:pt x="242" y="2799"/>
                </a:lnTo>
                <a:lnTo>
                  <a:pt x="231" y="2799"/>
                </a:lnTo>
                <a:lnTo>
                  <a:pt x="219" y="2799"/>
                </a:lnTo>
                <a:lnTo>
                  <a:pt x="208" y="2799"/>
                </a:lnTo>
                <a:lnTo>
                  <a:pt x="197" y="2799"/>
                </a:lnTo>
                <a:lnTo>
                  <a:pt x="186" y="2799"/>
                </a:lnTo>
                <a:lnTo>
                  <a:pt x="173" y="2799"/>
                </a:lnTo>
                <a:lnTo>
                  <a:pt x="162" y="2799"/>
                </a:lnTo>
                <a:lnTo>
                  <a:pt x="151" y="2799"/>
                </a:lnTo>
                <a:lnTo>
                  <a:pt x="138" y="2799"/>
                </a:lnTo>
                <a:lnTo>
                  <a:pt x="127" y="2799"/>
                </a:lnTo>
                <a:lnTo>
                  <a:pt x="116" y="2799"/>
                </a:lnTo>
                <a:lnTo>
                  <a:pt x="105" y="2799"/>
                </a:lnTo>
                <a:lnTo>
                  <a:pt x="92" y="2799"/>
                </a:lnTo>
                <a:lnTo>
                  <a:pt x="81" y="2799"/>
                </a:lnTo>
                <a:lnTo>
                  <a:pt x="70" y="2799"/>
                </a:lnTo>
                <a:lnTo>
                  <a:pt x="57" y="2799"/>
                </a:lnTo>
                <a:lnTo>
                  <a:pt x="46" y="2799"/>
                </a:lnTo>
                <a:lnTo>
                  <a:pt x="35" y="2799"/>
                </a:lnTo>
                <a:lnTo>
                  <a:pt x="24" y="2799"/>
                </a:lnTo>
                <a:lnTo>
                  <a:pt x="11" y="2799"/>
                </a:lnTo>
                <a:lnTo>
                  <a:pt x="0" y="2799"/>
                </a:lnTo>
                <a:close/>
              </a:path>
            </a:pathLst>
          </a:custGeom>
          <a:solidFill>
            <a:srgbClr val="0080c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6" name=""/>
          <p:cNvSpPr/>
          <p:nvPr/>
        </p:nvSpPr>
        <p:spPr>
          <a:xfrm>
            <a:off x="5645160" y="2079720"/>
            <a:ext cx="2784600" cy="3281400"/>
          </a:xfrm>
          <a:custGeom>
            <a:avLst/>
            <a:gdLst/>
            <a:ahLst/>
            <a:rect l="l" t="t" r="r" b="b"/>
            <a:pathLst>
              <a:path w="3508" h="4134">
                <a:moveTo>
                  <a:pt x="0" y="3563"/>
                </a:moveTo>
                <a:lnTo>
                  <a:pt x="11" y="3574"/>
                </a:lnTo>
                <a:lnTo>
                  <a:pt x="24" y="3530"/>
                </a:lnTo>
                <a:lnTo>
                  <a:pt x="35" y="3513"/>
                </a:lnTo>
                <a:lnTo>
                  <a:pt x="46" y="3482"/>
                </a:lnTo>
                <a:lnTo>
                  <a:pt x="57" y="3449"/>
                </a:lnTo>
                <a:lnTo>
                  <a:pt x="70" y="3423"/>
                </a:lnTo>
                <a:lnTo>
                  <a:pt x="81" y="3438"/>
                </a:lnTo>
                <a:lnTo>
                  <a:pt x="92" y="3476"/>
                </a:lnTo>
                <a:lnTo>
                  <a:pt x="105" y="3440"/>
                </a:lnTo>
                <a:lnTo>
                  <a:pt x="116" y="3414"/>
                </a:lnTo>
                <a:lnTo>
                  <a:pt x="127" y="3377"/>
                </a:lnTo>
                <a:lnTo>
                  <a:pt x="138" y="3368"/>
                </a:lnTo>
                <a:lnTo>
                  <a:pt x="151" y="3346"/>
                </a:lnTo>
                <a:lnTo>
                  <a:pt x="162" y="3348"/>
                </a:lnTo>
                <a:lnTo>
                  <a:pt x="173" y="3366"/>
                </a:lnTo>
                <a:lnTo>
                  <a:pt x="186" y="3364"/>
                </a:lnTo>
                <a:lnTo>
                  <a:pt x="197" y="3352"/>
                </a:lnTo>
                <a:lnTo>
                  <a:pt x="208" y="3355"/>
                </a:lnTo>
                <a:lnTo>
                  <a:pt x="219" y="3348"/>
                </a:lnTo>
                <a:lnTo>
                  <a:pt x="231" y="3335"/>
                </a:lnTo>
                <a:lnTo>
                  <a:pt x="242" y="3330"/>
                </a:lnTo>
                <a:lnTo>
                  <a:pt x="253" y="3339"/>
                </a:lnTo>
                <a:lnTo>
                  <a:pt x="266" y="3300"/>
                </a:lnTo>
                <a:lnTo>
                  <a:pt x="277" y="3269"/>
                </a:lnTo>
                <a:lnTo>
                  <a:pt x="288" y="3208"/>
                </a:lnTo>
                <a:lnTo>
                  <a:pt x="299" y="3170"/>
                </a:lnTo>
                <a:lnTo>
                  <a:pt x="312" y="3137"/>
                </a:lnTo>
                <a:lnTo>
                  <a:pt x="323" y="3111"/>
                </a:lnTo>
                <a:lnTo>
                  <a:pt x="334" y="3080"/>
                </a:lnTo>
                <a:lnTo>
                  <a:pt x="347" y="3021"/>
                </a:lnTo>
                <a:lnTo>
                  <a:pt x="358" y="2968"/>
                </a:lnTo>
                <a:lnTo>
                  <a:pt x="369" y="2924"/>
                </a:lnTo>
                <a:lnTo>
                  <a:pt x="380" y="2865"/>
                </a:lnTo>
                <a:lnTo>
                  <a:pt x="393" y="2802"/>
                </a:lnTo>
                <a:lnTo>
                  <a:pt x="404" y="2773"/>
                </a:lnTo>
                <a:lnTo>
                  <a:pt x="415" y="2747"/>
                </a:lnTo>
                <a:lnTo>
                  <a:pt x="428" y="2731"/>
                </a:lnTo>
                <a:lnTo>
                  <a:pt x="439" y="2733"/>
                </a:lnTo>
                <a:lnTo>
                  <a:pt x="450" y="2692"/>
                </a:lnTo>
                <a:lnTo>
                  <a:pt x="461" y="2663"/>
                </a:lnTo>
                <a:lnTo>
                  <a:pt x="474" y="2613"/>
                </a:lnTo>
                <a:lnTo>
                  <a:pt x="485" y="2593"/>
                </a:lnTo>
                <a:lnTo>
                  <a:pt x="496" y="2586"/>
                </a:lnTo>
                <a:lnTo>
                  <a:pt x="509" y="2562"/>
                </a:lnTo>
                <a:lnTo>
                  <a:pt x="520" y="2547"/>
                </a:lnTo>
                <a:lnTo>
                  <a:pt x="531" y="2543"/>
                </a:lnTo>
                <a:lnTo>
                  <a:pt x="542" y="2516"/>
                </a:lnTo>
                <a:lnTo>
                  <a:pt x="555" y="2498"/>
                </a:lnTo>
                <a:lnTo>
                  <a:pt x="566" y="2501"/>
                </a:lnTo>
                <a:lnTo>
                  <a:pt x="577" y="2512"/>
                </a:lnTo>
                <a:lnTo>
                  <a:pt x="588" y="2613"/>
                </a:lnTo>
                <a:lnTo>
                  <a:pt x="601" y="2698"/>
                </a:lnTo>
                <a:lnTo>
                  <a:pt x="612" y="2729"/>
                </a:lnTo>
                <a:lnTo>
                  <a:pt x="623" y="2779"/>
                </a:lnTo>
                <a:lnTo>
                  <a:pt x="635" y="2870"/>
                </a:lnTo>
                <a:lnTo>
                  <a:pt x="646" y="2970"/>
                </a:lnTo>
                <a:lnTo>
                  <a:pt x="658" y="3094"/>
                </a:lnTo>
                <a:lnTo>
                  <a:pt x="669" y="3208"/>
                </a:lnTo>
                <a:lnTo>
                  <a:pt x="681" y="3309"/>
                </a:lnTo>
                <a:lnTo>
                  <a:pt x="692" y="3403"/>
                </a:lnTo>
                <a:lnTo>
                  <a:pt x="703" y="3458"/>
                </a:lnTo>
                <a:lnTo>
                  <a:pt x="716" y="3563"/>
                </a:lnTo>
                <a:lnTo>
                  <a:pt x="727" y="3649"/>
                </a:lnTo>
                <a:lnTo>
                  <a:pt x="738" y="3673"/>
                </a:lnTo>
                <a:lnTo>
                  <a:pt x="749" y="3704"/>
                </a:lnTo>
                <a:lnTo>
                  <a:pt x="762" y="3746"/>
                </a:lnTo>
                <a:lnTo>
                  <a:pt x="773" y="3807"/>
                </a:lnTo>
                <a:lnTo>
                  <a:pt x="784" y="3849"/>
                </a:lnTo>
                <a:lnTo>
                  <a:pt x="797" y="3893"/>
                </a:lnTo>
                <a:lnTo>
                  <a:pt x="808" y="3926"/>
                </a:lnTo>
                <a:lnTo>
                  <a:pt x="819" y="3994"/>
                </a:lnTo>
                <a:lnTo>
                  <a:pt x="830" y="4018"/>
                </a:lnTo>
                <a:lnTo>
                  <a:pt x="843" y="4060"/>
                </a:lnTo>
                <a:lnTo>
                  <a:pt x="854" y="4077"/>
                </a:lnTo>
                <a:lnTo>
                  <a:pt x="865" y="4070"/>
                </a:lnTo>
                <a:lnTo>
                  <a:pt x="878" y="4070"/>
                </a:lnTo>
                <a:lnTo>
                  <a:pt x="889" y="4068"/>
                </a:lnTo>
                <a:lnTo>
                  <a:pt x="900" y="4073"/>
                </a:lnTo>
                <a:lnTo>
                  <a:pt x="911" y="4071"/>
                </a:lnTo>
                <a:lnTo>
                  <a:pt x="924" y="4064"/>
                </a:lnTo>
                <a:lnTo>
                  <a:pt x="935" y="4044"/>
                </a:lnTo>
                <a:lnTo>
                  <a:pt x="946" y="4024"/>
                </a:lnTo>
                <a:lnTo>
                  <a:pt x="959" y="4073"/>
                </a:lnTo>
                <a:lnTo>
                  <a:pt x="970" y="4083"/>
                </a:lnTo>
                <a:lnTo>
                  <a:pt x="981" y="4134"/>
                </a:lnTo>
                <a:lnTo>
                  <a:pt x="992" y="4073"/>
                </a:lnTo>
                <a:lnTo>
                  <a:pt x="1005" y="4016"/>
                </a:lnTo>
                <a:lnTo>
                  <a:pt x="1016" y="3947"/>
                </a:lnTo>
                <a:lnTo>
                  <a:pt x="1027" y="3846"/>
                </a:lnTo>
                <a:lnTo>
                  <a:pt x="1040" y="3796"/>
                </a:lnTo>
                <a:lnTo>
                  <a:pt x="1051" y="3754"/>
                </a:lnTo>
                <a:lnTo>
                  <a:pt x="1062" y="3710"/>
                </a:lnTo>
                <a:lnTo>
                  <a:pt x="1073" y="3662"/>
                </a:lnTo>
                <a:lnTo>
                  <a:pt x="1085" y="3656"/>
                </a:lnTo>
                <a:lnTo>
                  <a:pt x="1096" y="3583"/>
                </a:lnTo>
                <a:lnTo>
                  <a:pt x="1107" y="3550"/>
                </a:lnTo>
                <a:lnTo>
                  <a:pt x="1119" y="3574"/>
                </a:lnTo>
                <a:lnTo>
                  <a:pt x="1131" y="3581"/>
                </a:lnTo>
                <a:lnTo>
                  <a:pt x="1142" y="3616"/>
                </a:lnTo>
                <a:lnTo>
                  <a:pt x="1153" y="3655"/>
                </a:lnTo>
                <a:lnTo>
                  <a:pt x="1166" y="3677"/>
                </a:lnTo>
                <a:lnTo>
                  <a:pt x="1177" y="3675"/>
                </a:lnTo>
                <a:lnTo>
                  <a:pt x="1188" y="3667"/>
                </a:lnTo>
                <a:lnTo>
                  <a:pt x="1199" y="3680"/>
                </a:lnTo>
                <a:lnTo>
                  <a:pt x="1212" y="3686"/>
                </a:lnTo>
                <a:lnTo>
                  <a:pt x="1223" y="3677"/>
                </a:lnTo>
                <a:lnTo>
                  <a:pt x="1234" y="3688"/>
                </a:lnTo>
                <a:lnTo>
                  <a:pt x="1247" y="3704"/>
                </a:lnTo>
                <a:lnTo>
                  <a:pt x="1258" y="3693"/>
                </a:lnTo>
                <a:lnTo>
                  <a:pt x="1269" y="3693"/>
                </a:lnTo>
                <a:lnTo>
                  <a:pt x="1280" y="3599"/>
                </a:lnTo>
                <a:lnTo>
                  <a:pt x="1293" y="3533"/>
                </a:lnTo>
                <a:lnTo>
                  <a:pt x="1304" y="3502"/>
                </a:lnTo>
                <a:lnTo>
                  <a:pt x="1315" y="3497"/>
                </a:lnTo>
                <a:lnTo>
                  <a:pt x="1328" y="3453"/>
                </a:lnTo>
                <a:lnTo>
                  <a:pt x="1339" y="3394"/>
                </a:lnTo>
                <a:lnTo>
                  <a:pt x="1350" y="3317"/>
                </a:lnTo>
                <a:lnTo>
                  <a:pt x="1361" y="3225"/>
                </a:lnTo>
                <a:lnTo>
                  <a:pt x="1374" y="3142"/>
                </a:lnTo>
                <a:lnTo>
                  <a:pt x="1385" y="3047"/>
                </a:lnTo>
                <a:lnTo>
                  <a:pt x="1396" y="2891"/>
                </a:lnTo>
                <a:lnTo>
                  <a:pt x="1409" y="2802"/>
                </a:lnTo>
                <a:lnTo>
                  <a:pt x="1420" y="2716"/>
                </a:lnTo>
                <a:lnTo>
                  <a:pt x="1431" y="2681"/>
                </a:lnTo>
                <a:lnTo>
                  <a:pt x="1442" y="2643"/>
                </a:lnTo>
                <a:lnTo>
                  <a:pt x="1455" y="2602"/>
                </a:lnTo>
                <a:lnTo>
                  <a:pt x="1466" y="2545"/>
                </a:lnTo>
                <a:lnTo>
                  <a:pt x="1477" y="2510"/>
                </a:lnTo>
                <a:lnTo>
                  <a:pt x="1490" y="2479"/>
                </a:lnTo>
                <a:lnTo>
                  <a:pt x="1501" y="2455"/>
                </a:lnTo>
                <a:lnTo>
                  <a:pt x="1512" y="2411"/>
                </a:lnTo>
                <a:lnTo>
                  <a:pt x="1523" y="2398"/>
                </a:lnTo>
                <a:lnTo>
                  <a:pt x="1535" y="2371"/>
                </a:lnTo>
                <a:lnTo>
                  <a:pt x="1546" y="2365"/>
                </a:lnTo>
                <a:lnTo>
                  <a:pt x="1557" y="2384"/>
                </a:lnTo>
                <a:lnTo>
                  <a:pt x="1570" y="2395"/>
                </a:lnTo>
                <a:lnTo>
                  <a:pt x="1581" y="2397"/>
                </a:lnTo>
                <a:lnTo>
                  <a:pt x="1592" y="2356"/>
                </a:lnTo>
                <a:lnTo>
                  <a:pt x="1603" y="2336"/>
                </a:lnTo>
                <a:lnTo>
                  <a:pt x="1616" y="2336"/>
                </a:lnTo>
                <a:lnTo>
                  <a:pt x="1627" y="2356"/>
                </a:lnTo>
                <a:lnTo>
                  <a:pt x="1638" y="2369"/>
                </a:lnTo>
                <a:lnTo>
                  <a:pt x="1649" y="2365"/>
                </a:lnTo>
                <a:lnTo>
                  <a:pt x="1662" y="2367"/>
                </a:lnTo>
                <a:lnTo>
                  <a:pt x="1673" y="2363"/>
                </a:lnTo>
                <a:lnTo>
                  <a:pt x="1684" y="2428"/>
                </a:lnTo>
                <a:lnTo>
                  <a:pt x="1697" y="2488"/>
                </a:lnTo>
                <a:lnTo>
                  <a:pt x="1708" y="2565"/>
                </a:lnTo>
                <a:lnTo>
                  <a:pt x="1719" y="2654"/>
                </a:lnTo>
                <a:lnTo>
                  <a:pt x="1730" y="2740"/>
                </a:lnTo>
                <a:lnTo>
                  <a:pt x="1743" y="2802"/>
                </a:lnTo>
                <a:lnTo>
                  <a:pt x="1754" y="2865"/>
                </a:lnTo>
                <a:lnTo>
                  <a:pt x="1765" y="2942"/>
                </a:lnTo>
                <a:lnTo>
                  <a:pt x="1778" y="2979"/>
                </a:lnTo>
                <a:lnTo>
                  <a:pt x="1789" y="3074"/>
                </a:lnTo>
                <a:lnTo>
                  <a:pt x="1800" y="3120"/>
                </a:lnTo>
                <a:lnTo>
                  <a:pt x="1811" y="3116"/>
                </a:lnTo>
                <a:lnTo>
                  <a:pt x="1824" y="3129"/>
                </a:lnTo>
                <a:lnTo>
                  <a:pt x="1835" y="3116"/>
                </a:lnTo>
                <a:lnTo>
                  <a:pt x="1846" y="3082"/>
                </a:lnTo>
                <a:lnTo>
                  <a:pt x="1859" y="3069"/>
                </a:lnTo>
                <a:lnTo>
                  <a:pt x="1870" y="3072"/>
                </a:lnTo>
                <a:lnTo>
                  <a:pt x="1881" y="3054"/>
                </a:lnTo>
                <a:lnTo>
                  <a:pt x="1892" y="3025"/>
                </a:lnTo>
                <a:lnTo>
                  <a:pt x="1905" y="2993"/>
                </a:lnTo>
                <a:lnTo>
                  <a:pt x="1916" y="2988"/>
                </a:lnTo>
                <a:lnTo>
                  <a:pt x="1927" y="2968"/>
                </a:lnTo>
                <a:lnTo>
                  <a:pt x="1939" y="2968"/>
                </a:lnTo>
                <a:lnTo>
                  <a:pt x="1950" y="2951"/>
                </a:lnTo>
                <a:lnTo>
                  <a:pt x="1962" y="2920"/>
                </a:lnTo>
                <a:lnTo>
                  <a:pt x="1973" y="2859"/>
                </a:lnTo>
                <a:lnTo>
                  <a:pt x="1985" y="2824"/>
                </a:lnTo>
                <a:lnTo>
                  <a:pt x="1996" y="2815"/>
                </a:lnTo>
                <a:lnTo>
                  <a:pt x="2007" y="2736"/>
                </a:lnTo>
                <a:lnTo>
                  <a:pt x="2020" y="2661"/>
                </a:lnTo>
                <a:lnTo>
                  <a:pt x="2031" y="2608"/>
                </a:lnTo>
                <a:lnTo>
                  <a:pt x="2042" y="2564"/>
                </a:lnTo>
                <a:lnTo>
                  <a:pt x="2053" y="2512"/>
                </a:lnTo>
                <a:lnTo>
                  <a:pt x="2066" y="2466"/>
                </a:lnTo>
                <a:lnTo>
                  <a:pt x="2077" y="2455"/>
                </a:lnTo>
                <a:lnTo>
                  <a:pt x="2088" y="2503"/>
                </a:lnTo>
                <a:lnTo>
                  <a:pt x="2101" y="2474"/>
                </a:lnTo>
                <a:lnTo>
                  <a:pt x="2112" y="2435"/>
                </a:lnTo>
                <a:lnTo>
                  <a:pt x="2123" y="2422"/>
                </a:lnTo>
                <a:lnTo>
                  <a:pt x="2134" y="2404"/>
                </a:lnTo>
                <a:lnTo>
                  <a:pt x="2147" y="2378"/>
                </a:lnTo>
                <a:lnTo>
                  <a:pt x="2158" y="2345"/>
                </a:lnTo>
                <a:lnTo>
                  <a:pt x="2169" y="2312"/>
                </a:lnTo>
                <a:lnTo>
                  <a:pt x="2180" y="2273"/>
                </a:lnTo>
                <a:lnTo>
                  <a:pt x="2193" y="2237"/>
                </a:lnTo>
                <a:lnTo>
                  <a:pt x="2204" y="2198"/>
                </a:lnTo>
                <a:lnTo>
                  <a:pt x="2215" y="2149"/>
                </a:lnTo>
                <a:lnTo>
                  <a:pt x="2228" y="2101"/>
                </a:lnTo>
                <a:lnTo>
                  <a:pt x="2239" y="2035"/>
                </a:lnTo>
                <a:lnTo>
                  <a:pt x="2250" y="1965"/>
                </a:lnTo>
                <a:lnTo>
                  <a:pt x="2261" y="1895"/>
                </a:lnTo>
                <a:lnTo>
                  <a:pt x="2274" y="1847"/>
                </a:lnTo>
                <a:lnTo>
                  <a:pt x="2285" y="1820"/>
                </a:lnTo>
                <a:lnTo>
                  <a:pt x="2296" y="1789"/>
                </a:lnTo>
                <a:lnTo>
                  <a:pt x="2309" y="1745"/>
                </a:lnTo>
                <a:lnTo>
                  <a:pt x="2320" y="1684"/>
                </a:lnTo>
                <a:lnTo>
                  <a:pt x="2331" y="1620"/>
                </a:lnTo>
                <a:lnTo>
                  <a:pt x="2342" y="1552"/>
                </a:lnTo>
                <a:lnTo>
                  <a:pt x="2355" y="1500"/>
                </a:lnTo>
                <a:lnTo>
                  <a:pt x="2366" y="1464"/>
                </a:lnTo>
                <a:lnTo>
                  <a:pt x="2377" y="1436"/>
                </a:lnTo>
                <a:lnTo>
                  <a:pt x="2389" y="1401"/>
                </a:lnTo>
                <a:lnTo>
                  <a:pt x="2400" y="1372"/>
                </a:lnTo>
                <a:lnTo>
                  <a:pt x="2411" y="1350"/>
                </a:lnTo>
                <a:lnTo>
                  <a:pt x="2423" y="1309"/>
                </a:lnTo>
                <a:lnTo>
                  <a:pt x="2435" y="1293"/>
                </a:lnTo>
                <a:lnTo>
                  <a:pt x="2446" y="1256"/>
                </a:lnTo>
                <a:lnTo>
                  <a:pt x="2457" y="1206"/>
                </a:lnTo>
                <a:lnTo>
                  <a:pt x="2470" y="1172"/>
                </a:lnTo>
                <a:lnTo>
                  <a:pt x="2481" y="1115"/>
                </a:lnTo>
                <a:lnTo>
                  <a:pt x="2492" y="1067"/>
                </a:lnTo>
                <a:lnTo>
                  <a:pt x="2503" y="1030"/>
                </a:lnTo>
                <a:lnTo>
                  <a:pt x="2516" y="975"/>
                </a:lnTo>
                <a:lnTo>
                  <a:pt x="2527" y="925"/>
                </a:lnTo>
                <a:lnTo>
                  <a:pt x="2538" y="891"/>
                </a:lnTo>
                <a:lnTo>
                  <a:pt x="2551" y="810"/>
                </a:lnTo>
                <a:lnTo>
                  <a:pt x="2562" y="778"/>
                </a:lnTo>
                <a:lnTo>
                  <a:pt x="2573" y="778"/>
                </a:lnTo>
                <a:lnTo>
                  <a:pt x="2584" y="753"/>
                </a:lnTo>
                <a:lnTo>
                  <a:pt x="2597" y="760"/>
                </a:lnTo>
                <a:lnTo>
                  <a:pt x="2608" y="722"/>
                </a:lnTo>
                <a:lnTo>
                  <a:pt x="2619" y="727"/>
                </a:lnTo>
                <a:lnTo>
                  <a:pt x="2632" y="703"/>
                </a:lnTo>
                <a:lnTo>
                  <a:pt x="2643" y="688"/>
                </a:lnTo>
                <a:lnTo>
                  <a:pt x="2654" y="685"/>
                </a:lnTo>
                <a:lnTo>
                  <a:pt x="2665" y="685"/>
                </a:lnTo>
                <a:lnTo>
                  <a:pt x="2678" y="666"/>
                </a:lnTo>
                <a:lnTo>
                  <a:pt x="2689" y="632"/>
                </a:lnTo>
                <a:lnTo>
                  <a:pt x="2700" y="624"/>
                </a:lnTo>
                <a:lnTo>
                  <a:pt x="2711" y="628"/>
                </a:lnTo>
                <a:lnTo>
                  <a:pt x="2724" y="604"/>
                </a:lnTo>
                <a:lnTo>
                  <a:pt x="2735" y="587"/>
                </a:lnTo>
                <a:lnTo>
                  <a:pt x="2746" y="584"/>
                </a:lnTo>
                <a:lnTo>
                  <a:pt x="2759" y="587"/>
                </a:lnTo>
                <a:lnTo>
                  <a:pt x="2770" y="547"/>
                </a:lnTo>
                <a:lnTo>
                  <a:pt x="2781" y="534"/>
                </a:lnTo>
                <a:lnTo>
                  <a:pt x="2792" y="501"/>
                </a:lnTo>
                <a:lnTo>
                  <a:pt x="2805" y="475"/>
                </a:lnTo>
                <a:lnTo>
                  <a:pt x="2816" y="446"/>
                </a:lnTo>
                <a:lnTo>
                  <a:pt x="2827" y="406"/>
                </a:lnTo>
                <a:lnTo>
                  <a:pt x="2839" y="385"/>
                </a:lnTo>
                <a:lnTo>
                  <a:pt x="2850" y="365"/>
                </a:lnTo>
                <a:lnTo>
                  <a:pt x="2861" y="354"/>
                </a:lnTo>
                <a:lnTo>
                  <a:pt x="2872" y="343"/>
                </a:lnTo>
                <a:lnTo>
                  <a:pt x="2885" y="323"/>
                </a:lnTo>
                <a:lnTo>
                  <a:pt x="2896" y="301"/>
                </a:lnTo>
                <a:lnTo>
                  <a:pt x="2907" y="306"/>
                </a:lnTo>
                <a:lnTo>
                  <a:pt x="2920" y="308"/>
                </a:lnTo>
                <a:lnTo>
                  <a:pt x="2931" y="299"/>
                </a:lnTo>
                <a:lnTo>
                  <a:pt x="2942" y="297"/>
                </a:lnTo>
                <a:lnTo>
                  <a:pt x="2953" y="299"/>
                </a:lnTo>
                <a:lnTo>
                  <a:pt x="2966" y="292"/>
                </a:lnTo>
                <a:lnTo>
                  <a:pt x="2977" y="299"/>
                </a:lnTo>
                <a:lnTo>
                  <a:pt x="2988" y="295"/>
                </a:lnTo>
                <a:lnTo>
                  <a:pt x="3001" y="297"/>
                </a:lnTo>
                <a:lnTo>
                  <a:pt x="3012" y="312"/>
                </a:lnTo>
                <a:lnTo>
                  <a:pt x="3023" y="319"/>
                </a:lnTo>
                <a:lnTo>
                  <a:pt x="3034" y="319"/>
                </a:lnTo>
                <a:lnTo>
                  <a:pt x="3047" y="323"/>
                </a:lnTo>
                <a:lnTo>
                  <a:pt x="3058" y="321"/>
                </a:lnTo>
                <a:lnTo>
                  <a:pt x="3069" y="314"/>
                </a:lnTo>
                <a:lnTo>
                  <a:pt x="3082" y="299"/>
                </a:lnTo>
                <a:lnTo>
                  <a:pt x="3093" y="262"/>
                </a:lnTo>
                <a:lnTo>
                  <a:pt x="3104" y="251"/>
                </a:lnTo>
                <a:lnTo>
                  <a:pt x="3115" y="246"/>
                </a:lnTo>
                <a:lnTo>
                  <a:pt x="3128" y="233"/>
                </a:lnTo>
                <a:lnTo>
                  <a:pt x="3139" y="231"/>
                </a:lnTo>
                <a:lnTo>
                  <a:pt x="3150" y="228"/>
                </a:lnTo>
                <a:lnTo>
                  <a:pt x="3163" y="213"/>
                </a:lnTo>
                <a:lnTo>
                  <a:pt x="3174" y="194"/>
                </a:lnTo>
                <a:lnTo>
                  <a:pt x="3185" y="209"/>
                </a:lnTo>
                <a:lnTo>
                  <a:pt x="3196" y="198"/>
                </a:lnTo>
                <a:lnTo>
                  <a:pt x="3209" y="191"/>
                </a:lnTo>
                <a:lnTo>
                  <a:pt x="3220" y="198"/>
                </a:lnTo>
                <a:lnTo>
                  <a:pt x="3231" y="200"/>
                </a:lnTo>
                <a:lnTo>
                  <a:pt x="3242" y="235"/>
                </a:lnTo>
                <a:lnTo>
                  <a:pt x="3254" y="183"/>
                </a:lnTo>
                <a:lnTo>
                  <a:pt x="3266" y="161"/>
                </a:lnTo>
                <a:lnTo>
                  <a:pt x="3277" y="180"/>
                </a:lnTo>
                <a:lnTo>
                  <a:pt x="3289" y="176"/>
                </a:lnTo>
                <a:lnTo>
                  <a:pt x="3300" y="193"/>
                </a:lnTo>
                <a:lnTo>
                  <a:pt x="3311" y="165"/>
                </a:lnTo>
                <a:lnTo>
                  <a:pt x="3322" y="141"/>
                </a:lnTo>
                <a:lnTo>
                  <a:pt x="3335" y="104"/>
                </a:lnTo>
                <a:lnTo>
                  <a:pt x="3346" y="84"/>
                </a:lnTo>
                <a:lnTo>
                  <a:pt x="3357" y="92"/>
                </a:lnTo>
                <a:lnTo>
                  <a:pt x="3370" y="79"/>
                </a:lnTo>
                <a:lnTo>
                  <a:pt x="3381" y="51"/>
                </a:lnTo>
                <a:lnTo>
                  <a:pt x="3392" y="31"/>
                </a:lnTo>
                <a:lnTo>
                  <a:pt x="3403" y="11"/>
                </a:lnTo>
                <a:lnTo>
                  <a:pt x="3416" y="11"/>
                </a:lnTo>
                <a:lnTo>
                  <a:pt x="3427" y="7"/>
                </a:lnTo>
                <a:lnTo>
                  <a:pt x="3438" y="0"/>
                </a:lnTo>
                <a:lnTo>
                  <a:pt x="3451" y="0"/>
                </a:lnTo>
                <a:lnTo>
                  <a:pt x="3462" y="18"/>
                </a:lnTo>
                <a:lnTo>
                  <a:pt x="3473" y="2"/>
                </a:lnTo>
                <a:lnTo>
                  <a:pt x="3484" y="5"/>
                </a:lnTo>
                <a:lnTo>
                  <a:pt x="3497" y="321"/>
                </a:lnTo>
                <a:lnTo>
                  <a:pt x="3508" y="652"/>
                </a:lnTo>
                <a:lnTo>
                  <a:pt x="3508" y="2799"/>
                </a:lnTo>
                <a:lnTo>
                  <a:pt x="3497" y="2799"/>
                </a:lnTo>
                <a:lnTo>
                  <a:pt x="3484" y="2799"/>
                </a:lnTo>
                <a:lnTo>
                  <a:pt x="3473" y="2799"/>
                </a:lnTo>
                <a:lnTo>
                  <a:pt x="3462" y="2799"/>
                </a:lnTo>
                <a:lnTo>
                  <a:pt x="3451" y="2799"/>
                </a:lnTo>
                <a:lnTo>
                  <a:pt x="3438" y="2799"/>
                </a:lnTo>
                <a:lnTo>
                  <a:pt x="3427" y="2799"/>
                </a:lnTo>
                <a:lnTo>
                  <a:pt x="3416" y="2799"/>
                </a:lnTo>
                <a:lnTo>
                  <a:pt x="3403" y="2799"/>
                </a:lnTo>
                <a:lnTo>
                  <a:pt x="3392" y="2799"/>
                </a:lnTo>
                <a:lnTo>
                  <a:pt x="3381" y="2799"/>
                </a:lnTo>
                <a:lnTo>
                  <a:pt x="3370" y="2799"/>
                </a:lnTo>
                <a:lnTo>
                  <a:pt x="3357" y="2799"/>
                </a:lnTo>
                <a:lnTo>
                  <a:pt x="3346" y="2799"/>
                </a:lnTo>
                <a:lnTo>
                  <a:pt x="3335" y="2799"/>
                </a:lnTo>
                <a:lnTo>
                  <a:pt x="3322" y="2799"/>
                </a:lnTo>
                <a:lnTo>
                  <a:pt x="3311" y="2799"/>
                </a:lnTo>
                <a:lnTo>
                  <a:pt x="3300" y="2799"/>
                </a:lnTo>
                <a:lnTo>
                  <a:pt x="3289" y="2799"/>
                </a:lnTo>
                <a:lnTo>
                  <a:pt x="3277" y="2799"/>
                </a:lnTo>
                <a:lnTo>
                  <a:pt x="3266" y="2799"/>
                </a:lnTo>
                <a:lnTo>
                  <a:pt x="3254" y="2799"/>
                </a:lnTo>
                <a:lnTo>
                  <a:pt x="3242" y="2799"/>
                </a:lnTo>
                <a:lnTo>
                  <a:pt x="3231" y="2799"/>
                </a:lnTo>
                <a:lnTo>
                  <a:pt x="3220" y="2799"/>
                </a:lnTo>
                <a:lnTo>
                  <a:pt x="3209" y="2799"/>
                </a:lnTo>
                <a:lnTo>
                  <a:pt x="3196" y="2799"/>
                </a:lnTo>
                <a:lnTo>
                  <a:pt x="3185" y="2799"/>
                </a:lnTo>
                <a:lnTo>
                  <a:pt x="3174" y="2799"/>
                </a:lnTo>
                <a:lnTo>
                  <a:pt x="3163" y="2799"/>
                </a:lnTo>
                <a:lnTo>
                  <a:pt x="3150" y="2799"/>
                </a:lnTo>
                <a:lnTo>
                  <a:pt x="3139" y="2799"/>
                </a:lnTo>
                <a:lnTo>
                  <a:pt x="3128" y="2799"/>
                </a:lnTo>
                <a:lnTo>
                  <a:pt x="3115" y="2799"/>
                </a:lnTo>
                <a:lnTo>
                  <a:pt x="3104" y="2799"/>
                </a:lnTo>
                <a:lnTo>
                  <a:pt x="3093" y="2799"/>
                </a:lnTo>
                <a:lnTo>
                  <a:pt x="3082" y="2799"/>
                </a:lnTo>
                <a:lnTo>
                  <a:pt x="3069" y="2799"/>
                </a:lnTo>
                <a:lnTo>
                  <a:pt x="3058" y="2799"/>
                </a:lnTo>
                <a:lnTo>
                  <a:pt x="3047" y="2799"/>
                </a:lnTo>
                <a:lnTo>
                  <a:pt x="3034" y="2799"/>
                </a:lnTo>
                <a:lnTo>
                  <a:pt x="3023" y="2799"/>
                </a:lnTo>
                <a:lnTo>
                  <a:pt x="3012" y="2799"/>
                </a:lnTo>
                <a:lnTo>
                  <a:pt x="3001" y="2799"/>
                </a:lnTo>
                <a:lnTo>
                  <a:pt x="2988" y="2799"/>
                </a:lnTo>
                <a:lnTo>
                  <a:pt x="2977" y="2799"/>
                </a:lnTo>
                <a:lnTo>
                  <a:pt x="2966" y="2799"/>
                </a:lnTo>
                <a:lnTo>
                  <a:pt x="2953" y="2799"/>
                </a:lnTo>
                <a:lnTo>
                  <a:pt x="2942" y="2799"/>
                </a:lnTo>
                <a:lnTo>
                  <a:pt x="2931" y="2799"/>
                </a:lnTo>
                <a:lnTo>
                  <a:pt x="2920" y="2799"/>
                </a:lnTo>
                <a:lnTo>
                  <a:pt x="2907" y="2799"/>
                </a:lnTo>
                <a:lnTo>
                  <a:pt x="2896" y="2799"/>
                </a:lnTo>
                <a:lnTo>
                  <a:pt x="2885" y="2799"/>
                </a:lnTo>
                <a:lnTo>
                  <a:pt x="2872" y="2799"/>
                </a:lnTo>
                <a:lnTo>
                  <a:pt x="2861" y="2799"/>
                </a:lnTo>
                <a:lnTo>
                  <a:pt x="2850" y="2799"/>
                </a:lnTo>
                <a:lnTo>
                  <a:pt x="2839" y="2799"/>
                </a:lnTo>
                <a:lnTo>
                  <a:pt x="2827" y="2799"/>
                </a:lnTo>
                <a:lnTo>
                  <a:pt x="2816" y="2799"/>
                </a:lnTo>
                <a:lnTo>
                  <a:pt x="2805" y="2799"/>
                </a:lnTo>
                <a:lnTo>
                  <a:pt x="2792" y="2799"/>
                </a:lnTo>
                <a:lnTo>
                  <a:pt x="2781" y="2799"/>
                </a:lnTo>
                <a:lnTo>
                  <a:pt x="2770" y="2799"/>
                </a:lnTo>
                <a:lnTo>
                  <a:pt x="2759" y="2799"/>
                </a:lnTo>
                <a:lnTo>
                  <a:pt x="2746" y="2799"/>
                </a:lnTo>
                <a:lnTo>
                  <a:pt x="2735" y="2799"/>
                </a:lnTo>
                <a:lnTo>
                  <a:pt x="2724" y="2799"/>
                </a:lnTo>
                <a:lnTo>
                  <a:pt x="2711" y="2799"/>
                </a:lnTo>
                <a:lnTo>
                  <a:pt x="2700" y="2799"/>
                </a:lnTo>
                <a:lnTo>
                  <a:pt x="2689" y="2799"/>
                </a:lnTo>
                <a:lnTo>
                  <a:pt x="2678" y="2799"/>
                </a:lnTo>
                <a:lnTo>
                  <a:pt x="2665" y="2799"/>
                </a:lnTo>
                <a:lnTo>
                  <a:pt x="2654" y="2799"/>
                </a:lnTo>
                <a:lnTo>
                  <a:pt x="2643" y="2799"/>
                </a:lnTo>
                <a:lnTo>
                  <a:pt x="2632" y="2799"/>
                </a:lnTo>
                <a:lnTo>
                  <a:pt x="2619" y="2799"/>
                </a:lnTo>
                <a:lnTo>
                  <a:pt x="2608" y="2799"/>
                </a:lnTo>
                <a:lnTo>
                  <a:pt x="2597" y="2799"/>
                </a:lnTo>
                <a:lnTo>
                  <a:pt x="2584" y="2799"/>
                </a:lnTo>
                <a:lnTo>
                  <a:pt x="2573" y="2799"/>
                </a:lnTo>
                <a:lnTo>
                  <a:pt x="2562" y="2799"/>
                </a:lnTo>
                <a:lnTo>
                  <a:pt x="2551" y="2799"/>
                </a:lnTo>
                <a:lnTo>
                  <a:pt x="2538" y="2799"/>
                </a:lnTo>
                <a:lnTo>
                  <a:pt x="2527" y="2799"/>
                </a:lnTo>
                <a:lnTo>
                  <a:pt x="2516" y="2799"/>
                </a:lnTo>
                <a:lnTo>
                  <a:pt x="2503" y="2799"/>
                </a:lnTo>
                <a:lnTo>
                  <a:pt x="2492" y="2799"/>
                </a:lnTo>
                <a:lnTo>
                  <a:pt x="2481" y="2799"/>
                </a:lnTo>
                <a:lnTo>
                  <a:pt x="2470" y="2799"/>
                </a:lnTo>
                <a:lnTo>
                  <a:pt x="2457" y="2799"/>
                </a:lnTo>
                <a:lnTo>
                  <a:pt x="2446" y="2799"/>
                </a:lnTo>
                <a:lnTo>
                  <a:pt x="2435" y="2799"/>
                </a:lnTo>
                <a:lnTo>
                  <a:pt x="2423" y="2799"/>
                </a:lnTo>
                <a:lnTo>
                  <a:pt x="2411" y="2799"/>
                </a:lnTo>
                <a:lnTo>
                  <a:pt x="2400" y="2799"/>
                </a:lnTo>
                <a:lnTo>
                  <a:pt x="2389" y="2799"/>
                </a:lnTo>
                <a:lnTo>
                  <a:pt x="2377" y="2799"/>
                </a:lnTo>
                <a:lnTo>
                  <a:pt x="2366" y="2799"/>
                </a:lnTo>
                <a:lnTo>
                  <a:pt x="2355" y="2799"/>
                </a:lnTo>
                <a:lnTo>
                  <a:pt x="2342" y="2799"/>
                </a:lnTo>
                <a:lnTo>
                  <a:pt x="2331" y="2799"/>
                </a:lnTo>
                <a:lnTo>
                  <a:pt x="2320" y="2799"/>
                </a:lnTo>
                <a:lnTo>
                  <a:pt x="2309" y="2799"/>
                </a:lnTo>
                <a:lnTo>
                  <a:pt x="2296" y="2799"/>
                </a:lnTo>
                <a:lnTo>
                  <a:pt x="2285" y="2799"/>
                </a:lnTo>
                <a:lnTo>
                  <a:pt x="2274" y="2799"/>
                </a:lnTo>
                <a:lnTo>
                  <a:pt x="2261" y="2799"/>
                </a:lnTo>
                <a:lnTo>
                  <a:pt x="2250" y="2799"/>
                </a:lnTo>
                <a:lnTo>
                  <a:pt x="2239" y="2799"/>
                </a:lnTo>
                <a:lnTo>
                  <a:pt x="2228" y="2799"/>
                </a:lnTo>
                <a:lnTo>
                  <a:pt x="2215" y="2799"/>
                </a:lnTo>
                <a:lnTo>
                  <a:pt x="2204" y="2799"/>
                </a:lnTo>
                <a:lnTo>
                  <a:pt x="2193" y="2799"/>
                </a:lnTo>
                <a:lnTo>
                  <a:pt x="2180" y="2799"/>
                </a:lnTo>
                <a:lnTo>
                  <a:pt x="2169" y="2799"/>
                </a:lnTo>
                <a:lnTo>
                  <a:pt x="2158" y="2799"/>
                </a:lnTo>
                <a:lnTo>
                  <a:pt x="2147" y="2799"/>
                </a:lnTo>
                <a:lnTo>
                  <a:pt x="2134" y="2799"/>
                </a:lnTo>
                <a:lnTo>
                  <a:pt x="2123" y="2799"/>
                </a:lnTo>
                <a:lnTo>
                  <a:pt x="2112" y="2799"/>
                </a:lnTo>
                <a:lnTo>
                  <a:pt x="2101" y="2799"/>
                </a:lnTo>
                <a:lnTo>
                  <a:pt x="2088" y="2799"/>
                </a:lnTo>
                <a:lnTo>
                  <a:pt x="2077" y="2799"/>
                </a:lnTo>
                <a:lnTo>
                  <a:pt x="2066" y="2799"/>
                </a:lnTo>
                <a:lnTo>
                  <a:pt x="2053" y="2799"/>
                </a:lnTo>
                <a:lnTo>
                  <a:pt x="2042" y="2799"/>
                </a:lnTo>
                <a:lnTo>
                  <a:pt x="2031" y="2799"/>
                </a:lnTo>
                <a:lnTo>
                  <a:pt x="2020" y="2799"/>
                </a:lnTo>
                <a:lnTo>
                  <a:pt x="2007" y="2799"/>
                </a:lnTo>
                <a:lnTo>
                  <a:pt x="1996" y="2799"/>
                </a:lnTo>
                <a:lnTo>
                  <a:pt x="1985" y="2799"/>
                </a:lnTo>
                <a:lnTo>
                  <a:pt x="1973" y="2799"/>
                </a:lnTo>
                <a:lnTo>
                  <a:pt x="1962" y="2799"/>
                </a:lnTo>
                <a:lnTo>
                  <a:pt x="1950" y="2799"/>
                </a:lnTo>
                <a:lnTo>
                  <a:pt x="1939" y="2799"/>
                </a:lnTo>
                <a:lnTo>
                  <a:pt x="1927" y="2799"/>
                </a:lnTo>
                <a:lnTo>
                  <a:pt x="1916" y="2799"/>
                </a:lnTo>
                <a:lnTo>
                  <a:pt x="1905" y="2799"/>
                </a:lnTo>
                <a:lnTo>
                  <a:pt x="1892" y="2799"/>
                </a:lnTo>
                <a:lnTo>
                  <a:pt x="1881" y="2799"/>
                </a:lnTo>
                <a:lnTo>
                  <a:pt x="1870" y="2799"/>
                </a:lnTo>
                <a:lnTo>
                  <a:pt x="1859" y="2799"/>
                </a:lnTo>
                <a:lnTo>
                  <a:pt x="1846" y="2799"/>
                </a:lnTo>
                <a:lnTo>
                  <a:pt x="1835" y="2799"/>
                </a:lnTo>
                <a:lnTo>
                  <a:pt x="1824" y="2799"/>
                </a:lnTo>
                <a:lnTo>
                  <a:pt x="1811" y="2799"/>
                </a:lnTo>
                <a:lnTo>
                  <a:pt x="1800" y="2799"/>
                </a:lnTo>
                <a:lnTo>
                  <a:pt x="1789" y="2799"/>
                </a:lnTo>
                <a:lnTo>
                  <a:pt x="1778" y="2799"/>
                </a:lnTo>
                <a:lnTo>
                  <a:pt x="1765" y="2799"/>
                </a:lnTo>
                <a:lnTo>
                  <a:pt x="1754" y="2799"/>
                </a:lnTo>
                <a:lnTo>
                  <a:pt x="1743" y="2799"/>
                </a:lnTo>
                <a:lnTo>
                  <a:pt x="1730" y="2799"/>
                </a:lnTo>
                <a:lnTo>
                  <a:pt x="1719" y="2799"/>
                </a:lnTo>
                <a:lnTo>
                  <a:pt x="1708" y="2799"/>
                </a:lnTo>
                <a:lnTo>
                  <a:pt x="1697" y="2799"/>
                </a:lnTo>
                <a:lnTo>
                  <a:pt x="1684" y="2799"/>
                </a:lnTo>
                <a:lnTo>
                  <a:pt x="1673" y="2799"/>
                </a:lnTo>
                <a:lnTo>
                  <a:pt x="1662" y="2799"/>
                </a:lnTo>
                <a:lnTo>
                  <a:pt x="1649" y="2799"/>
                </a:lnTo>
                <a:lnTo>
                  <a:pt x="1638" y="2799"/>
                </a:lnTo>
                <a:lnTo>
                  <a:pt x="1627" y="2799"/>
                </a:lnTo>
                <a:lnTo>
                  <a:pt x="1616" y="2799"/>
                </a:lnTo>
                <a:lnTo>
                  <a:pt x="1603" y="2799"/>
                </a:lnTo>
                <a:lnTo>
                  <a:pt x="1592" y="2799"/>
                </a:lnTo>
                <a:lnTo>
                  <a:pt x="1581" y="2799"/>
                </a:lnTo>
                <a:lnTo>
                  <a:pt x="1570" y="2799"/>
                </a:lnTo>
                <a:lnTo>
                  <a:pt x="1557" y="2799"/>
                </a:lnTo>
                <a:lnTo>
                  <a:pt x="1546" y="2799"/>
                </a:lnTo>
                <a:lnTo>
                  <a:pt x="1535" y="2799"/>
                </a:lnTo>
                <a:lnTo>
                  <a:pt x="1523" y="2799"/>
                </a:lnTo>
                <a:lnTo>
                  <a:pt x="1512" y="2799"/>
                </a:lnTo>
                <a:lnTo>
                  <a:pt x="1501" y="2799"/>
                </a:lnTo>
                <a:lnTo>
                  <a:pt x="1490" y="2799"/>
                </a:lnTo>
                <a:lnTo>
                  <a:pt x="1477" y="2799"/>
                </a:lnTo>
                <a:lnTo>
                  <a:pt x="1466" y="2799"/>
                </a:lnTo>
                <a:lnTo>
                  <a:pt x="1455" y="2799"/>
                </a:lnTo>
                <a:lnTo>
                  <a:pt x="1442" y="2799"/>
                </a:lnTo>
                <a:lnTo>
                  <a:pt x="1431" y="2799"/>
                </a:lnTo>
                <a:lnTo>
                  <a:pt x="1420" y="2799"/>
                </a:lnTo>
                <a:lnTo>
                  <a:pt x="1409" y="2799"/>
                </a:lnTo>
                <a:lnTo>
                  <a:pt x="1396" y="2799"/>
                </a:lnTo>
                <a:lnTo>
                  <a:pt x="1385" y="2799"/>
                </a:lnTo>
                <a:lnTo>
                  <a:pt x="1374" y="2799"/>
                </a:lnTo>
                <a:lnTo>
                  <a:pt x="1361" y="2799"/>
                </a:lnTo>
                <a:lnTo>
                  <a:pt x="1350" y="2799"/>
                </a:lnTo>
                <a:lnTo>
                  <a:pt x="1339" y="2799"/>
                </a:lnTo>
                <a:lnTo>
                  <a:pt x="1328" y="2799"/>
                </a:lnTo>
                <a:lnTo>
                  <a:pt x="1315" y="2799"/>
                </a:lnTo>
                <a:lnTo>
                  <a:pt x="1304" y="2799"/>
                </a:lnTo>
                <a:lnTo>
                  <a:pt x="1293" y="2799"/>
                </a:lnTo>
                <a:lnTo>
                  <a:pt x="1280" y="2799"/>
                </a:lnTo>
                <a:lnTo>
                  <a:pt x="1269" y="2799"/>
                </a:lnTo>
                <a:lnTo>
                  <a:pt x="1258" y="2799"/>
                </a:lnTo>
                <a:lnTo>
                  <a:pt x="1247" y="2799"/>
                </a:lnTo>
                <a:lnTo>
                  <a:pt x="1234" y="2799"/>
                </a:lnTo>
                <a:lnTo>
                  <a:pt x="1223" y="2799"/>
                </a:lnTo>
                <a:lnTo>
                  <a:pt x="1212" y="2799"/>
                </a:lnTo>
                <a:lnTo>
                  <a:pt x="1199" y="2799"/>
                </a:lnTo>
                <a:lnTo>
                  <a:pt x="1188" y="2799"/>
                </a:lnTo>
                <a:lnTo>
                  <a:pt x="1177" y="2799"/>
                </a:lnTo>
                <a:lnTo>
                  <a:pt x="1166" y="2799"/>
                </a:lnTo>
                <a:lnTo>
                  <a:pt x="1153" y="2799"/>
                </a:lnTo>
                <a:lnTo>
                  <a:pt x="1142" y="2799"/>
                </a:lnTo>
                <a:lnTo>
                  <a:pt x="1131" y="2799"/>
                </a:lnTo>
                <a:lnTo>
                  <a:pt x="1119" y="2799"/>
                </a:lnTo>
                <a:lnTo>
                  <a:pt x="1107" y="2799"/>
                </a:lnTo>
                <a:lnTo>
                  <a:pt x="1096" y="2799"/>
                </a:lnTo>
                <a:lnTo>
                  <a:pt x="1085" y="2799"/>
                </a:lnTo>
                <a:lnTo>
                  <a:pt x="1073" y="2799"/>
                </a:lnTo>
                <a:lnTo>
                  <a:pt x="1062" y="2799"/>
                </a:lnTo>
                <a:lnTo>
                  <a:pt x="1051" y="2799"/>
                </a:lnTo>
                <a:lnTo>
                  <a:pt x="1040" y="2799"/>
                </a:lnTo>
                <a:lnTo>
                  <a:pt x="1027" y="2799"/>
                </a:lnTo>
                <a:lnTo>
                  <a:pt x="1016" y="2799"/>
                </a:lnTo>
                <a:lnTo>
                  <a:pt x="1005" y="2799"/>
                </a:lnTo>
                <a:lnTo>
                  <a:pt x="992" y="2799"/>
                </a:lnTo>
                <a:lnTo>
                  <a:pt x="981" y="2799"/>
                </a:lnTo>
                <a:lnTo>
                  <a:pt x="970" y="2799"/>
                </a:lnTo>
                <a:lnTo>
                  <a:pt x="959" y="2799"/>
                </a:lnTo>
                <a:lnTo>
                  <a:pt x="946" y="2799"/>
                </a:lnTo>
                <a:lnTo>
                  <a:pt x="935" y="2799"/>
                </a:lnTo>
                <a:lnTo>
                  <a:pt x="924" y="2799"/>
                </a:lnTo>
                <a:lnTo>
                  <a:pt x="911" y="2799"/>
                </a:lnTo>
                <a:lnTo>
                  <a:pt x="900" y="2799"/>
                </a:lnTo>
                <a:lnTo>
                  <a:pt x="889" y="2799"/>
                </a:lnTo>
                <a:lnTo>
                  <a:pt x="878" y="2799"/>
                </a:lnTo>
                <a:lnTo>
                  <a:pt x="865" y="2799"/>
                </a:lnTo>
                <a:lnTo>
                  <a:pt x="854" y="2799"/>
                </a:lnTo>
                <a:lnTo>
                  <a:pt x="843" y="2799"/>
                </a:lnTo>
                <a:lnTo>
                  <a:pt x="830" y="2799"/>
                </a:lnTo>
                <a:lnTo>
                  <a:pt x="819" y="2799"/>
                </a:lnTo>
                <a:lnTo>
                  <a:pt x="808" y="2799"/>
                </a:lnTo>
                <a:lnTo>
                  <a:pt x="797" y="2799"/>
                </a:lnTo>
                <a:lnTo>
                  <a:pt x="784" y="2799"/>
                </a:lnTo>
                <a:lnTo>
                  <a:pt x="773" y="2799"/>
                </a:lnTo>
                <a:lnTo>
                  <a:pt x="762" y="2799"/>
                </a:lnTo>
                <a:lnTo>
                  <a:pt x="749" y="2799"/>
                </a:lnTo>
                <a:lnTo>
                  <a:pt x="738" y="2799"/>
                </a:lnTo>
                <a:lnTo>
                  <a:pt x="727" y="2799"/>
                </a:lnTo>
                <a:lnTo>
                  <a:pt x="716" y="2799"/>
                </a:lnTo>
                <a:lnTo>
                  <a:pt x="703" y="2799"/>
                </a:lnTo>
                <a:lnTo>
                  <a:pt x="692" y="2799"/>
                </a:lnTo>
                <a:lnTo>
                  <a:pt x="681" y="2799"/>
                </a:lnTo>
                <a:lnTo>
                  <a:pt x="669" y="2799"/>
                </a:lnTo>
                <a:lnTo>
                  <a:pt x="658" y="2799"/>
                </a:lnTo>
                <a:lnTo>
                  <a:pt x="646" y="2799"/>
                </a:lnTo>
                <a:lnTo>
                  <a:pt x="635" y="2799"/>
                </a:lnTo>
                <a:lnTo>
                  <a:pt x="623" y="2799"/>
                </a:lnTo>
                <a:lnTo>
                  <a:pt x="612" y="2799"/>
                </a:lnTo>
                <a:lnTo>
                  <a:pt x="601" y="2799"/>
                </a:lnTo>
                <a:lnTo>
                  <a:pt x="588" y="2799"/>
                </a:lnTo>
                <a:lnTo>
                  <a:pt x="577" y="2799"/>
                </a:lnTo>
                <a:lnTo>
                  <a:pt x="566" y="2799"/>
                </a:lnTo>
                <a:lnTo>
                  <a:pt x="555" y="2799"/>
                </a:lnTo>
                <a:lnTo>
                  <a:pt x="542" y="2799"/>
                </a:lnTo>
                <a:lnTo>
                  <a:pt x="531" y="2799"/>
                </a:lnTo>
                <a:lnTo>
                  <a:pt x="520" y="2799"/>
                </a:lnTo>
                <a:lnTo>
                  <a:pt x="509" y="2799"/>
                </a:lnTo>
                <a:lnTo>
                  <a:pt x="496" y="2799"/>
                </a:lnTo>
                <a:lnTo>
                  <a:pt x="485" y="2799"/>
                </a:lnTo>
                <a:lnTo>
                  <a:pt x="474" y="2799"/>
                </a:lnTo>
                <a:lnTo>
                  <a:pt x="461" y="2799"/>
                </a:lnTo>
                <a:lnTo>
                  <a:pt x="450" y="2799"/>
                </a:lnTo>
                <a:lnTo>
                  <a:pt x="439" y="2799"/>
                </a:lnTo>
                <a:lnTo>
                  <a:pt x="428" y="2799"/>
                </a:lnTo>
                <a:lnTo>
                  <a:pt x="415" y="2799"/>
                </a:lnTo>
                <a:lnTo>
                  <a:pt x="404" y="2799"/>
                </a:lnTo>
                <a:lnTo>
                  <a:pt x="393" y="2799"/>
                </a:lnTo>
                <a:lnTo>
                  <a:pt x="380" y="2799"/>
                </a:lnTo>
                <a:lnTo>
                  <a:pt x="369" y="2799"/>
                </a:lnTo>
                <a:lnTo>
                  <a:pt x="358" y="2799"/>
                </a:lnTo>
                <a:lnTo>
                  <a:pt x="347" y="2799"/>
                </a:lnTo>
                <a:lnTo>
                  <a:pt x="334" y="2799"/>
                </a:lnTo>
                <a:lnTo>
                  <a:pt x="323" y="2799"/>
                </a:lnTo>
                <a:lnTo>
                  <a:pt x="312" y="2799"/>
                </a:lnTo>
                <a:lnTo>
                  <a:pt x="299" y="2799"/>
                </a:lnTo>
                <a:lnTo>
                  <a:pt x="288" y="2799"/>
                </a:lnTo>
                <a:lnTo>
                  <a:pt x="277" y="2799"/>
                </a:lnTo>
                <a:lnTo>
                  <a:pt x="266" y="2799"/>
                </a:lnTo>
                <a:lnTo>
                  <a:pt x="253" y="2799"/>
                </a:lnTo>
                <a:lnTo>
                  <a:pt x="242" y="2799"/>
                </a:lnTo>
                <a:lnTo>
                  <a:pt x="231" y="2799"/>
                </a:lnTo>
                <a:lnTo>
                  <a:pt x="219" y="2799"/>
                </a:lnTo>
                <a:lnTo>
                  <a:pt x="208" y="2799"/>
                </a:lnTo>
                <a:lnTo>
                  <a:pt x="197" y="2799"/>
                </a:lnTo>
                <a:lnTo>
                  <a:pt x="186" y="2799"/>
                </a:lnTo>
                <a:lnTo>
                  <a:pt x="173" y="2799"/>
                </a:lnTo>
                <a:lnTo>
                  <a:pt x="162" y="2799"/>
                </a:lnTo>
                <a:lnTo>
                  <a:pt x="151" y="2799"/>
                </a:lnTo>
                <a:lnTo>
                  <a:pt x="138" y="2799"/>
                </a:lnTo>
                <a:lnTo>
                  <a:pt x="127" y="2799"/>
                </a:lnTo>
                <a:lnTo>
                  <a:pt x="116" y="2799"/>
                </a:lnTo>
                <a:lnTo>
                  <a:pt x="105" y="2799"/>
                </a:lnTo>
                <a:lnTo>
                  <a:pt x="92" y="2799"/>
                </a:lnTo>
                <a:lnTo>
                  <a:pt x="81" y="2799"/>
                </a:lnTo>
                <a:lnTo>
                  <a:pt x="70" y="2799"/>
                </a:lnTo>
                <a:lnTo>
                  <a:pt x="57" y="2799"/>
                </a:lnTo>
                <a:lnTo>
                  <a:pt x="46" y="2799"/>
                </a:lnTo>
                <a:lnTo>
                  <a:pt x="35" y="2799"/>
                </a:lnTo>
                <a:lnTo>
                  <a:pt x="24" y="2799"/>
                </a:lnTo>
                <a:lnTo>
                  <a:pt x="11" y="2799"/>
                </a:lnTo>
                <a:lnTo>
                  <a:pt x="0" y="2799"/>
                </a:lnTo>
              </a:path>
            </a:pathLst>
          </a:custGeom>
          <a:noFill/>
          <a:ln w="111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7" name=""/>
          <p:cNvSpPr/>
          <p:nvPr/>
        </p:nvSpPr>
        <p:spPr>
          <a:xfrm>
            <a:off x="1074600" y="1789200"/>
            <a:ext cx="1800" cy="376848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8" name=""/>
          <p:cNvSpPr/>
          <p:nvPr/>
        </p:nvSpPr>
        <p:spPr>
          <a:xfrm>
            <a:off x="1023840" y="5557680"/>
            <a:ext cx="507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59" name=""/>
          <p:cNvSpPr/>
          <p:nvPr/>
        </p:nvSpPr>
        <p:spPr>
          <a:xfrm>
            <a:off x="1023840" y="5138640"/>
            <a:ext cx="507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60" name=""/>
          <p:cNvSpPr/>
          <p:nvPr/>
        </p:nvSpPr>
        <p:spPr>
          <a:xfrm>
            <a:off x="1023840" y="4721400"/>
            <a:ext cx="50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61" name=""/>
          <p:cNvSpPr/>
          <p:nvPr/>
        </p:nvSpPr>
        <p:spPr>
          <a:xfrm>
            <a:off x="1023840" y="4300560"/>
            <a:ext cx="50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62" name=""/>
          <p:cNvSpPr/>
          <p:nvPr/>
        </p:nvSpPr>
        <p:spPr>
          <a:xfrm>
            <a:off x="1023840" y="3882960"/>
            <a:ext cx="507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63" name=""/>
          <p:cNvSpPr/>
          <p:nvPr/>
        </p:nvSpPr>
        <p:spPr>
          <a:xfrm>
            <a:off x="1023840" y="3463920"/>
            <a:ext cx="50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64" name=""/>
          <p:cNvSpPr/>
          <p:nvPr/>
        </p:nvSpPr>
        <p:spPr>
          <a:xfrm>
            <a:off x="1023840" y="3046320"/>
            <a:ext cx="507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65" name=""/>
          <p:cNvSpPr/>
          <p:nvPr/>
        </p:nvSpPr>
        <p:spPr>
          <a:xfrm>
            <a:off x="1023840" y="2625840"/>
            <a:ext cx="50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66" name=""/>
          <p:cNvSpPr/>
          <p:nvPr/>
        </p:nvSpPr>
        <p:spPr>
          <a:xfrm>
            <a:off x="1023840" y="2208240"/>
            <a:ext cx="50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67" name=""/>
          <p:cNvSpPr/>
          <p:nvPr/>
        </p:nvSpPr>
        <p:spPr>
          <a:xfrm>
            <a:off x="1023840" y="1789200"/>
            <a:ext cx="50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68" name=""/>
          <p:cNvSpPr/>
          <p:nvPr/>
        </p:nvSpPr>
        <p:spPr>
          <a:xfrm>
            <a:off x="1074600" y="4300560"/>
            <a:ext cx="73551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69" name=""/>
          <p:cNvSpPr/>
          <p:nvPr/>
        </p:nvSpPr>
        <p:spPr>
          <a:xfrm flipV="1">
            <a:off x="1074600" y="4300560"/>
            <a:ext cx="180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70" name=""/>
          <p:cNvSpPr/>
          <p:nvPr/>
        </p:nvSpPr>
        <p:spPr>
          <a:xfrm flipV="1">
            <a:off x="1359000" y="430056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71" name=""/>
          <p:cNvSpPr/>
          <p:nvPr/>
        </p:nvSpPr>
        <p:spPr>
          <a:xfrm flipV="1">
            <a:off x="1616040" y="4300560"/>
            <a:ext cx="180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72" name=""/>
          <p:cNvSpPr/>
          <p:nvPr/>
        </p:nvSpPr>
        <p:spPr>
          <a:xfrm flipV="1">
            <a:off x="1898640" y="430056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73" name=""/>
          <p:cNvSpPr/>
          <p:nvPr/>
        </p:nvSpPr>
        <p:spPr>
          <a:xfrm flipV="1">
            <a:off x="2174760" y="4300560"/>
            <a:ext cx="180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74" name=""/>
          <p:cNvSpPr/>
          <p:nvPr/>
        </p:nvSpPr>
        <p:spPr>
          <a:xfrm flipV="1">
            <a:off x="2459160" y="430056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75" name=""/>
          <p:cNvSpPr/>
          <p:nvPr/>
        </p:nvSpPr>
        <p:spPr>
          <a:xfrm flipV="1">
            <a:off x="2732040" y="4300560"/>
            <a:ext cx="180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76" name=""/>
          <p:cNvSpPr/>
          <p:nvPr/>
        </p:nvSpPr>
        <p:spPr>
          <a:xfrm flipV="1">
            <a:off x="3016080" y="4300560"/>
            <a:ext cx="180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77" name=""/>
          <p:cNvSpPr/>
          <p:nvPr/>
        </p:nvSpPr>
        <p:spPr>
          <a:xfrm flipV="1">
            <a:off x="3300480" y="430056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78" name=""/>
          <p:cNvSpPr/>
          <p:nvPr/>
        </p:nvSpPr>
        <p:spPr>
          <a:xfrm flipV="1">
            <a:off x="3575160" y="430056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79" name=""/>
          <p:cNvSpPr/>
          <p:nvPr/>
        </p:nvSpPr>
        <p:spPr>
          <a:xfrm flipV="1">
            <a:off x="3859200" y="430056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80" name=""/>
          <p:cNvSpPr/>
          <p:nvPr/>
        </p:nvSpPr>
        <p:spPr>
          <a:xfrm flipV="1">
            <a:off x="4133880" y="430056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81" name=""/>
          <p:cNvSpPr/>
          <p:nvPr/>
        </p:nvSpPr>
        <p:spPr>
          <a:xfrm flipV="1">
            <a:off x="4417920" y="4300560"/>
            <a:ext cx="180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82" name=""/>
          <p:cNvSpPr/>
          <p:nvPr/>
        </p:nvSpPr>
        <p:spPr>
          <a:xfrm flipV="1">
            <a:off x="4702320" y="430056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83" name=""/>
          <p:cNvSpPr/>
          <p:nvPr/>
        </p:nvSpPr>
        <p:spPr>
          <a:xfrm flipV="1">
            <a:off x="4967280" y="430056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84" name=""/>
          <p:cNvSpPr/>
          <p:nvPr/>
        </p:nvSpPr>
        <p:spPr>
          <a:xfrm flipV="1">
            <a:off x="5251320" y="4300560"/>
            <a:ext cx="180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85" name=""/>
          <p:cNvSpPr/>
          <p:nvPr/>
        </p:nvSpPr>
        <p:spPr>
          <a:xfrm flipV="1">
            <a:off x="5526000" y="4300560"/>
            <a:ext cx="180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86" name=""/>
          <p:cNvSpPr/>
          <p:nvPr/>
        </p:nvSpPr>
        <p:spPr>
          <a:xfrm flipV="1">
            <a:off x="5810400" y="430056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87" name=""/>
          <p:cNvSpPr/>
          <p:nvPr/>
        </p:nvSpPr>
        <p:spPr>
          <a:xfrm flipV="1">
            <a:off x="6084720" y="4300560"/>
            <a:ext cx="180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88" name=""/>
          <p:cNvSpPr/>
          <p:nvPr/>
        </p:nvSpPr>
        <p:spPr>
          <a:xfrm flipV="1">
            <a:off x="6367320" y="4300560"/>
            <a:ext cx="180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89" name=""/>
          <p:cNvSpPr/>
          <p:nvPr/>
        </p:nvSpPr>
        <p:spPr>
          <a:xfrm flipV="1">
            <a:off x="6653160" y="4300560"/>
            <a:ext cx="180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90" name=""/>
          <p:cNvSpPr/>
          <p:nvPr/>
        </p:nvSpPr>
        <p:spPr>
          <a:xfrm flipV="1">
            <a:off x="6927840" y="430056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91" name=""/>
          <p:cNvSpPr/>
          <p:nvPr/>
        </p:nvSpPr>
        <p:spPr>
          <a:xfrm flipV="1">
            <a:off x="7210440" y="430056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92" name=""/>
          <p:cNvSpPr/>
          <p:nvPr/>
        </p:nvSpPr>
        <p:spPr>
          <a:xfrm flipV="1">
            <a:off x="7486560" y="4300560"/>
            <a:ext cx="180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93" name=""/>
          <p:cNvSpPr/>
          <p:nvPr/>
        </p:nvSpPr>
        <p:spPr>
          <a:xfrm flipV="1">
            <a:off x="7770960" y="430056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94" name=""/>
          <p:cNvSpPr/>
          <p:nvPr/>
        </p:nvSpPr>
        <p:spPr>
          <a:xfrm flipV="1">
            <a:off x="8053560" y="430056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95" name=""/>
          <p:cNvSpPr/>
          <p:nvPr/>
        </p:nvSpPr>
        <p:spPr>
          <a:xfrm flipV="1">
            <a:off x="8310600" y="4300560"/>
            <a:ext cx="1440" cy="3816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396" name=""/>
          <p:cNvSpPr/>
          <p:nvPr/>
        </p:nvSpPr>
        <p:spPr>
          <a:xfrm>
            <a:off x="3505680" y="1219320"/>
            <a:ext cx="2149920" cy="22896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Arial"/>
              </a:rPr>
              <a:t>Year on Year Difference</a:t>
            </a:r>
            <a:endParaRPr b="0" lang="en-US" sz="1500" strike="noStrike" u="none">
              <a:solidFill>
                <a:srgbClr val="000000"/>
              </a:solidFill>
              <a:effectLst/>
              <a:uFillTx/>
              <a:latin typeface="Times New Roman"/>
            </a:endParaRPr>
          </a:p>
        </p:txBody>
      </p:sp>
      <p:sp>
        <p:nvSpPr>
          <p:cNvPr id="397" name=""/>
          <p:cNvSpPr/>
          <p:nvPr/>
        </p:nvSpPr>
        <p:spPr>
          <a:xfrm>
            <a:off x="3614400" y="1523880"/>
            <a:ext cx="182160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(60 day Rolling Average)</a:t>
            </a:r>
            <a:endParaRPr b="0" lang="en-US" sz="1200" strike="noStrike" u="none">
              <a:solidFill>
                <a:srgbClr val="000000"/>
              </a:solidFill>
              <a:effectLst/>
              <a:uFillTx/>
              <a:latin typeface="Times New Roman"/>
            </a:endParaRPr>
          </a:p>
        </p:txBody>
      </p:sp>
      <p:sp>
        <p:nvSpPr>
          <p:cNvPr id="398" name=""/>
          <p:cNvSpPr/>
          <p:nvPr/>
        </p:nvSpPr>
        <p:spPr>
          <a:xfrm>
            <a:off x="609120" y="5479920"/>
            <a:ext cx="38484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(150)</a:t>
            </a:r>
            <a:endParaRPr b="0" lang="en-US" sz="1300" strike="noStrike" u="none">
              <a:solidFill>
                <a:srgbClr val="000000"/>
              </a:solidFill>
              <a:effectLst/>
              <a:uFillTx/>
              <a:latin typeface="Times New Roman"/>
            </a:endParaRPr>
          </a:p>
        </p:txBody>
      </p:sp>
      <p:sp>
        <p:nvSpPr>
          <p:cNvPr id="399" name=""/>
          <p:cNvSpPr/>
          <p:nvPr/>
        </p:nvSpPr>
        <p:spPr>
          <a:xfrm>
            <a:off x="609120" y="5062680"/>
            <a:ext cx="38484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(100)</a:t>
            </a:r>
            <a:endParaRPr b="0" lang="en-US" sz="1300" strike="noStrike" u="none">
              <a:solidFill>
                <a:srgbClr val="000000"/>
              </a:solidFill>
              <a:effectLst/>
              <a:uFillTx/>
              <a:latin typeface="Times New Roman"/>
            </a:endParaRPr>
          </a:p>
        </p:txBody>
      </p:sp>
      <p:sp>
        <p:nvSpPr>
          <p:cNvPr id="400" name=""/>
          <p:cNvSpPr/>
          <p:nvPr/>
        </p:nvSpPr>
        <p:spPr>
          <a:xfrm>
            <a:off x="698400" y="4643280"/>
            <a:ext cx="29340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(50)</a:t>
            </a:r>
            <a:endParaRPr b="0" lang="en-US" sz="1300" strike="noStrike" u="none">
              <a:solidFill>
                <a:srgbClr val="000000"/>
              </a:solidFill>
              <a:effectLst/>
              <a:uFillTx/>
              <a:latin typeface="Times New Roman"/>
            </a:endParaRPr>
          </a:p>
        </p:txBody>
      </p:sp>
      <p:sp>
        <p:nvSpPr>
          <p:cNvPr id="401" name=""/>
          <p:cNvSpPr/>
          <p:nvPr/>
        </p:nvSpPr>
        <p:spPr>
          <a:xfrm>
            <a:off x="842760" y="4224240"/>
            <a:ext cx="9216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0</a:t>
            </a:r>
            <a:endParaRPr b="0" lang="en-US" sz="1300" strike="noStrike" u="none">
              <a:solidFill>
                <a:srgbClr val="000000"/>
              </a:solidFill>
              <a:effectLst/>
              <a:uFillTx/>
              <a:latin typeface="Times New Roman"/>
            </a:endParaRPr>
          </a:p>
        </p:txBody>
      </p:sp>
      <p:sp>
        <p:nvSpPr>
          <p:cNvPr id="402" name=""/>
          <p:cNvSpPr/>
          <p:nvPr/>
        </p:nvSpPr>
        <p:spPr>
          <a:xfrm>
            <a:off x="750960" y="3805200"/>
            <a:ext cx="18396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50</a:t>
            </a:r>
            <a:endParaRPr b="0" lang="en-US" sz="1300" strike="noStrike" u="none">
              <a:solidFill>
                <a:srgbClr val="000000"/>
              </a:solidFill>
              <a:effectLst/>
              <a:uFillTx/>
              <a:latin typeface="Times New Roman"/>
            </a:endParaRPr>
          </a:p>
        </p:txBody>
      </p:sp>
      <p:sp>
        <p:nvSpPr>
          <p:cNvPr id="403" name=""/>
          <p:cNvSpPr/>
          <p:nvPr/>
        </p:nvSpPr>
        <p:spPr>
          <a:xfrm>
            <a:off x="659880" y="3387600"/>
            <a:ext cx="27540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100</a:t>
            </a:r>
            <a:endParaRPr b="0" lang="en-US" sz="1300" strike="noStrike" u="none">
              <a:solidFill>
                <a:srgbClr val="000000"/>
              </a:solidFill>
              <a:effectLst/>
              <a:uFillTx/>
              <a:latin typeface="Times New Roman"/>
            </a:endParaRPr>
          </a:p>
        </p:txBody>
      </p:sp>
      <p:sp>
        <p:nvSpPr>
          <p:cNvPr id="404" name=""/>
          <p:cNvSpPr/>
          <p:nvPr/>
        </p:nvSpPr>
        <p:spPr>
          <a:xfrm>
            <a:off x="659880" y="2968560"/>
            <a:ext cx="27540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150</a:t>
            </a:r>
            <a:endParaRPr b="0" lang="en-US" sz="1300" strike="noStrike" u="none">
              <a:solidFill>
                <a:srgbClr val="000000"/>
              </a:solidFill>
              <a:effectLst/>
              <a:uFillTx/>
              <a:latin typeface="Times New Roman"/>
            </a:endParaRPr>
          </a:p>
        </p:txBody>
      </p:sp>
      <p:sp>
        <p:nvSpPr>
          <p:cNvPr id="405" name=""/>
          <p:cNvSpPr/>
          <p:nvPr/>
        </p:nvSpPr>
        <p:spPr>
          <a:xfrm>
            <a:off x="659880" y="2549520"/>
            <a:ext cx="27540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200</a:t>
            </a:r>
            <a:endParaRPr b="0" lang="en-US" sz="1300" strike="noStrike" u="none">
              <a:solidFill>
                <a:srgbClr val="000000"/>
              </a:solidFill>
              <a:effectLst/>
              <a:uFillTx/>
              <a:latin typeface="Times New Roman"/>
            </a:endParaRPr>
          </a:p>
        </p:txBody>
      </p:sp>
      <p:sp>
        <p:nvSpPr>
          <p:cNvPr id="406" name=""/>
          <p:cNvSpPr/>
          <p:nvPr/>
        </p:nvSpPr>
        <p:spPr>
          <a:xfrm>
            <a:off x="659880" y="2130480"/>
            <a:ext cx="27540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250</a:t>
            </a:r>
            <a:endParaRPr b="0" lang="en-US" sz="1300" strike="noStrike" u="none">
              <a:solidFill>
                <a:srgbClr val="000000"/>
              </a:solidFill>
              <a:effectLst/>
              <a:uFillTx/>
              <a:latin typeface="Times New Roman"/>
            </a:endParaRPr>
          </a:p>
        </p:txBody>
      </p:sp>
      <p:sp>
        <p:nvSpPr>
          <p:cNvPr id="407" name=""/>
          <p:cNvSpPr/>
          <p:nvPr/>
        </p:nvSpPr>
        <p:spPr>
          <a:xfrm>
            <a:off x="659880" y="1711440"/>
            <a:ext cx="275400" cy="1987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300</a:t>
            </a:r>
            <a:endParaRPr b="0" lang="en-US" sz="1300" strike="noStrike" u="none">
              <a:solidFill>
                <a:srgbClr val="000000"/>
              </a:solidFill>
              <a:effectLst/>
              <a:uFillTx/>
              <a:latin typeface="Times New Roman"/>
            </a:endParaRPr>
          </a:p>
        </p:txBody>
      </p:sp>
      <p:sp>
        <p:nvSpPr>
          <p:cNvPr id="408" name=""/>
          <p:cNvSpPr/>
          <p:nvPr/>
        </p:nvSpPr>
        <p:spPr>
          <a:xfrm rot="16200000">
            <a:off x="789840" y="5805000"/>
            <a:ext cx="5702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01-Jan-99</a:t>
            </a:r>
            <a:endParaRPr b="0" lang="en-US" sz="1000" strike="noStrike" u="none">
              <a:solidFill>
                <a:srgbClr val="000000"/>
              </a:solidFill>
              <a:effectLst/>
              <a:uFillTx/>
              <a:latin typeface="Times New Roman"/>
            </a:endParaRPr>
          </a:p>
        </p:txBody>
      </p:sp>
      <p:sp>
        <p:nvSpPr>
          <p:cNvPr id="409" name=""/>
          <p:cNvSpPr/>
          <p:nvPr/>
        </p:nvSpPr>
        <p:spPr>
          <a:xfrm rot="16200000">
            <a:off x="1067040" y="5805360"/>
            <a:ext cx="5842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01-Feb-99</a:t>
            </a:r>
            <a:endParaRPr b="0" lang="en-US" sz="1000" strike="noStrike" u="none">
              <a:solidFill>
                <a:srgbClr val="000000"/>
              </a:solidFill>
              <a:effectLst/>
              <a:uFillTx/>
              <a:latin typeface="Times New Roman"/>
            </a:endParaRPr>
          </a:p>
        </p:txBody>
      </p:sp>
      <p:sp>
        <p:nvSpPr>
          <p:cNvPr id="410" name=""/>
          <p:cNvSpPr/>
          <p:nvPr/>
        </p:nvSpPr>
        <p:spPr>
          <a:xfrm rot="16200000">
            <a:off x="1324080" y="5805000"/>
            <a:ext cx="5842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01-Mar-99</a:t>
            </a:r>
            <a:endParaRPr b="0" lang="en-US" sz="1000" strike="noStrike" u="none">
              <a:solidFill>
                <a:srgbClr val="000000"/>
              </a:solidFill>
              <a:effectLst/>
              <a:uFillTx/>
              <a:latin typeface="Times New Roman"/>
            </a:endParaRPr>
          </a:p>
        </p:txBody>
      </p:sp>
      <p:sp>
        <p:nvSpPr>
          <p:cNvPr id="411" name=""/>
          <p:cNvSpPr/>
          <p:nvPr/>
        </p:nvSpPr>
        <p:spPr>
          <a:xfrm rot="16200000">
            <a:off x="1617120" y="5796360"/>
            <a:ext cx="5630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01-Apr-99</a:t>
            </a:r>
            <a:endParaRPr b="0" lang="en-US" sz="1000" strike="noStrike" u="none">
              <a:solidFill>
                <a:srgbClr val="000000"/>
              </a:solidFill>
              <a:effectLst/>
              <a:uFillTx/>
              <a:latin typeface="Times New Roman"/>
            </a:endParaRPr>
          </a:p>
        </p:txBody>
      </p:sp>
      <p:sp>
        <p:nvSpPr>
          <p:cNvPr id="412" name=""/>
          <p:cNvSpPr/>
          <p:nvPr/>
        </p:nvSpPr>
        <p:spPr>
          <a:xfrm rot="16200000">
            <a:off x="1872720" y="5809680"/>
            <a:ext cx="6051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01-May-99</a:t>
            </a:r>
            <a:endParaRPr b="0" lang="en-US" sz="1000" strike="noStrike" u="none">
              <a:solidFill>
                <a:srgbClr val="000000"/>
              </a:solidFill>
              <a:effectLst/>
              <a:uFillTx/>
              <a:latin typeface="Times New Roman"/>
            </a:endParaRPr>
          </a:p>
        </p:txBody>
      </p:sp>
      <p:sp>
        <p:nvSpPr>
          <p:cNvPr id="413" name=""/>
          <p:cNvSpPr/>
          <p:nvPr/>
        </p:nvSpPr>
        <p:spPr>
          <a:xfrm rot="16200000">
            <a:off x="2174040" y="5805000"/>
            <a:ext cx="5702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01-Jun-99</a:t>
            </a:r>
            <a:endParaRPr b="0" lang="en-US" sz="1000" strike="noStrike" u="none">
              <a:solidFill>
                <a:srgbClr val="000000"/>
              </a:solidFill>
              <a:effectLst/>
              <a:uFillTx/>
              <a:latin typeface="Times New Roman"/>
            </a:endParaRPr>
          </a:p>
        </p:txBody>
      </p:sp>
      <p:sp>
        <p:nvSpPr>
          <p:cNvPr id="414" name=""/>
          <p:cNvSpPr/>
          <p:nvPr/>
        </p:nvSpPr>
        <p:spPr>
          <a:xfrm rot="16200000">
            <a:off x="2468160" y="5787360"/>
            <a:ext cx="52812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01-Jul-99</a:t>
            </a:r>
            <a:endParaRPr b="0" lang="en-US" sz="1000" strike="noStrike" u="none">
              <a:solidFill>
                <a:srgbClr val="000000"/>
              </a:solidFill>
              <a:effectLst/>
              <a:uFillTx/>
              <a:latin typeface="Times New Roman"/>
            </a:endParaRPr>
          </a:p>
        </p:txBody>
      </p:sp>
      <p:sp>
        <p:nvSpPr>
          <p:cNvPr id="415" name=""/>
          <p:cNvSpPr/>
          <p:nvPr/>
        </p:nvSpPr>
        <p:spPr>
          <a:xfrm rot="16200000">
            <a:off x="2720880" y="5806440"/>
            <a:ext cx="5914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01-Aug-99</a:t>
            </a:r>
            <a:endParaRPr b="0" lang="en-US" sz="1000" strike="noStrike" u="none">
              <a:solidFill>
                <a:srgbClr val="000000"/>
              </a:solidFill>
              <a:effectLst/>
              <a:uFillTx/>
              <a:latin typeface="Times New Roman"/>
            </a:endParaRPr>
          </a:p>
        </p:txBody>
      </p:sp>
      <p:sp>
        <p:nvSpPr>
          <p:cNvPr id="416" name=""/>
          <p:cNvSpPr/>
          <p:nvPr/>
        </p:nvSpPr>
        <p:spPr>
          <a:xfrm rot="16200000">
            <a:off x="3006720" y="5807160"/>
            <a:ext cx="5914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01-Sep-99</a:t>
            </a:r>
            <a:endParaRPr b="0" lang="en-US" sz="1000" strike="noStrike" u="none">
              <a:solidFill>
                <a:srgbClr val="000000"/>
              </a:solidFill>
              <a:effectLst/>
              <a:uFillTx/>
              <a:latin typeface="Times New Roman"/>
            </a:endParaRPr>
          </a:p>
        </p:txBody>
      </p:sp>
      <p:sp>
        <p:nvSpPr>
          <p:cNvPr id="417" name=""/>
          <p:cNvSpPr/>
          <p:nvPr/>
        </p:nvSpPr>
        <p:spPr>
          <a:xfrm rot="16200000">
            <a:off x="3293640" y="5799600"/>
            <a:ext cx="5630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01-Oct-99</a:t>
            </a:r>
            <a:endParaRPr b="0" lang="en-US" sz="1000" strike="noStrike" u="none">
              <a:solidFill>
                <a:srgbClr val="000000"/>
              </a:solidFill>
              <a:effectLst/>
              <a:uFillTx/>
              <a:latin typeface="Times New Roman"/>
            </a:endParaRPr>
          </a:p>
        </p:txBody>
      </p:sp>
      <p:sp>
        <p:nvSpPr>
          <p:cNvPr id="418" name=""/>
          <p:cNvSpPr/>
          <p:nvPr/>
        </p:nvSpPr>
        <p:spPr>
          <a:xfrm rot="16200000">
            <a:off x="3563640" y="5808600"/>
            <a:ext cx="5914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01-Nov-99</a:t>
            </a:r>
            <a:endParaRPr b="0" lang="en-US" sz="1000" strike="noStrike" u="none">
              <a:solidFill>
                <a:srgbClr val="000000"/>
              </a:solidFill>
              <a:effectLst/>
              <a:uFillTx/>
              <a:latin typeface="Times New Roman"/>
            </a:endParaRPr>
          </a:p>
        </p:txBody>
      </p:sp>
      <p:sp>
        <p:nvSpPr>
          <p:cNvPr id="419" name=""/>
          <p:cNvSpPr/>
          <p:nvPr/>
        </p:nvSpPr>
        <p:spPr>
          <a:xfrm rot="16200000">
            <a:off x="3838320" y="5808600"/>
            <a:ext cx="5914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01-Dec-99</a:t>
            </a:r>
            <a:endParaRPr b="0" lang="en-US" sz="1000" strike="noStrike" u="none">
              <a:solidFill>
                <a:srgbClr val="000000"/>
              </a:solidFill>
              <a:effectLst/>
              <a:uFillTx/>
              <a:latin typeface="Times New Roman"/>
            </a:endParaRPr>
          </a:p>
        </p:txBody>
      </p:sp>
      <p:sp>
        <p:nvSpPr>
          <p:cNvPr id="420" name=""/>
          <p:cNvSpPr/>
          <p:nvPr/>
        </p:nvSpPr>
        <p:spPr>
          <a:xfrm rot="16200000">
            <a:off x="4133160" y="5805000"/>
            <a:ext cx="5702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01-Jan-00</a:t>
            </a:r>
            <a:endParaRPr b="0" lang="en-US" sz="1000" strike="noStrike" u="none">
              <a:solidFill>
                <a:srgbClr val="000000"/>
              </a:solidFill>
              <a:effectLst/>
              <a:uFillTx/>
              <a:latin typeface="Times New Roman"/>
            </a:endParaRPr>
          </a:p>
        </p:txBody>
      </p:sp>
      <p:sp>
        <p:nvSpPr>
          <p:cNvPr id="421" name=""/>
          <p:cNvSpPr/>
          <p:nvPr/>
        </p:nvSpPr>
        <p:spPr>
          <a:xfrm rot="16200000">
            <a:off x="4410360" y="5805360"/>
            <a:ext cx="5842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01-Feb-00</a:t>
            </a:r>
            <a:endParaRPr b="0" lang="en-US" sz="1000" strike="noStrike" u="none">
              <a:solidFill>
                <a:srgbClr val="000000"/>
              </a:solidFill>
              <a:effectLst/>
              <a:uFillTx/>
              <a:latin typeface="Times New Roman"/>
            </a:endParaRPr>
          </a:p>
        </p:txBody>
      </p:sp>
      <p:sp>
        <p:nvSpPr>
          <p:cNvPr id="422" name=""/>
          <p:cNvSpPr/>
          <p:nvPr/>
        </p:nvSpPr>
        <p:spPr>
          <a:xfrm rot="16200000">
            <a:off x="4675320" y="5805000"/>
            <a:ext cx="5842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01-Mar-00</a:t>
            </a:r>
            <a:endParaRPr b="0" lang="en-US" sz="1000" strike="noStrike" u="none">
              <a:solidFill>
                <a:srgbClr val="000000"/>
              </a:solidFill>
              <a:effectLst/>
              <a:uFillTx/>
              <a:latin typeface="Times New Roman"/>
            </a:endParaRPr>
          </a:p>
        </p:txBody>
      </p:sp>
      <p:sp>
        <p:nvSpPr>
          <p:cNvPr id="423" name=""/>
          <p:cNvSpPr/>
          <p:nvPr/>
        </p:nvSpPr>
        <p:spPr>
          <a:xfrm rot="16200000">
            <a:off x="4970160" y="5796360"/>
            <a:ext cx="5630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01-Apr-00</a:t>
            </a:r>
            <a:endParaRPr b="0" lang="en-US" sz="1000" strike="noStrike" u="none">
              <a:solidFill>
                <a:srgbClr val="000000"/>
              </a:solidFill>
              <a:effectLst/>
              <a:uFillTx/>
              <a:latin typeface="Times New Roman"/>
            </a:endParaRPr>
          </a:p>
        </p:txBody>
      </p:sp>
      <p:sp>
        <p:nvSpPr>
          <p:cNvPr id="424" name=""/>
          <p:cNvSpPr/>
          <p:nvPr/>
        </p:nvSpPr>
        <p:spPr>
          <a:xfrm rot="16200000">
            <a:off x="5223960" y="5809680"/>
            <a:ext cx="6051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01-May-00</a:t>
            </a:r>
            <a:endParaRPr b="0" lang="en-US" sz="1000" strike="noStrike" u="none">
              <a:solidFill>
                <a:srgbClr val="000000"/>
              </a:solidFill>
              <a:effectLst/>
              <a:uFillTx/>
              <a:latin typeface="Times New Roman"/>
            </a:endParaRPr>
          </a:p>
        </p:txBody>
      </p:sp>
      <p:sp>
        <p:nvSpPr>
          <p:cNvPr id="425" name=""/>
          <p:cNvSpPr/>
          <p:nvPr/>
        </p:nvSpPr>
        <p:spPr>
          <a:xfrm rot="16200000">
            <a:off x="5525280" y="5805000"/>
            <a:ext cx="5702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01-Jun-00</a:t>
            </a:r>
            <a:endParaRPr b="0" lang="en-US" sz="1000" strike="noStrike" u="none">
              <a:solidFill>
                <a:srgbClr val="000000"/>
              </a:solidFill>
              <a:effectLst/>
              <a:uFillTx/>
              <a:latin typeface="Times New Roman"/>
            </a:endParaRPr>
          </a:p>
        </p:txBody>
      </p:sp>
      <p:sp>
        <p:nvSpPr>
          <p:cNvPr id="426" name=""/>
          <p:cNvSpPr/>
          <p:nvPr/>
        </p:nvSpPr>
        <p:spPr>
          <a:xfrm rot="16200000">
            <a:off x="5821200" y="5787360"/>
            <a:ext cx="52812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01-Jul-00</a:t>
            </a:r>
            <a:endParaRPr b="0" lang="en-US" sz="1000" strike="noStrike" u="none">
              <a:solidFill>
                <a:srgbClr val="000000"/>
              </a:solidFill>
              <a:effectLst/>
              <a:uFillTx/>
              <a:latin typeface="Times New Roman"/>
            </a:endParaRPr>
          </a:p>
        </p:txBody>
      </p:sp>
      <p:sp>
        <p:nvSpPr>
          <p:cNvPr id="427" name=""/>
          <p:cNvSpPr/>
          <p:nvPr/>
        </p:nvSpPr>
        <p:spPr>
          <a:xfrm rot="16200000">
            <a:off x="6073560" y="5806440"/>
            <a:ext cx="5914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01-Aug-00</a:t>
            </a:r>
            <a:endParaRPr b="0" lang="en-US" sz="1000" strike="noStrike" u="none">
              <a:solidFill>
                <a:srgbClr val="000000"/>
              </a:solidFill>
              <a:effectLst/>
              <a:uFillTx/>
              <a:latin typeface="Times New Roman"/>
            </a:endParaRPr>
          </a:p>
        </p:txBody>
      </p:sp>
      <p:sp>
        <p:nvSpPr>
          <p:cNvPr id="428" name=""/>
          <p:cNvSpPr/>
          <p:nvPr/>
        </p:nvSpPr>
        <p:spPr>
          <a:xfrm rot="16200000">
            <a:off x="6357600" y="5807160"/>
            <a:ext cx="5914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01-Sep-00</a:t>
            </a:r>
            <a:endParaRPr b="0" lang="en-US" sz="1000" strike="noStrike" u="none">
              <a:solidFill>
                <a:srgbClr val="000000"/>
              </a:solidFill>
              <a:effectLst/>
              <a:uFillTx/>
              <a:latin typeface="Times New Roman"/>
            </a:endParaRPr>
          </a:p>
        </p:txBody>
      </p:sp>
      <p:sp>
        <p:nvSpPr>
          <p:cNvPr id="429" name=""/>
          <p:cNvSpPr/>
          <p:nvPr/>
        </p:nvSpPr>
        <p:spPr>
          <a:xfrm rot="16200000">
            <a:off x="6646320" y="5799600"/>
            <a:ext cx="5630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01-Oct-00</a:t>
            </a:r>
            <a:endParaRPr b="0" lang="en-US" sz="1000" strike="noStrike" u="none">
              <a:solidFill>
                <a:srgbClr val="000000"/>
              </a:solidFill>
              <a:effectLst/>
              <a:uFillTx/>
              <a:latin typeface="Times New Roman"/>
            </a:endParaRPr>
          </a:p>
        </p:txBody>
      </p:sp>
      <p:sp>
        <p:nvSpPr>
          <p:cNvPr id="430" name=""/>
          <p:cNvSpPr/>
          <p:nvPr/>
        </p:nvSpPr>
        <p:spPr>
          <a:xfrm rot="16200000">
            <a:off x="6914880" y="5808600"/>
            <a:ext cx="5914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01-Nov-00</a:t>
            </a:r>
            <a:endParaRPr b="0" lang="en-US" sz="1000" strike="noStrike" u="none">
              <a:solidFill>
                <a:srgbClr val="000000"/>
              </a:solidFill>
              <a:effectLst/>
              <a:uFillTx/>
              <a:latin typeface="Times New Roman"/>
            </a:endParaRPr>
          </a:p>
        </p:txBody>
      </p:sp>
      <p:sp>
        <p:nvSpPr>
          <p:cNvPr id="431" name=""/>
          <p:cNvSpPr/>
          <p:nvPr/>
        </p:nvSpPr>
        <p:spPr>
          <a:xfrm rot="16200000">
            <a:off x="7191360" y="5808600"/>
            <a:ext cx="5914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01-Dec-00</a:t>
            </a:r>
            <a:endParaRPr b="0" lang="en-US" sz="1000" strike="noStrike" u="none">
              <a:solidFill>
                <a:srgbClr val="000000"/>
              </a:solidFill>
              <a:effectLst/>
              <a:uFillTx/>
              <a:latin typeface="Times New Roman"/>
            </a:endParaRPr>
          </a:p>
        </p:txBody>
      </p:sp>
      <p:sp>
        <p:nvSpPr>
          <p:cNvPr id="432" name=""/>
          <p:cNvSpPr/>
          <p:nvPr/>
        </p:nvSpPr>
        <p:spPr>
          <a:xfrm rot="16200000">
            <a:off x="7485840" y="5805000"/>
            <a:ext cx="5702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01-Jan-01</a:t>
            </a:r>
            <a:endParaRPr b="0" lang="en-US" sz="1000" strike="noStrike" u="none">
              <a:solidFill>
                <a:srgbClr val="000000"/>
              </a:solidFill>
              <a:effectLst/>
              <a:uFillTx/>
              <a:latin typeface="Times New Roman"/>
            </a:endParaRPr>
          </a:p>
        </p:txBody>
      </p:sp>
      <p:sp>
        <p:nvSpPr>
          <p:cNvPr id="433" name=""/>
          <p:cNvSpPr/>
          <p:nvPr/>
        </p:nvSpPr>
        <p:spPr>
          <a:xfrm rot="16200000">
            <a:off x="7761600" y="5805360"/>
            <a:ext cx="5842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01-Feb-01</a:t>
            </a:r>
            <a:endParaRPr b="0" lang="en-US" sz="1000" strike="noStrike" u="none">
              <a:solidFill>
                <a:srgbClr val="000000"/>
              </a:solidFill>
              <a:effectLst/>
              <a:uFillTx/>
              <a:latin typeface="Times New Roman"/>
            </a:endParaRPr>
          </a:p>
        </p:txBody>
      </p:sp>
      <p:sp>
        <p:nvSpPr>
          <p:cNvPr id="434" name=""/>
          <p:cNvSpPr/>
          <p:nvPr/>
        </p:nvSpPr>
        <p:spPr>
          <a:xfrm rot="16200000">
            <a:off x="8018640" y="5805000"/>
            <a:ext cx="5842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Modern"/>
              </a:rPr>
              <a:t>01-Mar-01</a:t>
            </a:r>
            <a:endParaRPr b="0" lang="en-US" sz="1000" strike="noStrike" u="none">
              <a:solidFill>
                <a:srgbClr val="000000"/>
              </a:solidFill>
              <a:effectLst/>
              <a:uFillTx/>
              <a:latin typeface="Times New Roman"/>
            </a:endParaRPr>
          </a:p>
        </p:txBody>
      </p:sp>
      <p:sp>
        <p:nvSpPr>
          <p:cNvPr id="435" name=""/>
          <p:cNvSpPr/>
          <p:nvPr/>
        </p:nvSpPr>
        <p:spPr>
          <a:xfrm>
            <a:off x="537480" y="6476040"/>
            <a:ext cx="921960" cy="24660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Enron</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6"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Imports from the U.S.</a:t>
            </a:r>
            <a:endParaRPr b="0" lang="en-US" sz="3200" strike="noStrike" u="none">
              <a:solidFill>
                <a:srgbClr val="000000"/>
              </a:solidFill>
              <a:effectLst/>
              <a:uFillTx/>
              <a:latin typeface="Arial Black"/>
            </a:endParaRPr>
          </a:p>
        </p:txBody>
      </p:sp>
      <p:pic>
        <p:nvPicPr>
          <p:cNvPr id="437" name="" descr=""/>
          <p:cNvPicPr/>
          <p:nvPr/>
        </p:nvPicPr>
        <p:blipFill>
          <a:blip r:embed="rId1"/>
          <a:stretch/>
        </p:blipFill>
        <p:spPr>
          <a:xfrm>
            <a:off x="469800" y="457200"/>
            <a:ext cx="8674200" cy="5931000"/>
          </a:xfrm>
          <a:prstGeom prst="rect">
            <a:avLst/>
          </a:prstGeom>
          <a:noFill/>
          <a:ln w="0">
            <a:noFill/>
          </a:ln>
        </p:spPr>
      </p:pic>
      <p:sp>
        <p:nvSpPr>
          <p:cNvPr id="438" name=""/>
          <p:cNvSpPr/>
          <p:nvPr/>
        </p:nvSpPr>
        <p:spPr>
          <a:xfrm>
            <a:off x="507240" y="6476040"/>
            <a:ext cx="1638360" cy="24660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PIRA Energy Group</a:t>
            </a:r>
            <a:endParaRPr b="0" lang="en-US" sz="1000" strike="noStrike" u="none">
              <a:solidFill>
                <a:srgbClr val="000000"/>
              </a:solidFill>
              <a:effectLst/>
              <a:uFillTx/>
              <a:latin typeface="Times New Roman"/>
            </a:endParaRPr>
          </a:p>
        </p:txBody>
      </p:sp>
      <p:sp>
        <p:nvSpPr>
          <p:cNvPr id="439" name=""/>
          <p:cNvSpPr/>
          <p:nvPr/>
        </p:nvSpPr>
        <p:spPr>
          <a:xfrm>
            <a:off x="5773680" y="3023280"/>
            <a:ext cx="1039680" cy="27684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Times New Roman"/>
              </a:rPr>
              <a:t>Vector impact</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0"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Canadian Supply</a:t>
            </a:r>
            <a:endParaRPr b="0" lang="en-US" sz="3200" strike="noStrike" u="none">
              <a:solidFill>
                <a:srgbClr val="000000"/>
              </a:solidFill>
              <a:effectLst/>
              <a:uFillTx/>
              <a:latin typeface="Arial Black"/>
            </a:endParaRPr>
          </a:p>
        </p:txBody>
      </p:sp>
      <p:sp>
        <p:nvSpPr>
          <p:cNvPr id="44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5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Drilling continues at record levels</a:t>
            </a: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Capital expenditures are on the rise</a:t>
            </a: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Completions are robust</a:t>
            </a: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Alta &amp; BC field receipts are beginning to show improvement</a:t>
            </a: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Deeper exploration needed to move growth forward</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2" name="PlaceHolder 1"/>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algn="ct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Arial"/>
            </a:endParaRPr>
          </a:p>
        </p:txBody>
      </p:sp>
      <p:sp>
        <p:nvSpPr>
          <p:cNvPr id="443" name="PlaceHolder 2"/>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Pricing</a:t>
            </a:r>
            <a:endParaRPr b="0" lang="en-US" sz="4000" strike="noStrike" u="none">
              <a:solidFill>
                <a:srgbClr val="000000"/>
              </a:solidFill>
              <a:effectLst/>
              <a:uFillTx/>
              <a:latin typeface="Arial Black"/>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4"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Nymex, Aeco and Aeco Basis</a:t>
            </a:r>
            <a:endParaRPr b="0" lang="en-US" sz="3200" strike="noStrike" u="none">
              <a:solidFill>
                <a:srgbClr val="000000"/>
              </a:solidFill>
              <a:effectLst/>
              <a:uFillTx/>
              <a:latin typeface="Arial Black"/>
            </a:endParaRPr>
          </a:p>
        </p:txBody>
      </p:sp>
      <p:grpSp>
        <p:nvGrpSpPr>
          <p:cNvPr id="445" name=""/>
          <p:cNvGrpSpPr/>
          <p:nvPr/>
        </p:nvGrpSpPr>
        <p:grpSpPr>
          <a:xfrm>
            <a:off x="969840" y="1482840"/>
            <a:ext cx="7637760" cy="4271760"/>
            <a:chOff x="969840" y="1482840"/>
            <a:chExt cx="7637760" cy="4271760"/>
          </a:xfrm>
        </p:grpSpPr>
        <p:sp>
          <p:nvSpPr>
            <p:cNvPr id="446" name=""/>
            <p:cNvSpPr/>
            <p:nvPr/>
          </p:nvSpPr>
          <p:spPr>
            <a:xfrm>
              <a:off x="1006560" y="1482840"/>
              <a:ext cx="7601040" cy="4270320"/>
            </a:xfrm>
            <a:prstGeom prst="rect">
              <a:avLst/>
            </a:pr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47" name=""/>
            <p:cNvSpPr/>
            <p:nvPr/>
          </p:nvSpPr>
          <p:spPr>
            <a:xfrm>
              <a:off x="1006560" y="5753160"/>
              <a:ext cx="7601040" cy="1440"/>
            </a:xfrm>
            <a:prstGeom prst="line">
              <a:avLst/>
            </a:prstGeom>
            <a:ln w="0">
              <a:solidFill>
                <a:srgbClr val="000000"/>
              </a:solidFill>
              <a:prstDash val="sysDot"/>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48" name=""/>
            <p:cNvSpPr/>
            <p:nvPr/>
          </p:nvSpPr>
          <p:spPr>
            <a:xfrm>
              <a:off x="1006560" y="5435640"/>
              <a:ext cx="7601040" cy="1440"/>
            </a:xfrm>
            <a:prstGeom prst="line">
              <a:avLst/>
            </a:prstGeom>
            <a:ln w="0">
              <a:solidFill>
                <a:srgbClr val="000000"/>
              </a:solidFill>
              <a:prstDash val="sysDot"/>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49" name=""/>
            <p:cNvSpPr/>
            <p:nvPr/>
          </p:nvSpPr>
          <p:spPr>
            <a:xfrm>
              <a:off x="1006560" y="5121360"/>
              <a:ext cx="7601040" cy="1440"/>
            </a:xfrm>
            <a:prstGeom prst="line">
              <a:avLst/>
            </a:prstGeom>
            <a:ln w="0">
              <a:solidFill>
                <a:srgbClr val="000000"/>
              </a:solidFill>
              <a:prstDash val="sysDot"/>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50" name=""/>
            <p:cNvSpPr/>
            <p:nvPr/>
          </p:nvSpPr>
          <p:spPr>
            <a:xfrm>
              <a:off x="1006560" y="4803840"/>
              <a:ext cx="7601040" cy="1440"/>
            </a:xfrm>
            <a:prstGeom prst="line">
              <a:avLst/>
            </a:prstGeom>
            <a:ln w="0">
              <a:solidFill>
                <a:srgbClr val="000000"/>
              </a:solidFill>
              <a:prstDash val="sysDot"/>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51" name=""/>
            <p:cNvSpPr/>
            <p:nvPr/>
          </p:nvSpPr>
          <p:spPr>
            <a:xfrm>
              <a:off x="1006560" y="4487760"/>
              <a:ext cx="7601040" cy="180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52" name=""/>
            <p:cNvSpPr/>
            <p:nvPr/>
          </p:nvSpPr>
          <p:spPr>
            <a:xfrm>
              <a:off x="1006560" y="4170240"/>
              <a:ext cx="7601040" cy="180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53" name=""/>
            <p:cNvSpPr/>
            <p:nvPr/>
          </p:nvSpPr>
          <p:spPr>
            <a:xfrm>
              <a:off x="1006560" y="3855960"/>
              <a:ext cx="7601040" cy="180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54" name=""/>
            <p:cNvSpPr/>
            <p:nvPr/>
          </p:nvSpPr>
          <p:spPr>
            <a:xfrm>
              <a:off x="1006560" y="3538440"/>
              <a:ext cx="7601040" cy="180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55" name=""/>
            <p:cNvSpPr/>
            <p:nvPr/>
          </p:nvSpPr>
          <p:spPr>
            <a:xfrm>
              <a:off x="1006560" y="3222720"/>
              <a:ext cx="7601040" cy="1440"/>
            </a:xfrm>
            <a:prstGeom prst="line">
              <a:avLst/>
            </a:prstGeom>
            <a:ln w="0">
              <a:solidFill>
                <a:srgbClr val="000000"/>
              </a:solidFill>
              <a:prstDash val="sysDot"/>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56" name=""/>
            <p:cNvSpPr/>
            <p:nvPr/>
          </p:nvSpPr>
          <p:spPr>
            <a:xfrm>
              <a:off x="1006560" y="2905200"/>
              <a:ext cx="7601040" cy="1440"/>
            </a:xfrm>
            <a:prstGeom prst="line">
              <a:avLst/>
            </a:prstGeom>
            <a:ln w="0">
              <a:solidFill>
                <a:srgbClr val="000000"/>
              </a:solidFill>
              <a:prstDash val="sysDot"/>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57" name=""/>
            <p:cNvSpPr/>
            <p:nvPr/>
          </p:nvSpPr>
          <p:spPr>
            <a:xfrm>
              <a:off x="1006560" y="2590920"/>
              <a:ext cx="7601040" cy="1440"/>
            </a:xfrm>
            <a:prstGeom prst="line">
              <a:avLst/>
            </a:prstGeom>
            <a:ln w="0">
              <a:solidFill>
                <a:srgbClr val="000000"/>
              </a:solidFill>
              <a:prstDash val="sysDot"/>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58" name=""/>
            <p:cNvSpPr/>
            <p:nvPr/>
          </p:nvSpPr>
          <p:spPr>
            <a:xfrm>
              <a:off x="1006560" y="2273400"/>
              <a:ext cx="7601040" cy="1440"/>
            </a:xfrm>
            <a:prstGeom prst="line">
              <a:avLst/>
            </a:prstGeom>
            <a:ln w="0">
              <a:solidFill>
                <a:srgbClr val="000000"/>
              </a:solidFill>
              <a:prstDash val="sysDot"/>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59" name=""/>
            <p:cNvSpPr/>
            <p:nvPr/>
          </p:nvSpPr>
          <p:spPr>
            <a:xfrm>
              <a:off x="1006560" y="1957320"/>
              <a:ext cx="7601040" cy="180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60" name=""/>
            <p:cNvSpPr/>
            <p:nvPr/>
          </p:nvSpPr>
          <p:spPr>
            <a:xfrm>
              <a:off x="1006560" y="1639800"/>
              <a:ext cx="7601040" cy="1800"/>
            </a:xfrm>
            <a:prstGeom prst="line">
              <a:avLst/>
            </a:prstGeom>
            <a:ln w="0">
              <a:solidFill>
                <a:srgbClr val="000000"/>
              </a:solidFill>
              <a:prstDash val="sysDot"/>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61" name=""/>
            <p:cNvSpPr/>
            <p:nvPr/>
          </p:nvSpPr>
          <p:spPr>
            <a:xfrm>
              <a:off x="1006560" y="1482840"/>
              <a:ext cx="7601040" cy="4270320"/>
            </a:xfrm>
            <a:prstGeom prst="rect">
              <a:avLst/>
            </a:prstGeom>
            <a:noFill/>
            <a:ln w="1116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2" name=""/>
            <p:cNvSpPr/>
            <p:nvPr/>
          </p:nvSpPr>
          <p:spPr>
            <a:xfrm>
              <a:off x="1006560" y="1482840"/>
              <a:ext cx="1440" cy="42703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3" name=""/>
            <p:cNvSpPr/>
            <p:nvPr/>
          </p:nvSpPr>
          <p:spPr>
            <a:xfrm>
              <a:off x="969840" y="5753160"/>
              <a:ext cx="36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64" name=""/>
            <p:cNvSpPr/>
            <p:nvPr/>
          </p:nvSpPr>
          <p:spPr>
            <a:xfrm>
              <a:off x="969840" y="5435640"/>
              <a:ext cx="36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65" name=""/>
            <p:cNvSpPr/>
            <p:nvPr/>
          </p:nvSpPr>
          <p:spPr>
            <a:xfrm>
              <a:off x="969840" y="5121360"/>
              <a:ext cx="36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66" name=""/>
            <p:cNvSpPr/>
            <p:nvPr/>
          </p:nvSpPr>
          <p:spPr>
            <a:xfrm>
              <a:off x="969840" y="4803840"/>
              <a:ext cx="36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67" name=""/>
            <p:cNvSpPr/>
            <p:nvPr/>
          </p:nvSpPr>
          <p:spPr>
            <a:xfrm>
              <a:off x="969840" y="4487760"/>
              <a:ext cx="367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68" name=""/>
            <p:cNvSpPr/>
            <p:nvPr/>
          </p:nvSpPr>
          <p:spPr>
            <a:xfrm>
              <a:off x="969840" y="4170240"/>
              <a:ext cx="367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69" name=""/>
            <p:cNvSpPr/>
            <p:nvPr/>
          </p:nvSpPr>
          <p:spPr>
            <a:xfrm>
              <a:off x="969840" y="3855960"/>
              <a:ext cx="367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70" name=""/>
            <p:cNvSpPr/>
            <p:nvPr/>
          </p:nvSpPr>
          <p:spPr>
            <a:xfrm>
              <a:off x="969840" y="3538440"/>
              <a:ext cx="367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71" name=""/>
            <p:cNvSpPr/>
            <p:nvPr/>
          </p:nvSpPr>
          <p:spPr>
            <a:xfrm>
              <a:off x="969840" y="3222720"/>
              <a:ext cx="36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72" name=""/>
            <p:cNvSpPr/>
            <p:nvPr/>
          </p:nvSpPr>
          <p:spPr>
            <a:xfrm>
              <a:off x="969840" y="2905200"/>
              <a:ext cx="36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73" name=""/>
            <p:cNvSpPr/>
            <p:nvPr/>
          </p:nvSpPr>
          <p:spPr>
            <a:xfrm>
              <a:off x="969840" y="2590920"/>
              <a:ext cx="36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74" name=""/>
            <p:cNvSpPr/>
            <p:nvPr/>
          </p:nvSpPr>
          <p:spPr>
            <a:xfrm>
              <a:off x="969840" y="2273400"/>
              <a:ext cx="367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75" name=""/>
            <p:cNvSpPr/>
            <p:nvPr/>
          </p:nvSpPr>
          <p:spPr>
            <a:xfrm>
              <a:off x="969840" y="1957320"/>
              <a:ext cx="367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76" name=""/>
            <p:cNvSpPr/>
            <p:nvPr/>
          </p:nvSpPr>
          <p:spPr>
            <a:xfrm>
              <a:off x="969840" y="1639800"/>
              <a:ext cx="367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77" name=""/>
            <p:cNvSpPr/>
            <p:nvPr/>
          </p:nvSpPr>
          <p:spPr>
            <a:xfrm>
              <a:off x="1006560" y="4962600"/>
              <a:ext cx="7601040" cy="1440"/>
            </a:xfrm>
            <a:prstGeom prst="line">
              <a:avLst/>
            </a:prstGeom>
            <a:ln w="2376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78" name=""/>
            <p:cNvSpPr/>
            <p:nvPr/>
          </p:nvSpPr>
          <p:spPr>
            <a:xfrm>
              <a:off x="1006560" y="4622760"/>
              <a:ext cx="50760" cy="7920"/>
            </a:xfrm>
            <a:prstGeom prst="line">
              <a:avLst/>
            </a:prstGeom>
            <a:ln w="23760">
              <a:solidFill>
                <a:srgbClr val="00008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479" name=""/>
            <p:cNvSpPr/>
            <p:nvPr/>
          </p:nvSpPr>
          <p:spPr>
            <a:xfrm flipV="1">
              <a:off x="1057320" y="4627080"/>
              <a:ext cx="52200" cy="3240"/>
            </a:xfrm>
            <a:prstGeom prst="line">
              <a:avLst/>
            </a:prstGeom>
            <a:ln w="23760">
              <a:solidFill>
                <a:srgbClr val="000080"/>
              </a:solidFill>
              <a:miter/>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480" name=""/>
            <p:cNvSpPr/>
            <p:nvPr/>
          </p:nvSpPr>
          <p:spPr>
            <a:xfrm flipV="1">
              <a:off x="1109520" y="4622400"/>
              <a:ext cx="51120" cy="4680"/>
            </a:xfrm>
            <a:prstGeom prst="line">
              <a:avLst/>
            </a:prstGeom>
            <a:ln w="23760">
              <a:solidFill>
                <a:srgbClr val="00008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481" name=""/>
            <p:cNvSpPr/>
            <p:nvPr/>
          </p:nvSpPr>
          <p:spPr>
            <a:xfrm flipV="1">
              <a:off x="1160640" y="4614840"/>
              <a:ext cx="52200" cy="7920"/>
            </a:xfrm>
            <a:prstGeom prst="line">
              <a:avLst/>
            </a:prstGeom>
            <a:ln w="23760">
              <a:solidFill>
                <a:srgbClr val="00008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482" name=""/>
            <p:cNvSpPr/>
            <p:nvPr/>
          </p:nvSpPr>
          <p:spPr>
            <a:xfrm flipV="1">
              <a:off x="1212840" y="4597560"/>
              <a:ext cx="49320" cy="17280"/>
            </a:xfrm>
            <a:prstGeom prst="line">
              <a:avLst/>
            </a:prstGeom>
            <a:ln w="23760">
              <a:solidFill>
                <a:srgbClr val="00008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483" name=""/>
            <p:cNvSpPr/>
            <p:nvPr/>
          </p:nvSpPr>
          <p:spPr>
            <a:xfrm flipV="1">
              <a:off x="1262160" y="4595400"/>
              <a:ext cx="52200" cy="1800"/>
            </a:xfrm>
            <a:prstGeom prst="line">
              <a:avLst/>
            </a:prstGeom>
            <a:ln w="2376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84" name=""/>
            <p:cNvSpPr/>
            <p:nvPr/>
          </p:nvSpPr>
          <p:spPr>
            <a:xfrm flipV="1">
              <a:off x="1314360" y="4589280"/>
              <a:ext cx="50760" cy="6120"/>
            </a:xfrm>
            <a:prstGeom prst="line">
              <a:avLst/>
            </a:prstGeom>
            <a:ln w="23760">
              <a:solidFill>
                <a:srgbClr val="000080"/>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485" name=""/>
            <p:cNvSpPr/>
            <p:nvPr/>
          </p:nvSpPr>
          <p:spPr>
            <a:xfrm>
              <a:off x="1365120" y="4589640"/>
              <a:ext cx="52560" cy="25200"/>
            </a:xfrm>
            <a:prstGeom prst="line">
              <a:avLst/>
            </a:prstGeom>
            <a:ln w="23760">
              <a:solidFill>
                <a:srgbClr val="000080"/>
              </a:solidFill>
              <a:miter/>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486" name=""/>
            <p:cNvSpPr/>
            <p:nvPr/>
          </p:nvSpPr>
          <p:spPr>
            <a:xfrm>
              <a:off x="1417680" y="4614840"/>
              <a:ext cx="50760" cy="41400"/>
            </a:xfrm>
            <a:prstGeom prst="line">
              <a:avLst/>
            </a:prstGeom>
            <a:ln w="23760">
              <a:solidFill>
                <a:srgbClr val="00008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487" name=""/>
            <p:cNvSpPr/>
            <p:nvPr/>
          </p:nvSpPr>
          <p:spPr>
            <a:xfrm>
              <a:off x="1468440" y="4656240"/>
              <a:ext cx="52560" cy="21960"/>
            </a:xfrm>
            <a:prstGeom prst="line">
              <a:avLst/>
            </a:prstGeom>
            <a:ln w="23760">
              <a:solidFill>
                <a:srgbClr val="000080"/>
              </a:solidFill>
              <a:miter/>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488" name=""/>
            <p:cNvSpPr/>
            <p:nvPr/>
          </p:nvSpPr>
          <p:spPr>
            <a:xfrm flipV="1">
              <a:off x="1521000" y="4667400"/>
              <a:ext cx="50760" cy="10800"/>
            </a:xfrm>
            <a:prstGeom prst="line">
              <a:avLst/>
            </a:prstGeom>
            <a:ln w="23760">
              <a:solidFill>
                <a:srgbClr val="000080"/>
              </a:solidFill>
              <a:miter/>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489" name=""/>
            <p:cNvSpPr/>
            <p:nvPr/>
          </p:nvSpPr>
          <p:spPr>
            <a:xfrm flipV="1">
              <a:off x="1571760" y="4655880"/>
              <a:ext cx="50760" cy="11160"/>
            </a:xfrm>
            <a:prstGeom prst="line">
              <a:avLst/>
            </a:prstGeom>
            <a:ln w="23760">
              <a:solidFill>
                <a:srgbClr val="00008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90" name=""/>
            <p:cNvSpPr/>
            <p:nvPr/>
          </p:nvSpPr>
          <p:spPr>
            <a:xfrm>
              <a:off x="1622520" y="4656240"/>
              <a:ext cx="50760" cy="7920"/>
            </a:xfrm>
            <a:prstGeom prst="line">
              <a:avLst/>
            </a:prstGeom>
            <a:ln w="23760">
              <a:solidFill>
                <a:srgbClr val="00008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491" name=""/>
            <p:cNvSpPr/>
            <p:nvPr/>
          </p:nvSpPr>
          <p:spPr>
            <a:xfrm>
              <a:off x="1673280" y="4664160"/>
              <a:ext cx="50760" cy="1440"/>
            </a:xfrm>
            <a:prstGeom prst="line">
              <a:avLst/>
            </a:prstGeom>
            <a:ln w="237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492" name=""/>
            <p:cNvSpPr/>
            <p:nvPr/>
          </p:nvSpPr>
          <p:spPr>
            <a:xfrm>
              <a:off x="1724040" y="4664160"/>
              <a:ext cx="52200" cy="7920"/>
            </a:xfrm>
            <a:prstGeom prst="line">
              <a:avLst/>
            </a:prstGeom>
            <a:ln w="23760">
              <a:solidFill>
                <a:srgbClr val="00008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493" name=""/>
            <p:cNvSpPr/>
            <p:nvPr/>
          </p:nvSpPr>
          <p:spPr>
            <a:xfrm flipV="1">
              <a:off x="1776240" y="4667040"/>
              <a:ext cx="51120" cy="4680"/>
            </a:xfrm>
            <a:prstGeom prst="line">
              <a:avLst/>
            </a:prstGeom>
            <a:ln w="23760">
              <a:solidFill>
                <a:srgbClr val="00008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494" name=""/>
            <p:cNvSpPr/>
            <p:nvPr/>
          </p:nvSpPr>
          <p:spPr>
            <a:xfrm flipV="1">
              <a:off x="1827360" y="4655880"/>
              <a:ext cx="52200" cy="11160"/>
            </a:xfrm>
            <a:prstGeom prst="line">
              <a:avLst/>
            </a:prstGeom>
            <a:ln w="23760">
              <a:solidFill>
                <a:srgbClr val="00008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95" name=""/>
            <p:cNvSpPr/>
            <p:nvPr/>
          </p:nvSpPr>
          <p:spPr>
            <a:xfrm flipV="1">
              <a:off x="1879560" y="4641840"/>
              <a:ext cx="50760" cy="14400"/>
            </a:xfrm>
            <a:prstGeom prst="line">
              <a:avLst/>
            </a:prstGeom>
            <a:ln w="23760">
              <a:solidFill>
                <a:srgbClr val="00008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496" name=""/>
            <p:cNvSpPr/>
            <p:nvPr/>
          </p:nvSpPr>
          <p:spPr>
            <a:xfrm flipV="1">
              <a:off x="1930320" y="4638240"/>
              <a:ext cx="52560" cy="3240"/>
            </a:xfrm>
            <a:prstGeom prst="line">
              <a:avLst/>
            </a:prstGeom>
            <a:ln w="23760">
              <a:solidFill>
                <a:srgbClr val="000080"/>
              </a:solidFill>
              <a:miter/>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497" name=""/>
            <p:cNvSpPr/>
            <p:nvPr/>
          </p:nvSpPr>
          <p:spPr>
            <a:xfrm>
              <a:off x="1982880" y="4638600"/>
              <a:ext cx="50760" cy="50760"/>
            </a:xfrm>
            <a:prstGeom prst="line">
              <a:avLst/>
            </a:prstGeom>
            <a:ln w="23760">
              <a:solidFill>
                <a:srgbClr val="00008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498" name=""/>
            <p:cNvSpPr/>
            <p:nvPr/>
          </p:nvSpPr>
          <p:spPr>
            <a:xfrm>
              <a:off x="2033640" y="4689360"/>
              <a:ext cx="50760" cy="11160"/>
            </a:xfrm>
            <a:prstGeom prst="line">
              <a:avLst/>
            </a:prstGeom>
            <a:ln w="23760">
              <a:solidFill>
                <a:srgbClr val="00008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99" name=""/>
            <p:cNvSpPr/>
            <p:nvPr/>
          </p:nvSpPr>
          <p:spPr>
            <a:xfrm>
              <a:off x="2084400" y="4700520"/>
              <a:ext cx="50760" cy="15840"/>
            </a:xfrm>
            <a:prstGeom prst="line">
              <a:avLst/>
            </a:prstGeom>
            <a:ln w="23760">
              <a:solidFill>
                <a:srgbClr val="00008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500" name=""/>
            <p:cNvSpPr/>
            <p:nvPr/>
          </p:nvSpPr>
          <p:spPr>
            <a:xfrm>
              <a:off x="2135160" y="4716360"/>
              <a:ext cx="52560" cy="1800"/>
            </a:xfrm>
            <a:prstGeom prst="line">
              <a:avLst/>
            </a:prstGeom>
            <a:ln w="2376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501" name=""/>
            <p:cNvSpPr/>
            <p:nvPr/>
          </p:nvSpPr>
          <p:spPr>
            <a:xfrm flipV="1">
              <a:off x="2187720" y="4704840"/>
              <a:ext cx="50760" cy="11160"/>
            </a:xfrm>
            <a:prstGeom prst="line">
              <a:avLst/>
            </a:prstGeom>
            <a:ln w="23760">
              <a:solidFill>
                <a:srgbClr val="00008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502" name=""/>
            <p:cNvSpPr/>
            <p:nvPr/>
          </p:nvSpPr>
          <p:spPr>
            <a:xfrm flipV="1">
              <a:off x="2238480" y="4694400"/>
              <a:ext cx="52200" cy="10800"/>
            </a:xfrm>
            <a:prstGeom prst="line">
              <a:avLst/>
            </a:prstGeom>
            <a:ln w="23760">
              <a:solidFill>
                <a:srgbClr val="000080"/>
              </a:solidFill>
              <a:miter/>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503" name=""/>
            <p:cNvSpPr/>
            <p:nvPr/>
          </p:nvSpPr>
          <p:spPr>
            <a:xfrm>
              <a:off x="2290680" y="4694400"/>
              <a:ext cx="50760" cy="1440"/>
            </a:xfrm>
            <a:prstGeom prst="line">
              <a:avLst/>
            </a:prstGeom>
            <a:ln w="237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04" name=""/>
            <p:cNvSpPr/>
            <p:nvPr/>
          </p:nvSpPr>
          <p:spPr>
            <a:xfrm flipV="1">
              <a:off x="2341440" y="4660560"/>
              <a:ext cx="52560" cy="33480"/>
            </a:xfrm>
            <a:prstGeom prst="line">
              <a:avLst/>
            </a:prstGeom>
            <a:ln w="23760">
              <a:solidFill>
                <a:srgbClr val="000080"/>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505" name=""/>
            <p:cNvSpPr/>
            <p:nvPr/>
          </p:nvSpPr>
          <p:spPr>
            <a:xfrm flipV="1">
              <a:off x="2394000" y="4611240"/>
              <a:ext cx="50760" cy="49320"/>
            </a:xfrm>
            <a:prstGeom prst="line">
              <a:avLst/>
            </a:prstGeom>
            <a:ln w="23760">
              <a:solidFill>
                <a:srgbClr val="000080"/>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506" name=""/>
            <p:cNvSpPr/>
            <p:nvPr/>
          </p:nvSpPr>
          <p:spPr>
            <a:xfrm flipV="1">
              <a:off x="2444760" y="4589280"/>
              <a:ext cx="50760" cy="21960"/>
            </a:xfrm>
            <a:prstGeom prst="line">
              <a:avLst/>
            </a:prstGeom>
            <a:ln w="23760">
              <a:solidFill>
                <a:srgbClr val="000080"/>
              </a:solidFill>
              <a:miter/>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507" name=""/>
            <p:cNvSpPr/>
            <p:nvPr/>
          </p:nvSpPr>
          <p:spPr>
            <a:xfrm flipV="1">
              <a:off x="2495520" y="4487400"/>
              <a:ext cx="50760" cy="10188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8" name=""/>
            <p:cNvSpPr/>
            <p:nvPr/>
          </p:nvSpPr>
          <p:spPr>
            <a:xfrm flipV="1">
              <a:off x="2546280" y="4184640"/>
              <a:ext cx="52560" cy="30312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9" name=""/>
            <p:cNvSpPr/>
            <p:nvPr/>
          </p:nvSpPr>
          <p:spPr>
            <a:xfrm>
              <a:off x="2598840" y="4184640"/>
              <a:ext cx="50760" cy="31104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0" name=""/>
            <p:cNvSpPr/>
            <p:nvPr/>
          </p:nvSpPr>
          <p:spPr>
            <a:xfrm flipV="1">
              <a:off x="2649600" y="4373280"/>
              <a:ext cx="50760" cy="12204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1" name=""/>
            <p:cNvSpPr/>
            <p:nvPr/>
          </p:nvSpPr>
          <p:spPr>
            <a:xfrm>
              <a:off x="2700360" y="4373640"/>
              <a:ext cx="52200" cy="23760"/>
            </a:xfrm>
            <a:prstGeom prst="line">
              <a:avLst/>
            </a:prstGeom>
            <a:ln w="23760">
              <a:solidFill>
                <a:srgbClr val="000080"/>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512" name=""/>
            <p:cNvSpPr/>
            <p:nvPr/>
          </p:nvSpPr>
          <p:spPr>
            <a:xfrm flipV="1">
              <a:off x="2752560" y="4141800"/>
              <a:ext cx="51120" cy="25560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3" name=""/>
            <p:cNvSpPr/>
            <p:nvPr/>
          </p:nvSpPr>
          <p:spPr>
            <a:xfrm>
              <a:off x="2803680" y="4141800"/>
              <a:ext cx="52200" cy="38880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4" name=""/>
            <p:cNvSpPr/>
            <p:nvPr/>
          </p:nvSpPr>
          <p:spPr>
            <a:xfrm flipV="1">
              <a:off x="2855880" y="4495320"/>
              <a:ext cx="50760" cy="34920"/>
            </a:xfrm>
            <a:prstGeom prst="line">
              <a:avLst/>
            </a:prstGeom>
            <a:ln w="23760">
              <a:solidFill>
                <a:srgbClr val="000080"/>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15" name=""/>
            <p:cNvSpPr/>
            <p:nvPr/>
          </p:nvSpPr>
          <p:spPr>
            <a:xfrm>
              <a:off x="2906640" y="4495680"/>
              <a:ext cx="50760" cy="68400"/>
            </a:xfrm>
            <a:prstGeom prst="line">
              <a:avLst/>
            </a:prstGeom>
            <a:ln w="23760">
              <a:solidFill>
                <a:srgbClr val="000080"/>
              </a:solidFill>
              <a:miter/>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516" name=""/>
            <p:cNvSpPr/>
            <p:nvPr/>
          </p:nvSpPr>
          <p:spPr>
            <a:xfrm flipV="1">
              <a:off x="2957400" y="4481280"/>
              <a:ext cx="50760" cy="82440"/>
            </a:xfrm>
            <a:prstGeom prst="line">
              <a:avLst/>
            </a:prstGeom>
            <a:ln w="23760">
              <a:solidFill>
                <a:srgbClr val="00008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517" name=""/>
            <p:cNvSpPr/>
            <p:nvPr/>
          </p:nvSpPr>
          <p:spPr>
            <a:xfrm>
              <a:off x="3008160" y="4481640"/>
              <a:ext cx="52560" cy="33120"/>
            </a:xfrm>
            <a:prstGeom prst="line">
              <a:avLst/>
            </a:prstGeom>
            <a:ln w="23760">
              <a:solidFill>
                <a:srgbClr val="000080"/>
              </a:solidFill>
              <a:miter/>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518" name=""/>
            <p:cNvSpPr/>
            <p:nvPr/>
          </p:nvSpPr>
          <p:spPr>
            <a:xfrm flipV="1">
              <a:off x="3060720" y="4393800"/>
              <a:ext cx="50760" cy="12060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19" name=""/>
            <p:cNvSpPr/>
            <p:nvPr/>
          </p:nvSpPr>
          <p:spPr>
            <a:xfrm flipV="1">
              <a:off x="3111480" y="4233600"/>
              <a:ext cx="52560" cy="16020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0" name=""/>
            <p:cNvSpPr/>
            <p:nvPr/>
          </p:nvSpPr>
          <p:spPr>
            <a:xfrm>
              <a:off x="3164040" y="4233960"/>
              <a:ext cx="50760" cy="12384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1" name=""/>
            <p:cNvSpPr/>
            <p:nvPr/>
          </p:nvSpPr>
          <p:spPr>
            <a:xfrm>
              <a:off x="3214800" y="4357800"/>
              <a:ext cx="52200" cy="66600"/>
            </a:xfrm>
            <a:prstGeom prst="line">
              <a:avLst/>
            </a:prstGeom>
            <a:ln w="23760">
              <a:solidFill>
                <a:srgbClr val="000080"/>
              </a:solidFill>
              <a:miter/>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22" name=""/>
            <p:cNvSpPr/>
            <p:nvPr/>
          </p:nvSpPr>
          <p:spPr>
            <a:xfrm flipV="1">
              <a:off x="3267000" y="4354560"/>
              <a:ext cx="50760" cy="69840"/>
            </a:xfrm>
            <a:prstGeom prst="line">
              <a:avLst/>
            </a:prstGeom>
            <a:ln w="23760">
              <a:solidFill>
                <a:srgbClr val="000080"/>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523" name=""/>
            <p:cNvSpPr/>
            <p:nvPr/>
          </p:nvSpPr>
          <p:spPr>
            <a:xfrm>
              <a:off x="3317760" y="4354560"/>
              <a:ext cx="50760" cy="11592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4" name=""/>
            <p:cNvSpPr/>
            <p:nvPr/>
          </p:nvSpPr>
          <p:spPr>
            <a:xfrm>
              <a:off x="3368520" y="4470480"/>
              <a:ext cx="51120" cy="6120"/>
            </a:xfrm>
            <a:prstGeom prst="line">
              <a:avLst/>
            </a:prstGeom>
            <a:ln w="23760">
              <a:solidFill>
                <a:srgbClr val="000080"/>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525" name=""/>
            <p:cNvSpPr/>
            <p:nvPr/>
          </p:nvSpPr>
          <p:spPr>
            <a:xfrm>
              <a:off x="3419640" y="4476600"/>
              <a:ext cx="52200" cy="41400"/>
            </a:xfrm>
            <a:prstGeom prst="line">
              <a:avLst/>
            </a:prstGeom>
            <a:ln w="23760">
              <a:solidFill>
                <a:srgbClr val="00008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526" name=""/>
            <p:cNvSpPr/>
            <p:nvPr/>
          </p:nvSpPr>
          <p:spPr>
            <a:xfrm>
              <a:off x="3471840" y="4518000"/>
              <a:ext cx="50760" cy="11160"/>
            </a:xfrm>
            <a:prstGeom prst="line">
              <a:avLst/>
            </a:prstGeom>
            <a:ln w="23760">
              <a:solidFill>
                <a:srgbClr val="00008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527" name=""/>
            <p:cNvSpPr/>
            <p:nvPr/>
          </p:nvSpPr>
          <p:spPr>
            <a:xfrm>
              <a:off x="3522600" y="4529160"/>
              <a:ext cx="52560" cy="14400"/>
            </a:xfrm>
            <a:prstGeom prst="line">
              <a:avLst/>
            </a:prstGeom>
            <a:ln w="23760">
              <a:solidFill>
                <a:srgbClr val="00008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528" name=""/>
            <p:cNvSpPr/>
            <p:nvPr/>
          </p:nvSpPr>
          <p:spPr>
            <a:xfrm>
              <a:off x="3575160" y="4543560"/>
              <a:ext cx="50760" cy="33120"/>
            </a:xfrm>
            <a:prstGeom prst="line">
              <a:avLst/>
            </a:prstGeom>
            <a:ln w="23760">
              <a:solidFill>
                <a:srgbClr val="000080"/>
              </a:solidFill>
              <a:miter/>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529" name=""/>
            <p:cNvSpPr/>
            <p:nvPr/>
          </p:nvSpPr>
          <p:spPr>
            <a:xfrm>
              <a:off x="3625920" y="4576680"/>
              <a:ext cx="50760" cy="33480"/>
            </a:xfrm>
            <a:prstGeom prst="line">
              <a:avLst/>
            </a:prstGeom>
            <a:ln w="23760">
              <a:solidFill>
                <a:srgbClr val="000080"/>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530" name=""/>
            <p:cNvSpPr/>
            <p:nvPr/>
          </p:nvSpPr>
          <p:spPr>
            <a:xfrm flipV="1">
              <a:off x="3676680" y="4546080"/>
              <a:ext cx="52200" cy="63720"/>
            </a:xfrm>
            <a:prstGeom prst="line">
              <a:avLst/>
            </a:prstGeom>
            <a:ln w="23760">
              <a:solidFill>
                <a:srgbClr val="000080"/>
              </a:solidFill>
              <a:miter/>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531" name=""/>
            <p:cNvSpPr/>
            <p:nvPr/>
          </p:nvSpPr>
          <p:spPr>
            <a:xfrm flipV="1">
              <a:off x="3728880" y="4539960"/>
              <a:ext cx="49320" cy="6120"/>
            </a:xfrm>
            <a:prstGeom prst="line">
              <a:avLst/>
            </a:prstGeom>
            <a:ln w="23760">
              <a:solidFill>
                <a:srgbClr val="000080"/>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532" name=""/>
            <p:cNvSpPr/>
            <p:nvPr/>
          </p:nvSpPr>
          <p:spPr>
            <a:xfrm>
              <a:off x="3778200" y="4540320"/>
              <a:ext cx="52560" cy="11736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3" name=""/>
            <p:cNvSpPr/>
            <p:nvPr/>
          </p:nvSpPr>
          <p:spPr>
            <a:xfrm>
              <a:off x="3830760" y="4657680"/>
              <a:ext cx="50760" cy="76320"/>
            </a:xfrm>
            <a:prstGeom prst="line">
              <a:avLst/>
            </a:prstGeom>
            <a:ln w="23760">
              <a:solidFill>
                <a:srgbClr val="00008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534" name=""/>
            <p:cNvSpPr/>
            <p:nvPr/>
          </p:nvSpPr>
          <p:spPr>
            <a:xfrm>
              <a:off x="3881520" y="4734000"/>
              <a:ext cx="52200" cy="9360"/>
            </a:xfrm>
            <a:prstGeom prst="line">
              <a:avLst/>
            </a:prstGeom>
            <a:ln w="23760">
              <a:solidFill>
                <a:srgbClr val="000080"/>
              </a:solidFill>
              <a:miter/>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35" name=""/>
            <p:cNvSpPr/>
            <p:nvPr/>
          </p:nvSpPr>
          <p:spPr>
            <a:xfrm flipV="1">
              <a:off x="3933720" y="4719600"/>
              <a:ext cx="50760" cy="23760"/>
            </a:xfrm>
            <a:prstGeom prst="line">
              <a:avLst/>
            </a:prstGeom>
            <a:ln w="23760">
              <a:solidFill>
                <a:srgbClr val="000080"/>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536" name=""/>
            <p:cNvSpPr/>
            <p:nvPr/>
          </p:nvSpPr>
          <p:spPr>
            <a:xfrm flipV="1">
              <a:off x="3984480" y="4669920"/>
              <a:ext cx="52560" cy="49320"/>
            </a:xfrm>
            <a:prstGeom prst="line">
              <a:avLst/>
            </a:prstGeom>
            <a:ln w="23760">
              <a:solidFill>
                <a:srgbClr val="000080"/>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537" name=""/>
            <p:cNvSpPr/>
            <p:nvPr/>
          </p:nvSpPr>
          <p:spPr>
            <a:xfrm flipV="1">
              <a:off x="4037040" y="4662360"/>
              <a:ext cx="50760" cy="7920"/>
            </a:xfrm>
            <a:prstGeom prst="line">
              <a:avLst/>
            </a:prstGeom>
            <a:ln w="23760">
              <a:solidFill>
                <a:srgbClr val="00008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538" name=""/>
            <p:cNvSpPr/>
            <p:nvPr/>
          </p:nvSpPr>
          <p:spPr>
            <a:xfrm>
              <a:off x="4087800" y="4662360"/>
              <a:ext cx="52560" cy="36720"/>
            </a:xfrm>
            <a:prstGeom prst="line">
              <a:avLst/>
            </a:prstGeom>
            <a:ln w="23760">
              <a:solidFill>
                <a:srgbClr val="00008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539" name=""/>
            <p:cNvSpPr/>
            <p:nvPr/>
          </p:nvSpPr>
          <p:spPr>
            <a:xfrm>
              <a:off x="4140360" y="4699080"/>
              <a:ext cx="48960" cy="22320"/>
            </a:xfrm>
            <a:prstGeom prst="line">
              <a:avLst/>
            </a:prstGeom>
            <a:ln w="23760">
              <a:solidFill>
                <a:srgbClr val="000080"/>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40" name=""/>
            <p:cNvSpPr/>
            <p:nvPr/>
          </p:nvSpPr>
          <p:spPr>
            <a:xfrm flipV="1">
              <a:off x="4189320" y="4703400"/>
              <a:ext cx="52560" cy="17640"/>
            </a:xfrm>
            <a:prstGeom prst="line">
              <a:avLst/>
            </a:prstGeom>
            <a:ln w="23760">
              <a:solidFill>
                <a:srgbClr val="00008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541" name=""/>
            <p:cNvSpPr/>
            <p:nvPr/>
          </p:nvSpPr>
          <p:spPr>
            <a:xfrm flipV="1">
              <a:off x="4241880" y="4692240"/>
              <a:ext cx="50760" cy="11160"/>
            </a:xfrm>
            <a:prstGeom prst="line">
              <a:avLst/>
            </a:prstGeom>
            <a:ln w="23760">
              <a:solidFill>
                <a:srgbClr val="00008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542" name=""/>
            <p:cNvSpPr/>
            <p:nvPr/>
          </p:nvSpPr>
          <p:spPr>
            <a:xfrm flipV="1">
              <a:off x="4292640" y="4663800"/>
              <a:ext cx="52200" cy="28440"/>
            </a:xfrm>
            <a:prstGeom prst="line">
              <a:avLst/>
            </a:prstGeom>
            <a:ln w="23760">
              <a:solidFill>
                <a:srgbClr val="00008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543" name=""/>
            <p:cNvSpPr/>
            <p:nvPr/>
          </p:nvSpPr>
          <p:spPr>
            <a:xfrm flipV="1">
              <a:off x="4344840" y="4659120"/>
              <a:ext cx="51120" cy="4680"/>
            </a:xfrm>
            <a:prstGeom prst="line">
              <a:avLst/>
            </a:prstGeom>
            <a:ln w="23760">
              <a:solidFill>
                <a:srgbClr val="00008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544" name=""/>
            <p:cNvSpPr/>
            <p:nvPr/>
          </p:nvSpPr>
          <p:spPr>
            <a:xfrm flipV="1">
              <a:off x="4395960" y="4630680"/>
              <a:ext cx="52200" cy="28800"/>
            </a:xfrm>
            <a:prstGeom prst="line">
              <a:avLst/>
            </a:prstGeom>
            <a:ln w="23760">
              <a:solidFill>
                <a:srgbClr val="000080"/>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545" name=""/>
            <p:cNvSpPr/>
            <p:nvPr/>
          </p:nvSpPr>
          <p:spPr>
            <a:xfrm flipV="1">
              <a:off x="4448160" y="4597560"/>
              <a:ext cx="50760" cy="33120"/>
            </a:xfrm>
            <a:prstGeom prst="line">
              <a:avLst/>
            </a:prstGeom>
            <a:ln w="23760">
              <a:solidFill>
                <a:srgbClr val="000080"/>
              </a:solidFill>
              <a:miter/>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546" name=""/>
            <p:cNvSpPr/>
            <p:nvPr/>
          </p:nvSpPr>
          <p:spPr>
            <a:xfrm>
              <a:off x="4498920" y="4597560"/>
              <a:ext cx="52560" cy="15840"/>
            </a:xfrm>
            <a:prstGeom prst="line">
              <a:avLst/>
            </a:prstGeom>
            <a:ln w="23760">
              <a:solidFill>
                <a:srgbClr val="00008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547" name=""/>
            <p:cNvSpPr/>
            <p:nvPr/>
          </p:nvSpPr>
          <p:spPr>
            <a:xfrm>
              <a:off x="4551480" y="4613400"/>
              <a:ext cx="48960" cy="27000"/>
            </a:xfrm>
            <a:prstGeom prst="line">
              <a:avLst/>
            </a:prstGeom>
            <a:ln w="23760">
              <a:solidFill>
                <a:srgbClr val="000080"/>
              </a:solidFill>
              <a:miter/>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48" name=""/>
            <p:cNvSpPr/>
            <p:nvPr/>
          </p:nvSpPr>
          <p:spPr>
            <a:xfrm>
              <a:off x="4600440" y="4640400"/>
              <a:ext cx="52560" cy="31680"/>
            </a:xfrm>
            <a:prstGeom prst="line">
              <a:avLst/>
            </a:prstGeom>
            <a:ln w="23760">
              <a:solidFill>
                <a:srgbClr val="000080"/>
              </a:solidFill>
              <a:miter/>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49" name=""/>
            <p:cNvSpPr/>
            <p:nvPr/>
          </p:nvSpPr>
          <p:spPr>
            <a:xfrm>
              <a:off x="4653000" y="4672080"/>
              <a:ext cx="50760" cy="28440"/>
            </a:xfrm>
            <a:prstGeom prst="line">
              <a:avLst/>
            </a:prstGeom>
            <a:ln w="23760">
              <a:solidFill>
                <a:srgbClr val="00008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550" name=""/>
            <p:cNvSpPr/>
            <p:nvPr/>
          </p:nvSpPr>
          <p:spPr>
            <a:xfrm flipV="1">
              <a:off x="4703760" y="4696920"/>
              <a:ext cx="50760" cy="3240"/>
            </a:xfrm>
            <a:prstGeom prst="line">
              <a:avLst/>
            </a:prstGeom>
            <a:ln w="23760">
              <a:solidFill>
                <a:srgbClr val="000080"/>
              </a:solidFill>
              <a:miter/>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551" name=""/>
            <p:cNvSpPr/>
            <p:nvPr/>
          </p:nvSpPr>
          <p:spPr>
            <a:xfrm flipV="1">
              <a:off x="4754520" y="4677840"/>
              <a:ext cx="52560" cy="19080"/>
            </a:xfrm>
            <a:prstGeom prst="line">
              <a:avLst/>
            </a:prstGeom>
            <a:ln w="23760">
              <a:solidFill>
                <a:srgbClr val="000080"/>
              </a:solidFill>
              <a:miter/>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552" name=""/>
            <p:cNvSpPr/>
            <p:nvPr/>
          </p:nvSpPr>
          <p:spPr>
            <a:xfrm>
              <a:off x="4807080" y="4678200"/>
              <a:ext cx="50760" cy="5040"/>
            </a:xfrm>
            <a:prstGeom prst="line">
              <a:avLst/>
            </a:prstGeom>
            <a:ln w="23760">
              <a:solidFill>
                <a:srgbClr val="000080"/>
              </a:solidFill>
              <a:miter/>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553" name=""/>
            <p:cNvSpPr/>
            <p:nvPr/>
          </p:nvSpPr>
          <p:spPr>
            <a:xfrm flipV="1">
              <a:off x="4857840" y="4676760"/>
              <a:ext cx="52200" cy="6480"/>
            </a:xfrm>
            <a:prstGeom prst="line">
              <a:avLst/>
            </a:prstGeom>
            <a:ln w="23760">
              <a:solidFill>
                <a:srgbClr val="00008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554" name=""/>
            <p:cNvSpPr/>
            <p:nvPr/>
          </p:nvSpPr>
          <p:spPr>
            <a:xfrm flipV="1">
              <a:off x="4910040" y="4609800"/>
              <a:ext cx="50760" cy="66600"/>
            </a:xfrm>
            <a:prstGeom prst="line">
              <a:avLst/>
            </a:prstGeom>
            <a:ln w="23760">
              <a:solidFill>
                <a:srgbClr val="000080"/>
              </a:solidFill>
              <a:miter/>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55" name=""/>
            <p:cNvSpPr/>
            <p:nvPr/>
          </p:nvSpPr>
          <p:spPr>
            <a:xfrm flipV="1">
              <a:off x="4960800" y="4462560"/>
              <a:ext cx="52560" cy="14760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6" name=""/>
            <p:cNvSpPr/>
            <p:nvPr/>
          </p:nvSpPr>
          <p:spPr>
            <a:xfrm flipV="1">
              <a:off x="5013360" y="4436640"/>
              <a:ext cx="49320" cy="25560"/>
            </a:xfrm>
            <a:prstGeom prst="line">
              <a:avLst/>
            </a:prstGeom>
            <a:ln w="23760">
              <a:solidFill>
                <a:srgbClr val="000080"/>
              </a:solidFill>
              <a:miter/>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557" name=""/>
            <p:cNvSpPr/>
            <p:nvPr/>
          </p:nvSpPr>
          <p:spPr>
            <a:xfrm flipV="1">
              <a:off x="5062680" y="4293720"/>
              <a:ext cx="52200" cy="14292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8" name=""/>
            <p:cNvSpPr/>
            <p:nvPr/>
          </p:nvSpPr>
          <p:spPr>
            <a:xfrm>
              <a:off x="5114880" y="4294080"/>
              <a:ext cx="50760" cy="25884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9" name=""/>
            <p:cNvSpPr/>
            <p:nvPr/>
          </p:nvSpPr>
          <p:spPr>
            <a:xfrm>
              <a:off x="5165640" y="4552920"/>
              <a:ext cx="52560" cy="60480"/>
            </a:xfrm>
            <a:prstGeom prst="line">
              <a:avLst/>
            </a:prstGeom>
            <a:ln w="23760">
              <a:solidFill>
                <a:srgbClr val="000080"/>
              </a:solidFill>
              <a:miter/>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560" name=""/>
            <p:cNvSpPr/>
            <p:nvPr/>
          </p:nvSpPr>
          <p:spPr>
            <a:xfrm flipV="1">
              <a:off x="5218200" y="4539960"/>
              <a:ext cx="50760" cy="73080"/>
            </a:xfrm>
            <a:prstGeom prst="line">
              <a:avLst/>
            </a:prstGeom>
            <a:ln w="23760">
              <a:solidFill>
                <a:srgbClr val="000080"/>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561" name=""/>
            <p:cNvSpPr/>
            <p:nvPr/>
          </p:nvSpPr>
          <p:spPr>
            <a:xfrm>
              <a:off x="5268960" y="4540320"/>
              <a:ext cx="52200" cy="19080"/>
            </a:xfrm>
            <a:prstGeom prst="line">
              <a:avLst/>
            </a:prstGeom>
            <a:ln w="23760">
              <a:solidFill>
                <a:srgbClr val="000080"/>
              </a:solidFill>
              <a:miter/>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562" name=""/>
            <p:cNvSpPr/>
            <p:nvPr/>
          </p:nvSpPr>
          <p:spPr>
            <a:xfrm>
              <a:off x="5321160" y="4559400"/>
              <a:ext cx="51120" cy="27000"/>
            </a:xfrm>
            <a:prstGeom prst="line">
              <a:avLst/>
            </a:prstGeom>
            <a:ln w="23760">
              <a:solidFill>
                <a:srgbClr val="000080"/>
              </a:solidFill>
              <a:miter/>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63" name=""/>
            <p:cNvSpPr/>
            <p:nvPr/>
          </p:nvSpPr>
          <p:spPr>
            <a:xfrm>
              <a:off x="5372280" y="4586400"/>
              <a:ext cx="52200" cy="21960"/>
            </a:xfrm>
            <a:prstGeom prst="line">
              <a:avLst/>
            </a:prstGeom>
            <a:ln w="23760">
              <a:solidFill>
                <a:srgbClr val="000080"/>
              </a:solidFill>
              <a:miter/>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564" name=""/>
            <p:cNvSpPr/>
            <p:nvPr/>
          </p:nvSpPr>
          <p:spPr>
            <a:xfrm flipV="1">
              <a:off x="5424480" y="4605480"/>
              <a:ext cx="49320" cy="2880"/>
            </a:xfrm>
            <a:prstGeom prst="line">
              <a:avLst/>
            </a:prstGeom>
            <a:ln w="23760">
              <a:solidFill>
                <a:srgbClr val="000080"/>
              </a:solidFill>
              <a:miter/>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565" name=""/>
            <p:cNvSpPr/>
            <p:nvPr/>
          </p:nvSpPr>
          <p:spPr>
            <a:xfrm flipV="1">
              <a:off x="5473800" y="4543560"/>
              <a:ext cx="52200" cy="61920"/>
            </a:xfrm>
            <a:prstGeom prst="line">
              <a:avLst/>
            </a:prstGeom>
            <a:ln w="23760">
              <a:solidFill>
                <a:srgbClr val="000080"/>
              </a:solidFill>
              <a:miter/>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66" name=""/>
            <p:cNvSpPr/>
            <p:nvPr/>
          </p:nvSpPr>
          <p:spPr>
            <a:xfrm flipV="1">
              <a:off x="5526000" y="4493880"/>
              <a:ext cx="50760" cy="49320"/>
            </a:xfrm>
            <a:prstGeom prst="line">
              <a:avLst/>
            </a:prstGeom>
            <a:ln w="23760">
              <a:solidFill>
                <a:srgbClr val="000080"/>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567" name=""/>
            <p:cNvSpPr/>
            <p:nvPr/>
          </p:nvSpPr>
          <p:spPr>
            <a:xfrm>
              <a:off x="5576760" y="4494240"/>
              <a:ext cx="52560" cy="66600"/>
            </a:xfrm>
            <a:prstGeom prst="line">
              <a:avLst/>
            </a:prstGeom>
            <a:ln w="23760">
              <a:solidFill>
                <a:srgbClr val="000080"/>
              </a:solidFill>
              <a:miter/>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68" name=""/>
            <p:cNvSpPr/>
            <p:nvPr/>
          </p:nvSpPr>
          <p:spPr>
            <a:xfrm>
              <a:off x="5629320" y="4560840"/>
              <a:ext cx="50760" cy="74520"/>
            </a:xfrm>
            <a:prstGeom prst="line">
              <a:avLst/>
            </a:prstGeom>
            <a:ln w="23760">
              <a:solidFill>
                <a:srgbClr val="000080"/>
              </a:solidFill>
              <a:miter/>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569" name=""/>
            <p:cNvSpPr/>
            <p:nvPr/>
          </p:nvSpPr>
          <p:spPr>
            <a:xfrm flipV="1">
              <a:off x="5680080" y="4622400"/>
              <a:ext cx="50760" cy="12600"/>
            </a:xfrm>
            <a:prstGeom prst="line">
              <a:avLst/>
            </a:prstGeom>
            <a:ln w="23760">
              <a:solidFill>
                <a:srgbClr val="00008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570" name=""/>
            <p:cNvSpPr/>
            <p:nvPr/>
          </p:nvSpPr>
          <p:spPr>
            <a:xfrm flipV="1">
              <a:off x="5730840" y="4576680"/>
              <a:ext cx="52560" cy="46080"/>
            </a:xfrm>
            <a:prstGeom prst="line">
              <a:avLst/>
            </a:prstGeom>
            <a:ln w="23760">
              <a:solidFill>
                <a:srgbClr val="00008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571" name=""/>
            <p:cNvSpPr/>
            <p:nvPr/>
          </p:nvSpPr>
          <p:spPr>
            <a:xfrm flipV="1">
              <a:off x="5783400" y="4543560"/>
              <a:ext cx="50760" cy="33120"/>
            </a:xfrm>
            <a:prstGeom prst="line">
              <a:avLst/>
            </a:prstGeom>
            <a:ln w="23760">
              <a:solidFill>
                <a:srgbClr val="000080"/>
              </a:solidFill>
              <a:miter/>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572" name=""/>
            <p:cNvSpPr/>
            <p:nvPr/>
          </p:nvSpPr>
          <p:spPr>
            <a:xfrm flipV="1">
              <a:off x="5834160" y="4462200"/>
              <a:ext cx="50760" cy="81000"/>
            </a:xfrm>
            <a:prstGeom prst="line">
              <a:avLst/>
            </a:prstGeom>
            <a:ln w="23760">
              <a:solidFill>
                <a:srgbClr val="00008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573" name=""/>
            <p:cNvSpPr/>
            <p:nvPr/>
          </p:nvSpPr>
          <p:spPr>
            <a:xfrm>
              <a:off x="5884920" y="4462560"/>
              <a:ext cx="50760" cy="83880"/>
            </a:xfrm>
            <a:prstGeom prst="line">
              <a:avLst/>
            </a:prstGeom>
            <a:ln w="23760">
              <a:solidFill>
                <a:srgbClr val="000080"/>
              </a:solidFill>
              <a:miter/>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74" name=""/>
            <p:cNvSpPr/>
            <p:nvPr/>
          </p:nvSpPr>
          <p:spPr>
            <a:xfrm>
              <a:off x="5935680" y="4546440"/>
              <a:ext cx="52200" cy="9720"/>
            </a:xfrm>
            <a:prstGeom prst="line">
              <a:avLst/>
            </a:prstGeom>
            <a:ln w="23760">
              <a:solidFill>
                <a:srgbClr val="000080"/>
              </a:solidFill>
              <a:miter/>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575" name=""/>
            <p:cNvSpPr/>
            <p:nvPr/>
          </p:nvSpPr>
          <p:spPr>
            <a:xfrm flipV="1">
              <a:off x="5987880" y="4535280"/>
              <a:ext cx="51120" cy="20520"/>
            </a:xfrm>
            <a:prstGeom prst="line">
              <a:avLst/>
            </a:prstGeom>
            <a:ln w="23760">
              <a:solidFill>
                <a:srgbClr val="000080"/>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576" name=""/>
            <p:cNvSpPr/>
            <p:nvPr/>
          </p:nvSpPr>
          <p:spPr>
            <a:xfrm>
              <a:off x="6039000" y="4535640"/>
              <a:ext cx="52200" cy="75960"/>
            </a:xfrm>
            <a:prstGeom prst="line">
              <a:avLst/>
            </a:prstGeom>
            <a:ln w="23760">
              <a:solidFill>
                <a:srgbClr val="00008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577" name=""/>
            <p:cNvSpPr/>
            <p:nvPr/>
          </p:nvSpPr>
          <p:spPr>
            <a:xfrm flipV="1">
              <a:off x="6091200" y="4498560"/>
              <a:ext cx="50760" cy="11268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8" name=""/>
            <p:cNvSpPr/>
            <p:nvPr/>
          </p:nvSpPr>
          <p:spPr>
            <a:xfrm flipV="1">
              <a:off x="6141960" y="4387320"/>
              <a:ext cx="52560" cy="11124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79" name=""/>
            <p:cNvSpPr/>
            <p:nvPr/>
          </p:nvSpPr>
          <p:spPr>
            <a:xfrm flipV="1">
              <a:off x="6194520" y="4352400"/>
              <a:ext cx="50760" cy="34920"/>
            </a:xfrm>
            <a:prstGeom prst="line">
              <a:avLst/>
            </a:prstGeom>
            <a:ln w="23760">
              <a:solidFill>
                <a:srgbClr val="000080"/>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80" name=""/>
            <p:cNvSpPr/>
            <p:nvPr/>
          </p:nvSpPr>
          <p:spPr>
            <a:xfrm>
              <a:off x="6245280" y="4352760"/>
              <a:ext cx="50760" cy="71640"/>
            </a:xfrm>
            <a:prstGeom prst="line">
              <a:avLst/>
            </a:prstGeom>
            <a:ln w="23760">
              <a:solidFill>
                <a:srgbClr val="000080"/>
              </a:solidFill>
              <a:miter/>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581" name=""/>
            <p:cNvSpPr/>
            <p:nvPr/>
          </p:nvSpPr>
          <p:spPr>
            <a:xfrm>
              <a:off x="6296040" y="4424400"/>
              <a:ext cx="50760" cy="27000"/>
            </a:xfrm>
            <a:prstGeom prst="line">
              <a:avLst/>
            </a:prstGeom>
            <a:ln w="23760">
              <a:solidFill>
                <a:srgbClr val="000080"/>
              </a:solidFill>
              <a:miter/>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582" name=""/>
            <p:cNvSpPr/>
            <p:nvPr/>
          </p:nvSpPr>
          <p:spPr>
            <a:xfrm>
              <a:off x="6346800" y="4451400"/>
              <a:ext cx="52560" cy="19080"/>
            </a:xfrm>
            <a:prstGeom prst="line">
              <a:avLst/>
            </a:prstGeom>
            <a:ln w="23760">
              <a:solidFill>
                <a:srgbClr val="000080"/>
              </a:solidFill>
              <a:miter/>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583" name=""/>
            <p:cNvSpPr/>
            <p:nvPr/>
          </p:nvSpPr>
          <p:spPr>
            <a:xfrm flipV="1">
              <a:off x="6399360" y="4458960"/>
              <a:ext cx="50760" cy="11160"/>
            </a:xfrm>
            <a:prstGeom prst="line">
              <a:avLst/>
            </a:prstGeom>
            <a:ln w="23760">
              <a:solidFill>
                <a:srgbClr val="00008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584" name=""/>
            <p:cNvSpPr/>
            <p:nvPr/>
          </p:nvSpPr>
          <p:spPr>
            <a:xfrm flipV="1">
              <a:off x="6450120" y="4365720"/>
              <a:ext cx="52200" cy="9360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5" name=""/>
            <p:cNvSpPr/>
            <p:nvPr/>
          </p:nvSpPr>
          <p:spPr>
            <a:xfrm flipV="1">
              <a:off x="6502320" y="4351320"/>
              <a:ext cx="50760" cy="14400"/>
            </a:xfrm>
            <a:prstGeom prst="line">
              <a:avLst/>
            </a:prstGeom>
            <a:ln w="23760">
              <a:solidFill>
                <a:srgbClr val="00008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586" name=""/>
            <p:cNvSpPr/>
            <p:nvPr/>
          </p:nvSpPr>
          <p:spPr>
            <a:xfrm flipV="1">
              <a:off x="6553080" y="4322520"/>
              <a:ext cx="52560" cy="28440"/>
            </a:xfrm>
            <a:prstGeom prst="line">
              <a:avLst/>
            </a:prstGeom>
            <a:ln w="23760">
              <a:solidFill>
                <a:srgbClr val="00008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587" name=""/>
            <p:cNvSpPr/>
            <p:nvPr/>
          </p:nvSpPr>
          <p:spPr>
            <a:xfrm>
              <a:off x="6605640" y="4322880"/>
              <a:ext cx="50760" cy="9360"/>
            </a:xfrm>
            <a:prstGeom prst="line">
              <a:avLst/>
            </a:prstGeom>
            <a:ln w="23760">
              <a:solidFill>
                <a:srgbClr val="000080"/>
              </a:solidFill>
              <a:miter/>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588" name=""/>
            <p:cNvSpPr/>
            <p:nvPr/>
          </p:nvSpPr>
          <p:spPr>
            <a:xfrm flipV="1">
              <a:off x="6656400" y="4212720"/>
              <a:ext cx="52200" cy="11916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9" name=""/>
            <p:cNvSpPr/>
            <p:nvPr/>
          </p:nvSpPr>
          <p:spPr>
            <a:xfrm>
              <a:off x="6708600" y="4213080"/>
              <a:ext cx="49320" cy="19080"/>
            </a:xfrm>
            <a:prstGeom prst="line">
              <a:avLst/>
            </a:prstGeom>
            <a:ln w="23760">
              <a:solidFill>
                <a:srgbClr val="000080"/>
              </a:solidFill>
              <a:miter/>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590" name=""/>
            <p:cNvSpPr/>
            <p:nvPr/>
          </p:nvSpPr>
          <p:spPr>
            <a:xfrm flipV="1">
              <a:off x="6757920" y="4108320"/>
              <a:ext cx="52560" cy="12384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1" name=""/>
            <p:cNvSpPr/>
            <p:nvPr/>
          </p:nvSpPr>
          <p:spPr>
            <a:xfrm>
              <a:off x="6810480" y="4108320"/>
              <a:ext cx="50760" cy="14148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2" name=""/>
            <p:cNvSpPr/>
            <p:nvPr/>
          </p:nvSpPr>
          <p:spPr>
            <a:xfrm>
              <a:off x="6861240" y="4249800"/>
              <a:ext cx="50760" cy="28440"/>
            </a:xfrm>
            <a:prstGeom prst="line">
              <a:avLst/>
            </a:prstGeom>
            <a:ln w="23760">
              <a:solidFill>
                <a:srgbClr val="00008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593" name=""/>
            <p:cNvSpPr/>
            <p:nvPr/>
          </p:nvSpPr>
          <p:spPr>
            <a:xfrm>
              <a:off x="6912000" y="4278240"/>
              <a:ext cx="52200" cy="17640"/>
            </a:xfrm>
            <a:prstGeom prst="line">
              <a:avLst/>
            </a:prstGeom>
            <a:ln w="23760">
              <a:solidFill>
                <a:srgbClr val="00008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594" name=""/>
            <p:cNvSpPr/>
            <p:nvPr/>
          </p:nvSpPr>
          <p:spPr>
            <a:xfrm flipV="1">
              <a:off x="6964200" y="4241880"/>
              <a:ext cx="51120" cy="54000"/>
            </a:xfrm>
            <a:prstGeom prst="line">
              <a:avLst/>
            </a:prstGeom>
            <a:ln w="23760">
              <a:solidFill>
                <a:srgbClr val="000080"/>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595" name=""/>
            <p:cNvSpPr/>
            <p:nvPr/>
          </p:nvSpPr>
          <p:spPr>
            <a:xfrm flipV="1">
              <a:off x="7015320" y="4138200"/>
              <a:ext cx="52200" cy="10332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6" name=""/>
            <p:cNvSpPr/>
            <p:nvPr/>
          </p:nvSpPr>
          <p:spPr>
            <a:xfrm flipV="1">
              <a:off x="7067520" y="4093920"/>
              <a:ext cx="50760" cy="44280"/>
            </a:xfrm>
            <a:prstGeom prst="line">
              <a:avLst/>
            </a:prstGeom>
            <a:ln w="23760">
              <a:solidFill>
                <a:srgbClr val="000080"/>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597" name=""/>
            <p:cNvSpPr/>
            <p:nvPr/>
          </p:nvSpPr>
          <p:spPr>
            <a:xfrm flipV="1">
              <a:off x="7118280" y="3930120"/>
              <a:ext cx="50760" cy="16380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8" name=""/>
            <p:cNvSpPr/>
            <p:nvPr/>
          </p:nvSpPr>
          <p:spPr>
            <a:xfrm flipV="1">
              <a:off x="7169040" y="3782880"/>
              <a:ext cx="50760" cy="14760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9" name=""/>
            <p:cNvSpPr/>
            <p:nvPr/>
          </p:nvSpPr>
          <p:spPr>
            <a:xfrm>
              <a:off x="7219800" y="3782880"/>
              <a:ext cx="52560" cy="13680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0" name=""/>
            <p:cNvSpPr/>
            <p:nvPr/>
          </p:nvSpPr>
          <p:spPr>
            <a:xfrm flipV="1">
              <a:off x="7272360" y="3813120"/>
              <a:ext cx="50760" cy="10656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1" name=""/>
            <p:cNvSpPr/>
            <p:nvPr/>
          </p:nvSpPr>
          <p:spPr>
            <a:xfrm flipV="1">
              <a:off x="7323120" y="3511440"/>
              <a:ext cx="52560" cy="30168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2" name=""/>
            <p:cNvSpPr/>
            <p:nvPr/>
          </p:nvSpPr>
          <p:spPr>
            <a:xfrm flipV="1">
              <a:off x="7375680" y="3487680"/>
              <a:ext cx="50760" cy="23760"/>
            </a:xfrm>
            <a:prstGeom prst="line">
              <a:avLst/>
            </a:prstGeom>
            <a:ln w="23760">
              <a:solidFill>
                <a:srgbClr val="000080"/>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603" name=""/>
            <p:cNvSpPr/>
            <p:nvPr/>
          </p:nvSpPr>
          <p:spPr>
            <a:xfrm flipV="1">
              <a:off x="7426440" y="3270240"/>
              <a:ext cx="52200" cy="21744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4" name=""/>
            <p:cNvSpPr/>
            <p:nvPr/>
          </p:nvSpPr>
          <p:spPr>
            <a:xfrm flipV="1">
              <a:off x="7478640" y="2082960"/>
              <a:ext cx="50760" cy="118728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5" name=""/>
            <p:cNvSpPr/>
            <p:nvPr/>
          </p:nvSpPr>
          <p:spPr>
            <a:xfrm>
              <a:off x="7529400" y="2082960"/>
              <a:ext cx="50760" cy="54288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6" name=""/>
            <p:cNvSpPr/>
            <p:nvPr/>
          </p:nvSpPr>
          <p:spPr>
            <a:xfrm>
              <a:off x="7580160" y="2625840"/>
              <a:ext cx="51120" cy="68904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7" name=""/>
            <p:cNvSpPr/>
            <p:nvPr/>
          </p:nvSpPr>
          <p:spPr>
            <a:xfrm>
              <a:off x="7631280" y="3314880"/>
              <a:ext cx="52200" cy="55440"/>
            </a:xfrm>
            <a:prstGeom prst="line">
              <a:avLst/>
            </a:prstGeom>
            <a:ln w="23760">
              <a:solidFill>
                <a:srgbClr val="00008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608" name=""/>
            <p:cNvSpPr/>
            <p:nvPr/>
          </p:nvSpPr>
          <p:spPr>
            <a:xfrm flipV="1">
              <a:off x="7683480" y="3357360"/>
              <a:ext cx="50760" cy="12600"/>
            </a:xfrm>
            <a:prstGeom prst="line">
              <a:avLst/>
            </a:prstGeom>
            <a:ln w="23760">
              <a:solidFill>
                <a:srgbClr val="00008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609" name=""/>
            <p:cNvSpPr/>
            <p:nvPr/>
          </p:nvSpPr>
          <p:spPr>
            <a:xfrm flipV="1">
              <a:off x="7734240" y="3351240"/>
              <a:ext cx="52560" cy="6480"/>
            </a:xfrm>
            <a:prstGeom prst="line">
              <a:avLst/>
            </a:prstGeom>
            <a:ln w="23760">
              <a:solidFill>
                <a:srgbClr val="00008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10" name=""/>
            <p:cNvSpPr/>
            <p:nvPr/>
          </p:nvSpPr>
          <p:spPr>
            <a:xfrm flipV="1">
              <a:off x="7786800" y="3349800"/>
              <a:ext cx="50760" cy="1440"/>
            </a:xfrm>
            <a:prstGeom prst="line">
              <a:avLst/>
            </a:prstGeom>
            <a:ln w="237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11" name=""/>
            <p:cNvSpPr/>
            <p:nvPr/>
          </p:nvSpPr>
          <p:spPr>
            <a:xfrm flipV="1">
              <a:off x="7837560" y="3343320"/>
              <a:ext cx="50760" cy="6480"/>
            </a:xfrm>
            <a:prstGeom prst="line">
              <a:avLst/>
            </a:prstGeom>
            <a:ln w="23760">
              <a:solidFill>
                <a:srgbClr val="00008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12" name=""/>
            <p:cNvSpPr/>
            <p:nvPr/>
          </p:nvSpPr>
          <p:spPr>
            <a:xfrm flipV="1">
              <a:off x="7888320" y="3339720"/>
              <a:ext cx="52200" cy="3240"/>
            </a:xfrm>
            <a:prstGeom prst="line">
              <a:avLst/>
            </a:prstGeom>
            <a:ln w="23760">
              <a:solidFill>
                <a:srgbClr val="000080"/>
              </a:solidFill>
              <a:miter/>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613" name=""/>
            <p:cNvSpPr/>
            <p:nvPr/>
          </p:nvSpPr>
          <p:spPr>
            <a:xfrm flipV="1">
              <a:off x="7940520" y="3333600"/>
              <a:ext cx="49320" cy="6480"/>
            </a:xfrm>
            <a:prstGeom prst="line">
              <a:avLst/>
            </a:prstGeom>
            <a:ln w="23760">
              <a:solidFill>
                <a:srgbClr val="00008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14" name=""/>
            <p:cNvSpPr/>
            <p:nvPr/>
          </p:nvSpPr>
          <p:spPr>
            <a:xfrm flipV="1">
              <a:off x="7989840" y="3290400"/>
              <a:ext cx="52560" cy="42840"/>
            </a:xfrm>
            <a:prstGeom prst="line">
              <a:avLst/>
            </a:prstGeom>
            <a:ln w="23760">
              <a:solidFill>
                <a:srgbClr val="00008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615" name=""/>
            <p:cNvSpPr/>
            <p:nvPr/>
          </p:nvSpPr>
          <p:spPr>
            <a:xfrm flipV="1">
              <a:off x="8042400" y="3257640"/>
              <a:ext cx="50760" cy="33120"/>
            </a:xfrm>
            <a:prstGeom prst="line">
              <a:avLst/>
            </a:prstGeom>
            <a:ln w="23760">
              <a:solidFill>
                <a:srgbClr val="000080"/>
              </a:solidFill>
              <a:miter/>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16" name=""/>
            <p:cNvSpPr/>
            <p:nvPr/>
          </p:nvSpPr>
          <p:spPr>
            <a:xfrm flipV="1">
              <a:off x="8093160" y="3251160"/>
              <a:ext cx="52200" cy="6480"/>
            </a:xfrm>
            <a:prstGeom prst="line">
              <a:avLst/>
            </a:prstGeom>
            <a:ln w="23760">
              <a:solidFill>
                <a:srgbClr val="00008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17" name=""/>
            <p:cNvSpPr/>
            <p:nvPr/>
          </p:nvSpPr>
          <p:spPr>
            <a:xfrm>
              <a:off x="8145360" y="3251160"/>
              <a:ext cx="50760" cy="69840"/>
            </a:xfrm>
            <a:prstGeom prst="line">
              <a:avLst/>
            </a:prstGeom>
            <a:ln w="23760">
              <a:solidFill>
                <a:srgbClr val="000080"/>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618" name=""/>
            <p:cNvSpPr/>
            <p:nvPr/>
          </p:nvSpPr>
          <p:spPr>
            <a:xfrm>
              <a:off x="8196120" y="3321000"/>
              <a:ext cx="52560" cy="10944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9" name=""/>
            <p:cNvSpPr/>
            <p:nvPr/>
          </p:nvSpPr>
          <p:spPr>
            <a:xfrm>
              <a:off x="8248680" y="3430440"/>
              <a:ext cx="50760" cy="171720"/>
            </a:xfrm>
            <a:prstGeom prst="line">
              <a:avLst/>
            </a:prstGeom>
            <a:ln w="2376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0" name=""/>
            <p:cNvSpPr/>
            <p:nvPr/>
          </p:nvSpPr>
          <p:spPr>
            <a:xfrm>
              <a:off x="8299440" y="3602160"/>
              <a:ext cx="52560" cy="33120"/>
            </a:xfrm>
            <a:prstGeom prst="line">
              <a:avLst/>
            </a:prstGeom>
            <a:ln w="23760">
              <a:solidFill>
                <a:srgbClr val="000080"/>
              </a:solidFill>
              <a:miter/>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21" name=""/>
            <p:cNvSpPr/>
            <p:nvPr/>
          </p:nvSpPr>
          <p:spPr>
            <a:xfrm flipV="1">
              <a:off x="8352000" y="3630240"/>
              <a:ext cx="48960" cy="4680"/>
            </a:xfrm>
            <a:prstGeom prst="line">
              <a:avLst/>
            </a:prstGeom>
            <a:ln w="23760">
              <a:solidFill>
                <a:srgbClr val="00008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22" name=""/>
            <p:cNvSpPr/>
            <p:nvPr/>
          </p:nvSpPr>
          <p:spPr>
            <a:xfrm flipV="1">
              <a:off x="8400960" y="3617640"/>
              <a:ext cx="52560" cy="12600"/>
            </a:xfrm>
            <a:prstGeom prst="line">
              <a:avLst/>
            </a:prstGeom>
            <a:ln w="23760">
              <a:solidFill>
                <a:srgbClr val="00008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623" name=""/>
            <p:cNvSpPr/>
            <p:nvPr/>
          </p:nvSpPr>
          <p:spPr>
            <a:xfrm flipV="1">
              <a:off x="8453520" y="3612960"/>
              <a:ext cx="50760" cy="4680"/>
            </a:xfrm>
            <a:prstGeom prst="line">
              <a:avLst/>
            </a:prstGeom>
            <a:ln w="23760">
              <a:solidFill>
                <a:srgbClr val="00008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24" name=""/>
            <p:cNvSpPr/>
            <p:nvPr/>
          </p:nvSpPr>
          <p:spPr>
            <a:xfrm>
              <a:off x="8504280" y="3613320"/>
              <a:ext cx="52200" cy="7920"/>
            </a:xfrm>
            <a:prstGeom prst="line">
              <a:avLst/>
            </a:prstGeom>
            <a:ln w="23760">
              <a:solidFill>
                <a:srgbClr val="00008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625" name=""/>
            <p:cNvSpPr/>
            <p:nvPr/>
          </p:nvSpPr>
          <p:spPr>
            <a:xfrm>
              <a:off x="8556480" y="3621240"/>
              <a:ext cx="51120" cy="1440"/>
            </a:xfrm>
            <a:prstGeom prst="line">
              <a:avLst/>
            </a:prstGeom>
            <a:ln w="2376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626" name=""/>
            <p:cNvSpPr/>
            <p:nvPr/>
          </p:nvSpPr>
          <p:spPr>
            <a:xfrm>
              <a:off x="1006560" y="4468680"/>
              <a:ext cx="50760" cy="9720"/>
            </a:xfrm>
            <a:prstGeom prst="line">
              <a:avLst/>
            </a:prstGeom>
            <a:ln w="23760">
              <a:solidFill>
                <a:srgbClr val="ff00ff"/>
              </a:solidFill>
              <a:miter/>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627" name=""/>
            <p:cNvSpPr/>
            <p:nvPr/>
          </p:nvSpPr>
          <p:spPr>
            <a:xfrm>
              <a:off x="1057320" y="4478400"/>
              <a:ext cx="52200" cy="28440"/>
            </a:xfrm>
            <a:prstGeom prst="line">
              <a:avLst/>
            </a:prstGeom>
            <a:ln w="23760">
              <a:solidFill>
                <a:srgbClr val="ff00ff"/>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628" name=""/>
            <p:cNvSpPr/>
            <p:nvPr/>
          </p:nvSpPr>
          <p:spPr>
            <a:xfrm>
              <a:off x="1109520" y="4506840"/>
              <a:ext cx="51120" cy="6480"/>
            </a:xfrm>
            <a:prstGeom prst="line">
              <a:avLst/>
            </a:prstGeom>
            <a:ln w="23760">
              <a:solidFill>
                <a:srgbClr val="ff00ff"/>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29" name=""/>
            <p:cNvSpPr/>
            <p:nvPr/>
          </p:nvSpPr>
          <p:spPr>
            <a:xfrm flipV="1">
              <a:off x="1160640" y="4471560"/>
              <a:ext cx="52200" cy="41400"/>
            </a:xfrm>
            <a:prstGeom prst="line">
              <a:avLst/>
            </a:prstGeom>
            <a:ln w="23760">
              <a:solidFill>
                <a:srgbClr val="ff00ff"/>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630" name=""/>
            <p:cNvSpPr/>
            <p:nvPr/>
          </p:nvSpPr>
          <p:spPr>
            <a:xfrm flipV="1">
              <a:off x="1212840" y="4354560"/>
              <a:ext cx="49320" cy="11736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1" name=""/>
            <p:cNvSpPr/>
            <p:nvPr/>
          </p:nvSpPr>
          <p:spPr>
            <a:xfrm flipV="1">
              <a:off x="1262160" y="4216320"/>
              <a:ext cx="52200" cy="13824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2" name=""/>
            <p:cNvSpPr/>
            <p:nvPr/>
          </p:nvSpPr>
          <p:spPr>
            <a:xfrm>
              <a:off x="1314360" y="4216320"/>
              <a:ext cx="50760" cy="61920"/>
            </a:xfrm>
            <a:prstGeom prst="line">
              <a:avLst/>
            </a:prstGeom>
            <a:ln w="23760">
              <a:solidFill>
                <a:srgbClr val="ff00ff"/>
              </a:solidFill>
              <a:miter/>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33" name=""/>
            <p:cNvSpPr/>
            <p:nvPr/>
          </p:nvSpPr>
          <p:spPr>
            <a:xfrm>
              <a:off x="1365120" y="4278240"/>
              <a:ext cx="52560" cy="19224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34" name=""/>
            <p:cNvSpPr/>
            <p:nvPr/>
          </p:nvSpPr>
          <p:spPr>
            <a:xfrm>
              <a:off x="1417680" y="4470480"/>
              <a:ext cx="50760" cy="54000"/>
            </a:xfrm>
            <a:prstGeom prst="line">
              <a:avLst/>
            </a:prstGeom>
            <a:ln w="23760">
              <a:solidFill>
                <a:srgbClr val="ff00ff"/>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635" name=""/>
            <p:cNvSpPr/>
            <p:nvPr/>
          </p:nvSpPr>
          <p:spPr>
            <a:xfrm flipV="1">
              <a:off x="1468440" y="4522320"/>
              <a:ext cx="52560" cy="1800"/>
            </a:xfrm>
            <a:prstGeom prst="line">
              <a:avLst/>
            </a:prstGeom>
            <a:ln w="23760">
              <a:solidFill>
                <a:srgbClr val="ff00f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36" name=""/>
            <p:cNvSpPr/>
            <p:nvPr/>
          </p:nvSpPr>
          <p:spPr>
            <a:xfrm>
              <a:off x="1521000" y="4522680"/>
              <a:ext cx="50760" cy="9720"/>
            </a:xfrm>
            <a:prstGeom prst="line">
              <a:avLst/>
            </a:prstGeom>
            <a:ln w="23760">
              <a:solidFill>
                <a:srgbClr val="ff00ff"/>
              </a:solidFill>
              <a:miter/>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637" name=""/>
            <p:cNvSpPr/>
            <p:nvPr/>
          </p:nvSpPr>
          <p:spPr>
            <a:xfrm>
              <a:off x="1571760" y="4532400"/>
              <a:ext cx="50760" cy="7920"/>
            </a:xfrm>
            <a:prstGeom prst="line">
              <a:avLst/>
            </a:prstGeom>
            <a:ln w="23760">
              <a:solidFill>
                <a:srgbClr val="ff00ff"/>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638" name=""/>
            <p:cNvSpPr/>
            <p:nvPr/>
          </p:nvSpPr>
          <p:spPr>
            <a:xfrm>
              <a:off x="1622520" y="4540320"/>
              <a:ext cx="50760" cy="39600"/>
            </a:xfrm>
            <a:prstGeom prst="line">
              <a:avLst/>
            </a:prstGeom>
            <a:ln w="23760">
              <a:solidFill>
                <a:srgbClr val="ff00ff"/>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639" name=""/>
            <p:cNvSpPr/>
            <p:nvPr/>
          </p:nvSpPr>
          <p:spPr>
            <a:xfrm flipV="1">
              <a:off x="1673280" y="4576320"/>
              <a:ext cx="50760" cy="3240"/>
            </a:xfrm>
            <a:prstGeom prst="line">
              <a:avLst/>
            </a:prstGeom>
            <a:ln w="23760">
              <a:solidFill>
                <a:srgbClr val="ff00ff"/>
              </a:solidFill>
              <a:miter/>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640" name=""/>
            <p:cNvSpPr/>
            <p:nvPr/>
          </p:nvSpPr>
          <p:spPr>
            <a:xfrm flipV="1">
              <a:off x="1724040" y="4537080"/>
              <a:ext cx="52200" cy="39600"/>
            </a:xfrm>
            <a:prstGeom prst="line">
              <a:avLst/>
            </a:prstGeom>
            <a:ln w="23760">
              <a:solidFill>
                <a:srgbClr val="ff00ff"/>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641" name=""/>
            <p:cNvSpPr/>
            <p:nvPr/>
          </p:nvSpPr>
          <p:spPr>
            <a:xfrm flipV="1">
              <a:off x="1776240" y="4413240"/>
              <a:ext cx="51120" cy="12384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2" name=""/>
            <p:cNvSpPr/>
            <p:nvPr/>
          </p:nvSpPr>
          <p:spPr>
            <a:xfrm flipV="1">
              <a:off x="1827360" y="4373640"/>
              <a:ext cx="52200" cy="39600"/>
            </a:xfrm>
            <a:prstGeom prst="line">
              <a:avLst/>
            </a:prstGeom>
            <a:ln w="23760">
              <a:solidFill>
                <a:srgbClr val="ff00ff"/>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643" name=""/>
            <p:cNvSpPr/>
            <p:nvPr/>
          </p:nvSpPr>
          <p:spPr>
            <a:xfrm flipV="1">
              <a:off x="1879560" y="4339800"/>
              <a:ext cx="50760" cy="33480"/>
            </a:xfrm>
            <a:prstGeom prst="line">
              <a:avLst/>
            </a:prstGeom>
            <a:ln w="23760">
              <a:solidFill>
                <a:srgbClr val="ff00ff"/>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644" name=""/>
            <p:cNvSpPr/>
            <p:nvPr/>
          </p:nvSpPr>
          <p:spPr>
            <a:xfrm>
              <a:off x="1930320" y="4340160"/>
              <a:ext cx="52560" cy="76320"/>
            </a:xfrm>
            <a:prstGeom prst="line">
              <a:avLst/>
            </a:prstGeom>
            <a:ln w="23760">
              <a:solidFill>
                <a:srgbClr val="ff00ff"/>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645" name=""/>
            <p:cNvSpPr/>
            <p:nvPr/>
          </p:nvSpPr>
          <p:spPr>
            <a:xfrm>
              <a:off x="1982880" y="4416480"/>
              <a:ext cx="50760" cy="20160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646" name=""/>
          <p:cNvGrpSpPr/>
          <p:nvPr/>
        </p:nvGrpSpPr>
        <p:grpSpPr>
          <a:xfrm>
            <a:off x="1006560" y="1865160"/>
            <a:ext cx="7601040" cy="3754440"/>
            <a:chOff x="1006560" y="1865160"/>
            <a:chExt cx="7601040" cy="3754440"/>
          </a:xfrm>
        </p:grpSpPr>
        <p:sp>
          <p:nvSpPr>
            <p:cNvPr id="647" name=""/>
            <p:cNvSpPr/>
            <p:nvPr/>
          </p:nvSpPr>
          <p:spPr>
            <a:xfrm flipV="1">
              <a:off x="2033640" y="4589280"/>
              <a:ext cx="50760" cy="28440"/>
            </a:xfrm>
            <a:prstGeom prst="line">
              <a:avLst/>
            </a:prstGeom>
            <a:ln w="23760">
              <a:solidFill>
                <a:srgbClr val="ff00ff"/>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648" name=""/>
            <p:cNvSpPr/>
            <p:nvPr/>
          </p:nvSpPr>
          <p:spPr>
            <a:xfrm flipV="1">
              <a:off x="2084400" y="4537080"/>
              <a:ext cx="50760" cy="52560"/>
            </a:xfrm>
            <a:prstGeom prst="line">
              <a:avLst/>
            </a:prstGeom>
            <a:ln w="23760">
              <a:solidFill>
                <a:srgbClr val="ff00ff"/>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649" name=""/>
            <p:cNvSpPr/>
            <p:nvPr/>
          </p:nvSpPr>
          <p:spPr>
            <a:xfrm flipV="1">
              <a:off x="2135160" y="4473720"/>
              <a:ext cx="52560" cy="63360"/>
            </a:xfrm>
            <a:prstGeom prst="line">
              <a:avLst/>
            </a:prstGeom>
            <a:ln w="23760">
              <a:solidFill>
                <a:srgbClr val="ff00ff"/>
              </a:solidFill>
              <a:miter/>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650" name=""/>
            <p:cNvSpPr/>
            <p:nvPr/>
          </p:nvSpPr>
          <p:spPr>
            <a:xfrm flipV="1">
              <a:off x="2187720" y="4411800"/>
              <a:ext cx="50760" cy="61920"/>
            </a:xfrm>
            <a:prstGeom prst="line">
              <a:avLst/>
            </a:prstGeom>
            <a:ln w="23760">
              <a:solidFill>
                <a:srgbClr val="ff00ff"/>
              </a:solidFill>
              <a:miter/>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51" name=""/>
            <p:cNvSpPr/>
            <p:nvPr/>
          </p:nvSpPr>
          <p:spPr>
            <a:xfrm>
              <a:off x="2238480" y="4411800"/>
              <a:ext cx="52200" cy="63360"/>
            </a:xfrm>
            <a:prstGeom prst="line">
              <a:avLst/>
            </a:prstGeom>
            <a:ln w="23760">
              <a:solidFill>
                <a:srgbClr val="ff00ff"/>
              </a:solidFill>
              <a:miter/>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652" name=""/>
            <p:cNvSpPr/>
            <p:nvPr/>
          </p:nvSpPr>
          <p:spPr>
            <a:xfrm flipV="1">
              <a:off x="2290680" y="4376520"/>
              <a:ext cx="50760" cy="9828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3" name=""/>
            <p:cNvSpPr/>
            <p:nvPr/>
          </p:nvSpPr>
          <p:spPr>
            <a:xfrm flipV="1">
              <a:off x="2341440" y="4362480"/>
              <a:ext cx="52560" cy="14400"/>
            </a:xfrm>
            <a:prstGeom prst="line">
              <a:avLst/>
            </a:prstGeom>
            <a:ln w="23760">
              <a:solidFill>
                <a:srgbClr val="ff00ff"/>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654" name=""/>
            <p:cNvSpPr/>
            <p:nvPr/>
          </p:nvSpPr>
          <p:spPr>
            <a:xfrm flipV="1">
              <a:off x="2394000" y="4134960"/>
              <a:ext cx="50760" cy="22716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5" name=""/>
            <p:cNvSpPr/>
            <p:nvPr/>
          </p:nvSpPr>
          <p:spPr>
            <a:xfrm>
              <a:off x="2444760" y="4135320"/>
              <a:ext cx="50760" cy="47880"/>
            </a:xfrm>
            <a:prstGeom prst="line">
              <a:avLst/>
            </a:prstGeom>
            <a:ln w="23760">
              <a:solidFill>
                <a:srgbClr val="ff00ff"/>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656" name=""/>
            <p:cNvSpPr/>
            <p:nvPr/>
          </p:nvSpPr>
          <p:spPr>
            <a:xfrm>
              <a:off x="2495520" y="4183200"/>
              <a:ext cx="50760" cy="28440"/>
            </a:xfrm>
            <a:prstGeom prst="line">
              <a:avLst/>
            </a:prstGeom>
            <a:ln w="23760">
              <a:solidFill>
                <a:srgbClr val="ff00ff"/>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657" name=""/>
            <p:cNvSpPr/>
            <p:nvPr/>
          </p:nvSpPr>
          <p:spPr>
            <a:xfrm>
              <a:off x="2546280" y="4211640"/>
              <a:ext cx="52560" cy="10476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8" name=""/>
            <p:cNvSpPr/>
            <p:nvPr/>
          </p:nvSpPr>
          <p:spPr>
            <a:xfrm>
              <a:off x="2598840" y="4316400"/>
              <a:ext cx="50760" cy="12384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59" name=""/>
            <p:cNvSpPr/>
            <p:nvPr/>
          </p:nvSpPr>
          <p:spPr>
            <a:xfrm flipV="1">
              <a:off x="2649600" y="4373280"/>
              <a:ext cx="50760" cy="66600"/>
            </a:xfrm>
            <a:prstGeom prst="line">
              <a:avLst/>
            </a:prstGeom>
            <a:ln w="23760">
              <a:solidFill>
                <a:srgbClr val="ff00ff"/>
              </a:solidFill>
              <a:miter/>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660" name=""/>
            <p:cNvSpPr/>
            <p:nvPr/>
          </p:nvSpPr>
          <p:spPr>
            <a:xfrm flipV="1">
              <a:off x="2700360" y="4289400"/>
              <a:ext cx="52200" cy="84240"/>
            </a:xfrm>
            <a:prstGeom prst="line">
              <a:avLst/>
            </a:prstGeom>
            <a:ln w="23760">
              <a:solidFill>
                <a:srgbClr val="ff00ff"/>
              </a:solidFill>
              <a:miter/>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661" name=""/>
            <p:cNvSpPr/>
            <p:nvPr/>
          </p:nvSpPr>
          <p:spPr>
            <a:xfrm flipV="1">
              <a:off x="2752560" y="4106520"/>
              <a:ext cx="51120" cy="18252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2" name=""/>
            <p:cNvSpPr/>
            <p:nvPr/>
          </p:nvSpPr>
          <p:spPr>
            <a:xfrm>
              <a:off x="2803680" y="4106880"/>
              <a:ext cx="52200" cy="14436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3" name=""/>
            <p:cNvSpPr/>
            <p:nvPr/>
          </p:nvSpPr>
          <p:spPr>
            <a:xfrm>
              <a:off x="2855880" y="4251240"/>
              <a:ext cx="50760" cy="57240"/>
            </a:xfrm>
            <a:prstGeom prst="line">
              <a:avLst/>
            </a:prstGeom>
            <a:ln w="23760">
              <a:solidFill>
                <a:srgbClr val="ff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664" name=""/>
            <p:cNvSpPr/>
            <p:nvPr/>
          </p:nvSpPr>
          <p:spPr>
            <a:xfrm flipV="1">
              <a:off x="2906640" y="4295520"/>
              <a:ext cx="50760" cy="12600"/>
            </a:xfrm>
            <a:prstGeom prst="line">
              <a:avLst/>
            </a:prstGeom>
            <a:ln w="23760">
              <a:solidFill>
                <a:srgbClr val="ff00ff"/>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665" name=""/>
            <p:cNvSpPr/>
            <p:nvPr/>
          </p:nvSpPr>
          <p:spPr>
            <a:xfrm flipV="1">
              <a:off x="2957400" y="4193640"/>
              <a:ext cx="50760" cy="10188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6" name=""/>
            <p:cNvSpPr/>
            <p:nvPr/>
          </p:nvSpPr>
          <p:spPr>
            <a:xfrm>
              <a:off x="3008160" y="4194000"/>
              <a:ext cx="52560" cy="87480"/>
            </a:xfrm>
            <a:prstGeom prst="line">
              <a:avLst/>
            </a:prstGeom>
            <a:ln w="23760">
              <a:solidFill>
                <a:srgbClr val="ff00ff"/>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667" name=""/>
            <p:cNvSpPr/>
            <p:nvPr/>
          </p:nvSpPr>
          <p:spPr>
            <a:xfrm>
              <a:off x="3060720" y="4281480"/>
              <a:ext cx="50760" cy="6480"/>
            </a:xfrm>
            <a:prstGeom prst="line">
              <a:avLst/>
            </a:prstGeom>
            <a:ln w="23760">
              <a:solidFill>
                <a:srgbClr val="ff00ff"/>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68" name=""/>
            <p:cNvSpPr/>
            <p:nvPr/>
          </p:nvSpPr>
          <p:spPr>
            <a:xfrm flipV="1">
              <a:off x="3111480" y="4222440"/>
              <a:ext cx="52560" cy="65160"/>
            </a:xfrm>
            <a:prstGeom prst="line">
              <a:avLst/>
            </a:prstGeom>
            <a:ln w="23760">
              <a:solidFill>
                <a:srgbClr val="ff00ff"/>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669" name=""/>
            <p:cNvSpPr/>
            <p:nvPr/>
          </p:nvSpPr>
          <p:spPr>
            <a:xfrm>
              <a:off x="3164040" y="4222800"/>
              <a:ext cx="50760" cy="87120"/>
            </a:xfrm>
            <a:prstGeom prst="line">
              <a:avLst/>
            </a:prstGeom>
            <a:ln w="23760">
              <a:solidFill>
                <a:srgbClr val="ff00ff"/>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670" name=""/>
            <p:cNvSpPr/>
            <p:nvPr/>
          </p:nvSpPr>
          <p:spPr>
            <a:xfrm flipV="1">
              <a:off x="3214800" y="4220640"/>
              <a:ext cx="52200" cy="88920"/>
            </a:xfrm>
            <a:prstGeom prst="line">
              <a:avLst/>
            </a:prstGeom>
            <a:ln w="23760">
              <a:solidFill>
                <a:srgbClr val="ff00ff"/>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671" name=""/>
            <p:cNvSpPr/>
            <p:nvPr/>
          </p:nvSpPr>
          <p:spPr>
            <a:xfrm flipV="1">
              <a:off x="3267000" y="4208040"/>
              <a:ext cx="50760" cy="12600"/>
            </a:xfrm>
            <a:prstGeom prst="line">
              <a:avLst/>
            </a:prstGeom>
            <a:ln w="23760">
              <a:solidFill>
                <a:srgbClr val="ff00ff"/>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672" name=""/>
            <p:cNvSpPr/>
            <p:nvPr/>
          </p:nvSpPr>
          <p:spPr>
            <a:xfrm>
              <a:off x="3317760" y="4208400"/>
              <a:ext cx="50760" cy="10332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3" name=""/>
            <p:cNvSpPr/>
            <p:nvPr/>
          </p:nvSpPr>
          <p:spPr>
            <a:xfrm flipV="1">
              <a:off x="3368520" y="4292280"/>
              <a:ext cx="51120" cy="19080"/>
            </a:xfrm>
            <a:prstGeom prst="line">
              <a:avLst/>
            </a:prstGeom>
            <a:ln w="23760">
              <a:solidFill>
                <a:srgbClr val="ff00ff"/>
              </a:solidFill>
              <a:miter/>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674" name=""/>
            <p:cNvSpPr/>
            <p:nvPr/>
          </p:nvSpPr>
          <p:spPr>
            <a:xfrm>
              <a:off x="3419640" y="4292640"/>
              <a:ext cx="52200" cy="66600"/>
            </a:xfrm>
            <a:prstGeom prst="line">
              <a:avLst/>
            </a:prstGeom>
            <a:ln w="23760">
              <a:solidFill>
                <a:srgbClr val="ff00ff"/>
              </a:solidFill>
              <a:miter/>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675" name=""/>
            <p:cNvSpPr/>
            <p:nvPr/>
          </p:nvSpPr>
          <p:spPr>
            <a:xfrm flipV="1">
              <a:off x="3471840" y="4322520"/>
              <a:ext cx="50760" cy="36360"/>
            </a:xfrm>
            <a:prstGeom prst="line">
              <a:avLst/>
            </a:prstGeom>
            <a:ln w="23760">
              <a:solidFill>
                <a:srgbClr val="ff00ff"/>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676" name=""/>
            <p:cNvSpPr/>
            <p:nvPr/>
          </p:nvSpPr>
          <p:spPr>
            <a:xfrm>
              <a:off x="3522600" y="4322880"/>
              <a:ext cx="52560" cy="55440"/>
            </a:xfrm>
            <a:prstGeom prst="line">
              <a:avLst/>
            </a:prstGeom>
            <a:ln w="23760">
              <a:solidFill>
                <a:srgbClr val="ff00ff"/>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677" name=""/>
            <p:cNvSpPr/>
            <p:nvPr/>
          </p:nvSpPr>
          <p:spPr>
            <a:xfrm>
              <a:off x="3575160" y="4378320"/>
              <a:ext cx="50760" cy="9684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8" name=""/>
            <p:cNvSpPr/>
            <p:nvPr/>
          </p:nvSpPr>
          <p:spPr>
            <a:xfrm>
              <a:off x="3625920" y="4475160"/>
              <a:ext cx="50760" cy="28440"/>
            </a:xfrm>
            <a:prstGeom prst="line">
              <a:avLst/>
            </a:prstGeom>
            <a:ln w="23760">
              <a:solidFill>
                <a:srgbClr val="ff00ff"/>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679" name=""/>
            <p:cNvSpPr/>
            <p:nvPr/>
          </p:nvSpPr>
          <p:spPr>
            <a:xfrm flipV="1">
              <a:off x="3676680" y="4452480"/>
              <a:ext cx="52200" cy="50760"/>
            </a:xfrm>
            <a:prstGeom prst="line">
              <a:avLst/>
            </a:prstGeom>
            <a:ln w="23760">
              <a:solidFill>
                <a:srgbClr val="ff00ff"/>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680" name=""/>
            <p:cNvSpPr/>
            <p:nvPr/>
          </p:nvSpPr>
          <p:spPr>
            <a:xfrm flipV="1">
              <a:off x="3728880" y="4438440"/>
              <a:ext cx="49320" cy="14040"/>
            </a:xfrm>
            <a:prstGeom prst="line">
              <a:avLst/>
            </a:prstGeom>
            <a:ln w="23760">
              <a:solidFill>
                <a:srgbClr val="ff00ff"/>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681" name=""/>
            <p:cNvSpPr/>
            <p:nvPr/>
          </p:nvSpPr>
          <p:spPr>
            <a:xfrm>
              <a:off x="3778200" y="4438800"/>
              <a:ext cx="52560" cy="15840"/>
            </a:xfrm>
            <a:prstGeom prst="line">
              <a:avLst/>
            </a:prstGeom>
            <a:ln w="23760">
              <a:solidFill>
                <a:srgbClr val="ff00ff"/>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682" name=""/>
            <p:cNvSpPr/>
            <p:nvPr/>
          </p:nvSpPr>
          <p:spPr>
            <a:xfrm>
              <a:off x="3830760" y="4454640"/>
              <a:ext cx="50760" cy="61920"/>
            </a:xfrm>
            <a:prstGeom prst="line">
              <a:avLst/>
            </a:prstGeom>
            <a:ln w="23760">
              <a:solidFill>
                <a:srgbClr val="ff00ff"/>
              </a:solidFill>
              <a:miter/>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83" name=""/>
            <p:cNvSpPr/>
            <p:nvPr/>
          </p:nvSpPr>
          <p:spPr>
            <a:xfrm flipV="1">
              <a:off x="3881520" y="4514400"/>
              <a:ext cx="52200" cy="1800"/>
            </a:xfrm>
            <a:prstGeom prst="line">
              <a:avLst/>
            </a:prstGeom>
            <a:ln w="23760">
              <a:solidFill>
                <a:srgbClr val="ff00f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684" name=""/>
            <p:cNvSpPr/>
            <p:nvPr/>
          </p:nvSpPr>
          <p:spPr>
            <a:xfrm flipV="1">
              <a:off x="3933720" y="4468680"/>
              <a:ext cx="50760" cy="46080"/>
            </a:xfrm>
            <a:prstGeom prst="line">
              <a:avLst/>
            </a:prstGeom>
            <a:ln w="23760">
              <a:solidFill>
                <a:srgbClr val="ff00ff"/>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685" name=""/>
            <p:cNvSpPr/>
            <p:nvPr/>
          </p:nvSpPr>
          <p:spPr>
            <a:xfrm flipV="1">
              <a:off x="3984480" y="4425480"/>
              <a:ext cx="52560" cy="42840"/>
            </a:xfrm>
            <a:prstGeom prst="line">
              <a:avLst/>
            </a:prstGeom>
            <a:ln w="23760">
              <a:solidFill>
                <a:srgbClr val="ff00ff"/>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686" name=""/>
            <p:cNvSpPr/>
            <p:nvPr/>
          </p:nvSpPr>
          <p:spPr>
            <a:xfrm flipV="1">
              <a:off x="4037040" y="4411440"/>
              <a:ext cx="50760" cy="14040"/>
            </a:xfrm>
            <a:prstGeom prst="line">
              <a:avLst/>
            </a:prstGeom>
            <a:ln w="23760">
              <a:solidFill>
                <a:srgbClr val="ff00ff"/>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687" name=""/>
            <p:cNvSpPr/>
            <p:nvPr/>
          </p:nvSpPr>
          <p:spPr>
            <a:xfrm>
              <a:off x="4087800" y="4411800"/>
              <a:ext cx="52560" cy="58680"/>
            </a:xfrm>
            <a:prstGeom prst="line">
              <a:avLst/>
            </a:prstGeom>
            <a:ln w="23760">
              <a:solidFill>
                <a:srgbClr val="ff00ff"/>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688" name=""/>
            <p:cNvSpPr/>
            <p:nvPr/>
          </p:nvSpPr>
          <p:spPr>
            <a:xfrm>
              <a:off x="4140360" y="4470480"/>
              <a:ext cx="48960" cy="39600"/>
            </a:xfrm>
            <a:prstGeom prst="line">
              <a:avLst/>
            </a:prstGeom>
            <a:ln w="23760">
              <a:solidFill>
                <a:srgbClr val="ff00ff"/>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689" name=""/>
            <p:cNvSpPr/>
            <p:nvPr/>
          </p:nvSpPr>
          <p:spPr>
            <a:xfrm flipV="1">
              <a:off x="4189320" y="4465440"/>
              <a:ext cx="52560" cy="44280"/>
            </a:xfrm>
            <a:prstGeom prst="line">
              <a:avLst/>
            </a:prstGeom>
            <a:ln w="23760">
              <a:solidFill>
                <a:srgbClr val="ff00f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690" name=""/>
            <p:cNvSpPr/>
            <p:nvPr/>
          </p:nvSpPr>
          <p:spPr>
            <a:xfrm flipV="1">
              <a:off x="4241880" y="4451400"/>
              <a:ext cx="50760" cy="14400"/>
            </a:xfrm>
            <a:prstGeom prst="line">
              <a:avLst/>
            </a:prstGeom>
            <a:ln w="23760">
              <a:solidFill>
                <a:srgbClr val="ff00ff"/>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691" name=""/>
            <p:cNvSpPr/>
            <p:nvPr/>
          </p:nvSpPr>
          <p:spPr>
            <a:xfrm flipV="1">
              <a:off x="4292640" y="4405320"/>
              <a:ext cx="52200" cy="46080"/>
            </a:xfrm>
            <a:prstGeom prst="line">
              <a:avLst/>
            </a:prstGeom>
            <a:ln w="23760">
              <a:solidFill>
                <a:srgbClr val="ff00ff"/>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692" name=""/>
            <p:cNvSpPr/>
            <p:nvPr/>
          </p:nvSpPr>
          <p:spPr>
            <a:xfrm flipV="1">
              <a:off x="4344840" y="4284360"/>
              <a:ext cx="51120" cy="12060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3" name=""/>
            <p:cNvSpPr/>
            <p:nvPr/>
          </p:nvSpPr>
          <p:spPr>
            <a:xfrm flipV="1">
              <a:off x="4395960" y="3971520"/>
              <a:ext cx="52200" cy="31284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4" name=""/>
            <p:cNvSpPr/>
            <p:nvPr/>
          </p:nvSpPr>
          <p:spPr>
            <a:xfrm>
              <a:off x="4448160" y="3971880"/>
              <a:ext cx="50760" cy="22212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5" name=""/>
            <p:cNvSpPr/>
            <p:nvPr/>
          </p:nvSpPr>
          <p:spPr>
            <a:xfrm flipV="1">
              <a:off x="4498920" y="4138560"/>
              <a:ext cx="52560" cy="55440"/>
            </a:xfrm>
            <a:prstGeom prst="line">
              <a:avLst/>
            </a:prstGeom>
            <a:ln w="23760">
              <a:solidFill>
                <a:srgbClr val="ff00ff"/>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696" name=""/>
            <p:cNvSpPr/>
            <p:nvPr/>
          </p:nvSpPr>
          <p:spPr>
            <a:xfrm flipV="1">
              <a:off x="4551480" y="4078080"/>
              <a:ext cx="48960" cy="60120"/>
            </a:xfrm>
            <a:prstGeom prst="line">
              <a:avLst/>
            </a:prstGeom>
            <a:ln w="23760">
              <a:solidFill>
                <a:srgbClr val="ff00ff"/>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697" name=""/>
            <p:cNvSpPr/>
            <p:nvPr/>
          </p:nvSpPr>
          <p:spPr>
            <a:xfrm>
              <a:off x="4600440" y="4078440"/>
              <a:ext cx="52560" cy="16164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8" name=""/>
            <p:cNvSpPr/>
            <p:nvPr/>
          </p:nvSpPr>
          <p:spPr>
            <a:xfrm flipV="1">
              <a:off x="4653000" y="4220640"/>
              <a:ext cx="50760" cy="19080"/>
            </a:xfrm>
            <a:prstGeom prst="line">
              <a:avLst/>
            </a:prstGeom>
            <a:ln w="23760">
              <a:solidFill>
                <a:srgbClr val="ff00ff"/>
              </a:solidFill>
              <a:miter/>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699" name=""/>
            <p:cNvSpPr/>
            <p:nvPr/>
          </p:nvSpPr>
          <p:spPr>
            <a:xfrm flipV="1">
              <a:off x="4703760" y="4128840"/>
              <a:ext cx="50760" cy="91800"/>
            </a:xfrm>
            <a:prstGeom prst="line">
              <a:avLst/>
            </a:prstGeom>
            <a:ln w="23760">
              <a:solidFill>
                <a:srgbClr val="ff00f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00" name=""/>
            <p:cNvSpPr/>
            <p:nvPr/>
          </p:nvSpPr>
          <p:spPr>
            <a:xfrm>
              <a:off x="4754520" y="4129200"/>
              <a:ext cx="52560" cy="87120"/>
            </a:xfrm>
            <a:prstGeom prst="line">
              <a:avLst/>
            </a:prstGeom>
            <a:ln w="23760">
              <a:solidFill>
                <a:srgbClr val="ff00ff"/>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701" name=""/>
            <p:cNvSpPr/>
            <p:nvPr/>
          </p:nvSpPr>
          <p:spPr>
            <a:xfrm>
              <a:off x="4807080" y="4216320"/>
              <a:ext cx="50760" cy="14148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2" name=""/>
            <p:cNvSpPr/>
            <p:nvPr/>
          </p:nvSpPr>
          <p:spPr>
            <a:xfrm>
              <a:off x="4857840" y="4357800"/>
              <a:ext cx="52200" cy="7920"/>
            </a:xfrm>
            <a:prstGeom prst="line">
              <a:avLst/>
            </a:prstGeom>
            <a:ln w="23760">
              <a:solidFill>
                <a:srgbClr val="ff00ff"/>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703" name=""/>
            <p:cNvSpPr/>
            <p:nvPr/>
          </p:nvSpPr>
          <p:spPr>
            <a:xfrm flipV="1">
              <a:off x="4910040" y="4149720"/>
              <a:ext cx="50760" cy="21600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4" name=""/>
            <p:cNvSpPr/>
            <p:nvPr/>
          </p:nvSpPr>
          <p:spPr>
            <a:xfrm flipV="1">
              <a:off x="4960800" y="3820680"/>
              <a:ext cx="52560" cy="32868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5" name=""/>
            <p:cNvSpPr/>
            <p:nvPr/>
          </p:nvSpPr>
          <p:spPr>
            <a:xfrm flipV="1">
              <a:off x="5013360" y="3618000"/>
              <a:ext cx="49320" cy="20304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6" name=""/>
            <p:cNvSpPr/>
            <p:nvPr/>
          </p:nvSpPr>
          <p:spPr>
            <a:xfrm>
              <a:off x="5062680" y="3618000"/>
              <a:ext cx="52200" cy="43632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7" name=""/>
            <p:cNvSpPr/>
            <p:nvPr/>
          </p:nvSpPr>
          <p:spPr>
            <a:xfrm>
              <a:off x="5114880" y="4054320"/>
              <a:ext cx="50760" cy="31464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8" name=""/>
            <p:cNvSpPr/>
            <p:nvPr/>
          </p:nvSpPr>
          <p:spPr>
            <a:xfrm>
              <a:off x="5165640" y="4368960"/>
              <a:ext cx="52560" cy="9360"/>
            </a:xfrm>
            <a:prstGeom prst="line">
              <a:avLst/>
            </a:prstGeom>
            <a:ln w="23760">
              <a:solidFill>
                <a:srgbClr val="ff00ff"/>
              </a:solidFill>
              <a:miter/>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709" name=""/>
            <p:cNvSpPr/>
            <p:nvPr/>
          </p:nvSpPr>
          <p:spPr>
            <a:xfrm flipV="1">
              <a:off x="5218200" y="4296960"/>
              <a:ext cx="50760" cy="81000"/>
            </a:xfrm>
            <a:prstGeom prst="line">
              <a:avLst/>
            </a:prstGeom>
            <a:ln w="23760">
              <a:solidFill>
                <a:srgbClr val="ff00ff"/>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710" name=""/>
            <p:cNvSpPr/>
            <p:nvPr/>
          </p:nvSpPr>
          <p:spPr>
            <a:xfrm flipV="1">
              <a:off x="5268960" y="4226040"/>
              <a:ext cx="52200" cy="71280"/>
            </a:xfrm>
            <a:prstGeom prst="line">
              <a:avLst/>
            </a:prstGeom>
            <a:ln w="23760">
              <a:solidFill>
                <a:srgbClr val="ff00ff"/>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711" name=""/>
            <p:cNvSpPr/>
            <p:nvPr/>
          </p:nvSpPr>
          <p:spPr>
            <a:xfrm>
              <a:off x="5321160" y="4226040"/>
              <a:ext cx="51120" cy="34920"/>
            </a:xfrm>
            <a:prstGeom prst="line">
              <a:avLst/>
            </a:prstGeom>
            <a:ln w="23760">
              <a:solidFill>
                <a:srgbClr val="ff00ff"/>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712" name=""/>
            <p:cNvSpPr/>
            <p:nvPr/>
          </p:nvSpPr>
          <p:spPr>
            <a:xfrm>
              <a:off x="5372280" y="4260960"/>
              <a:ext cx="52200" cy="17280"/>
            </a:xfrm>
            <a:prstGeom prst="line">
              <a:avLst/>
            </a:prstGeom>
            <a:ln w="23760">
              <a:solidFill>
                <a:srgbClr val="ff00ff"/>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713" name=""/>
            <p:cNvSpPr/>
            <p:nvPr/>
          </p:nvSpPr>
          <p:spPr>
            <a:xfrm flipV="1">
              <a:off x="5424480" y="4168800"/>
              <a:ext cx="49320" cy="10944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4" name=""/>
            <p:cNvSpPr/>
            <p:nvPr/>
          </p:nvSpPr>
          <p:spPr>
            <a:xfrm flipV="1">
              <a:off x="5473800" y="3943440"/>
              <a:ext cx="52200" cy="22536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5" name=""/>
            <p:cNvSpPr/>
            <p:nvPr/>
          </p:nvSpPr>
          <p:spPr>
            <a:xfrm flipV="1">
              <a:off x="5526000" y="3852720"/>
              <a:ext cx="50760" cy="90720"/>
            </a:xfrm>
            <a:prstGeom prst="line">
              <a:avLst/>
            </a:prstGeom>
            <a:ln w="23760">
              <a:solidFill>
                <a:srgbClr val="ff00ff"/>
              </a:solidFill>
              <a:miter/>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716" name=""/>
            <p:cNvSpPr/>
            <p:nvPr/>
          </p:nvSpPr>
          <p:spPr>
            <a:xfrm>
              <a:off x="5576760" y="3852720"/>
              <a:ext cx="52560" cy="26064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7" name=""/>
            <p:cNvSpPr/>
            <p:nvPr/>
          </p:nvSpPr>
          <p:spPr>
            <a:xfrm>
              <a:off x="5629320" y="4113360"/>
              <a:ext cx="50760" cy="13176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18" name=""/>
            <p:cNvSpPr/>
            <p:nvPr/>
          </p:nvSpPr>
          <p:spPr>
            <a:xfrm>
              <a:off x="5680080" y="4245120"/>
              <a:ext cx="50760" cy="72720"/>
            </a:xfrm>
            <a:prstGeom prst="line">
              <a:avLst/>
            </a:prstGeom>
            <a:ln w="23760">
              <a:solidFill>
                <a:srgbClr val="ff00ff"/>
              </a:solidFill>
              <a:miter/>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719" name=""/>
            <p:cNvSpPr/>
            <p:nvPr/>
          </p:nvSpPr>
          <p:spPr>
            <a:xfrm flipV="1">
              <a:off x="5730840" y="4257360"/>
              <a:ext cx="52560" cy="60120"/>
            </a:xfrm>
            <a:prstGeom prst="line">
              <a:avLst/>
            </a:prstGeom>
            <a:ln w="23760">
              <a:solidFill>
                <a:srgbClr val="ff00ff"/>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720" name=""/>
            <p:cNvSpPr/>
            <p:nvPr/>
          </p:nvSpPr>
          <p:spPr>
            <a:xfrm flipV="1">
              <a:off x="5783400" y="4223880"/>
              <a:ext cx="50760" cy="33480"/>
            </a:xfrm>
            <a:prstGeom prst="line">
              <a:avLst/>
            </a:prstGeom>
            <a:ln w="23760">
              <a:solidFill>
                <a:srgbClr val="ff00ff"/>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721" name=""/>
            <p:cNvSpPr/>
            <p:nvPr/>
          </p:nvSpPr>
          <p:spPr>
            <a:xfrm>
              <a:off x="5834160" y="4224240"/>
              <a:ext cx="50760" cy="12960"/>
            </a:xfrm>
            <a:prstGeom prst="line">
              <a:avLst/>
            </a:prstGeom>
            <a:ln w="23760">
              <a:solidFill>
                <a:srgbClr val="ff00ff"/>
              </a:solidFill>
              <a:miter/>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722" name=""/>
            <p:cNvSpPr/>
            <p:nvPr/>
          </p:nvSpPr>
          <p:spPr>
            <a:xfrm>
              <a:off x="5884920" y="4237200"/>
              <a:ext cx="50760" cy="71280"/>
            </a:xfrm>
            <a:prstGeom prst="line">
              <a:avLst/>
            </a:prstGeom>
            <a:ln w="23760">
              <a:solidFill>
                <a:srgbClr val="ff00ff"/>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723" name=""/>
            <p:cNvSpPr/>
            <p:nvPr/>
          </p:nvSpPr>
          <p:spPr>
            <a:xfrm flipV="1">
              <a:off x="5935680" y="4217760"/>
              <a:ext cx="52200" cy="90360"/>
            </a:xfrm>
            <a:prstGeom prst="line">
              <a:avLst/>
            </a:prstGeom>
            <a:ln w="23760">
              <a:solidFill>
                <a:srgbClr val="ff00ff"/>
              </a:solidFill>
              <a:miter/>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724" name=""/>
            <p:cNvSpPr/>
            <p:nvPr/>
          </p:nvSpPr>
          <p:spPr>
            <a:xfrm>
              <a:off x="5987880" y="4218120"/>
              <a:ext cx="51120" cy="12672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5" name=""/>
            <p:cNvSpPr/>
            <p:nvPr/>
          </p:nvSpPr>
          <p:spPr>
            <a:xfrm>
              <a:off x="6039000" y="4344840"/>
              <a:ext cx="52200" cy="61920"/>
            </a:xfrm>
            <a:prstGeom prst="line">
              <a:avLst/>
            </a:prstGeom>
            <a:ln w="23760">
              <a:solidFill>
                <a:srgbClr val="ff00ff"/>
              </a:solidFill>
              <a:miter/>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726" name=""/>
            <p:cNvSpPr/>
            <p:nvPr/>
          </p:nvSpPr>
          <p:spPr>
            <a:xfrm flipV="1">
              <a:off x="6091200" y="4289400"/>
              <a:ext cx="50760" cy="11736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7" name=""/>
            <p:cNvSpPr/>
            <p:nvPr/>
          </p:nvSpPr>
          <p:spPr>
            <a:xfrm>
              <a:off x="6141960" y="4289400"/>
              <a:ext cx="52560" cy="1440"/>
            </a:xfrm>
            <a:prstGeom prst="line">
              <a:avLst/>
            </a:prstGeom>
            <a:ln w="23760">
              <a:solidFill>
                <a:srgbClr val="ff00f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28" name=""/>
            <p:cNvSpPr/>
            <p:nvPr/>
          </p:nvSpPr>
          <p:spPr>
            <a:xfrm flipV="1">
              <a:off x="6194520" y="4285800"/>
              <a:ext cx="50760" cy="4680"/>
            </a:xfrm>
            <a:prstGeom prst="line">
              <a:avLst/>
            </a:prstGeom>
            <a:ln w="23760">
              <a:solidFill>
                <a:srgbClr val="ff00ff"/>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729" name=""/>
            <p:cNvSpPr/>
            <p:nvPr/>
          </p:nvSpPr>
          <p:spPr>
            <a:xfrm>
              <a:off x="6245280" y="4286160"/>
              <a:ext cx="50760" cy="10332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0" name=""/>
            <p:cNvSpPr/>
            <p:nvPr/>
          </p:nvSpPr>
          <p:spPr>
            <a:xfrm>
              <a:off x="6296040" y="4389480"/>
              <a:ext cx="50760" cy="20520"/>
            </a:xfrm>
            <a:prstGeom prst="line">
              <a:avLst/>
            </a:prstGeom>
            <a:ln w="23760">
              <a:solidFill>
                <a:srgbClr val="ff00ff"/>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731" name=""/>
            <p:cNvSpPr/>
            <p:nvPr/>
          </p:nvSpPr>
          <p:spPr>
            <a:xfrm>
              <a:off x="6346800" y="4410000"/>
              <a:ext cx="52560" cy="17640"/>
            </a:xfrm>
            <a:prstGeom prst="line">
              <a:avLst/>
            </a:prstGeom>
            <a:ln w="23760">
              <a:solidFill>
                <a:srgbClr val="ff00ff"/>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732" name=""/>
            <p:cNvSpPr/>
            <p:nvPr/>
          </p:nvSpPr>
          <p:spPr>
            <a:xfrm flipV="1">
              <a:off x="6399360" y="4377960"/>
              <a:ext cx="50760" cy="49320"/>
            </a:xfrm>
            <a:prstGeom prst="line">
              <a:avLst/>
            </a:prstGeom>
            <a:ln w="23760">
              <a:solidFill>
                <a:srgbClr val="ff00ff"/>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733" name=""/>
            <p:cNvSpPr/>
            <p:nvPr/>
          </p:nvSpPr>
          <p:spPr>
            <a:xfrm flipV="1">
              <a:off x="6450120" y="4227120"/>
              <a:ext cx="52200" cy="15084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4" name=""/>
            <p:cNvSpPr/>
            <p:nvPr/>
          </p:nvSpPr>
          <p:spPr>
            <a:xfrm>
              <a:off x="6502320" y="4227480"/>
              <a:ext cx="50760" cy="39600"/>
            </a:xfrm>
            <a:prstGeom prst="line">
              <a:avLst/>
            </a:prstGeom>
            <a:ln w="23760">
              <a:solidFill>
                <a:srgbClr val="ff00ff"/>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735" name=""/>
            <p:cNvSpPr/>
            <p:nvPr/>
          </p:nvSpPr>
          <p:spPr>
            <a:xfrm flipV="1">
              <a:off x="6553080" y="4243320"/>
              <a:ext cx="52560" cy="23760"/>
            </a:xfrm>
            <a:prstGeom prst="line">
              <a:avLst/>
            </a:prstGeom>
            <a:ln w="23760">
              <a:solidFill>
                <a:srgbClr val="ff00ff"/>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736" name=""/>
            <p:cNvSpPr/>
            <p:nvPr/>
          </p:nvSpPr>
          <p:spPr>
            <a:xfrm flipV="1">
              <a:off x="6605640" y="4149720"/>
              <a:ext cx="50760" cy="9360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7" name=""/>
            <p:cNvSpPr/>
            <p:nvPr/>
          </p:nvSpPr>
          <p:spPr>
            <a:xfrm flipV="1">
              <a:off x="6656400" y="4025880"/>
              <a:ext cx="52200" cy="12384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8" name=""/>
            <p:cNvSpPr/>
            <p:nvPr/>
          </p:nvSpPr>
          <p:spPr>
            <a:xfrm>
              <a:off x="6708600" y="4025880"/>
              <a:ext cx="49320" cy="11124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9" name=""/>
            <p:cNvSpPr/>
            <p:nvPr/>
          </p:nvSpPr>
          <p:spPr>
            <a:xfrm flipV="1">
              <a:off x="6757920" y="4000320"/>
              <a:ext cx="52560" cy="13644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0" name=""/>
            <p:cNvSpPr/>
            <p:nvPr/>
          </p:nvSpPr>
          <p:spPr>
            <a:xfrm>
              <a:off x="6810480" y="4000680"/>
              <a:ext cx="50760" cy="27432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1" name=""/>
            <p:cNvSpPr/>
            <p:nvPr/>
          </p:nvSpPr>
          <p:spPr>
            <a:xfrm flipV="1">
              <a:off x="6861240" y="4222440"/>
              <a:ext cx="50760" cy="52200"/>
            </a:xfrm>
            <a:prstGeom prst="line">
              <a:avLst/>
            </a:prstGeom>
            <a:ln w="23760">
              <a:solidFill>
                <a:srgbClr val="ff00ff"/>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42" name=""/>
            <p:cNvSpPr/>
            <p:nvPr/>
          </p:nvSpPr>
          <p:spPr>
            <a:xfrm flipV="1">
              <a:off x="6912000" y="4145040"/>
              <a:ext cx="52200" cy="77760"/>
            </a:xfrm>
            <a:prstGeom prst="line">
              <a:avLst/>
            </a:prstGeom>
            <a:ln w="23760">
              <a:solidFill>
                <a:srgbClr val="ff00ff"/>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743" name=""/>
            <p:cNvSpPr/>
            <p:nvPr/>
          </p:nvSpPr>
          <p:spPr>
            <a:xfrm>
              <a:off x="6964200" y="4145040"/>
              <a:ext cx="51120" cy="6120"/>
            </a:xfrm>
            <a:prstGeom prst="line">
              <a:avLst/>
            </a:prstGeom>
            <a:ln w="23760">
              <a:solidFill>
                <a:srgbClr val="ff00ff"/>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744" name=""/>
            <p:cNvSpPr/>
            <p:nvPr/>
          </p:nvSpPr>
          <p:spPr>
            <a:xfrm flipV="1">
              <a:off x="7015320" y="4036680"/>
              <a:ext cx="52200" cy="11412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5" name=""/>
            <p:cNvSpPr/>
            <p:nvPr/>
          </p:nvSpPr>
          <p:spPr>
            <a:xfrm flipV="1">
              <a:off x="7067520" y="3978000"/>
              <a:ext cx="50760" cy="58680"/>
            </a:xfrm>
            <a:prstGeom prst="line">
              <a:avLst/>
            </a:prstGeom>
            <a:ln w="23760">
              <a:solidFill>
                <a:srgbClr val="ff00ff"/>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746" name=""/>
            <p:cNvSpPr/>
            <p:nvPr/>
          </p:nvSpPr>
          <p:spPr>
            <a:xfrm flipV="1">
              <a:off x="7118280" y="3621240"/>
              <a:ext cx="50760" cy="35712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7" name=""/>
            <p:cNvSpPr/>
            <p:nvPr/>
          </p:nvSpPr>
          <p:spPr>
            <a:xfrm flipV="1">
              <a:off x="7169040" y="3526920"/>
              <a:ext cx="50760" cy="9396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8" name=""/>
            <p:cNvSpPr/>
            <p:nvPr/>
          </p:nvSpPr>
          <p:spPr>
            <a:xfrm>
              <a:off x="7219800" y="3527280"/>
              <a:ext cx="52560" cy="24948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49" name=""/>
            <p:cNvSpPr/>
            <p:nvPr/>
          </p:nvSpPr>
          <p:spPr>
            <a:xfrm flipV="1">
              <a:off x="7272360" y="3493800"/>
              <a:ext cx="50760" cy="28260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0" name=""/>
            <p:cNvSpPr/>
            <p:nvPr/>
          </p:nvSpPr>
          <p:spPr>
            <a:xfrm flipV="1">
              <a:off x="7323120" y="3284640"/>
              <a:ext cx="52560" cy="20952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1" name=""/>
            <p:cNvSpPr/>
            <p:nvPr/>
          </p:nvSpPr>
          <p:spPr>
            <a:xfrm>
              <a:off x="7375680" y="3284640"/>
              <a:ext cx="50760" cy="21564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2" name=""/>
            <p:cNvSpPr/>
            <p:nvPr/>
          </p:nvSpPr>
          <p:spPr>
            <a:xfrm flipV="1">
              <a:off x="7426440" y="2963880"/>
              <a:ext cx="52200" cy="53640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3" name=""/>
            <p:cNvSpPr/>
            <p:nvPr/>
          </p:nvSpPr>
          <p:spPr>
            <a:xfrm flipV="1">
              <a:off x="7478640" y="1865160"/>
              <a:ext cx="50760" cy="109872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4" name=""/>
            <p:cNvSpPr/>
            <p:nvPr/>
          </p:nvSpPr>
          <p:spPr>
            <a:xfrm>
              <a:off x="7529400" y="1865160"/>
              <a:ext cx="50760" cy="90180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5" name=""/>
            <p:cNvSpPr/>
            <p:nvPr/>
          </p:nvSpPr>
          <p:spPr>
            <a:xfrm>
              <a:off x="7580160" y="2766960"/>
              <a:ext cx="51120" cy="58572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6" name=""/>
            <p:cNvSpPr/>
            <p:nvPr/>
          </p:nvSpPr>
          <p:spPr>
            <a:xfrm flipV="1">
              <a:off x="7631280" y="3293640"/>
              <a:ext cx="52200" cy="58680"/>
            </a:xfrm>
            <a:prstGeom prst="line">
              <a:avLst/>
            </a:prstGeom>
            <a:ln w="23760">
              <a:solidFill>
                <a:srgbClr val="ff00ff"/>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757" name=""/>
            <p:cNvSpPr/>
            <p:nvPr/>
          </p:nvSpPr>
          <p:spPr>
            <a:xfrm flipV="1">
              <a:off x="7683480" y="3279600"/>
              <a:ext cx="50760" cy="14400"/>
            </a:xfrm>
            <a:prstGeom prst="line">
              <a:avLst/>
            </a:prstGeom>
            <a:ln w="23760">
              <a:solidFill>
                <a:srgbClr val="ff00ff"/>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758" name=""/>
            <p:cNvSpPr/>
            <p:nvPr/>
          </p:nvSpPr>
          <p:spPr>
            <a:xfrm flipV="1">
              <a:off x="7734240" y="3271680"/>
              <a:ext cx="52560" cy="7920"/>
            </a:xfrm>
            <a:prstGeom prst="line">
              <a:avLst/>
            </a:prstGeom>
            <a:ln w="23760">
              <a:solidFill>
                <a:srgbClr val="ff00ff"/>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759" name=""/>
            <p:cNvSpPr/>
            <p:nvPr/>
          </p:nvSpPr>
          <p:spPr>
            <a:xfrm flipV="1">
              <a:off x="7786800" y="3258720"/>
              <a:ext cx="50760" cy="12600"/>
            </a:xfrm>
            <a:prstGeom prst="line">
              <a:avLst/>
            </a:prstGeom>
            <a:ln w="23760">
              <a:solidFill>
                <a:srgbClr val="ff00ff"/>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760" name=""/>
            <p:cNvSpPr/>
            <p:nvPr/>
          </p:nvSpPr>
          <p:spPr>
            <a:xfrm flipV="1">
              <a:off x="7837560" y="3251160"/>
              <a:ext cx="50760" cy="7920"/>
            </a:xfrm>
            <a:prstGeom prst="line">
              <a:avLst/>
            </a:prstGeom>
            <a:ln w="23760">
              <a:solidFill>
                <a:srgbClr val="ff00ff"/>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761" name=""/>
            <p:cNvSpPr/>
            <p:nvPr/>
          </p:nvSpPr>
          <p:spPr>
            <a:xfrm>
              <a:off x="7888320" y="3251160"/>
              <a:ext cx="52200" cy="9720"/>
            </a:xfrm>
            <a:prstGeom prst="line">
              <a:avLst/>
            </a:prstGeom>
            <a:ln w="23760">
              <a:solidFill>
                <a:srgbClr val="ff00ff"/>
              </a:solidFill>
              <a:miter/>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762" name=""/>
            <p:cNvSpPr/>
            <p:nvPr/>
          </p:nvSpPr>
          <p:spPr>
            <a:xfrm>
              <a:off x="7940520" y="3260880"/>
              <a:ext cx="49320" cy="1440"/>
            </a:xfrm>
            <a:prstGeom prst="line">
              <a:avLst/>
            </a:prstGeom>
            <a:ln w="23760">
              <a:solidFill>
                <a:srgbClr val="ff00ff"/>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763" name=""/>
            <p:cNvSpPr/>
            <p:nvPr/>
          </p:nvSpPr>
          <p:spPr>
            <a:xfrm flipV="1">
              <a:off x="7989840" y="3230640"/>
              <a:ext cx="52560" cy="30240"/>
            </a:xfrm>
            <a:prstGeom prst="line">
              <a:avLst/>
            </a:prstGeom>
            <a:ln w="23760">
              <a:solidFill>
                <a:srgbClr val="ff00ff"/>
              </a:solidFill>
              <a:miter/>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764" name=""/>
            <p:cNvSpPr/>
            <p:nvPr/>
          </p:nvSpPr>
          <p:spPr>
            <a:xfrm flipV="1">
              <a:off x="8042400" y="3196800"/>
              <a:ext cx="50760" cy="33480"/>
            </a:xfrm>
            <a:prstGeom prst="line">
              <a:avLst/>
            </a:prstGeom>
            <a:ln w="23760">
              <a:solidFill>
                <a:srgbClr val="ff00ff"/>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765" name=""/>
            <p:cNvSpPr/>
            <p:nvPr/>
          </p:nvSpPr>
          <p:spPr>
            <a:xfrm flipV="1">
              <a:off x="8093160" y="3190680"/>
              <a:ext cx="52200" cy="6120"/>
            </a:xfrm>
            <a:prstGeom prst="line">
              <a:avLst/>
            </a:prstGeom>
            <a:ln w="23760">
              <a:solidFill>
                <a:srgbClr val="ff00ff"/>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766" name=""/>
            <p:cNvSpPr/>
            <p:nvPr/>
          </p:nvSpPr>
          <p:spPr>
            <a:xfrm>
              <a:off x="8145360" y="3191040"/>
              <a:ext cx="50760" cy="69840"/>
            </a:xfrm>
            <a:prstGeom prst="line">
              <a:avLst/>
            </a:prstGeom>
            <a:ln w="23760">
              <a:solidFill>
                <a:srgbClr val="ff00ff"/>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767" name=""/>
            <p:cNvSpPr/>
            <p:nvPr/>
          </p:nvSpPr>
          <p:spPr>
            <a:xfrm>
              <a:off x="8196120" y="3260880"/>
              <a:ext cx="52560" cy="10944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8" name=""/>
            <p:cNvSpPr/>
            <p:nvPr/>
          </p:nvSpPr>
          <p:spPr>
            <a:xfrm>
              <a:off x="8248680" y="3370320"/>
              <a:ext cx="50760" cy="114120"/>
            </a:xfrm>
            <a:prstGeom prst="line">
              <a:avLst/>
            </a:prstGeom>
            <a:ln w="23760">
              <a:solidFill>
                <a:srgbClr val="ff00ff"/>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69" name=""/>
            <p:cNvSpPr/>
            <p:nvPr/>
          </p:nvSpPr>
          <p:spPr>
            <a:xfrm>
              <a:off x="8299440" y="3484440"/>
              <a:ext cx="52560" cy="33480"/>
            </a:xfrm>
            <a:prstGeom prst="line">
              <a:avLst/>
            </a:prstGeom>
            <a:ln w="23760">
              <a:solidFill>
                <a:srgbClr val="ff00ff"/>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770" name=""/>
            <p:cNvSpPr/>
            <p:nvPr/>
          </p:nvSpPr>
          <p:spPr>
            <a:xfrm flipV="1">
              <a:off x="8352000" y="3514320"/>
              <a:ext cx="48960" cy="3240"/>
            </a:xfrm>
            <a:prstGeom prst="line">
              <a:avLst/>
            </a:prstGeom>
            <a:ln w="23760">
              <a:solidFill>
                <a:srgbClr val="ff00ff"/>
              </a:solidFill>
              <a:miter/>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771" name=""/>
            <p:cNvSpPr/>
            <p:nvPr/>
          </p:nvSpPr>
          <p:spPr>
            <a:xfrm flipV="1">
              <a:off x="8400960" y="3500280"/>
              <a:ext cx="52560" cy="14400"/>
            </a:xfrm>
            <a:prstGeom prst="line">
              <a:avLst/>
            </a:prstGeom>
            <a:ln w="23760">
              <a:solidFill>
                <a:srgbClr val="ff00ff"/>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772" name=""/>
            <p:cNvSpPr/>
            <p:nvPr/>
          </p:nvSpPr>
          <p:spPr>
            <a:xfrm flipV="1">
              <a:off x="8453520" y="3495240"/>
              <a:ext cx="50760" cy="4680"/>
            </a:xfrm>
            <a:prstGeom prst="line">
              <a:avLst/>
            </a:prstGeom>
            <a:ln w="23760">
              <a:solidFill>
                <a:srgbClr val="ff00ff"/>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773" name=""/>
            <p:cNvSpPr/>
            <p:nvPr/>
          </p:nvSpPr>
          <p:spPr>
            <a:xfrm>
              <a:off x="8504280" y="3495600"/>
              <a:ext cx="52200" cy="7920"/>
            </a:xfrm>
            <a:prstGeom prst="line">
              <a:avLst/>
            </a:prstGeom>
            <a:ln w="23760">
              <a:solidFill>
                <a:srgbClr val="ff00ff"/>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774" name=""/>
            <p:cNvSpPr/>
            <p:nvPr/>
          </p:nvSpPr>
          <p:spPr>
            <a:xfrm>
              <a:off x="8556480" y="3503520"/>
              <a:ext cx="51120" cy="1800"/>
            </a:xfrm>
            <a:prstGeom prst="line">
              <a:avLst/>
            </a:prstGeom>
            <a:ln w="23760">
              <a:solidFill>
                <a:srgbClr val="ff00ff"/>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775" name=""/>
            <p:cNvSpPr/>
            <p:nvPr/>
          </p:nvSpPr>
          <p:spPr>
            <a:xfrm flipV="1">
              <a:off x="1006560" y="5113080"/>
              <a:ext cx="50760" cy="3240"/>
            </a:xfrm>
            <a:prstGeom prst="line">
              <a:avLst/>
            </a:prstGeom>
            <a:ln w="23760">
              <a:solidFill>
                <a:srgbClr val="ff0000"/>
              </a:solidFill>
              <a:miter/>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776" name=""/>
            <p:cNvSpPr/>
            <p:nvPr/>
          </p:nvSpPr>
          <p:spPr>
            <a:xfrm flipV="1">
              <a:off x="1057320" y="5083200"/>
              <a:ext cx="52200" cy="30240"/>
            </a:xfrm>
            <a:prstGeom prst="line">
              <a:avLst/>
            </a:prstGeom>
            <a:ln w="23760">
              <a:solidFill>
                <a:srgbClr val="ff0000"/>
              </a:solidFill>
              <a:miter/>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777" name=""/>
            <p:cNvSpPr/>
            <p:nvPr/>
          </p:nvSpPr>
          <p:spPr>
            <a:xfrm flipV="1">
              <a:off x="1109520" y="5073120"/>
              <a:ext cx="51120" cy="9720"/>
            </a:xfrm>
            <a:prstGeom prst="line">
              <a:avLst/>
            </a:prstGeom>
            <a:ln w="23760">
              <a:solidFill>
                <a:srgbClr val="ff0000"/>
              </a:solidFill>
              <a:miter/>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778" name=""/>
            <p:cNvSpPr/>
            <p:nvPr/>
          </p:nvSpPr>
          <p:spPr>
            <a:xfrm>
              <a:off x="1160640" y="5073480"/>
              <a:ext cx="52200" cy="32040"/>
            </a:xfrm>
            <a:prstGeom prst="line">
              <a:avLst/>
            </a:prstGeom>
            <a:ln w="23760">
              <a:solidFill>
                <a:srgbClr val="ff0000"/>
              </a:solidFill>
              <a:miter/>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779" name=""/>
            <p:cNvSpPr/>
            <p:nvPr/>
          </p:nvSpPr>
          <p:spPr>
            <a:xfrm>
              <a:off x="1212840" y="5105520"/>
              <a:ext cx="49320" cy="9972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0" name=""/>
            <p:cNvSpPr/>
            <p:nvPr/>
          </p:nvSpPr>
          <p:spPr>
            <a:xfrm>
              <a:off x="1262160" y="5205240"/>
              <a:ext cx="52200" cy="13500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1" name=""/>
            <p:cNvSpPr/>
            <p:nvPr/>
          </p:nvSpPr>
          <p:spPr>
            <a:xfrm flipV="1">
              <a:off x="1314360" y="5271840"/>
              <a:ext cx="50760" cy="68040"/>
            </a:xfrm>
            <a:prstGeom prst="line">
              <a:avLst/>
            </a:prstGeom>
            <a:ln w="23760">
              <a:solidFill>
                <a:srgbClr val="ff0000"/>
              </a:solidFill>
              <a:miter/>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782" name=""/>
            <p:cNvSpPr/>
            <p:nvPr/>
          </p:nvSpPr>
          <p:spPr>
            <a:xfrm flipV="1">
              <a:off x="1365120" y="5108040"/>
              <a:ext cx="52560" cy="16380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83" name=""/>
            <p:cNvSpPr/>
            <p:nvPr/>
          </p:nvSpPr>
          <p:spPr>
            <a:xfrm flipV="1">
              <a:off x="1417680" y="5092560"/>
              <a:ext cx="50760" cy="15840"/>
            </a:xfrm>
            <a:prstGeom prst="line">
              <a:avLst/>
            </a:prstGeom>
            <a:ln w="23760">
              <a:solidFill>
                <a:srgbClr val="ff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784" name=""/>
            <p:cNvSpPr/>
            <p:nvPr/>
          </p:nvSpPr>
          <p:spPr>
            <a:xfrm>
              <a:off x="1468440" y="5092560"/>
              <a:ext cx="52560" cy="24120"/>
            </a:xfrm>
            <a:prstGeom prst="line">
              <a:avLst/>
            </a:prstGeom>
            <a:ln w="23760">
              <a:solidFill>
                <a:srgbClr val="ff0000"/>
              </a:solidFill>
              <a:miter/>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785" name=""/>
            <p:cNvSpPr/>
            <p:nvPr/>
          </p:nvSpPr>
          <p:spPr>
            <a:xfrm flipV="1">
              <a:off x="1521000" y="5097240"/>
              <a:ext cx="50760" cy="19080"/>
            </a:xfrm>
            <a:prstGeom prst="line">
              <a:avLst/>
            </a:prstGeom>
            <a:ln w="23760">
              <a:solidFill>
                <a:srgbClr val="ff0000"/>
              </a:solidFill>
              <a:miter/>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786" name=""/>
            <p:cNvSpPr/>
            <p:nvPr/>
          </p:nvSpPr>
          <p:spPr>
            <a:xfrm flipV="1">
              <a:off x="1571760" y="5076720"/>
              <a:ext cx="50760" cy="20880"/>
            </a:xfrm>
            <a:prstGeom prst="line">
              <a:avLst/>
            </a:prstGeom>
            <a:ln w="23760">
              <a:solidFill>
                <a:srgbClr val="ff0000"/>
              </a:solidFill>
              <a:miter/>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787" name=""/>
            <p:cNvSpPr/>
            <p:nvPr/>
          </p:nvSpPr>
          <p:spPr>
            <a:xfrm flipV="1">
              <a:off x="1622520" y="5046480"/>
              <a:ext cx="50760" cy="29880"/>
            </a:xfrm>
            <a:prstGeom prst="line">
              <a:avLst/>
            </a:prstGeom>
            <a:ln w="23760">
              <a:solidFill>
                <a:srgbClr val="ff0000"/>
              </a:solidFill>
              <a:miter/>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788" name=""/>
            <p:cNvSpPr/>
            <p:nvPr/>
          </p:nvSpPr>
          <p:spPr>
            <a:xfrm>
              <a:off x="1673280" y="5046840"/>
              <a:ext cx="50760" cy="2880"/>
            </a:xfrm>
            <a:prstGeom prst="line">
              <a:avLst/>
            </a:prstGeom>
            <a:ln w="23760">
              <a:solidFill>
                <a:srgbClr val="ff0000"/>
              </a:solidFill>
              <a:miter/>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789" name=""/>
            <p:cNvSpPr/>
            <p:nvPr/>
          </p:nvSpPr>
          <p:spPr>
            <a:xfrm>
              <a:off x="1724040" y="5049720"/>
              <a:ext cx="52200" cy="46080"/>
            </a:xfrm>
            <a:prstGeom prst="line">
              <a:avLst/>
            </a:prstGeom>
            <a:ln w="23760">
              <a:solidFill>
                <a:srgbClr val="ff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790" name=""/>
            <p:cNvSpPr/>
            <p:nvPr/>
          </p:nvSpPr>
          <p:spPr>
            <a:xfrm>
              <a:off x="1776240" y="5095800"/>
              <a:ext cx="51120" cy="12240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1" name=""/>
            <p:cNvSpPr/>
            <p:nvPr/>
          </p:nvSpPr>
          <p:spPr>
            <a:xfrm>
              <a:off x="1827360" y="5218200"/>
              <a:ext cx="52200" cy="25200"/>
            </a:xfrm>
            <a:prstGeom prst="line">
              <a:avLst/>
            </a:prstGeom>
            <a:ln w="23760">
              <a:solidFill>
                <a:srgbClr val="ff0000"/>
              </a:solidFill>
              <a:miter/>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792" name=""/>
            <p:cNvSpPr/>
            <p:nvPr/>
          </p:nvSpPr>
          <p:spPr>
            <a:xfrm>
              <a:off x="1879560" y="5243400"/>
              <a:ext cx="50760" cy="20880"/>
            </a:xfrm>
            <a:prstGeom prst="line">
              <a:avLst/>
            </a:prstGeom>
            <a:ln w="23760">
              <a:solidFill>
                <a:srgbClr val="ff0000"/>
              </a:solidFill>
              <a:miter/>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793" name=""/>
            <p:cNvSpPr/>
            <p:nvPr/>
          </p:nvSpPr>
          <p:spPr>
            <a:xfrm flipV="1">
              <a:off x="1930320" y="5184360"/>
              <a:ext cx="52560" cy="79560"/>
            </a:xfrm>
            <a:prstGeom prst="line">
              <a:avLst/>
            </a:prstGeom>
            <a:ln w="23760">
              <a:solidFill>
                <a:srgbClr val="ff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794" name=""/>
            <p:cNvSpPr/>
            <p:nvPr/>
          </p:nvSpPr>
          <p:spPr>
            <a:xfrm flipV="1">
              <a:off x="1982880" y="5035680"/>
              <a:ext cx="50760" cy="14904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95" name=""/>
            <p:cNvSpPr/>
            <p:nvPr/>
          </p:nvSpPr>
          <p:spPr>
            <a:xfrm>
              <a:off x="2033640" y="5035680"/>
              <a:ext cx="50760" cy="36360"/>
            </a:xfrm>
            <a:prstGeom prst="line">
              <a:avLst/>
            </a:prstGeom>
            <a:ln w="23760">
              <a:solidFill>
                <a:srgbClr val="ff000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796" name=""/>
            <p:cNvSpPr/>
            <p:nvPr/>
          </p:nvSpPr>
          <p:spPr>
            <a:xfrm>
              <a:off x="2084400" y="5072040"/>
              <a:ext cx="50760" cy="68400"/>
            </a:xfrm>
            <a:prstGeom prst="line">
              <a:avLst/>
            </a:prstGeom>
            <a:ln w="23760">
              <a:solidFill>
                <a:srgbClr val="ff0000"/>
              </a:solidFill>
              <a:miter/>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797" name=""/>
            <p:cNvSpPr/>
            <p:nvPr/>
          </p:nvSpPr>
          <p:spPr>
            <a:xfrm>
              <a:off x="2135160" y="5140440"/>
              <a:ext cx="52560" cy="63360"/>
            </a:xfrm>
            <a:prstGeom prst="line">
              <a:avLst/>
            </a:prstGeom>
            <a:ln w="23760">
              <a:solidFill>
                <a:srgbClr val="ff0000"/>
              </a:solidFill>
              <a:miter/>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798" name=""/>
            <p:cNvSpPr/>
            <p:nvPr/>
          </p:nvSpPr>
          <p:spPr>
            <a:xfrm>
              <a:off x="2187720" y="5203800"/>
              <a:ext cx="50760" cy="52560"/>
            </a:xfrm>
            <a:prstGeom prst="line">
              <a:avLst/>
            </a:prstGeom>
            <a:ln w="23760">
              <a:solidFill>
                <a:srgbClr val="ff0000"/>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799" name=""/>
            <p:cNvSpPr/>
            <p:nvPr/>
          </p:nvSpPr>
          <p:spPr>
            <a:xfrm flipV="1">
              <a:off x="2238480" y="5180040"/>
              <a:ext cx="52200" cy="76320"/>
            </a:xfrm>
            <a:prstGeom prst="line">
              <a:avLst/>
            </a:prstGeom>
            <a:ln w="23760">
              <a:solidFill>
                <a:srgbClr val="ff000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800" name=""/>
            <p:cNvSpPr/>
            <p:nvPr/>
          </p:nvSpPr>
          <p:spPr>
            <a:xfrm>
              <a:off x="2290680" y="5180040"/>
              <a:ext cx="50760" cy="9684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1" name=""/>
            <p:cNvSpPr/>
            <p:nvPr/>
          </p:nvSpPr>
          <p:spPr>
            <a:xfrm flipV="1">
              <a:off x="2341440" y="5261040"/>
              <a:ext cx="52560" cy="15840"/>
            </a:xfrm>
            <a:prstGeom prst="line">
              <a:avLst/>
            </a:prstGeom>
            <a:ln w="23760">
              <a:solidFill>
                <a:srgbClr val="ff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802" name=""/>
            <p:cNvSpPr/>
            <p:nvPr/>
          </p:nvSpPr>
          <p:spPr>
            <a:xfrm>
              <a:off x="2394000" y="5261040"/>
              <a:ext cx="50760" cy="17604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3" name=""/>
            <p:cNvSpPr/>
            <p:nvPr/>
          </p:nvSpPr>
          <p:spPr>
            <a:xfrm flipV="1">
              <a:off x="2444760" y="5368680"/>
              <a:ext cx="50760" cy="68040"/>
            </a:xfrm>
            <a:prstGeom prst="line">
              <a:avLst/>
            </a:prstGeom>
            <a:ln w="23760">
              <a:solidFill>
                <a:srgbClr val="ff0000"/>
              </a:solidFill>
              <a:miter/>
            </a:ln>
          </p:spPr>
          <p:style>
            <a:lnRef idx="0"/>
            <a:fillRef idx="0"/>
            <a:effectRef idx="0"/>
            <a:fontRef idx="minor"/>
          </p:style>
          <p:txBody>
            <a:bodyPr lIns="90000" rIns="90000" tIns="21240" bIns="21240" anchor="t">
              <a:noAutofit/>
            </a:bodyPr>
            <a:p>
              <a:endParaRPr b="0" lang="en-US" sz="2400" strike="noStrike" u="none">
                <a:solidFill>
                  <a:srgbClr val="000000"/>
                </a:solidFill>
                <a:effectLst/>
                <a:uFillTx/>
                <a:latin typeface="Times New Roman"/>
              </a:endParaRPr>
            </a:p>
          </p:txBody>
        </p:sp>
        <p:sp>
          <p:nvSpPr>
            <p:cNvPr id="804" name=""/>
            <p:cNvSpPr/>
            <p:nvPr/>
          </p:nvSpPr>
          <p:spPr>
            <a:xfrm flipV="1">
              <a:off x="2495520" y="5237280"/>
              <a:ext cx="50760" cy="13176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5" name=""/>
            <p:cNvSpPr/>
            <p:nvPr/>
          </p:nvSpPr>
          <p:spPr>
            <a:xfrm flipV="1">
              <a:off x="2546280" y="4829040"/>
              <a:ext cx="52560" cy="40824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6" name=""/>
            <p:cNvSpPr/>
            <p:nvPr/>
          </p:nvSpPr>
          <p:spPr>
            <a:xfrm>
              <a:off x="2598840" y="4829040"/>
              <a:ext cx="50760" cy="18756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7" name=""/>
            <p:cNvSpPr/>
            <p:nvPr/>
          </p:nvSpPr>
          <p:spPr>
            <a:xfrm flipV="1">
              <a:off x="2649600" y="4964040"/>
              <a:ext cx="50760" cy="52560"/>
            </a:xfrm>
            <a:prstGeom prst="line">
              <a:avLst/>
            </a:prstGeom>
            <a:ln w="23760">
              <a:solidFill>
                <a:srgbClr val="ff0000"/>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808" name=""/>
            <p:cNvSpPr/>
            <p:nvPr/>
          </p:nvSpPr>
          <p:spPr>
            <a:xfrm>
              <a:off x="2700360" y="4964040"/>
              <a:ext cx="52200" cy="10476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09" name=""/>
            <p:cNvSpPr/>
            <p:nvPr/>
          </p:nvSpPr>
          <p:spPr>
            <a:xfrm flipV="1">
              <a:off x="2752560" y="4997520"/>
              <a:ext cx="51120" cy="71280"/>
            </a:xfrm>
            <a:prstGeom prst="line">
              <a:avLst/>
            </a:prstGeom>
            <a:ln w="23760">
              <a:solidFill>
                <a:srgbClr val="ff0000"/>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810" name=""/>
            <p:cNvSpPr/>
            <p:nvPr/>
          </p:nvSpPr>
          <p:spPr>
            <a:xfrm>
              <a:off x="2803680" y="4997520"/>
              <a:ext cx="52200" cy="24444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1" name=""/>
            <p:cNvSpPr/>
            <p:nvPr/>
          </p:nvSpPr>
          <p:spPr>
            <a:xfrm flipV="1">
              <a:off x="2855880" y="5148360"/>
              <a:ext cx="50760" cy="9360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2" name=""/>
            <p:cNvSpPr/>
            <p:nvPr/>
          </p:nvSpPr>
          <p:spPr>
            <a:xfrm>
              <a:off x="2906640" y="5148360"/>
              <a:ext cx="50760" cy="82440"/>
            </a:xfrm>
            <a:prstGeom prst="line">
              <a:avLst/>
            </a:prstGeom>
            <a:ln w="23760">
              <a:solidFill>
                <a:srgbClr val="ff000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13" name=""/>
            <p:cNvSpPr/>
            <p:nvPr/>
          </p:nvSpPr>
          <p:spPr>
            <a:xfrm>
              <a:off x="2957400" y="5230800"/>
              <a:ext cx="50760" cy="19080"/>
            </a:xfrm>
            <a:prstGeom prst="line">
              <a:avLst/>
            </a:prstGeom>
            <a:ln w="23760">
              <a:solidFill>
                <a:srgbClr val="ff0000"/>
              </a:solidFill>
              <a:miter/>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814" name=""/>
            <p:cNvSpPr/>
            <p:nvPr/>
          </p:nvSpPr>
          <p:spPr>
            <a:xfrm flipV="1">
              <a:off x="3008160" y="5194440"/>
              <a:ext cx="52560" cy="55440"/>
            </a:xfrm>
            <a:prstGeom prst="line">
              <a:avLst/>
            </a:prstGeom>
            <a:ln w="23760">
              <a:solidFill>
                <a:srgbClr val="ff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15" name=""/>
            <p:cNvSpPr/>
            <p:nvPr/>
          </p:nvSpPr>
          <p:spPr>
            <a:xfrm flipV="1">
              <a:off x="3060720" y="5068440"/>
              <a:ext cx="50760" cy="12564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6" name=""/>
            <p:cNvSpPr/>
            <p:nvPr/>
          </p:nvSpPr>
          <p:spPr>
            <a:xfrm flipV="1">
              <a:off x="3111480" y="4975200"/>
              <a:ext cx="52560" cy="9360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7" name=""/>
            <p:cNvSpPr/>
            <p:nvPr/>
          </p:nvSpPr>
          <p:spPr>
            <a:xfrm>
              <a:off x="3164040" y="4975200"/>
              <a:ext cx="50760" cy="34920"/>
            </a:xfrm>
            <a:prstGeom prst="line">
              <a:avLst/>
            </a:prstGeom>
            <a:ln w="23760">
              <a:solidFill>
                <a:srgbClr val="ff0000"/>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818" name=""/>
            <p:cNvSpPr/>
            <p:nvPr/>
          </p:nvSpPr>
          <p:spPr>
            <a:xfrm>
              <a:off x="3214800" y="5010120"/>
              <a:ext cx="52200" cy="15552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19" name=""/>
            <p:cNvSpPr/>
            <p:nvPr/>
          </p:nvSpPr>
          <p:spPr>
            <a:xfrm flipV="1">
              <a:off x="3267000" y="5108040"/>
              <a:ext cx="50760" cy="57240"/>
            </a:xfrm>
            <a:prstGeom prst="line">
              <a:avLst/>
            </a:prstGeom>
            <a:ln w="23760">
              <a:solidFill>
                <a:srgbClr val="ff000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820" name=""/>
            <p:cNvSpPr/>
            <p:nvPr/>
          </p:nvSpPr>
          <p:spPr>
            <a:xfrm>
              <a:off x="3317760" y="5108400"/>
              <a:ext cx="50760" cy="11160"/>
            </a:xfrm>
            <a:prstGeom prst="line">
              <a:avLst/>
            </a:prstGeom>
            <a:ln w="23760">
              <a:solidFill>
                <a:srgbClr val="ff000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21" name=""/>
            <p:cNvSpPr/>
            <p:nvPr/>
          </p:nvSpPr>
          <p:spPr>
            <a:xfrm>
              <a:off x="3368520" y="5119560"/>
              <a:ext cx="51120" cy="27000"/>
            </a:xfrm>
            <a:prstGeom prst="line">
              <a:avLst/>
            </a:prstGeom>
            <a:ln w="23760">
              <a:solidFill>
                <a:srgbClr val="ff0000"/>
              </a:solidFill>
              <a:miter/>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822" name=""/>
            <p:cNvSpPr/>
            <p:nvPr/>
          </p:nvSpPr>
          <p:spPr>
            <a:xfrm flipV="1">
              <a:off x="3419640" y="5121360"/>
              <a:ext cx="52200" cy="25200"/>
            </a:xfrm>
            <a:prstGeom prst="line">
              <a:avLst/>
            </a:prstGeom>
            <a:ln w="23760">
              <a:solidFill>
                <a:srgbClr val="ff0000"/>
              </a:solidFill>
              <a:miter/>
            </a:ln>
          </p:spPr>
          <p:style>
            <a:lnRef idx="0"/>
            <a:fillRef idx="0"/>
            <a:effectRef idx="0"/>
            <a:fontRef idx="minor"/>
          </p:style>
          <p:txBody>
            <a:bodyPr lIns="90000" rIns="90000" tIns="-21600" bIns="-21600" anchor="t">
              <a:noAutofit/>
            </a:bodyPr>
            <a:p>
              <a:endParaRPr b="0" lang="en-US" sz="2400" strike="noStrike" u="none">
                <a:solidFill>
                  <a:srgbClr val="000000"/>
                </a:solidFill>
                <a:effectLst/>
                <a:uFillTx/>
                <a:latin typeface="Times New Roman"/>
              </a:endParaRPr>
            </a:p>
          </p:txBody>
        </p:sp>
        <p:sp>
          <p:nvSpPr>
            <p:cNvPr id="823" name=""/>
            <p:cNvSpPr/>
            <p:nvPr/>
          </p:nvSpPr>
          <p:spPr>
            <a:xfrm>
              <a:off x="3471840" y="5121360"/>
              <a:ext cx="50760" cy="47520"/>
            </a:xfrm>
            <a:prstGeom prst="line">
              <a:avLst/>
            </a:prstGeom>
            <a:ln w="23760">
              <a:solidFill>
                <a:srgbClr val="ff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824" name=""/>
            <p:cNvSpPr/>
            <p:nvPr/>
          </p:nvSpPr>
          <p:spPr>
            <a:xfrm flipV="1">
              <a:off x="3522600" y="5127120"/>
              <a:ext cx="52560" cy="41400"/>
            </a:xfrm>
            <a:prstGeom prst="line">
              <a:avLst/>
            </a:prstGeom>
            <a:ln w="23760">
              <a:solidFill>
                <a:srgbClr val="ff0000"/>
              </a:solidFill>
              <a:miter/>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25" name=""/>
            <p:cNvSpPr/>
            <p:nvPr/>
          </p:nvSpPr>
          <p:spPr>
            <a:xfrm flipV="1">
              <a:off x="3575160" y="5065560"/>
              <a:ext cx="50760" cy="61920"/>
            </a:xfrm>
            <a:prstGeom prst="line">
              <a:avLst/>
            </a:prstGeom>
            <a:ln w="23760">
              <a:solidFill>
                <a:srgbClr val="ff0000"/>
              </a:solidFill>
              <a:miter/>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826" name=""/>
            <p:cNvSpPr/>
            <p:nvPr/>
          </p:nvSpPr>
          <p:spPr>
            <a:xfrm>
              <a:off x="3625920" y="5065560"/>
              <a:ext cx="50760" cy="1800"/>
            </a:xfrm>
            <a:prstGeom prst="line">
              <a:avLst/>
            </a:prstGeom>
            <a:ln w="2376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27" name=""/>
            <p:cNvSpPr/>
            <p:nvPr/>
          </p:nvSpPr>
          <p:spPr>
            <a:xfrm flipV="1">
              <a:off x="3676680" y="5055840"/>
              <a:ext cx="52200" cy="11160"/>
            </a:xfrm>
            <a:prstGeom prst="line">
              <a:avLst/>
            </a:prstGeom>
            <a:ln w="23760">
              <a:solidFill>
                <a:srgbClr val="ff000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28" name=""/>
            <p:cNvSpPr/>
            <p:nvPr/>
          </p:nvSpPr>
          <p:spPr>
            <a:xfrm>
              <a:off x="3728880" y="5056200"/>
              <a:ext cx="49320" cy="7920"/>
            </a:xfrm>
            <a:prstGeom prst="line">
              <a:avLst/>
            </a:prstGeom>
            <a:ln w="23760">
              <a:solidFill>
                <a:srgbClr val="ff000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829" name=""/>
            <p:cNvSpPr/>
            <p:nvPr/>
          </p:nvSpPr>
          <p:spPr>
            <a:xfrm>
              <a:off x="3778200" y="5064120"/>
              <a:ext cx="52560" cy="10008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0" name=""/>
            <p:cNvSpPr/>
            <p:nvPr/>
          </p:nvSpPr>
          <p:spPr>
            <a:xfrm>
              <a:off x="3830760" y="5164200"/>
              <a:ext cx="50760" cy="15840"/>
            </a:xfrm>
            <a:prstGeom prst="line">
              <a:avLst/>
            </a:prstGeom>
            <a:ln w="23760">
              <a:solidFill>
                <a:srgbClr val="ff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831" name=""/>
            <p:cNvSpPr/>
            <p:nvPr/>
          </p:nvSpPr>
          <p:spPr>
            <a:xfrm>
              <a:off x="3881520" y="5180040"/>
              <a:ext cx="52200" cy="11160"/>
            </a:xfrm>
            <a:prstGeom prst="line">
              <a:avLst/>
            </a:prstGeom>
            <a:ln w="23760">
              <a:solidFill>
                <a:srgbClr val="ff000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32" name=""/>
            <p:cNvSpPr/>
            <p:nvPr/>
          </p:nvSpPr>
          <p:spPr>
            <a:xfrm>
              <a:off x="3933720" y="5191200"/>
              <a:ext cx="50760" cy="20520"/>
            </a:xfrm>
            <a:prstGeom prst="line">
              <a:avLst/>
            </a:prstGeom>
            <a:ln w="23760">
              <a:solidFill>
                <a:srgbClr val="ff0000"/>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833" name=""/>
            <p:cNvSpPr/>
            <p:nvPr/>
          </p:nvSpPr>
          <p:spPr>
            <a:xfrm flipV="1">
              <a:off x="3984480" y="5206680"/>
              <a:ext cx="52560" cy="4680"/>
            </a:xfrm>
            <a:prstGeom prst="line">
              <a:avLst/>
            </a:prstGeom>
            <a:ln w="23760">
              <a:solidFill>
                <a:srgbClr val="ff000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834" name=""/>
            <p:cNvSpPr/>
            <p:nvPr/>
          </p:nvSpPr>
          <p:spPr>
            <a:xfrm>
              <a:off x="4037040" y="5207040"/>
              <a:ext cx="50760" cy="6480"/>
            </a:xfrm>
            <a:prstGeom prst="line">
              <a:avLst/>
            </a:prstGeom>
            <a:ln w="23760">
              <a:solidFill>
                <a:srgbClr val="ff000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835" name=""/>
            <p:cNvSpPr/>
            <p:nvPr/>
          </p:nvSpPr>
          <p:spPr>
            <a:xfrm flipV="1">
              <a:off x="4087800" y="5189040"/>
              <a:ext cx="52560" cy="24120"/>
            </a:xfrm>
            <a:prstGeom prst="line">
              <a:avLst/>
            </a:prstGeom>
            <a:ln w="23760">
              <a:solidFill>
                <a:srgbClr val="ff0000"/>
              </a:solidFill>
              <a:miter/>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836" name=""/>
            <p:cNvSpPr/>
            <p:nvPr/>
          </p:nvSpPr>
          <p:spPr>
            <a:xfrm flipV="1">
              <a:off x="4140360" y="5173560"/>
              <a:ext cx="48960" cy="15840"/>
            </a:xfrm>
            <a:prstGeom prst="line">
              <a:avLst/>
            </a:prstGeom>
            <a:ln w="23760">
              <a:solidFill>
                <a:srgbClr val="ff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837" name=""/>
            <p:cNvSpPr/>
            <p:nvPr/>
          </p:nvSpPr>
          <p:spPr>
            <a:xfrm>
              <a:off x="4189320" y="5173560"/>
              <a:ext cx="52560" cy="27000"/>
            </a:xfrm>
            <a:prstGeom prst="line">
              <a:avLst/>
            </a:prstGeom>
            <a:ln w="23760">
              <a:solidFill>
                <a:srgbClr val="ff0000"/>
              </a:solidFill>
              <a:miter/>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838" name=""/>
            <p:cNvSpPr/>
            <p:nvPr/>
          </p:nvSpPr>
          <p:spPr>
            <a:xfrm>
              <a:off x="4241880" y="5200560"/>
              <a:ext cx="50760" cy="4680"/>
            </a:xfrm>
            <a:prstGeom prst="line">
              <a:avLst/>
            </a:prstGeom>
            <a:ln w="23760">
              <a:solidFill>
                <a:srgbClr val="ff000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839" name=""/>
            <p:cNvSpPr/>
            <p:nvPr/>
          </p:nvSpPr>
          <p:spPr>
            <a:xfrm>
              <a:off x="4292640" y="5205240"/>
              <a:ext cx="52200" cy="17640"/>
            </a:xfrm>
            <a:prstGeom prst="line">
              <a:avLst/>
            </a:prstGeom>
            <a:ln w="23760">
              <a:solidFill>
                <a:srgbClr val="ff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840" name=""/>
            <p:cNvSpPr/>
            <p:nvPr/>
          </p:nvSpPr>
          <p:spPr>
            <a:xfrm>
              <a:off x="4344840" y="5222880"/>
              <a:ext cx="51120" cy="11268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1" name=""/>
            <p:cNvSpPr/>
            <p:nvPr/>
          </p:nvSpPr>
          <p:spPr>
            <a:xfrm>
              <a:off x="4395960" y="5335560"/>
              <a:ext cx="52200" cy="28404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2" name=""/>
            <p:cNvSpPr/>
            <p:nvPr/>
          </p:nvSpPr>
          <p:spPr>
            <a:xfrm flipV="1">
              <a:off x="4448160" y="5365440"/>
              <a:ext cx="50760" cy="25380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3" name=""/>
            <p:cNvSpPr/>
            <p:nvPr/>
          </p:nvSpPr>
          <p:spPr>
            <a:xfrm>
              <a:off x="4498920" y="5365800"/>
              <a:ext cx="52560" cy="71280"/>
            </a:xfrm>
            <a:prstGeom prst="line">
              <a:avLst/>
            </a:prstGeom>
            <a:ln w="23760">
              <a:solidFill>
                <a:srgbClr val="ff0000"/>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844" name=""/>
            <p:cNvSpPr/>
            <p:nvPr/>
          </p:nvSpPr>
          <p:spPr>
            <a:xfrm>
              <a:off x="4551480" y="5437080"/>
              <a:ext cx="48960" cy="87480"/>
            </a:xfrm>
            <a:prstGeom prst="line">
              <a:avLst/>
            </a:prstGeom>
            <a:ln w="23760">
              <a:solidFill>
                <a:srgbClr val="ff0000"/>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845" name=""/>
            <p:cNvSpPr/>
            <p:nvPr/>
          </p:nvSpPr>
          <p:spPr>
            <a:xfrm flipV="1">
              <a:off x="4600440" y="5392800"/>
              <a:ext cx="52560" cy="13176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6" name=""/>
            <p:cNvSpPr/>
            <p:nvPr/>
          </p:nvSpPr>
          <p:spPr>
            <a:xfrm>
              <a:off x="4653000" y="5392800"/>
              <a:ext cx="50760" cy="47520"/>
            </a:xfrm>
            <a:prstGeom prst="line">
              <a:avLst/>
            </a:prstGeom>
            <a:ln w="23760">
              <a:solidFill>
                <a:srgbClr val="ff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grpSp>
      <p:grpSp>
        <p:nvGrpSpPr>
          <p:cNvPr id="847" name=""/>
          <p:cNvGrpSpPr/>
          <p:nvPr/>
        </p:nvGrpSpPr>
        <p:grpSpPr>
          <a:xfrm>
            <a:off x="1006560" y="4820760"/>
            <a:ext cx="7601040" cy="932400"/>
            <a:chOff x="1006560" y="4820760"/>
            <a:chExt cx="7601040" cy="932400"/>
          </a:xfrm>
        </p:grpSpPr>
        <p:sp>
          <p:nvSpPr>
            <p:cNvPr id="848" name=""/>
            <p:cNvSpPr/>
            <p:nvPr/>
          </p:nvSpPr>
          <p:spPr>
            <a:xfrm>
              <a:off x="4703760" y="5440320"/>
              <a:ext cx="50760" cy="88920"/>
            </a:xfrm>
            <a:prstGeom prst="line">
              <a:avLst/>
            </a:prstGeom>
            <a:ln w="23760">
              <a:solidFill>
                <a:srgbClr val="ff000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849" name=""/>
            <p:cNvSpPr/>
            <p:nvPr/>
          </p:nvSpPr>
          <p:spPr>
            <a:xfrm flipV="1">
              <a:off x="4754520" y="5424120"/>
              <a:ext cx="52560" cy="10476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0" name=""/>
            <p:cNvSpPr/>
            <p:nvPr/>
          </p:nvSpPr>
          <p:spPr>
            <a:xfrm flipV="1">
              <a:off x="4807080" y="5287680"/>
              <a:ext cx="50760" cy="13644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1" name=""/>
            <p:cNvSpPr/>
            <p:nvPr/>
          </p:nvSpPr>
          <p:spPr>
            <a:xfrm flipV="1">
              <a:off x="4857840" y="5272200"/>
              <a:ext cx="52200" cy="15840"/>
            </a:xfrm>
            <a:prstGeom prst="line">
              <a:avLst/>
            </a:prstGeom>
            <a:ln w="23760">
              <a:solidFill>
                <a:srgbClr val="ff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852" name=""/>
            <p:cNvSpPr/>
            <p:nvPr/>
          </p:nvSpPr>
          <p:spPr>
            <a:xfrm>
              <a:off x="4910040" y="5272200"/>
              <a:ext cx="50760" cy="15084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3" name=""/>
            <p:cNvSpPr/>
            <p:nvPr/>
          </p:nvSpPr>
          <p:spPr>
            <a:xfrm>
              <a:off x="4960800" y="5423040"/>
              <a:ext cx="52560" cy="18072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4" name=""/>
            <p:cNvSpPr/>
            <p:nvPr/>
          </p:nvSpPr>
          <p:spPr>
            <a:xfrm>
              <a:off x="5013360" y="5603760"/>
              <a:ext cx="41400" cy="14940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5" name=""/>
            <p:cNvSpPr/>
            <p:nvPr/>
          </p:nvSpPr>
          <p:spPr>
            <a:xfrm flipV="1">
              <a:off x="5064120" y="5202360"/>
              <a:ext cx="50760" cy="55080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56" name=""/>
            <p:cNvSpPr/>
            <p:nvPr/>
          </p:nvSpPr>
          <p:spPr>
            <a:xfrm flipV="1">
              <a:off x="5114880" y="5146200"/>
              <a:ext cx="50760" cy="55800"/>
            </a:xfrm>
            <a:prstGeom prst="line">
              <a:avLst/>
            </a:prstGeom>
            <a:ln w="23760">
              <a:solidFill>
                <a:srgbClr val="ff0000"/>
              </a:solidFill>
              <a:miter/>
            </a:ln>
          </p:spPr>
          <p:style>
            <a:lnRef idx="0"/>
            <a:fillRef idx="0"/>
            <a:effectRef idx="0"/>
            <a:fontRef idx="minor"/>
          </p:style>
          <p:txBody>
            <a:bodyPr lIns="90000" rIns="90000" tIns="9000" bIns="9000" anchor="t">
              <a:noAutofit/>
            </a:bodyPr>
            <a:p>
              <a:endParaRPr b="0" lang="en-US" sz="2400" strike="noStrike" u="none">
                <a:solidFill>
                  <a:srgbClr val="000000"/>
                </a:solidFill>
                <a:effectLst/>
                <a:uFillTx/>
                <a:latin typeface="Times New Roman"/>
              </a:endParaRPr>
            </a:p>
          </p:txBody>
        </p:sp>
        <p:sp>
          <p:nvSpPr>
            <p:cNvPr id="857" name=""/>
            <p:cNvSpPr/>
            <p:nvPr/>
          </p:nvSpPr>
          <p:spPr>
            <a:xfrm>
              <a:off x="5165640" y="5146560"/>
              <a:ext cx="52560" cy="50760"/>
            </a:xfrm>
            <a:prstGeom prst="line">
              <a:avLst/>
            </a:prstGeom>
            <a:ln w="23760">
              <a:solidFill>
                <a:srgbClr val="ff0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858" name=""/>
            <p:cNvSpPr/>
            <p:nvPr/>
          </p:nvSpPr>
          <p:spPr>
            <a:xfrm>
              <a:off x="5218200" y="5197320"/>
              <a:ext cx="50760" cy="7920"/>
            </a:xfrm>
            <a:prstGeom prst="line">
              <a:avLst/>
            </a:prstGeom>
            <a:ln w="23760">
              <a:solidFill>
                <a:srgbClr val="ff000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859" name=""/>
            <p:cNvSpPr/>
            <p:nvPr/>
          </p:nvSpPr>
          <p:spPr>
            <a:xfrm>
              <a:off x="5268960" y="5205240"/>
              <a:ext cx="52200" cy="92160"/>
            </a:xfrm>
            <a:prstGeom prst="line">
              <a:avLst/>
            </a:prstGeom>
            <a:ln w="2376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60" name=""/>
            <p:cNvSpPr/>
            <p:nvPr/>
          </p:nvSpPr>
          <p:spPr>
            <a:xfrm flipV="1">
              <a:off x="5321160" y="5289480"/>
              <a:ext cx="51120" cy="7920"/>
            </a:xfrm>
            <a:prstGeom prst="line">
              <a:avLst/>
            </a:prstGeom>
            <a:ln w="23760">
              <a:solidFill>
                <a:srgbClr val="ff000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861" name=""/>
            <p:cNvSpPr/>
            <p:nvPr/>
          </p:nvSpPr>
          <p:spPr>
            <a:xfrm>
              <a:off x="5372280" y="5289480"/>
              <a:ext cx="52200" cy="3240"/>
            </a:xfrm>
            <a:prstGeom prst="line">
              <a:avLst/>
            </a:prstGeom>
            <a:ln w="23760">
              <a:solidFill>
                <a:srgbClr val="ff0000"/>
              </a:solidFill>
              <a:miter/>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862" name=""/>
            <p:cNvSpPr/>
            <p:nvPr/>
          </p:nvSpPr>
          <p:spPr>
            <a:xfrm>
              <a:off x="5424480" y="5292720"/>
              <a:ext cx="49320" cy="10476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3" name=""/>
            <p:cNvSpPr/>
            <p:nvPr/>
          </p:nvSpPr>
          <p:spPr>
            <a:xfrm>
              <a:off x="5473800" y="5397480"/>
              <a:ext cx="52200" cy="16524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4" name=""/>
            <p:cNvSpPr/>
            <p:nvPr/>
          </p:nvSpPr>
          <p:spPr>
            <a:xfrm>
              <a:off x="5526000" y="5562720"/>
              <a:ext cx="50760" cy="39600"/>
            </a:xfrm>
            <a:prstGeom prst="line">
              <a:avLst/>
            </a:prstGeom>
            <a:ln w="23760">
              <a:solidFill>
                <a:srgbClr val="ff0000"/>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65" name=""/>
            <p:cNvSpPr/>
            <p:nvPr/>
          </p:nvSpPr>
          <p:spPr>
            <a:xfrm flipV="1">
              <a:off x="5576760" y="5410080"/>
              <a:ext cx="52560" cy="19224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6" name=""/>
            <p:cNvSpPr/>
            <p:nvPr/>
          </p:nvSpPr>
          <p:spPr>
            <a:xfrm flipV="1">
              <a:off x="5629320" y="5353200"/>
              <a:ext cx="50760" cy="56880"/>
            </a:xfrm>
            <a:prstGeom prst="line">
              <a:avLst/>
            </a:prstGeom>
            <a:ln w="23760">
              <a:solidFill>
                <a:srgbClr val="ff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867" name=""/>
            <p:cNvSpPr/>
            <p:nvPr/>
          </p:nvSpPr>
          <p:spPr>
            <a:xfrm flipV="1">
              <a:off x="5680080" y="5268960"/>
              <a:ext cx="50760" cy="84240"/>
            </a:xfrm>
            <a:prstGeom prst="line">
              <a:avLst/>
            </a:prstGeom>
            <a:ln w="23760">
              <a:solidFill>
                <a:srgbClr val="ff0000"/>
              </a:solidFill>
              <a:miter/>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868" name=""/>
            <p:cNvSpPr/>
            <p:nvPr/>
          </p:nvSpPr>
          <p:spPr>
            <a:xfrm>
              <a:off x="5730840" y="5268960"/>
              <a:ext cx="52560" cy="11160"/>
            </a:xfrm>
            <a:prstGeom prst="line">
              <a:avLst/>
            </a:prstGeom>
            <a:ln w="23760">
              <a:solidFill>
                <a:srgbClr val="ff000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69" name=""/>
            <p:cNvSpPr/>
            <p:nvPr/>
          </p:nvSpPr>
          <p:spPr>
            <a:xfrm>
              <a:off x="5783400" y="5280120"/>
              <a:ext cx="50760" cy="1440"/>
            </a:xfrm>
            <a:prstGeom prst="line">
              <a:avLst/>
            </a:prstGeom>
            <a:ln w="2376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870" name=""/>
            <p:cNvSpPr/>
            <p:nvPr/>
          </p:nvSpPr>
          <p:spPr>
            <a:xfrm flipV="1">
              <a:off x="5834160" y="5186520"/>
              <a:ext cx="50760" cy="9504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1" name=""/>
            <p:cNvSpPr/>
            <p:nvPr/>
          </p:nvSpPr>
          <p:spPr>
            <a:xfrm>
              <a:off x="5884920" y="5186520"/>
              <a:ext cx="50760" cy="14040"/>
            </a:xfrm>
            <a:prstGeom prst="line">
              <a:avLst/>
            </a:prstGeom>
            <a:ln w="23760">
              <a:solidFill>
                <a:srgbClr val="ff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872" name=""/>
            <p:cNvSpPr/>
            <p:nvPr/>
          </p:nvSpPr>
          <p:spPr>
            <a:xfrm>
              <a:off x="5935680" y="5200560"/>
              <a:ext cx="52200" cy="9864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3" name=""/>
            <p:cNvSpPr/>
            <p:nvPr/>
          </p:nvSpPr>
          <p:spPr>
            <a:xfrm flipV="1">
              <a:off x="5987880" y="5151600"/>
              <a:ext cx="51120" cy="14760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4" name=""/>
            <p:cNvSpPr/>
            <p:nvPr/>
          </p:nvSpPr>
          <p:spPr>
            <a:xfrm>
              <a:off x="6039000" y="5151600"/>
              <a:ext cx="52200" cy="15840"/>
            </a:xfrm>
            <a:prstGeom prst="line">
              <a:avLst/>
            </a:prstGeom>
            <a:ln w="23760">
              <a:solidFill>
                <a:srgbClr val="ff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875" name=""/>
            <p:cNvSpPr/>
            <p:nvPr/>
          </p:nvSpPr>
          <p:spPr>
            <a:xfrm>
              <a:off x="6091200" y="5167440"/>
              <a:ext cx="50760" cy="4680"/>
            </a:xfrm>
            <a:prstGeom prst="line">
              <a:avLst/>
            </a:prstGeom>
            <a:ln w="23760">
              <a:solidFill>
                <a:srgbClr val="ff000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876" name=""/>
            <p:cNvSpPr/>
            <p:nvPr/>
          </p:nvSpPr>
          <p:spPr>
            <a:xfrm flipV="1">
              <a:off x="6141960" y="5060520"/>
              <a:ext cx="52560" cy="11124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77" name=""/>
            <p:cNvSpPr/>
            <p:nvPr/>
          </p:nvSpPr>
          <p:spPr>
            <a:xfrm flipV="1">
              <a:off x="6194520" y="5029200"/>
              <a:ext cx="50760" cy="31680"/>
            </a:xfrm>
            <a:prstGeom prst="line">
              <a:avLst/>
            </a:prstGeom>
            <a:ln w="23760">
              <a:solidFill>
                <a:srgbClr val="ff0000"/>
              </a:solidFill>
              <a:miter/>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878" name=""/>
            <p:cNvSpPr/>
            <p:nvPr/>
          </p:nvSpPr>
          <p:spPr>
            <a:xfrm flipV="1">
              <a:off x="6245280" y="4997520"/>
              <a:ext cx="50760" cy="31680"/>
            </a:xfrm>
            <a:prstGeom prst="line">
              <a:avLst/>
            </a:prstGeom>
            <a:ln w="23760">
              <a:solidFill>
                <a:srgbClr val="ff0000"/>
              </a:solidFill>
              <a:miter/>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879" name=""/>
            <p:cNvSpPr/>
            <p:nvPr/>
          </p:nvSpPr>
          <p:spPr>
            <a:xfrm>
              <a:off x="6296040" y="4997520"/>
              <a:ext cx="50760" cy="6120"/>
            </a:xfrm>
            <a:prstGeom prst="line">
              <a:avLst/>
            </a:prstGeom>
            <a:ln w="23760">
              <a:solidFill>
                <a:srgbClr val="ff0000"/>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880" name=""/>
            <p:cNvSpPr/>
            <p:nvPr/>
          </p:nvSpPr>
          <p:spPr>
            <a:xfrm>
              <a:off x="6346800" y="5003640"/>
              <a:ext cx="52560" cy="1800"/>
            </a:xfrm>
            <a:prstGeom prst="line">
              <a:avLst/>
            </a:prstGeom>
            <a:ln w="2376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881" name=""/>
            <p:cNvSpPr/>
            <p:nvPr/>
          </p:nvSpPr>
          <p:spPr>
            <a:xfrm>
              <a:off x="6399360" y="5005440"/>
              <a:ext cx="50760" cy="39600"/>
            </a:xfrm>
            <a:prstGeom prst="line">
              <a:avLst/>
            </a:prstGeom>
            <a:ln w="23760">
              <a:solidFill>
                <a:srgbClr val="ff0000"/>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882" name=""/>
            <p:cNvSpPr/>
            <p:nvPr/>
          </p:nvSpPr>
          <p:spPr>
            <a:xfrm>
              <a:off x="6450120" y="5045040"/>
              <a:ext cx="52200" cy="57240"/>
            </a:xfrm>
            <a:prstGeom prst="line">
              <a:avLst/>
            </a:prstGeom>
            <a:ln w="23760">
              <a:solidFill>
                <a:srgbClr val="ff000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883" name=""/>
            <p:cNvSpPr/>
            <p:nvPr/>
          </p:nvSpPr>
          <p:spPr>
            <a:xfrm flipV="1">
              <a:off x="6502320" y="5046840"/>
              <a:ext cx="50760" cy="55440"/>
            </a:xfrm>
            <a:prstGeom prst="line">
              <a:avLst/>
            </a:prstGeom>
            <a:ln w="23760">
              <a:solidFill>
                <a:srgbClr val="ff0000"/>
              </a:solidFill>
              <a:miter/>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884" name=""/>
            <p:cNvSpPr/>
            <p:nvPr/>
          </p:nvSpPr>
          <p:spPr>
            <a:xfrm flipV="1">
              <a:off x="6553080" y="5041800"/>
              <a:ext cx="52560" cy="5040"/>
            </a:xfrm>
            <a:prstGeom prst="line">
              <a:avLst/>
            </a:prstGeom>
            <a:ln w="23760">
              <a:solidFill>
                <a:srgbClr val="ff0000"/>
              </a:solidFill>
              <a:miter/>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885" name=""/>
            <p:cNvSpPr/>
            <p:nvPr/>
          </p:nvSpPr>
          <p:spPr>
            <a:xfrm>
              <a:off x="6605640" y="5041800"/>
              <a:ext cx="50760" cy="10476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6" name=""/>
            <p:cNvSpPr/>
            <p:nvPr/>
          </p:nvSpPr>
          <p:spPr>
            <a:xfrm>
              <a:off x="6656400" y="5146560"/>
              <a:ext cx="52200" cy="5040"/>
            </a:xfrm>
            <a:prstGeom prst="line">
              <a:avLst/>
            </a:prstGeom>
            <a:ln w="23760">
              <a:solidFill>
                <a:srgbClr val="ff0000"/>
              </a:solidFill>
              <a:miter/>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887" name=""/>
            <p:cNvSpPr/>
            <p:nvPr/>
          </p:nvSpPr>
          <p:spPr>
            <a:xfrm flipV="1">
              <a:off x="6708600" y="5057280"/>
              <a:ext cx="49320" cy="9396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88" name=""/>
            <p:cNvSpPr/>
            <p:nvPr/>
          </p:nvSpPr>
          <p:spPr>
            <a:xfrm>
              <a:off x="6757920" y="5057640"/>
              <a:ext cx="52560" cy="11160"/>
            </a:xfrm>
            <a:prstGeom prst="line">
              <a:avLst/>
            </a:prstGeom>
            <a:ln w="23760">
              <a:solidFill>
                <a:srgbClr val="ff000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89" name=""/>
            <p:cNvSpPr/>
            <p:nvPr/>
          </p:nvSpPr>
          <p:spPr>
            <a:xfrm flipV="1">
              <a:off x="6810480" y="4935600"/>
              <a:ext cx="50760" cy="13320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0" name=""/>
            <p:cNvSpPr/>
            <p:nvPr/>
          </p:nvSpPr>
          <p:spPr>
            <a:xfrm>
              <a:off x="6861240" y="4935600"/>
              <a:ext cx="50760" cy="82440"/>
            </a:xfrm>
            <a:prstGeom prst="line">
              <a:avLst/>
            </a:prstGeom>
            <a:ln w="23760">
              <a:solidFill>
                <a:srgbClr val="ff000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91" name=""/>
            <p:cNvSpPr/>
            <p:nvPr/>
          </p:nvSpPr>
          <p:spPr>
            <a:xfrm>
              <a:off x="6912000" y="5018040"/>
              <a:ext cx="52200" cy="9540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2" name=""/>
            <p:cNvSpPr/>
            <p:nvPr/>
          </p:nvSpPr>
          <p:spPr>
            <a:xfrm flipV="1">
              <a:off x="6964200" y="5051520"/>
              <a:ext cx="51120" cy="61920"/>
            </a:xfrm>
            <a:prstGeom prst="line">
              <a:avLst/>
            </a:prstGeom>
            <a:ln w="23760">
              <a:solidFill>
                <a:srgbClr val="ff0000"/>
              </a:solidFill>
              <a:miter/>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893" name=""/>
            <p:cNvSpPr/>
            <p:nvPr/>
          </p:nvSpPr>
          <p:spPr>
            <a:xfrm>
              <a:off x="7015320" y="5051520"/>
              <a:ext cx="52200" cy="12600"/>
            </a:xfrm>
            <a:prstGeom prst="line">
              <a:avLst/>
            </a:prstGeom>
            <a:ln w="23760">
              <a:solidFill>
                <a:srgbClr val="ff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894" name=""/>
            <p:cNvSpPr/>
            <p:nvPr/>
          </p:nvSpPr>
          <p:spPr>
            <a:xfrm>
              <a:off x="7067520" y="5064120"/>
              <a:ext cx="50760" cy="14400"/>
            </a:xfrm>
            <a:prstGeom prst="line">
              <a:avLst/>
            </a:prstGeom>
            <a:ln w="23760">
              <a:solidFill>
                <a:srgbClr val="ff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895" name=""/>
            <p:cNvSpPr/>
            <p:nvPr/>
          </p:nvSpPr>
          <p:spPr>
            <a:xfrm>
              <a:off x="7118280" y="5078520"/>
              <a:ext cx="50760" cy="19188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6" name=""/>
            <p:cNvSpPr/>
            <p:nvPr/>
          </p:nvSpPr>
          <p:spPr>
            <a:xfrm flipV="1">
              <a:off x="7169040" y="5116320"/>
              <a:ext cx="50760" cy="15372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7" name=""/>
            <p:cNvSpPr/>
            <p:nvPr/>
          </p:nvSpPr>
          <p:spPr>
            <a:xfrm flipV="1">
              <a:off x="7219800" y="5105160"/>
              <a:ext cx="52560" cy="11160"/>
            </a:xfrm>
            <a:prstGeom prst="line">
              <a:avLst/>
            </a:prstGeom>
            <a:ln w="23760">
              <a:solidFill>
                <a:srgbClr val="ff000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98" name=""/>
            <p:cNvSpPr/>
            <p:nvPr/>
          </p:nvSpPr>
          <p:spPr>
            <a:xfrm>
              <a:off x="7272360" y="5105520"/>
              <a:ext cx="50760" cy="17604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99" name=""/>
            <p:cNvSpPr/>
            <p:nvPr/>
          </p:nvSpPr>
          <p:spPr>
            <a:xfrm flipV="1">
              <a:off x="7323120" y="5189400"/>
              <a:ext cx="52560" cy="92160"/>
            </a:xfrm>
            <a:prstGeom prst="line">
              <a:avLst/>
            </a:prstGeom>
            <a:ln w="2376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00" name=""/>
            <p:cNvSpPr/>
            <p:nvPr/>
          </p:nvSpPr>
          <p:spPr>
            <a:xfrm flipV="1">
              <a:off x="7375680" y="4948200"/>
              <a:ext cx="50760" cy="24120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1" name=""/>
            <p:cNvSpPr/>
            <p:nvPr/>
          </p:nvSpPr>
          <p:spPr>
            <a:xfrm>
              <a:off x="7426440" y="4948200"/>
              <a:ext cx="52200" cy="32076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2" name=""/>
            <p:cNvSpPr/>
            <p:nvPr/>
          </p:nvSpPr>
          <p:spPr>
            <a:xfrm flipV="1">
              <a:off x="7478640" y="5178240"/>
              <a:ext cx="50760" cy="90360"/>
            </a:xfrm>
            <a:prstGeom prst="line">
              <a:avLst/>
            </a:prstGeom>
            <a:ln w="23760">
              <a:solidFill>
                <a:srgbClr val="ff0000"/>
              </a:solidFill>
              <a:miter/>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903" name=""/>
            <p:cNvSpPr/>
            <p:nvPr/>
          </p:nvSpPr>
          <p:spPr>
            <a:xfrm flipV="1">
              <a:off x="7529400" y="4820760"/>
              <a:ext cx="50760" cy="35748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4" name=""/>
            <p:cNvSpPr/>
            <p:nvPr/>
          </p:nvSpPr>
          <p:spPr>
            <a:xfrm>
              <a:off x="7580160" y="4821120"/>
              <a:ext cx="51120" cy="10332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5" name=""/>
            <p:cNvSpPr/>
            <p:nvPr/>
          </p:nvSpPr>
          <p:spPr>
            <a:xfrm>
              <a:off x="7631280" y="4924440"/>
              <a:ext cx="52200" cy="112680"/>
            </a:xfrm>
            <a:prstGeom prst="line">
              <a:avLst/>
            </a:prstGeom>
            <a:ln w="2376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06" name=""/>
            <p:cNvSpPr/>
            <p:nvPr/>
          </p:nvSpPr>
          <p:spPr>
            <a:xfrm>
              <a:off x="7683480" y="5037120"/>
              <a:ext cx="50760" cy="3240"/>
            </a:xfrm>
            <a:prstGeom prst="line">
              <a:avLst/>
            </a:prstGeom>
            <a:ln w="23760">
              <a:solidFill>
                <a:srgbClr val="ff0000"/>
              </a:solidFill>
              <a:miter/>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907" name=""/>
            <p:cNvSpPr/>
            <p:nvPr/>
          </p:nvSpPr>
          <p:spPr>
            <a:xfrm>
              <a:off x="7734240" y="5040360"/>
              <a:ext cx="52560" cy="1440"/>
            </a:xfrm>
            <a:prstGeom prst="line">
              <a:avLst/>
            </a:prstGeom>
            <a:ln w="23760">
              <a:solidFill>
                <a:srgbClr val="ff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08" name=""/>
            <p:cNvSpPr/>
            <p:nvPr/>
          </p:nvSpPr>
          <p:spPr>
            <a:xfrm>
              <a:off x="7786800" y="5041800"/>
              <a:ext cx="50760" cy="7920"/>
            </a:xfrm>
            <a:prstGeom prst="line">
              <a:avLst/>
            </a:prstGeom>
            <a:ln w="23760">
              <a:solidFill>
                <a:srgbClr val="ff000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909" name=""/>
            <p:cNvSpPr/>
            <p:nvPr/>
          </p:nvSpPr>
          <p:spPr>
            <a:xfrm>
              <a:off x="7837560" y="5049720"/>
              <a:ext cx="50760" cy="3240"/>
            </a:xfrm>
            <a:prstGeom prst="line">
              <a:avLst/>
            </a:prstGeom>
            <a:ln w="23760">
              <a:solidFill>
                <a:srgbClr val="ff0000"/>
              </a:solidFill>
              <a:miter/>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910" name=""/>
            <p:cNvSpPr/>
            <p:nvPr/>
          </p:nvSpPr>
          <p:spPr>
            <a:xfrm flipV="1">
              <a:off x="7888320" y="5041440"/>
              <a:ext cx="52200" cy="11160"/>
            </a:xfrm>
            <a:prstGeom prst="line">
              <a:avLst/>
            </a:prstGeom>
            <a:ln w="23760">
              <a:solidFill>
                <a:srgbClr val="ff000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11" name=""/>
            <p:cNvSpPr/>
            <p:nvPr/>
          </p:nvSpPr>
          <p:spPr>
            <a:xfrm flipV="1">
              <a:off x="7940520" y="5036760"/>
              <a:ext cx="49320" cy="4680"/>
            </a:xfrm>
            <a:prstGeom prst="line">
              <a:avLst/>
            </a:prstGeom>
            <a:ln w="23760">
              <a:solidFill>
                <a:srgbClr val="ff000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912" name=""/>
            <p:cNvSpPr/>
            <p:nvPr/>
          </p:nvSpPr>
          <p:spPr>
            <a:xfrm flipV="1">
              <a:off x="7989840" y="5022720"/>
              <a:ext cx="52560" cy="14400"/>
            </a:xfrm>
            <a:prstGeom prst="line">
              <a:avLst/>
            </a:prstGeom>
            <a:ln w="23760">
              <a:solidFill>
                <a:srgbClr val="ff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913" name=""/>
            <p:cNvSpPr/>
            <p:nvPr/>
          </p:nvSpPr>
          <p:spPr>
            <a:xfrm>
              <a:off x="8042400" y="5022720"/>
              <a:ext cx="50760" cy="1800"/>
            </a:xfrm>
            <a:prstGeom prst="line">
              <a:avLst/>
            </a:prstGeom>
            <a:ln w="2376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14" name=""/>
            <p:cNvSpPr/>
            <p:nvPr/>
          </p:nvSpPr>
          <p:spPr>
            <a:xfrm>
              <a:off x="8093160" y="5022720"/>
              <a:ext cx="52200" cy="1800"/>
            </a:xfrm>
            <a:prstGeom prst="line">
              <a:avLst/>
            </a:prstGeom>
            <a:ln w="2376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15" name=""/>
            <p:cNvSpPr/>
            <p:nvPr/>
          </p:nvSpPr>
          <p:spPr>
            <a:xfrm>
              <a:off x="8145360" y="5022720"/>
              <a:ext cx="50760" cy="1800"/>
            </a:xfrm>
            <a:prstGeom prst="line">
              <a:avLst/>
            </a:prstGeom>
            <a:ln w="2376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16" name=""/>
            <p:cNvSpPr/>
            <p:nvPr/>
          </p:nvSpPr>
          <p:spPr>
            <a:xfrm>
              <a:off x="8196120" y="5022720"/>
              <a:ext cx="52560" cy="1800"/>
            </a:xfrm>
            <a:prstGeom prst="line">
              <a:avLst/>
            </a:prstGeom>
            <a:ln w="2376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17" name=""/>
            <p:cNvSpPr/>
            <p:nvPr/>
          </p:nvSpPr>
          <p:spPr>
            <a:xfrm>
              <a:off x="8248680" y="5022720"/>
              <a:ext cx="50760" cy="57240"/>
            </a:xfrm>
            <a:prstGeom prst="line">
              <a:avLst/>
            </a:prstGeom>
            <a:ln w="23760">
              <a:solidFill>
                <a:srgbClr val="ff000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918" name=""/>
            <p:cNvSpPr/>
            <p:nvPr/>
          </p:nvSpPr>
          <p:spPr>
            <a:xfrm>
              <a:off x="8299440" y="5079960"/>
              <a:ext cx="52560" cy="1800"/>
            </a:xfrm>
            <a:prstGeom prst="line">
              <a:avLst/>
            </a:prstGeom>
            <a:ln w="2376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19" name=""/>
            <p:cNvSpPr/>
            <p:nvPr/>
          </p:nvSpPr>
          <p:spPr>
            <a:xfrm>
              <a:off x="8352000" y="5079960"/>
              <a:ext cx="48960" cy="1800"/>
            </a:xfrm>
            <a:prstGeom prst="line">
              <a:avLst/>
            </a:prstGeom>
            <a:ln w="2376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20" name=""/>
            <p:cNvSpPr/>
            <p:nvPr/>
          </p:nvSpPr>
          <p:spPr>
            <a:xfrm>
              <a:off x="8400960" y="5079960"/>
              <a:ext cx="52560" cy="1800"/>
            </a:xfrm>
            <a:prstGeom prst="line">
              <a:avLst/>
            </a:prstGeom>
            <a:ln w="2376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21" name=""/>
            <p:cNvSpPr/>
            <p:nvPr/>
          </p:nvSpPr>
          <p:spPr>
            <a:xfrm>
              <a:off x="8453520" y="5079960"/>
              <a:ext cx="50760" cy="1800"/>
            </a:xfrm>
            <a:prstGeom prst="line">
              <a:avLst/>
            </a:prstGeom>
            <a:ln w="2376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22" name=""/>
            <p:cNvSpPr/>
            <p:nvPr/>
          </p:nvSpPr>
          <p:spPr>
            <a:xfrm>
              <a:off x="8504280" y="5079960"/>
              <a:ext cx="52200" cy="1800"/>
            </a:xfrm>
            <a:prstGeom prst="line">
              <a:avLst/>
            </a:prstGeom>
            <a:ln w="2376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23" name=""/>
            <p:cNvSpPr/>
            <p:nvPr/>
          </p:nvSpPr>
          <p:spPr>
            <a:xfrm>
              <a:off x="8556480" y="5079960"/>
              <a:ext cx="51120" cy="1800"/>
            </a:xfrm>
            <a:prstGeom prst="line">
              <a:avLst/>
            </a:prstGeom>
            <a:ln w="23760">
              <a:solidFill>
                <a:srgbClr val="ff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924" name=""/>
            <p:cNvSpPr/>
            <p:nvPr/>
          </p:nvSpPr>
          <p:spPr>
            <a:xfrm>
              <a:off x="100656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25" name=""/>
            <p:cNvSpPr/>
            <p:nvPr/>
          </p:nvSpPr>
          <p:spPr>
            <a:xfrm>
              <a:off x="105732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26" name=""/>
            <p:cNvSpPr/>
            <p:nvPr/>
          </p:nvSpPr>
          <p:spPr>
            <a:xfrm>
              <a:off x="1109520" y="5187960"/>
              <a:ext cx="5112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27" name=""/>
            <p:cNvSpPr/>
            <p:nvPr/>
          </p:nvSpPr>
          <p:spPr>
            <a:xfrm>
              <a:off x="116064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28" name=""/>
            <p:cNvSpPr/>
            <p:nvPr/>
          </p:nvSpPr>
          <p:spPr>
            <a:xfrm>
              <a:off x="1212840" y="5187960"/>
              <a:ext cx="4932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29" name=""/>
            <p:cNvSpPr/>
            <p:nvPr/>
          </p:nvSpPr>
          <p:spPr>
            <a:xfrm>
              <a:off x="126216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30" name=""/>
            <p:cNvSpPr/>
            <p:nvPr/>
          </p:nvSpPr>
          <p:spPr>
            <a:xfrm>
              <a:off x="131436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31" name=""/>
            <p:cNvSpPr/>
            <p:nvPr/>
          </p:nvSpPr>
          <p:spPr>
            <a:xfrm>
              <a:off x="136512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32" name=""/>
            <p:cNvSpPr/>
            <p:nvPr/>
          </p:nvSpPr>
          <p:spPr>
            <a:xfrm>
              <a:off x="141768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33" name=""/>
            <p:cNvSpPr/>
            <p:nvPr/>
          </p:nvSpPr>
          <p:spPr>
            <a:xfrm>
              <a:off x="146844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34" name=""/>
            <p:cNvSpPr/>
            <p:nvPr/>
          </p:nvSpPr>
          <p:spPr>
            <a:xfrm>
              <a:off x="152100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35" name=""/>
            <p:cNvSpPr/>
            <p:nvPr/>
          </p:nvSpPr>
          <p:spPr>
            <a:xfrm>
              <a:off x="157176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36" name=""/>
            <p:cNvSpPr/>
            <p:nvPr/>
          </p:nvSpPr>
          <p:spPr>
            <a:xfrm>
              <a:off x="162252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37" name=""/>
            <p:cNvSpPr/>
            <p:nvPr/>
          </p:nvSpPr>
          <p:spPr>
            <a:xfrm>
              <a:off x="167328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38" name=""/>
            <p:cNvSpPr/>
            <p:nvPr/>
          </p:nvSpPr>
          <p:spPr>
            <a:xfrm>
              <a:off x="172404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39" name=""/>
            <p:cNvSpPr/>
            <p:nvPr/>
          </p:nvSpPr>
          <p:spPr>
            <a:xfrm>
              <a:off x="1776240" y="5187960"/>
              <a:ext cx="5112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40" name=""/>
            <p:cNvSpPr/>
            <p:nvPr/>
          </p:nvSpPr>
          <p:spPr>
            <a:xfrm>
              <a:off x="182736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41" name=""/>
            <p:cNvSpPr/>
            <p:nvPr/>
          </p:nvSpPr>
          <p:spPr>
            <a:xfrm>
              <a:off x="187956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42" name=""/>
            <p:cNvSpPr/>
            <p:nvPr/>
          </p:nvSpPr>
          <p:spPr>
            <a:xfrm>
              <a:off x="193032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43" name=""/>
            <p:cNvSpPr/>
            <p:nvPr/>
          </p:nvSpPr>
          <p:spPr>
            <a:xfrm>
              <a:off x="198288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44" name=""/>
            <p:cNvSpPr/>
            <p:nvPr/>
          </p:nvSpPr>
          <p:spPr>
            <a:xfrm>
              <a:off x="203364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45" name=""/>
            <p:cNvSpPr/>
            <p:nvPr/>
          </p:nvSpPr>
          <p:spPr>
            <a:xfrm>
              <a:off x="208440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46" name=""/>
            <p:cNvSpPr/>
            <p:nvPr/>
          </p:nvSpPr>
          <p:spPr>
            <a:xfrm>
              <a:off x="213516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47" name=""/>
            <p:cNvSpPr/>
            <p:nvPr/>
          </p:nvSpPr>
          <p:spPr>
            <a:xfrm>
              <a:off x="218772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48" name=""/>
            <p:cNvSpPr/>
            <p:nvPr/>
          </p:nvSpPr>
          <p:spPr>
            <a:xfrm>
              <a:off x="223848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49" name=""/>
            <p:cNvSpPr/>
            <p:nvPr/>
          </p:nvSpPr>
          <p:spPr>
            <a:xfrm>
              <a:off x="229068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50" name=""/>
            <p:cNvSpPr/>
            <p:nvPr/>
          </p:nvSpPr>
          <p:spPr>
            <a:xfrm>
              <a:off x="234144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51" name=""/>
            <p:cNvSpPr/>
            <p:nvPr/>
          </p:nvSpPr>
          <p:spPr>
            <a:xfrm>
              <a:off x="239400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52" name=""/>
            <p:cNvSpPr/>
            <p:nvPr/>
          </p:nvSpPr>
          <p:spPr>
            <a:xfrm>
              <a:off x="244476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53" name=""/>
            <p:cNvSpPr/>
            <p:nvPr/>
          </p:nvSpPr>
          <p:spPr>
            <a:xfrm>
              <a:off x="249552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54" name=""/>
            <p:cNvSpPr/>
            <p:nvPr/>
          </p:nvSpPr>
          <p:spPr>
            <a:xfrm>
              <a:off x="254628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55" name=""/>
            <p:cNvSpPr/>
            <p:nvPr/>
          </p:nvSpPr>
          <p:spPr>
            <a:xfrm>
              <a:off x="259884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56" name=""/>
            <p:cNvSpPr/>
            <p:nvPr/>
          </p:nvSpPr>
          <p:spPr>
            <a:xfrm>
              <a:off x="264960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57" name=""/>
            <p:cNvSpPr/>
            <p:nvPr/>
          </p:nvSpPr>
          <p:spPr>
            <a:xfrm>
              <a:off x="270036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58" name=""/>
            <p:cNvSpPr/>
            <p:nvPr/>
          </p:nvSpPr>
          <p:spPr>
            <a:xfrm>
              <a:off x="2752560" y="5187960"/>
              <a:ext cx="5112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59" name=""/>
            <p:cNvSpPr/>
            <p:nvPr/>
          </p:nvSpPr>
          <p:spPr>
            <a:xfrm>
              <a:off x="280368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60" name=""/>
            <p:cNvSpPr/>
            <p:nvPr/>
          </p:nvSpPr>
          <p:spPr>
            <a:xfrm>
              <a:off x="285588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61" name=""/>
            <p:cNvSpPr/>
            <p:nvPr/>
          </p:nvSpPr>
          <p:spPr>
            <a:xfrm>
              <a:off x="290664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62" name=""/>
            <p:cNvSpPr/>
            <p:nvPr/>
          </p:nvSpPr>
          <p:spPr>
            <a:xfrm>
              <a:off x="295740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63" name=""/>
            <p:cNvSpPr/>
            <p:nvPr/>
          </p:nvSpPr>
          <p:spPr>
            <a:xfrm>
              <a:off x="300816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64" name=""/>
            <p:cNvSpPr/>
            <p:nvPr/>
          </p:nvSpPr>
          <p:spPr>
            <a:xfrm>
              <a:off x="306072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65" name=""/>
            <p:cNvSpPr/>
            <p:nvPr/>
          </p:nvSpPr>
          <p:spPr>
            <a:xfrm>
              <a:off x="311148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66" name=""/>
            <p:cNvSpPr/>
            <p:nvPr/>
          </p:nvSpPr>
          <p:spPr>
            <a:xfrm>
              <a:off x="316404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67" name=""/>
            <p:cNvSpPr/>
            <p:nvPr/>
          </p:nvSpPr>
          <p:spPr>
            <a:xfrm>
              <a:off x="321480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68" name=""/>
            <p:cNvSpPr/>
            <p:nvPr/>
          </p:nvSpPr>
          <p:spPr>
            <a:xfrm>
              <a:off x="326700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69" name=""/>
            <p:cNvSpPr/>
            <p:nvPr/>
          </p:nvSpPr>
          <p:spPr>
            <a:xfrm>
              <a:off x="331776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70" name=""/>
            <p:cNvSpPr/>
            <p:nvPr/>
          </p:nvSpPr>
          <p:spPr>
            <a:xfrm>
              <a:off x="3368520" y="5187960"/>
              <a:ext cx="5112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71" name=""/>
            <p:cNvSpPr/>
            <p:nvPr/>
          </p:nvSpPr>
          <p:spPr>
            <a:xfrm>
              <a:off x="341964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72" name=""/>
            <p:cNvSpPr/>
            <p:nvPr/>
          </p:nvSpPr>
          <p:spPr>
            <a:xfrm>
              <a:off x="347184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73" name=""/>
            <p:cNvSpPr/>
            <p:nvPr/>
          </p:nvSpPr>
          <p:spPr>
            <a:xfrm>
              <a:off x="352260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74" name=""/>
            <p:cNvSpPr/>
            <p:nvPr/>
          </p:nvSpPr>
          <p:spPr>
            <a:xfrm>
              <a:off x="357516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75" name=""/>
            <p:cNvSpPr/>
            <p:nvPr/>
          </p:nvSpPr>
          <p:spPr>
            <a:xfrm>
              <a:off x="362592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76" name=""/>
            <p:cNvSpPr/>
            <p:nvPr/>
          </p:nvSpPr>
          <p:spPr>
            <a:xfrm>
              <a:off x="367668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77" name=""/>
            <p:cNvSpPr/>
            <p:nvPr/>
          </p:nvSpPr>
          <p:spPr>
            <a:xfrm>
              <a:off x="3728880" y="5187960"/>
              <a:ext cx="4932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78" name=""/>
            <p:cNvSpPr/>
            <p:nvPr/>
          </p:nvSpPr>
          <p:spPr>
            <a:xfrm>
              <a:off x="377820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79" name=""/>
            <p:cNvSpPr/>
            <p:nvPr/>
          </p:nvSpPr>
          <p:spPr>
            <a:xfrm>
              <a:off x="383076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80" name=""/>
            <p:cNvSpPr/>
            <p:nvPr/>
          </p:nvSpPr>
          <p:spPr>
            <a:xfrm>
              <a:off x="388152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81" name=""/>
            <p:cNvSpPr/>
            <p:nvPr/>
          </p:nvSpPr>
          <p:spPr>
            <a:xfrm>
              <a:off x="393372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82" name=""/>
            <p:cNvSpPr/>
            <p:nvPr/>
          </p:nvSpPr>
          <p:spPr>
            <a:xfrm>
              <a:off x="398448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83" name=""/>
            <p:cNvSpPr/>
            <p:nvPr/>
          </p:nvSpPr>
          <p:spPr>
            <a:xfrm>
              <a:off x="403704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84" name=""/>
            <p:cNvSpPr/>
            <p:nvPr/>
          </p:nvSpPr>
          <p:spPr>
            <a:xfrm>
              <a:off x="408780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85" name=""/>
            <p:cNvSpPr/>
            <p:nvPr/>
          </p:nvSpPr>
          <p:spPr>
            <a:xfrm>
              <a:off x="4140360" y="5187960"/>
              <a:ext cx="489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86" name=""/>
            <p:cNvSpPr/>
            <p:nvPr/>
          </p:nvSpPr>
          <p:spPr>
            <a:xfrm>
              <a:off x="418932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87" name=""/>
            <p:cNvSpPr/>
            <p:nvPr/>
          </p:nvSpPr>
          <p:spPr>
            <a:xfrm>
              <a:off x="424188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88" name=""/>
            <p:cNvSpPr/>
            <p:nvPr/>
          </p:nvSpPr>
          <p:spPr>
            <a:xfrm>
              <a:off x="429264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89" name=""/>
            <p:cNvSpPr/>
            <p:nvPr/>
          </p:nvSpPr>
          <p:spPr>
            <a:xfrm>
              <a:off x="4344840" y="5187960"/>
              <a:ext cx="5112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90" name=""/>
            <p:cNvSpPr/>
            <p:nvPr/>
          </p:nvSpPr>
          <p:spPr>
            <a:xfrm>
              <a:off x="439596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91" name=""/>
            <p:cNvSpPr/>
            <p:nvPr/>
          </p:nvSpPr>
          <p:spPr>
            <a:xfrm>
              <a:off x="444816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92" name=""/>
            <p:cNvSpPr/>
            <p:nvPr/>
          </p:nvSpPr>
          <p:spPr>
            <a:xfrm>
              <a:off x="449892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93" name=""/>
            <p:cNvSpPr/>
            <p:nvPr/>
          </p:nvSpPr>
          <p:spPr>
            <a:xfrm>
              <a:off x="4551480" y="5187960"/>
              <a:ext cx="489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94" name=""/>
            <p:cNvSpPr/>
            <p:nvPr/>
          </p:nvSpPr>
          <p:spPr>
            <a:xfrm>
              <a:off x="460044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95" name=""/>
            <p:cNvSpPr/>
            <p:nvPr/>
          </p:nvSpPr>
          <p:spPr>
            <a:xfrm>
              <a:off x="465300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96" name=""/>
            <p:cNvSpPr/>
            <p:nvPr/>
          </p:nvSpPr>
          <p:spPr>
            <a:xfrm>
              <a:off x="470376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97" name=""/>
            <p:cNvSpPr/>
            <p:nvPr/>
          </p:nvSpPr>
          <p:spPr>
            <a:xfrm>
              <a:off x="475452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98" name=""/>
            <p:cNvSpPr/>
            <p:nvPr/>
          </p:nvSpPr>
          <p:spPr>
            <a:xfrm>
              <a:off x="480708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999" name=""/>
            <p:cNvSpPr/>
            <p:nvPr/>
          </p:nvSpPr>
          <p:spPr>
            <a:xfrm>
              <a:off x="485784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00" name=""/>
            <p:cNvSpPr/>
            <p:nvPr/>
          </p:nvSpPr>
          <p:spPr>
            <a:xfrm>
              <a:off x="491004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01" name=""/>
            <p:cNvSpPr/>
            <p:nvPr/>
          </p:nvSpPr>
          <p:spPr>
            <a:xfrm>
              <a:off x="496080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02" name=""/>
            <p:cNvSpPr/>
            <p:nvPr/>
          </p:nvSpPr>
          <p:spPr>
            <a:xfrm>
              <a:off x="5013360" y="5187960"/>
              <a:ext cx="4932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03" name=""/>
            <p:cNvSpPr/>
            <p:nvPr/>
          </p:nvSpPr>
          <p:spPr>
            <a:xfrm>
              <a:off x="506268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04" name=""/>
            <p:cNvSpPr/>
            <p:nvPr/>
          </p:nvSpPr>
          <p:spPr>
            <a:xfrm>
              <a:off x="511488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05" name=""/>
            <p:cNvSpPr/>
            <p:nvPr/>
          </p:nvSpPr>
          <p:spPr>
            <a:xfrm>
              <a:off x="516564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06" name=""/>
            <p:cNvSpPr/>
            <p:nvPr/>
          </p:nvSpPr>
          <p:spPr>
            <a:xfrm>
              <a:off x="521820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07" name=""/>
            <p:cNvSpPr/>
            <p:nvPr/>
          </p:nvSpPr>
          <p:spPr>
            <a:xfrm>
              <a:off x="526896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08" name=""/>
            <p:cNvSpPr/>
            <p:nvPr/>
          </p:nvSpPr>
          <p:spPr>
            <a:xfrm>
              <a:off x="5321160" y="5187960"/>
              <a:ext cx="5112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09" name=""/>
            <p:cNvSpPr/>
            <p:nvPr/>
          </p:nvSpPr>
          <p:spPr>
            <a:xfrm>
              <a:off x="537228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0" name=""/>
            <p:cNvSpPr/>
            <p:nvPr/>
          </p:nvSpPr>
          <p:spPr>
            <a:xfrm>
              <a:off x="5424480" y="5187960"/>
              <a:ext cx="4932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1" name=""/>
            <p:cNvSpPr/>
            <p:nvPr/>
          </p:nvSpPr>
          <p:spPr>
            <a:xfrm>
              <a:off x="547380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2" name=""/>
            <p:cNvSpPr/>
            <p:nvPr/>
          </p:nvSpPr>
          <p:spPr>
            <a:xfrm>
              <a:off x="552600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3" name=""/>
            <p:cNvSpPr/>
            <p:nvPr/>
          </p:nvSpPr>
          <p:spPr>
            <a:xfrm>
              <a:off x="557676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4" name=""/>
            <p:cNvSpPr/>
            <p:nvPr/>
          </p:nvSpPr>
          <p:spPr>
            <a:xfrm>
              <a:off x="562932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5" name=""/>
            <p:cNvSpPr/>
            <p:nvPr/>
          </p:nvSpPr>
          <p:spPr>
            <a:xfrm>
              <a:off x="568008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6" name=""/>
            <p:cNvSpPr/>
            <p:nvPr/>
          </p:nvSpPr>
          <p:spPr>
            <a:xfrm>
              <a:off x="573084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7" name=""/>
            <p:cNvSpPr/>
            <p:nvPr/>
          </p:nvSpPr>
          <p:spPr>
            <a:xfrm>
              <a:off x="578340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8" name=""/>
            <p:cNvSpPr/>
            <p:nvPr/>
          </p:nvSpPr>
          <p:spPr>
            <a:xfrm>
              <a:off x="583416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19" name=""/>
            <p:cNvSpPr/>
            <p:nvPr/>
          </p:nvSpPr>
          <p:spPr>
            <a:xfrm>
              <a:off x="588492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0" name=""/>
            <p:cNvSpPr/>
            <p:nvPr/>
          </p:nvSpPr>
          <p:spPr>
            <a:xfrm>
              <a:off x="593568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1" name=""/>
            <p:cNvSpPr/>
            <p:nvPr/>
          </p:nvSpPr>
          <p:spPr>
            <a:xfrm>
              <a:off x="5987880" y="5187960"/>
              <a:ext cx="5112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2" name=""/>
            <p:cNvSpPr/>
            <p:nvPr/>
          </p:nvSpPr>
          <p:spPr>
            <a:xfrm>
              <a:off x="603900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3" name=""/>
            <p:cNvSpPr/>
            <p:nvPr/>
          </p:nvSpPr>
          <p:spPr>
            <a:xfrm>
              <a:off x="609120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4" name=""/>
            <p:cNvSpPr/>
            <p:nvPr/>
          </p:nvSpPr>
          <p:spPr>
            <a:xfrm>
              <a:off x="614196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5" name=""/>
            <p:cNvSpPr/>
            <p:nvPr/>
          </p:nvSpPr>
          <p:spPr>
            <a:xfrm>
              <a:off x="619452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6" name=""/>
            <p:cNvSpPr/>
            <p:nvPr/>
          </p:nvSpPr>
          <p:spPr>
            <a:xfrm>
              <a:off x="624528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7" name=""/>
            <p:cNvSpPr/>
            <p:nvPr/>
          </p:nvSpPr>
          <p:spPr>
            <a:xfrm>
              <a:off x="629604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8" name=""/>
            <p:cNvSpPr/>
            <p:nvPr/>
          </p:nvSpPr>
          <p:spPr>
            <a:xfrm>
              <a:off x="634680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29" name=""/>
            <p:cNvSpPr/>
            <p:nvPr/>
          </p:nvSpPr>
          <p:spPr>
            <a:xfrm>
              <a:off x="639936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0" name=""/>
            <p:cNvSpPr/>
            <p:nvPr/>
          </p:nvSpPr>
          <p:spPr>
            <a:xfrm>
              <a:off x="645012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1" name=""/>
            <p:cNvSpPr/>
            <p:nvPr/>
          </p:nvSpPr>
          <p:spPr>
            <a:xfrm>
              <a:off x="650232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2" name=""/>
            <p:cNvSpPr/>
            <p:nvPr/>
          </p:nvSpPr>
          <p:spPr>
            <a:xfrm>
              <a:off x="655308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3" name=""/>
            <p:cNvSpPr/>
            <p:nvPr/>
          </p:nvSpPr>
          <p:spPr>
            <a:xfrm>
              <a:off x="660564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4" name=""/>
            <p:cNvSpPr/>
            <p:nvPr/>
          </p:nvSpPr>
          <p:spPr>
            <a:xfrm>
              <a:off x="665640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5" name=""/>
            <p:cNvSpPr/>
            <p:nvPr/>
          </p:nvSpPr>
          <p:spPr>
            <a:xfrm>
              <a:off x="6708600" y="5187960"/>
              <a:ext cx="4932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6" name=""/>
            <p:cNvSpPr/>
            <p:nvPr/>
          </p:nvSpPr>
          <p:spPr>
            <a:xfrm>
              <a:off x="675792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7" name=""/>
            <p:cNvSpPr/>
            <p:nvPr/>
          </p:nvSpPr>
          <p:spPr>
            <a:xfrm>
              <a:off x="681048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8" name=""/>
            <p:cNvSpPr/>
            <p:nvPr/>
          </p:nvSpPr>
          <p:spPr>
            <a:xfrm>
              <a:off x="686124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39" name=""/>
            <p:cNvSpPr/>
            <p:nvPr/>
          </p:nvSpPr>
          <p:spPr>
            <a:xfrm>
              <a:off x="691200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40" name=""/>
            <p:cNvSpPr/>
            <p:nvPr/>
          </p:nvSpPr>
          <p:spPr>
            <a:xfrm>
              <a:off x="6964200" y="5187960"/>
              <a:ext cx="5112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41" name=""/>
            <p:cNvSpPr/>
            <p:nvPr/>
          </p:nvSpPr>
          <p:spPr>
            <a:xfrm>
              <a:off x="701532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42" name=""/>
            <p:cNvSpPr/>
            <p:nvPr/>
          </p:nvSpPr>
          <p:spPr>
            <a:xfrm>
              <a:off x="706752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43" name=""/>
            <p:cNvSpPr/>
            <p:nvPr/>
          </p:nvSpPr>
          <p:spPr>
            <a:xfrm>
              <a:off x="711828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44" name=""/>
            <p:cNvSpPr/>
            <p:nvPr/>
          </p:nvSpPr>
          <p:spPr>
            <a:xfrm>
              <a:off x="716904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45" name=""/>
            <p:cNvSpPr/>
            <p:nvPr/>
          </p:nvSpPr>
          <p:spPr>
            <a:xfrm>
              <a:off x="721980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46" name=""/>
            <p:cNvSpPr/>
            <p:nvPr/>
          </p:nvSpPr>
          <p:spPr>
            <a:xfrm>
              <a:off x="727236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47" name=""/>
            <p:cNvSpPr/>
            <p:nvPr/>
          </p:nvSpPr>
          <p:spPr>
            <a:xfrm>
              <a:off x="7323120" y="5187960"/>
              <a:ext cx="525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grpSp>
      <p:sp>
        <p:nvSpPr>
          <p:cNvPr id="1048" name=""/>
          <p:cNvSpPr/>
          <p:nvPr/>
        </p:nvSpPr>
        <p:spPr>
          <a:xfrm>
            <a:off x="737568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49" name=""/>
          <p:cNvSpPr/>
          <p:nvPr/>
        </p:nvSpPr>
        <p:spPr>
          <a:xfrm>
            <a:off x="7426440" y="5187960"/>
            <a:ext cx="5220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50" name=""/>
          <p:cNvSpPr/>
          <p:nvPr/>
        </p:nvSpPr>
        <p:spPr>
          <a:xfrm>
            <a:off x="747864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51" name=""/>
          <p:cNvSpPr/>
          <p:nvPr/>
        </p:nvSpPr>
        <p:spPr>
          <a:xfrm>
            <a:off x="7529400" y="5187960"/>
            <a:ext cx="50760" cy="1440"/>
          </a:xfrm>
          <a:prstGeom prst="line">
            <a:avLst/>
          </a:prstGeom>
          <a:ln w="23760">
            <a:solidFill>
              <a:srgbClr val="339966"/>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52" name=""/>
          <p:cNvSpPr/>
          <p:nvPr/>
        </p:nvSpPr>
        <p:spPr>
          <a:xfrm>
            <a:off x="664920" y="5699160"/>
            <a:ext cx="2890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-2.50</a:t>
            </a:r>
            <a:endParaRPr b="0" lang="en-US" sz="1000" strike="noStrike" u="none">
              <a:solidFill>
                <a:srgbClr val="000000"/>
              </a:solidFill>
              <a:effectLst/>
              <a:uFillTx/>
              <a:latin typeface="Times New Roman"/>
            </a:endParaRPr>
          </a:p>
        </p:txBody>
      </p:sp>
      <p:sp>
        <p:nvSpPr>
          <p:cNvPr id="1053" name=""/>
          <p:cNvSpPr/>
          <p:nvPr/>
        </p:nvSpPr>
        <p:spPr>
          <a:xfrm>
            <a:off x="664920" y="5381640"/>
            <a:ext cx="2890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-1.50</a:t>
            </a:r>
            <a:endParaRPr b="0" lang="en-US" sz="1000" strike="noStrike" u="none">
              <a:solidFill>
                <a:srgbClr val="000000"/>
              </a:solidFill>
              <a:effectLst/>
              <a:uFillTx/>
              <a:latin typeface="Times New Roman"/>
            </a:endParaRPr>
          </a:p>
        </p:txBody>
      </p:sp>
      <p:sp>
        <p:nvSpPr>
          <p:cNvPr id="1054" name=""/>
          <p:cNvSpPr/>
          <p:nvPr/>
        </p:nvSpPr>
        <p:spPr>
          <a:xfrm>
            <a:off x="664920" y="5067360"/>
            <a:ext cx="28908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-0.50</a:t>
            </a:r>
            <a:endParaRPr b="0" lang="en-US" sz="1000" strike="noStrike" u="none">
              <a:solidFill>
                <a:srgbClr val="000000"/>
              </a:solidFill>
              <a:effectLst/>
              <a:uFillTx/>
              <a:latin typeface="Times New Roman"/>
            </a:endParaRPr>
          </a:p>
        </p:txBody>
      </p:sp>
      <p:sp>
        <p:nvSpPr>
          <p:cNvPr id="1055" name=""/>
          <p:cNvSpPr/>
          <p:nvPr/>
        </p:nvSpPr>
        <p:spPr>
          <a:xfrm>
            <a:off x="705960" y="4749840"/>
            <a:ext cx="2469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0.50</a:t>
            </a:r>
            <a:endParaRPr b="0" lang="en-US" sz="1000" strike="noStrike" u="none">
              <a:solidFill>
                <a:srgbClr val="000000"/>
              </a:solidFill>
              <a:effectLst/>
              <a:uFillTx/>
              <a:latin typeface="Times New Roman"/>
            </a:endParaRPr>
          </a:p>
        </p:txBody>
      </p:sp>
      <p:sp>
        <p:nvSpPr>
          <p:cNvPr id="1056" name=""/>
          <p:cNvSpPr/>
          <p:nvPr/>
        </p:nvSpPr>
        <p:spPr>
          <a:xfrm>
            <a:off x="705960" y="4433760"/>
            <a:ext cx="2469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1.50</a:t>
            </a:r>
            <a:endParaRPr b="0" lang="en-US" sz="1000" strike="noStrike" u="none">
              <a:solidFill>
                <a:srgbClr val="000000"/>
              </a:solidFill>
              <a:effectLst/>
              <a:uFillTx/>
              <a:latin typeface="Times New Roman"/>
            </a:endParaRPr>
          </a:p>
        </p:txBody>
      </p:sp>
      <p:sp>
        <p:nvSpPr>
          <p:cNvPr id="1057" name=""/>
          <p:cNvSpPr/>
          <p:nvPr/>
        </p:nvSpPr>
        <p:spPr>
          <a:xfrm>
            <a:off x="705960" y="4116240"/>
            <a:ext cx="2469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2.50</a:t>
            </a:r>
            <a:endParaRPr b="0" lang="en-US" sz="1000" strike="noStrike" u="none">
              <a:solidFill>
                <a:srgbClr val="000000"/>
              </a:solidFill>
              <a:effectLst/>
              <a:uFillTx/>
              <a:latin typeface="Times New Roman"/>
            </a:endParaRPr>
          </a:p>
        </p:txBody>
      </p:sp>
      <p:sp>
        <p:nvSpPr>
          <p:cNvPr id="1058" name=""/>
          <p:cNvSpPr/>
          <p:nvPr/>
        </p:nvSpPr>
        <p:spPr>
          <a:xfrm>
            <a:off x="705960" y="3801960"/>
            <a:ext cx="2469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3.50</a:t>
            </a:r>
            <a:endParaRPr b="0" lang="en-US" sz="1000" strike="noStrike" u="none">
              <a:solidFill>
                <a:srgbClr val="000000"/>
              </a:solidFill>
              <a:effectLst/>
              <a:uFillTx/>
              <a:latin typeface="Times New Roman"/>
            </a:endParaRPr>
          </a:p>
        </p:txBody>
      </p:sp>
      <p:sp>
        <p:nvSpPr>
          <p:cNvPr id="1059" name=""/>
          <p:cNvSpPr/>
          <p:nvPr/>
        </p:nvSpPr>
        <p:spPr>
          <a:xfrm>
            <a:off x="705960" y="3484440"/>
            <a:ext cx="2469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4.50</a:t>
            </a:r>
            <a:endParaRPr b="0" lang="en-US" sz="1000" strike="noStrike" u="none">
              <a:solidFill>
                <a:srgbClr val="000000"/>
              </a:solidFill>
              <a:effectLst/>
              <a:uFillTx/>
              <a:latin typeface="Times New Roman"/>
            </a:endParaRPr>
          </a:p>
        </p:txBody>
      </p:sp>
      <p:sp>
        <p:nvSpPr>
          <p:cNvPr id="1060" name=""/>
          <p:cNvSpPr/>
          <p:nvPr/>
        </p:nvSpPr>
        <p:spPr>
          <a:xfrm>
            <a:off x="705960" y="3168720"/>
            <a:ext cx="2469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5.50</a:t>
            </a:r>
            <a:endParaRPr b="0" lang="en-US" sz="1000" strike="noStrike" u="none">
              <a:solidFill>
                <a:srgbClr val="000000"/>
              </a:solidFill>
              <a:effectLst/>
              <a:uFillTx/>
              <a:latin typeface="Times New Roman"/>
            </a:endParaRPr>
          </a:p>
        </p:txBody>
      </p:sp>
      <p:sp>
        <p:nvSpPr>
          <p:cNvPr id="1061" name=""/>
          <p:cNvSpPr/>
          <p:nvPr/>
        </p:nvSpPr>
        <p:spPr>
          <a:xfrm>
            <a:off x="705960" y="2851200"/>
            <a:ext cx="2469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6.50</a:t>
            </a:r>
            <a:endParaRPr b="0" lang="en-US" sz="1000" strike="noStrike" u="none">
              <a:solidFill>
                <a:srgbClr val="000000"/>
              </a:solidFill>
              <a:effectLst/>
              <a:uFillTx/>
              <a:latin typeface="Times New Roman"/>
            </a:endParaRPr>
          </a:p>
        </p:txBody>
      </p:sp>
      <p:sp>
        <p:nvSpPr>
          <p:cNvPr id="1062" name=""/>
          <p:cNvSpPr/>
          <p:nvPr/>
        </p:nvSpPr>
        <p:spPr>
          <a:xfrm>
            <a:off x="705960" y="2536920"/>
            <a:ext cx="2469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7.50</a:t>
            </a:r>
            <a:endParaRPr b="0" lang="en-US" sz="1000" strike="noStrike" u="none">
              <a:solidFill>
                <a:srgbClr val="000000"/>
              </a:solidFill>
              <a:effectLst/>
              <a:uFillTx/>
              <a:latin typeface="Times New Roman"/>
            </a:endParaRPr>
          </a:p>
        </p:txBody>
      </p:sp>
      <p:sp>
        <p:nvSpPr>
          <p:cNvPr id="1063" name=""/>
          <p:cNvSpPr/>
          <p:nvPr/>
        </p:nvSpPr>
        <p:spPr>
          <a:xfrm>
            <a:off x="705960" y="2219400"/>
            <a:ext cx="2469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8.50</a:t>
            </a:r>
            <a:endParaRPr b="0" lang="en-US" sz="1000" strike="noStrike" u="none">
              <a:solidFill>
                <a:srgbClr val="000000"/>
              </a:solidFill>
              <a:effectLst/>
              <a:uFillTx/>
              <a:latin typeface="Times New Roman"/>
            </a:endParaRPr>
          </a:p>
        </p:txBody>
      </p:sp>
      <p:sp>
        <p:nvSpPr>
          <p:cNvPr id="1064" name=""/>
          <p:cNvSpPr/>
          <p:nvPr/>
        </p:nvSpPr>
        <p:spPr>
          <a:xfrm>
            <a:off x="705960" y="1903320"/>
            <a:ext cx="2469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9.50</a:t>
            </a:r>
            <a:endParaRPr b="0" lang="en-US" sz="1000" strike="noStrike" u="none">
              <a:solidFill>
                <a:srgbClr val="000000"/>
              </a:solidFill>
              <a:effectLst/>
              <a:uFillTx/>
              <a:latin typeface="Times New Roman"/>
            </a:endParaRPr>
          </a:p>
        </p:txBody>
      </p:sp>
      <p:sp>
        <p:nvSpPr>
          <p:cNvPr id="1065" name=""/>
          <p:cNvSpPr/>
          <p:nvPr/>
        </p:nvSpPr>
        <p:spPr>
          <a:xfrm>
            <a:off x="638280" y="1585800"/>
            <a:ext cx="3171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10.50</a:t>
            </a:r>
            <a:endParaRPr b="0" lang="en-US" sz="1000" strike="noStrike" u="none">
              <a:solidFill>
                <a:srgbClr val="000000"/>
              </a:solidFill>
              <a:effectLst/>
              <a:uFillTx/>
              <a:latin typeface="Times New Roman"/>
            </a:endParaRPr>
          </a:p>
        </p:txBody>
      </p:sp>
      <p:sp>
        <p:nvSpPr>
          <p:cNvPr id="1066" name=""/>
          <p:cNvSpPr/>
          <p:nvPr/>
        </p:nvSpPr>
        <p:spPr>
          <a:xfrm rot="16200000">
            <a:off x="849240" y="5878800"/>
            <a:ext cx="31284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Jun-90</a:t>
            </a:r>
            <a:endParaRPr b="0" lang="en-US" sz="800" strike="noStrike" u="none">
              <a:solidFill>
                <a:srgbClr val="000000"/>
              </a:solidFill>
              <a:effectLst/>
              <a:uFillTx/>
              <a:latin typeface="Times New Roman"/>
            </a:endParaRPr>
          </a:p>
        </p:txBody>
      </p:sp>
      <p:sp>
        <p:nvSpPr>
          <p:cNvPr id="1067" name=""/>
          <p:cNvSpPr/>
          <p:nvPr/>
        </p:nvSpPr>
        <p:spPr>
          <a:xfrm rot="16200000">
            <a:off x="1058400" y="5876640"/>
            <a:ext cx="30708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Oct-90</a:t>
            </a:r>
            <a:endParaRPr b="0" lang="en-US" sz="800" strike="noStrike" u="none">
              <a:solidFill>
                <a:srgbClr val="000000"/>
              </a:solidFill>
              <a:effectLst/>
              <a:uFillTx/>
              <a:latin typeface="Times New Roman"/>
            </a:endParaRPr>
          </a:p>
        </p:txBody>
      </p:sp>
      <p:sp>
        <p:nvSpPr>
          <p:cNvPr id="1068" name=""/>
          <p:cNvSpPr/>
          <p:nvPr/>
        </p:nvSpPr>
        <p:spPr>
          <a:xfrm rot="16200000">
            <a:off x="1254600" y="5879880"/>
            <a:ext cx="32436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Feb-91</a:t>
            </a:r>
            <a:endParaRPr b="0" lang="en-US" sz="800" strike="noStrike" u="none">
              <a:solidFill>
                <a:srgbClr val="000000"/>
              </a:solidFill>
              <a:effectLst/>
              <a:uFillTx/>
              <a:latin typeface="Times New Roman"/>
            </a:endParaRPr>
          </a:p>
        </p:txBody>
      </p:sp>
      <p:sp>
        <p:nvSpPr>
          <p:cNvPr id="1069" name=""/>
          <p:cNvSpPr/>
          <p:nvPr/>
        </p:nvSpPr>
        <p:spPr>
          <a:xfrm rot="16200000">
            <a:off x="1465200" y="5878800"/>
            <a:ext cx="31284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Jun-91</a:t>
            </a:r>
            <a:endParaRPr b="0" lang="en-US" sz="800" strike="noStrike" u="none">
              <a:solidFill>
                <a:srgbClr val="000000"/>
              </a:solidFill>
              <a:effectLst/>
              <a:uFillTx/>
              <a:latin typeface="Times New Roman"/>
            </a:endParaRPr>
          </a:p>
        </p:txBody>
      </p:sp>
      <p:sp>
        <p:nvSpPr>
          <p:cNvPr id="1070" name=""/>
          <p:cNvSpPr/>
          <p:nvPr/>
        </p:nvSpPr>
        <p:spPr>
          <a:xfrm rot="16200000">
            <a:off x="1672920" y="5876640"/>
            <a:ext cx="30708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Oct-91</a:t>
            </a:r>
            <a:endParaRPr b="0" lang="en-US" sz="800" strike="noStrike" u="none">
              <a:solidFill>
                <a:srgbClr val="000000"/>
              </a:solidFill>
              <a:effectLst/>
              <a:uFillTx/>
              <a:latin typeface="Times New Roman"/>
            </a:endParaRPr>
          </a:p>
        </p:txBody>
      </p:sp>
      <p:sp>
        <p:nvSpPr>
          <p:cNvPr id="1071" name=""/>
          <p:cNvSpPr/>
          <p:nvPr/>
        </p:nvSpPr>
        <p:spPr>
          <a:xfrm rot="16200000">
            <a:off x="1870560" y="5879880"/>
            <a:ext cx="32436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Feb-92</a:t>
            </a:r>
            <a:endParaRPr b="0" lang="en-US" sz="800" strike="noStrike" u="none">
              <a:solidFill>
                <a:srgbClr val="000000"/>
              </a:solidFill>
              <a:effectLst/>
              <a:uFillTx/>
              <a:latin typeface="Times New Roman"/>
            </a:endParaRPr>
          </a:p>
        </p:txBody>
      </p:sp>
      <p:sp>
        <p:nvSpPr>
          <p:cNvPr id="1072" name=""/>
          <p:cNvSpPr/>
          <p:nvPr/>
        </p:nvSpPr>
        <p:spPr>
          <a:xfrm rot="16200000">
            <a:off x="2081160" y="5878800"/>
            <a:ext cx="31284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Jun-92</a:t>
            </a:r>
            <a:endParaRPr b="0" lang="en-US" sz="800" strike="noStrike" u="none">
              <a:solidFill>
                <a:srgbClr val="000000"/>
              </a:solidFill>
              <a:effectLst/>
              <a:uFillTx/>
              <a:latin typeface="Times New Roman"/>
            </a:endParaRPr>
          </a:p>
        </p:txBody>
      </p:sp>
      <p:sp>
        <p:nvSpPr>
          <p:cNvPr id="1073" name=""/>
          <p:cNvSpPr/>
          <p:nvPr/>
        </p:nvSpPr>
        <p:spPr>
          <a:xfrm rot="16200000">
            <a:off x="2290320" y="5876640"/>
            <a:ext cx="30708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Oct-92</a:t>
            </a:r>
            <a:endParaRPr b="0" lang="en-US" sz="800" strike="noStrike" u="none">
              <a:solidFill>
                <a:srgbClr val="000000"/>
              </a:solidFill>
              <a:effectLst/>
              <a:uFillTx/>
              <a:latin typeface="Times New Roman"/>
            </a:endParaRPr>
          </a:p>
        </p:txBody>
      </p:sp>
      <p:sp>
        <p:nvSpPr>
          <p:cNvPr id="1074" name=""/>
          <p:cNvSpPr/>
          <p:nvPr/>
        </p:nvSpPr>
        <p:spPr>
          <a:xfrm rot="16200000">
            <a:off x="2486520" y="5879880"/>
            <a:ext cx="32436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Feb-93</a:t>
            </a:r>
            <a:endParaRPr b="0" lang="en-US" sz="800" strike="noStrike" u="none">
              <a:solidFill>
                <a:srgbClr val="000000"/>
              </a:solidFill>
              <a:effectLst/>
              <a:uFillTx/>
              <a:latin typeface="Times New Roman"/>
            </a:endParaRPr>
          </a:p>
        </p:txBody>
      </p:sp>
      <p:sp>
        <p:nvSpPr>
          <p:cNvPr id="1075" name=""/>
          <p:cNvSpPr/>
          <p:nvPr/>
        </p:nvSpPr>
        <p:spPr>
          <a:xfrm rot="16200000">
            <a:off x="2698560" y="5878800"/>
            <a:ext cx="31284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Jun-93</a:t>
            </a:r>
            <a:endParaRPr b="0" lang="en-US" sz="800" strike="noStrike" u="none">
              <a:solidFill>
                <a:srgbClr val="000000"/>
              </a:solidFill>
              <a:effectLst/>
              <a:uFillTx/>
              <a:latin typeface="Times New Roman"/>
            </a:endParaRPr>
          </a:p>
        </p:txBody>
      </p:sp>
      <p:sp>
        <p:nvSpPr>
          <p:cNvPr id="1076" name=""/>
          <p:cNvSpPr/>
          <p:nvPr/>
        </p:nvSpPr>
        <p:spPr>
          <a:xfrm rot="16200000">
            <a:off x="2906280" y="5876640"/>
            <a:ext cx="30708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Oct-93</a:t>
            </a:r>
            <a:endParaRPr b="0" lang="en-US" sz="800" strike="noStrike" u="none">
              <a:solidFill>
                <a:srgbClr val="000000"/>
              </a:solidFill>
              <a:effectLst/>
              <a:uFillTx/>
              <a:latin typeface="Times New Roman"/>
            </a:endParaRPr>
          </a:p>
        </p:txBody>
      </p:sp>
      <p:sp>
        <p:nvSpPr>
          <p:cNvPr id="1077" name=""/>
          <p:cNvSpPr/>
          <p:nvPr/>
        </p:nvSpPr>
        <p:spPr>
          <a:xfrm rot="16200000">
            <a:off x="3103920" y="5879880"/>
            <a:ext cx="32436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Feb-94</a:t>
            </a:r>
            <a:endParaRPr b="0" lang="en-US" sz="800" strike="noStrike" u="none">
              <a:solidFill>
                <a:srgbClr val="000000"/>
              </a:solidFill>
              <a:effectLst/>
              <a:uFillTx/>
              <a:latin typeface="Times New Roman"/>
            </a:endParaRPr>
          </a:p>
        </p:txBody>
      </p:sp>
      <p:sp>
        <p:nvSpPr>
          <p:cNvPr id="1078" name=""/>
          <p:cNvSpPr/>
          <p:nvPr/>
        </p:nvSpPr>
        <p:spPr>
          <a:xfrm rot="16200000">
            <a:off x="3314520" y="5878800"/>
            <a:ext cx="31284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Jun-94</a:t>
            </a:r>
            <a:endParaRPr b="0" lang="en-US" sz="800" strike="noStrike" u="none">
              <a:solidFill>
                <a:srgbClr val="000000"/>
              </a:solidFill>
              <a:effectLst/>
              <a:uFillTx/>
              <a:latin typeface="Times New Roman"/>
            </a:endParaRPr>
          </a:p>
        </p:txBody>
      </p:sp>
      <p:sp>
        <p:nvSpPr>
          <p:cNvPr id="1079" name=""/>
          <p:cNvSpPr/>
          <p:nvPr/>
        </p:nvSpPr>
        <p:spPr>
          <a:xfrm rot="16200000">
            <a:off x="3522240" y="5876640"/>
            <a:ext cx="30708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Oct-94</a:t>
            </a:r>
            <a:endParaRPr b="0" lang="en-US" sz="800" strike="noStrike" u="none">
              <a:solidFill>
                <a:srgbClr val="000000"/>
              </a:solidFill>
              <a:effectLst/>
              <a:uFillTx/>
              <a:latin typeface="Times New Roman"/>
            </a:endParaRPr>
          </a:p>
        </p:txBody>
      </p:sp>
      <p:sp>
        <p:nvSpPr>
          <p:cNvPr id="1080" name=""/>
          <p:cNvSpPr/>
          <p:nvPr/>
        </p:nvSpPr>
        <p:spPr>
          <a:xfrm rot="16200000">
            <a:off x="3718440" y="5879880"/>
            <a:ext cx="32436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Feb-95</a:t>
            </a:r>
            <a:endParaRPr b="0" lang="en-US" sz="800" strike="noStrike" u="none">
              <a:solidFill>
                <a:srgbClr val="000000"/>
              </a:solidFill>
              <a:effectLst/>
              <a:uFillTx/>
              <a:latin typeface="Times New Roman"/>
            </a:endParaRPr>
          </a:p>
        </p:txBody>
      </p:sp>
      <p:sp>
        <p:nvSpPr>
          <p:cNvPr id="1081" name=""/>
          <p:cNvSpPr/>
          <p:nvPr/>
        </p:nvSpPr>
        <p:spPr>
          <a:xfrm rot="16200000">
            <a:off x="3930480" y="5878800"/>
            <a:ext cx="31284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Jun-95</a:t>
            </a:r>
            <a:endParaRPr b="0" lang="en-US" sz="800" strike="noStrike" u="none">
              <a:solidFill>
                <a:srgbClr val="000000"/>
              </a:solidFill>
              <a:effectLst/>
              <a:uFillTx/>
              <a:latin typeface="Times New Roman"/>
            </a:endParaRPr>
          </a:p>
        </p:txBody>
      </p:sp>
      <p:sp>
        <p:nvSpPr>
          <p:cNvPr id="1082" name=""/>
          <p:cNvSpPr/>
          <p:nvPr/>
        </p:nvSpPr>
        <p:spPr>
          <a:xfrm rot="16200000">
            <a:off x="4138200" y="5876640"/>
            <a:ext cx="30708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Oct-95</a:t>
            </a:r>
            <a:endParaRPr b="0" lang="en-US" sz="800" strike="noStrike" u="none">
              <a:solidFill>
                <a:srgbClr val="000000"/>
              </a:solidFill>
              <a:effectLst/>
              <a:uFillTx/>
              <a:latin typeface="Times New Roman"/>
            </a:endParaRPr>
          </a:p>
        </p:txBody>
      </p:sp>
      <p:sp>
        <p:nvSpPr>
          <p:cNvPr id="1083" name=""/>
          <p:cNvSpPr/>
          <p:nvPr/>
        </p:nvSpPr>
        <p:spPr>
          <a:xfrm rot="16200000">
            <a:off x="4335840" y="5879880"/>
            <a:ext cx="32436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Feb-96</a:t>
            </a:r>
            <a:endParaRPr b="0" lang="en-US" sz="800" strike="noStrike" u="none">
              <a:solidFill>
                <a:srgbClr val="000000"/>
              </a:solidFill>
              <a:effectLst/>
              <a:uFillTx/>
              <a:latin typeface="Times New Roman"/>
            </a:endParaRPr>
          </a:p>
        </p:txBody>
      </p:sp>
      <p:sp>
        <p:nvSpPr>
          <p:cNvPr id="1084" name=""/>
          <p:cNvSpPr/>
          <p:nvPr/>
        </p:nvSpPr>
        <p:spPr>
          <a:xfrm rot="16200000">
            <a:off x="4546440" y="5878800"/>
            <a:ext cx="31284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Jun-96</a:t>
            </a:r>
            <a:endParaRPr b="0" lang="en-US" sz="800" strike="noStrike" u="none">
              <a:solidFill>
                <a:srgbClr val="000000"/>
              </a:solidFill>
              <a:effectLst/>
              <a:uFillTx/>
              <a:latin typeface="Times New Roman"/>
            </a:endParaRPr>
          </a:p>
        </p:txBody>
      </p:sp>
      <p:sp>
        <p:nvSpPr>
          <p:cNvPr id="1085" name=""/>
          <p:cNvSpPr/>
          <p:nvPr/>
        </p:nvSpPr>
        <p:spPr>
          <a:xfrm rot="16200000">
            <a:off x="4755600" y="5876640"/>
            <a:ext cx="30708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Oct-96</a:t>
            </a:r>
            <a:endParaRPr b="0" lang="en-US" sz="800" strike="noStrike" u="none">
              <a:solidFill>
                <a:srgbClr val="000000"/>
              </a:solidFill>
              <a:effectLst/>
              <a:uFillTx/>
              <a:latin typeface="Times New Roman"/>
            </a:endParaRPr>
          </a:p>
        </p:txBody>
      </p:sp>
      <p:sp>
        <p:nvSpPr>
          <p:cNvPr id="1086" name=""/>
          <p:cNvSpPr/>
          <p:nvPr/>
        </p:nvSpPr>
        <p:spPr>
          <a:xfrm rot="16200000">
            <a:off x="4951800" y="5879880"/>
            <a:ext cx="32436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Feb-97</a:t>
            </a:r>
            <a:endParaRPr b="0" lang="en-US" sz="800" strike="noStrike" u="none">
              <a:solidFill>
                <a:srgbClr val="000000"/>
              </a:solidFill>
              <a:effectLst/>
              <a:uFillTx/>
              <a:latin typeface="Times New Roman"/>
            </a:endParaRPr>
          </a:p>
        </p:txBody>
      </p:sp>
      <p:sp>
        <p:nvSpPr>
          <p:cNvPr id="1087" name=""/>
          <p:cNvSpPr/>
          <p:nvPr/>
        </p:nvSpPr>
        <p:spPr>
          <a:xfrm rot="16200000">
            <a:off x="5163840" y="5878800"/>
            <a:ext cx="31284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Jun-97</a:t>
            </a:r>
            <a:endParaRPr b="0" lang="en-US" sz="800" strike="noStrike" u="none">
              <a:solidFill>
                <a:srgbClr val="000000"/>
              </a:solidFill>
              <a:effectLst/>
              <a:uFillTx/>
              <a:latin typeface="Times New Roman"/>
            </a:endParaRPr>
          </a:p>
        </p:txBody>
      </p:sp>
      <p:sp>
        <p:nvSpPr>
          <p:cNvPr id="1088" name=""/>
          <p:cNvSpPr/>
          <p:nvPr/>
        </p:nvSpPr>
        <p:spPr>
          <a:xfrm rot="16200000">
            <a:off x="5371560" y="5876640"/>
            <a:ext cx="30708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Oct-97</a:t>
            </a:r>
            <a:endParaRPr b="0" lang="en-US" sz="800" strike="noStrike" u="none">
              <a:solidFill>
                <a:srgbClr val="000000"/>
              </a:solidFill>
              <a:effectLst/>
              <a:uFillTx/>
              <a:latin typeface="Times New Roman"/>
            </a:endParaRPr>
          </a:p>
        </p:txBody>
      </p:sp>
      <p:sp>
        <p:nvSpPr>
          <p:cNvPr id="1089" name=""/>
          <p:cNvSpPr/>
          <p:nvPr/>
        </p:nvSpPr>
        <p:spPr>
          <a:xfrm rot="16200000">
            <a:off x="5567760" y="5879880"/>
            <a:ext cx="32436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Feb-98</a:t>
            </a:r>
            <a:endParaRPr b="0" lang="en-US" sz="800" strike="noStrike" u="none">
              <a:solidFill>
                <a:srgbClr val="000000"/>
              </a:solidFill>
              <a:effectLst/>
              <a:uFillTx/>
              <a:latin typeface="Times New Roman"/>
            </a:endParaRPr>
          </a:p>
        </p:txBody>
      </p:sp>
      <p:sp>
        <p:nvSpPr>
          <p:cNvPr id="1090" name=""/>
          <p:cNvSpPr/>
          <p:nvPr/>
        </p:nvSpPr>
        <p:spPr>
          <a:xfrm rot="16200000">
            <a:off x="5778360" y="5878800"/>
            <a:ext cx="31284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Jun-98</a:t>
            </a:r>
            <a:endParaRPr b="0" lang="en-US" sz="800" strike="noStrike" u="none">
              <a:solidFill>
                <a:srgbClr val="000000"/>
              </a:solidFill>
              <a:effectLst/>
              <a:uFillTx/>
              <a:latin typeface="Times New Roman"/>
            </a:endParaRPr>
          </a:p>
        </p:txBody>
      </p:sp>
      <p:sp>
        <p:nvSpPr>
          <p:cNvPr id="1091" name=""/>
          <p:cNvSpPr/>
          <p:nvPr/>
        </p:nvSpPr>
        <p:spPr>
          <a:xfrm rot="16200000">
            <a:off x="5987520" y="5876640"/>
            <a:ext cx="30708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Oct-98</a:t>
            </a:r>
            <a:endParaRPr b="0" lang="en-US" sz="800" strike="noStrike" u="none">
              <a:solidFill>
                <a:srgbClr val="000000"/>
              </a:solidFill>
              <a:effectLst/>
              <a:uFillTx/>
              <a:latin typeface="Times New Roman"/>
            </a:endParaRPr>
          </a:p>
        </p:txBody>
      </p:sp>
      <p:sp>
        <p:nvSpPr>
          <p:cNvPr id="1092" name=""/>
          <p:cNvSpPr/>
          <p:nvPr/>
        </p:nvSpPr>
        <p:spPr>
          <a:xfrm rot="16200000">
            <a:off x="6183720" y="5879880"/>
            <a:ext cx="32436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Feb-99</a:t>
            </a:r>
            <a:endParaRPr b="0" lang="en-US" sz="800" strike="noStrike" u="none">
              <a:solidFill>
                <a:srgbClr val="000000"/>
              </a:solidFill>
              <a:effectLst/>
              <a:uFillTx/>
              <a:latin typeface="Times New Roman"/>
            </a:endParaRPr>
          </a:p>
        </p:txBody>
      </p:sp>
      <p:sp>
        <p:nvSpPr>
          <p:cNvPr id="1093" name=""/>
          <p:cNvSpPr/>
          <p:nvPr/>
        </p:nvSpPr>
        <p:spPr>
          <a:xfrm rot="16200000">
            <a:off x="6395760" y="5878800"/>
            <a:ext cx="31284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Jun-99</a:t>
            </a:r>
            <a:endParaRPr b="0" lang="en-US" sz="800" strike="noStrike" u="none">
              <a:solidFill>
                <a:srgbClr val="000000"/>
              </a:solidFill>
              <a:effectLst/>
              <a:uFillTx/>
              <a:latin typeface="Times New Roman"/>
            </a:endParaRPr>
          </a:p>
        </p:txBody>
      </p:sp>
      <p:sp>
        <p:nvSpPr>
          <p:cNvPr id="1094" name=""/>
          <p:cNvSpPr/>
          <p:nvPr/>
        </p:nvSpPr>
        <p:spPr>
          <a:xfrm rot="16200000">
            <a:off x="6603480" y="5876640"/>
            <a:ext cx="30708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Oct-99</a:t>
            </a:r>
            <a:endParaRPr b="0" lang="en-US" sz="800" strike="noStrike" u="none">
              <a:solidFill>
                <a:srgbClr val="000000"/>
              </a:solidFill>
              <a:effectLst/>
              <a:uFillTx/>
              <a:latin typeface="Times New Roman"/>
            </a:endParaRPr>
          </a:p>
        </p:txBody>
      </p:sp>
      <p:sp>
        <p:nvSpPr>
          <p:cNvPr id="1095" name=""/>
          <p:cNvSpPr/>
          <p:nvPr/>
        </p:nvSpPr>
        <p:spPr>
          <a:xfrm rot="16200000">
            <a:off x="6801120" y="5879880"/>
            <a:ext cx="32436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Feb-00</a:t>
            </a:r>
            <a:endParaRPr b="0" lang="en-US" sz="800" strike="noStrike" u="none">
              <a:solidFill>
                <a:srgbClr val="000000"/>
              </a:solidFill>
              <a:effectLst/>
              <a:uFillTx/>
              <a:latin typeface="Times New Roman"/>
            </a:endParaRPr>
          </a:p>
        </p:txBody>
      </p:sp>
      <p:sp>
        <p:nvSpPr>
          <p:cNvPr id="1096" name=""/>
          <p:cNvSpPr/>
          <p:nvPr/>
        </p:nvSpPr>
        <p:spPr>
          <a:xfrm rot="16200000">
            <a:off x="7011720" y="5878800"/>
            <a:ext cx="31284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Jun-00</a:t>
            </a:r>
            <a:endParaRPr b="0" lang="en-US" sz="800" strike="noStrike" u="none">
              <a:solidFill>
                <a:srgbClr val="000000"/>
              </a:solidFill>
              <a:effectLst/>
              <a:uFillTx/>
              <a:latin typeface="Times New Roman"/>
            </a:endParaRPr>
          </a:p>
        </p:txBody>
      </p:sp>
      <p:sp>
        <p:nvSpPr>
          <p:cNvPr id="1097" name=""/>
          <p:cNvSpPr/>
          <p:nvPr/>
        </p:nvSpPr>
        <p:spPr>
          <a:xfrm rot="16200000">
            <a:off x="7221240" y="5876640"/>
            <a:ext cx="30708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Oct-00</a:t>
            </a:r>
            <a:endParaRPr b="0" lang="en-US" sz="800" strike="noStrike" u="none">
              <a:solidFill>
                <a:srgbClr val="000000"/>
              </a:solidFill>
              <a:effectLst/>
              <a:uFillTx/>
              <a:latin typeface="Times New Roman"/>
            </a:endParaRPr>
          </a:p>
        </p:txBody>
      </p:sp>
      <p:sp>
        <p:nvSpPr>
          <p:cNvPr id="1098" name=""/>
          <p:cNvSpPr/>
          <p:nvPr/>
        </p:nvSpPr>
        <p:spPr>
          <a:xfrm rot="16200000">
            <a:off x="7417080" y="5879880"/>
            <a:ext cx="32436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Feb-01</a:t>
            </a:r>
            <a:endParaRPr b="0" lang="en-US" sz="800" strike="noStrike" u="none">
              <a:solidFill>
                <a:srgbClr val="000000"/>
              </a:solidFill>
              <a:effectLst/>
              <a:uFillTx/>
              <a:latin typeface="Times New Roman"/>
            </a:endParaRPr>
          </a:p>
        </p:txBody>
      </p:sp>
      <p:sp>
        <p:nvSpPr>
          <p:cNvPr id="1099" name=""/>
          <p:cNvSpPr/>
          <p:nvPr/>
        </p:nvSpPr>
        <p:spPr>
          <a:xfrm rot="16200000">
            <a:off x="7627680" y="5878800"/>
            <a:ext cx="31284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Jun-01</a:t>
            </a:r>
            <a:endParaRPr b="0" lang="en-US" sz="800" strike="noStrike" u="none">
              <a:solidFill>
                <a:srgbClr val="000000"/>
              </a:solidFill>
              <a:effectLst/>
              <a:uFillTx/>
              <a:latin typeface="Times New Roman"/>
            </a:endParaRPr>
          </a:p>
        </p:txBody>
      </p:sp>
      <p:sp>
        <p:nvSpPr>
          <p:cNvPr id="1100" name=""/>
          <p:cNvSpPr/>
          <p:nvPr/>
        </p:nvSpPr>
        <p:spPr>
          <a:xfrm rot="16200000">
            <a:off x="7835400" y="5876640"/>
            <a:ext cx="30708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Oct-01</a:t>
            </a:r>
            <a:endParaRPr b="0" lang="en-US" sz="800" strike="noStrike" u="none">
              <a:solidFill>
                <a:srgbClr val="000000"/>
              </a:solidFill>
              <a:effectLst/>
              <a:uFillTx/>
              <a:latin typeface="Times New Roman"/>
            </a:endParaRPr>
          </a:p>
        </p:txBody>
      </p:sp>
      <p:sp>
        <p:nvSpPr>
          <p:cNvPr id="1101" name=""/>
          <p:cNvSpPr/>
          <p:nvPr/>
        </p:nvSpPr>
        <p:spPr>
          <a:xfrm rot="16200000">
            <a:off x="8033040" y="5879880"/>
            <a:ext cx="32436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Feb-02</a:t>
            </a:r>
            <a:endParaRPr b="0" lang="en-US" sz="800" strike="noStrike" u="none">
              <a:solidFill>
                <a:srgbClr val="000000"/>
              </a:solidFill>
              <a:effectLst/>
              <a:uFillTx/>
              <a:latin typeface="Times New Roman"/>
            </a:endParaRPr>
          </a:p>
        </p:txBody>
      </p:sp>
      <p:sp>
        <p:nvSpPr>
          <p:cNvPr id="1102" name=""/>
          <p:cNvSpPr/>
          <p:nvPr/>
        </p:nvSpPr>
        <p:spPr>
          <a:xfrm rot="16200000">
            <a:off x="8243640" y="5878800"/>
            <a:ext cx="31284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Jun-02</a:t>
            </a:r>
            <a:endParaRPr b="0" lang="en-US" sz="800" strike="noStrike" u="none">
              <a:solidFill>
                <a:srgbClr val="000000"/>
              </a:solidFill>
              <a:effectLst/>
              <a:uFillTx/>
              <a:latin typeface="Times New Roman"/>
            </a:endParaRPr>
          </a:p>
        </p:txBody>
      </p:sp>
      <p:sp>
        <p:nvSpPr>
          <p:cNvPr id="1103" name=""/>
          <p:cNvSpPr/>
          <p:nvPr/>
        </p:nvSpPr>
        <p:spPr>
          <a:xfrm rot="16200000">
            <a:off x="8453160" y="5876640"/>
            <a:ext cx="307080" cy="1220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Modern"/>
              </a:rPr>
              <a:t>Oct-02</a:t>
            </a:r>
            <a:endParaRPr b="0" lang="en-US" sz="800" strike="noStrike" u="none">
              <a:solidFill>
                <a:srgbClr val="000000"/>
              </a:solidFill>
              <a:effectLst/>
              <a:uFillTx/>
              <a:latin typeface="Times New Roman"/>
            </a:endParaRPr>
          </a:p>
        </p:txBody>
      </p:sp>
      <p:grpSp>
        <p:nvGrpSpPr>
          <p:cNvPr id="1104" name=""/>
          <p:cNvGrpSpPr/>
          <p:nvPr/>
        </p:nvGrpSpPr>
        <p:grpSpPr>
          <a:xfrm>
            <a:off x="7623000" y="1584360"/>
            <a:ext cx="16200" cy="4148280"/>
            <a:chOff x="7623000" y="1584360"/>
            <a:chExt cx="16200" cy="4148280"/>
          </a:xfrm>
        </p:grpSpPr>
        <p:sp>
          <p:nvSpPr>
            <p:cNvPr id="1105" name=""/>
            <p:cNvSpPr/>
            <p:nvPr/>
          </p:nvSpPr>
          <p:spPr>
            <a:xfrm>
              <a:off x="7623000" y="158436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06" name=""/>
            <p:cNvSpPr/>
            <p:nvPr/>
          </p:nvSpPr>
          <p:spPr>
            <a:xfrm>
              <a:off x="7623000" y="1698480"/>
              <a:ext cx="16200" cy="63720"/>
            </a:xfrm>
            <a:prstGeom prst="rect">
              <a:avLst/>
            </a:prstGeom>
            <a:solidFill>
              <a:srgbClr val="000000"/>
            </a:solidFill>
            <a:ln w="0">
              <a:noFill/>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107" name=""/>
            <p:cNvSpPr/>
            <p:nvPr/>
          </p:nvSpPr>
          <p:spPr>
            <a:xfrm>
              <a:off x="7623000" y="181116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08" name=""/>
            <p:cNvSpPr/>
            <p:nvPr/>
          </p:nvSpPr>
          <p:spPr>
            <a:xfrm>
              <a:off x="7623000" y="1925640"/>
              <a:ext cx="16200" cy="63360"/>
            </a:xfrm>
            <a:prstGeom prst="rect">
              <a:avLst/>
            </a:prstGeom>
            <a:solidFill>
              <a:srgbClr val="000000"/>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109" name=""/>
            <p:cNvSpPr/>
            <p:nvPr/>
          </p:nvSpPr>
          <p:spPr>
            <a:xfrm>
              <a:off x="7623000" y="203832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10" name=""/>
            <p:cNvSpPr/>
            <p:nvPr/>
          </p:nvSpPr>
          <p:spPr>
            <a:xfrm>
              <a:off x="7623000" y="215100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11" name=""/>
            <p:cNvSpPr/>
            <p:nvPr/>
          </p:nvSpPr>
          <p:spPr>
            <a:xfrm>
              <a:off x="7623000" y="2265480"/>
              <a:ext cx="16200" cy="64800"/>
            </a:xfrm>
            <a:prstGeom prst="rect">
              <a:avLst/>
            </a:prstGeom>
            <a:solidFill>
              <a:srgbClr val="000000"/>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1112" name=""/>
            <p:cNvSpPr/>
            <p:nvPr/>
          </p:nvSpPr>
          <p:spPr>
            <a:xfrm>
              <a:off x="7623000" y="237816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13" name=""/>
            <p:cNvSpPr/>
            <p:nvPr/>
          </p:nvSpPr>
          <p:spPr>
            <a:xfrm>
              <a:off x="7623000" y="249228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14" name=""/>
            <p:cNvSpPr/>
            <p:nvPr/>
          </p:nvSpPr>
          <p:spPr>
            <a:xfrm>
              <a:off x="7623000" y="260496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15" name=""/>
            <p:cNvSpPr/>
            <p:nvPr/>
          </p:nvSpPr>
          <p:spPr>
            <a:xfrm>
              <a:off x="7623000" y="2719440"/>
              <a:ext cx="16200" cy="63360"/>
            </a:xfrm>
            <a:prstGeom prst="rect">
              <a:avLst/>
            </a:prstGeom>
            <a:solidFill>
              <a:srgbClr val="000000"/>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116" name=""/>
            <p:cNvSpPr/>
            <p:nvPr/>
          </p:nvSpPr>
          <p:spPr>
            <a:xfrm>
              <a:off x="7623000" y="283212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17" name=""/>
            <p:cNvSpPr/>
            <p:nvPr/>
          </p:nvSpPr>
          <p:spPr>
            <a:xfrm>
              <a:off x="7623000" y="294480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18" name=""/>
            <p:cNvSpPr/>
            <p:nvPr/>
          </p:nvSpPr>
          <p:spPr>
            <a:xfrm>
              <a:off x="7623000" y="3059280"/>
              <a:ext cx="16200" cy="64800"/>
            </a:xfrm>
            <a:prstGeom prst="rect">
              <a:avLst/>
            </a:prstGeom>
            <a:solidFill>
              <a:srgbClr val="000000"/>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1119" name=""/>
            <p:cNvSpPr/>
            <p:nvPr/>
          </p:nvSpPr>
          <p:spPr>
            <a:xfrm>
              <a:off x="7623000" y="3171960"/>
              <a:ext cx="16200" cy="64800"/>
            </a:xfrm>
            <a:prstGeom prst="rect">
              <a:avLst/>
            </a:prstGeom>
            <a:solidFill>
              <a:srgbClr val="000000"/>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1120" name=""/>
            <p:cNvSpPr/>
            <p:nvPr/>
          </p:nvSpPr>
          <p:spPr>
            <a:xfrm>
              <a:off x="7623000" y="328608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21" name=""/>
            <p:cNvSpPr/>
            <p:nvPr/>
          </p:nvSpPr>
          <p:spPr>
            <a:xfrm>
              <a:off x="7623000" y="339876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22" name=""/>
            <p:cNvSpPr/>
            <p:nvPr/>
          </p:nvSpPr>
          <p:spPr>
            <a:xfrm>
              <a:off x="7623000" y="351324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23" name=""/>
            <p:cNvSpPr/>
            <p:nvPr/>
          </p:nvSpPr>
          <p:spPr>
            <a:xfrm>
              <a:off x="7623000" y="362592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24" name=""/>
            <p:cNvSpPr/>
            <p:nvPr/>
          </p:nvSpPr>
          <p:spPr>
            <a:xfrm>
              <a:off x="7623000" y="3740040"/>
              <a:ext cx="16200" cy="63720"/>
            </a:xfrm>
            <a:prstGeom prst="rect">
              <a:avLst/>
            </a:prstGeom>
            <a:solidFill>
              <a:srgbClr val="000000"/>
            </a:solidFill>
            <a:ln w="0">
              <a:noFill/>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125" name=""/>
            <p:cNvSpPr/>
            <p:nvPr/>
          </p:nvSpPr>
          <p:spPr>
            <a:xfrm>
              <a:off x="7623000" y="385272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26" name=""/>
            <p:cNvSpPr/>
            <p:nvPr/>
          </p:nvSpPr>
          <p:spPr>
            <a:xfrm>
              <a:off x="7623000" y="396540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27" name=""/>
            <p:cNvSpPr/>
            <p:nvPr/>
          </p:nvSpPr>
          <p:spPr>
            <a:xfrm>
              <a:off x="7623000" y="407988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28" name=""/>
            <p:cNvSpPr/>
            <p:nvPr/>
          </p:nvSpPr>
          <p:spPr>
            <a:xfrm>
              <a:off x="7623000" y="419256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29" name=""/>
            <p:cNvSpPr/>
            <p:nvPr/>
          </p:nvSpPr>
          <p:spPr>
            <a:xfrm>
              <a:off x="7623000" y="4307040"/>
              <a:ext cx="16200" cy="64800"/>
            </a:xfrm>
            <a:prstGeom prst="rect">
              <a:avLst/>
            </a:prstGeom>
            <a:solidFill>
              <a:srgbClr val="000000"/>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1130" name=""/>
            <p:cNvSpPr/>
            <p:nvPr/>
          </p:nvSpPr>
          <p:spPr>
            <a:xfrm>
              <a:off x="7623000" y="4419720"/>
              <a:ext cx="16200" cy="64800"/>
            </a:xfrm>
            <a:prstGeom prst="rect">
              <a:avLst/>
            </a:prstGeom>
            <a:solidFill>
              <a:srgbClr val="000000"/>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1131" name=""/>
            <p:cNvSpPr/>
            <p:nvPr/>
          </p:nvSpPr>
          <p:spPr>
            <a:xfrm>
              <a:off x="7623000" y="4533840"/>
              <a:ext cx="16200" cy="63720"/>
            </a:xfrm>
            <a:prstGeom prst="rect">
              <a:avLst/>
            </a:prstGeom>
            <a:solidFill>
              <a:srgbClr val="000000"/>
            </a:solidFill>
            <a:ln w="0">
              <a:noFill/>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132" name=""/>
            <p:cNvSpPr/>
            <p:nvPr/>
          </p:nvSpPr>
          <p:spPr>
            <a:xfrm>
              <a:off x="7623000" y="464652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33" name=""/>
            <p:cNvSpPr/>
            <p:nvPr/>
          </p:nvSpPr>
          <p:spPr>
            <a:xfrm>
              <a:off x="7623000" y="4761000"/>
              <a:ext cx="16200" cy="63360"/>
            </a:xfrm>
            <a:prstGeom prst="rect">
              <a:avLst/>
            </a:prstGeom>
            <a:solidFill>
              <a:srgbClr val="000000"/>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134" name=""/>
            <p:cNvSpPr/>
            <p:nvPr/>
          </p:nvSpPr>
          <p:spPr>
            <a:xfrm>
              <a:off x="7623000" y="487368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35" name=""/>
            <p:cNvSpPr/>
            <p:nvPr/>
          </p:nvSpPr>
          <p:spPr>
            <a:xfrm>
              <a:off x="7623000" y="498636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36" name=""/>
            <p:cNvSpPr/>
            <p:nvPr/>
          </p:nvSpPr>
          <p:spPr>
            <a:xfrm>
              <a:off x="7623000" y="510048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37" name=""/>
            <p:cNvSpPr/>
            <p:nvPr/>
          </p:nvSpPr>
          <p:spPr>
            <a:xfrm>
              <a:off x="7623000" y="5213520"/>
              <a:ext cx="16200" cy="64800"/>
            </a:xfrm>
            <a:prstGeom prst="rect">
              <a:avLst/>
            </a:prstGeom>
            <a:solidFill>
              <a:srgbClr val="000000"/>
            </a:solidFill>
            <a:ln w="0">
              <a:noFill/>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1138" name=""/>
            <p:cNvSpPr/>
            <p:nvPr/>
          </p:nvSpPr>
          <p:spPr>
            <a:xfrm>
              <a:off x="7623000" y="532764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39" name=""/>
            <p:cNvSpPr/>
            <p:nvPr/>
          </p:nvSpPr>
          <p:spPr>
            <a:xfrm>
              <a:off x="7623000" y="544032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40" name=""/>
            <p:cNvSpPr/>
            <p:nvPr/>
          </p:nvSpPr>
          <p:spPr>
            <a:xfrm>
              <a:off x="7623000" y="5554800"/>
              <a:ext cx="16200" cy="63360"/>
            </a:xfrm>
            <a:prstGeom prst="rect">
              <a:avLst/>
            </a:prstGeom>
            <a:solidFill>
              <a:srgbClr val="000000"/>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141" name=""/>
            <p:cNvSpPr/>
            <p:nvPr/>
          </p:nvSpPr>
          <p:spPr>
            <a:xfrm>
              <a:off x="7623000" y="5667480"/>
              <a:ext cx="16200" cy="65160"/>
            </a:xfrm>
            <a:prstGeom prst="rect">
              <a:avLst/>
            </a:prstGeom>
            <a:solidFill>
              <a:srgbClr val="000000"/>
            </a:solidFill>
            <a:ln w="0">
              <a:noFill/>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grpSp>
      <p:sp>
        <p:nvSpPr>
          <p:cNvPr id="1142" name=""/>
          <p:cNvSpPr/>
          <p:nvPr/>
        </p:nvSpPr>
        <p:spPr>
          <a:xfrm>
            <a:off x="7629480" y="4510080"/>
            <a:ext cx="1044720" cy="1969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3" name=""/>
          <p:cNvSpPr/>
          <p:nvPr/>
        </p:nvSpPr>
        <p:spPr>
          <a:xfrm>
            <a:off x="7742160" y="4552920"/>
            <a:ext cx="9147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Forward Prices</a:t>
            </a:r>
            <a:endParaRPr b="0" lang="en-US" sz="1000" strike="noStrike" u="none">
              <a:solidFill>
                <a:srgbClr val="000000"/>
              </a:solidFill>
              <a:effectLst/>
              <a:uFillTx/>
              <a:latin typeface="Times New Roman"/>
            </a:endParaRPr>
          </a:p>
        </p:txBody>
      </p:sp>
      <p:sp>
        <p:nvSpPr>
          <p:cNvPr id="1144" name=""/>
          <p:cNvSpPr/>
          <p:nvPr/>
        </p:nvSpPr>
        <p:spPr>
          <a:xfrm>
            <a:off x="7034040" y="4510080"/>
            <a:ext cx="538200" cy="2095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5" name=""/>
          <p:cNvSpPr/>
          <p:nvPr/>
        </p:nvSpPr>
        <p:spPr>
          <a:xfrm>
            <a:off x="7104600" y="4557600"/>
            <a:ext cx="47160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Historic</a:t>
            </a:r>
            <a:endParaRPr b="0" lang="en-US" sz="1000" strike="noStrike" u="none">
              <a:solidFill>
                <a:srgbClr val="000000"/>
              </a:solidFill>
              <a:effectLst/>
              <a:uFillTx/>
              <a:latin typeface="Times New Roman"/>
            </a:endParaRPr>
          </a:p>
        </p:txBody>
      </p:sp>
      <p:sp>
        <p:nvSpPr>
          <p:cNvPr id="1146" name=""/>
          <p:cNvSpPr/>
          <p:nvPr/>
        </p:nvSpPr>
        <p:spPr>
          <a:xfrm>
            <a:off x="923760" y="1225440"/>
            <a:ext cx="743040" cy="2095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7" name=""/>
          <p:cNvSpPr/>
          <p:nvPr/>
        </p:nvSpPr>
        <p:spPr>
          <a:xfrm>
            <a:off x="992160" y="1273320"/>
            <a:ext cx="6825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$US/MMBtu</a:t>
            </a:r>
            <a:endParaRPr b="0" lang="en-US" sz="1000" strike="noStrike" u="none">
              <a:solidFill>
                <a:srgbClr val="000000"/>
              </a:solidFill>
              <a:effectLst/>
              <a:uFillTx/>
              <a:latin typeface="Times New Roman"/>
            </a:endParaRPr>
          </a:p>
        </p:txBody>
      </p:sp>
      <p:sp>
        <p:nvSpPr>
          <p:cNvPr id="1148" name=""/>
          <p:cNvSpPr/>
          <p:nvPr/>
        </p:nvSpPr>
        <p:spPr>
          <a:xfrm>
            <a:off x="4086360" y="3463920"/>
            <a:ext cx="614160" cy="2397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49" name=""/>
          <p:cNvSpPr/>
          <p:nvPr/>
        </p:nvSpPr>
        <p:spPr>
          <a:xfrm>
            <a:off x="4166640" y="3516480"/>
            <a:ext cx="54252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NYMEX</a:t>
            </a:r>
            <a:endParaRPr b="0" lang="en-US" sz="1200" strike="noStrike" u="none">
              <a:solidFill>
                <a:srgbClr val="000000"/>
              </a:solidFill>
              <a:effectLst/>
              <a:uFillTx/>
              <a:latin typeface="Times New Roman"/>
            </a:endParaRPr>
          </a:p>
        </p:txBody>
      </p:sp>
      <p:grpSp>
        <p:nvGrpSpPr>
          <p:cNvPr id="1150" name=""/>
          <p:cNvGrpSpPr/>
          <p:nvPr/>
        </p:nvGrpSpPr>
        <p:grpSpPr>
          <a:xfrm>
            <a:off x="4695840" y="3579840"/>
            <a:ext cx="330120" cy="79200"/>
            <a:chOff x="4695840" y="3579840"/>
            <a:chExt cx="330120" cy="79200"/>
          </a:xfrm>
        </p:grpSpPr>
        <p:sp>
          <p:nvSpPr>
            <p:cNvPr id="1151" name=""/>
            <p:cNvSpPr/>
            <p:nvPr/>
          </p:nvSpPr>
          <p:spPr>
            <a:xfrm>
              <a:off x="4695840" y="3579840"/>
              <a:ext cx="239760" cy="46080"/>
            </a:xfrm>
            <a:prstGeom prst="line">
              <a:avLst/>
            </a:prstGeom>
            <a:ln w="9360">
              <a:solidFill>
                <a:srgbClr val="00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152" name=""/>
            <p:cNvSpPr/>
            <p:nvPr/>
          </p:nvSpPr>
          <p:spPr>
            <a:xfrm>
              <a:off x="4925880" y="3595680"/>
              <a:ext cx="100080" cy="63360"/>
            </a:xfrm>
            <a:custGeom>
              <a:avLst/>
              <a:gdLst/>
              <a:ahLst/>
              <a:rect l="l" t="t" r="r" b="b"/>
              <a:pathLst>
                <a:path w="126" h="80">
                  <a:moveTo>
                    <a:pt x="0" y="80"/>
                  </a:moveTo>
                  <a:lnTo>
                    <a:pt x="126" y="63"/>
                  </a:lnTo>
                  <a:lnTo>
                    <a:pt x="15" y="0"/>
                  </a:lnTo>
                  <a:lnTo>
                    <a:pt x="0" y="80"/>
                  </a:lnTo>
                  <a:close/>
                </a:path>
              </a:pathLst>
            </a:custGeom>
            <a:solidFill>
              <a:srgbClr val="000000"/>
            </a:solidFill>
            <a:ln w="0">
              <a:noFill/>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grpSp>
      <p:sp>
        <p:nvSpPr>
          <p:cNvPr id="1153" name=""/>
          <p:cNvSpPr/>
          <p:nvPr/>
        </p:nvSpPr>
        <p:spPr>
          <a:xfrm>
            <a:off x="2844720" y="4641840"/>
            <a:ext cx="515880" cy="24120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4" name=""/>
          <p:cNvSpPr/>
          <p:nvPr/>
        </p:nvSpPr>
        <p:spPr>
          <a:xfrm>
            <a:off x="2921040" y="4695840"/>
            <a:ext cx="44100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AECO</a:t>
            </a:r>
            <a:endParaRPr b="0" lang="en-US" sz="1200" strike="noStrike" u="none">
              <a:solidFill>
                <a:srgbClr val="000000"/>
              </a:solidFill>
              <a:effectLst/>
              <a:uFillTx/>
              <a:latin typeface="Times New Roman"/>
            </a:endParaRPr>
          </a:p>
        </p:txBody>
      </p:sp>
      <p:grpSp>
        <p:nvGrpSpPr>
          <p:cNvPr id="1155" name=""/>
          <p:cNvGrpSpPr/>
          <p:nvPr/>
        </p:nvGrpSpPr>
        <p:grpSpPr>
          <a:xfrm>
            <a:off x="3297240" y="4548240"/>
            <a:ext cx="169920" cy="115560"/>
            <a:chOff x="3297240" y="4548240"/>
            <a:chExt cx="169920" cy="115560"/>
          </a:xfrm>
        </p:grpSpPr>
        <p:sp>
          <p:nvSpPr>
            <p:cNvPr id="1156" name=""/>
            <p:cNvSpPr/>
            <p:nvPr/>
          </p:nvSpPr>
          <p:spPr>
            <a:xfrm flipV="1">
              <a:off x="3297240" y="4598640"/>
              <a:ext cx="93600" cy="65160"/>
            </a:xfrm>
            <a:prstGeom prst="line">
              <a:avLst/>
            </a:prstGeom>
            <a:ln w="936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157" name=""/>
            <p:cNvSpPr/>
            <p:nvPr/>
          </p:nvSpPr>
          <p:spPr>
            <a:xfrm>
              <a:off x="3371760" y="4548240"/>
              <a:ext cx="95400" cy="81000"/>
            </a:xfrm>
            <a:custGeom>
              <a:avLst/>
              <a:gdLst/>
              <a:ahLst/>
              <a:rect l="l" t="t" r="r" b="b"/>
              <a:pathLst>
                <a:path w="121" h="102">
                  <a:moveTo>
                    <a:pt x="45" y="102"/>
                  </a:moveTo>
                  <a:lnTo>
                    <a:pt x="121" y="0"/>
                  </a:lnTo>
                  <a:lnTo>
                    <a:pt x="0" y="35"/>
                  </a:lnTo>
                  <a:lnTo>
                    <a:pt x="45" y="102"/>
                  </a:lnTo>
                  <a:close/>
                </a:path>
              </a:pathLst>
            </a:custGeom>
            <a:solidFill>
              <a:srgbClr val="000000"/>
            </a:solidFill>
            <a:ln w="0">
              <a:noFill/>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grpSp>
      <p:sp>
        <p:nvSpPr>
          <p:cNvPr id="1158" name=""/>
          <p:cNvSpPr/>
          <p:nvPr/>
        </p:nvSpPr>
        <p:spPr>
          <a:xfrm>
            <a:off x="6307200" y="5292720"/>
            <a:ext cx="1143000" cy="409680"/>
          </a:xfrm>
          <a:custGeom>
            <a:avLst/>
            <a:gdLst/>
            <a:ahLst/>
            <a:rect l="l" t="t" r="r" b="b"/>
            <a:pathLst>
              <a:path w="1440" h="516">
                <a:moveTo>
                  <a:pt x="86" y="0"/>
                </a:moveTo>
                <a:lnTo>
                  <a:pt x="69" y="2"/>
                </a:lnTo>
                <a:lnTo>
                  <a:pt x="52" y="7"/>
                </a:lnTo>
                <a:lnTo>
                  <a:pt x="37" y="15"/>
                </a:lnTo>
                <a:lnTo>
                  <a:pt x="26" y="26"/>
                </a:lnTo>
                <a:lnTo>
                  <a:pt x="15" y="37"/>
                </a:lnTo>
                <a:lnTo>
                  <a:pt x="8" y="52"/>
                </a:lnTo>
                <a:lnTo>
                  <a:pt x="2" y="68"/>
                </a:lnTo>
                <a:lnTo>
                  <a:pt x="0" y="85"/>
                </a:lnTo>
                <a:lnTo>
                  <a:pt x="0" y="430"/>
                </a:lnTo>
                <a:lnTo>
                  <a:pt x="2" y="447"/>
                </a:lnTo>
                <a:lnTo>
                  <a:pt x="8" y="464"/>
                </a:lnTo>
                <a:lnTo>
                  <a:pt x="15" y="479"/>
                </a:lnTo>
                <a:lnTo>
                  <a:pt x="26" y="490"/>
                </a:lnTo>
                <a:lnTo>
                  <a:pt x="37" y="501"/>
                </a:lnTo>
                <a:lnTo>
                  <a:pt x="52" y="508"/>
                </a:lnTo>
                <a:lnTo>
                  <a:pt x="69" y="514"/>
                </a:lnTo>
                <a:lnTo>
                  <a:pt x="86" y="516"/>
                </a:lnTo>
                <a:lnTo>
                  <a:pt x="1355" y="516"/>
                </a:lnTo>
                <a:lnTo>
                  <a:pt x="1371" y="514"/>
                </a:lnTo>
                <a:lnTo>
                  <a:pt x="1388" y="508"/>
                </a:lnTo>
                <a:lnTo>
                  <a:pt x="1403" y="501"/>
                </a:lnTo>
                <a:lnTo>
                  <a:pt x="1414" y="490"/>
                </a:lnTo>
                <a:lnTo>
                  <a:pt x="1425" y="479"/>
                </a:lnTo>
                <a:lnTo>
                  <a:pt x="1433" y="464"/>
                </a:lnTo>
                <a:lnTo>
                  <a:pt x="1438" y="447"/>
                </a:lnTo>
                <a:lnTo>
                  <a:pt x="1440" y="430"/>
                </a:lnTo>
                <a:lnTo>
                  <a:pt x="1440" y="85"/>
                </a:lnTo>
                <a:lnTo>
                  <a:pt x="1438" y="68"/>
                </a:lnTo>
                <a:lnTo>
                  <a:pt x="1433" y="52"/>
                </a:lnTo>
                <a:lnTo>
                  <a:pt x="1425" y="37"/>
                </a:lnTo>
                <a:lnTo>
                  <a:pt x="1414" y="26"/>
                </a:lnTo>
                <a:lnTo>
                  <a:pt x="1403" y="15"/>
                </a:lnTo>
                <a:lnTo>
                  <a:pt x="1388" y="7"/>
                </a:lnTo>
                <a:lnTo>
                  <a:pt x="1371" y="2"/>
                </a:lnTo>
                <a:lnTo>
                  <a:pt x="1355" y="0"/>
                </a:lnTo>
                <a:lnTo>
                  <a:pt x="86" y="0"/>
                </a:lnTo>
                <a:close/>
              </a:path>
            </a:pathLst>
          </a:custGeom>
          <a:solidFill>
            <a:srgbClr val="ffffff"/>
          </a:solidFill>
          <a:ln w="936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59" name=""/>
          <p:cNvSpPr/>
          <p:nvPr/>
        </p:nvSpPr>
        <p:spPr>
          <a:xfrm>
            <a:off x="6452640" y="5343480"/>
            <a:ext cx="98496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Historical Basis </a:t>
            </a:r>
            <a:endParaRPr b="0" lang="en-US" sz="1000" strike="noStrike" u="none">
              <a:solidFill>
                <a:srgbClr val="000000"/>
              </a:solidFill>
              <a:effectLst/>
              <a:uFillTx/>
              <a:latin typeface="Times New Roman"/>
            </a:endParaRPr>
          </a:p>
        </p:txBody>
      </p:sp>
      <p:sp>
        <p:nvSpPr>
          <p:cNvPr id="1160" name=""/>
          <p:cNvSpPr/>
          <p:nvPr/>
        </p:nvSpPr>
        <p:spPr>
          <a:xfrm>
            <a:off x="6492600" y="5504040"/>
            <a:ext cx="865440" cy="15300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Average (0.71)</a:t>
            </a:r>
            <a:endParaRPr b="0" lang="en-US" sz="1000" strike="noStrike" u="none">
              <a:solidFill>
                <a:srgbClr val="000000"/>
              </a:solidFill>
              <a:effectLst/>
              <a:uFillTx/>
              <a:latin typeface="Times New Roman"/>
            </a:endParaRPr>
          </a:p>
        </p:txBody>
      </p:sp>
      <p:grpSp>
        <p:nvGrpSpPr>
          <p:cNvPr id="1161" name=""/>
          <p:cNvGrpSpPr/>
          <p:nvPr/>
        </p:nvGrpSpPr>
        <p:grpSpPr>
          <a:xfrm>
            <a:off x="6508800" y="5186520"/>
            <a:ext cx="137880" cy="105840"/>
            <a:chOff x="6508800" y="5186520"/>
            <a:chExt cx="137880" cy="105840"/>
          </a:xfrm>
        </p:grpSpPr>
        <p:sp>
          <p:nvSpPr>
            <p:cNvPr id="1162" name=""/>
            <p:cNvSpPr/>
            <p:nvPr/>
          </p:nvSpPr>
          <p:spPr>
            <a:xfrm flipH="1" flipV="1">
              <a:off x="6581520" y="5241600"/>
              <a:ext cx="65160" cy="50760"/>
            </a:xfrm>
            <a:prstGeom prst="line">
              <a:avLst/>
            </a:prstGeom>
            <a:ln w="936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163" name=""/>
            <p:cNvSpPr/>
            <p:nvPr/>
          </p:nvSpPr>
          <p:spPr>
            <a:xfrm>
              <a:off x="6508800" y="5186520"/>
              <a:ext cx="106200" cy="95040"/>
            </a:xfrm>
            <a:custGeom>
              <a:avLst/>
              <a:gdLst/>
              <a:ahLst/>
              <a:rect l="l" t="t" r="r" b="b"/>
              <a:pathLst>
                <a:path w="133" h="121">
                  <a:moveTo>
                    <a:pt x="133" y="26"/>
                  </a:moveTo>
                  <a:lnTo>
                    <a:pt x="0" y="0"/>
                  </a:lnTo>
                  <a:lnTo>
                    <a:pt x="57" y="121"/>
                  </a:lnTo>
                  <a:lnTo>
                    <a:pt x="133" y="26"/>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164" name=""/>
          <p:cNvSpPr/>
          <p:nvPr/>
        </p:nvSpPr>
        <p:spPr>
          <a:xfrm>
            <a:off x="3368520" y="5241960"/>
            <a:ext cx="741600" cy="2095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5" name=""/>
          <p:cNvSpPr/>
          <p:nvPr/>
        </p:nvSpPr>
        <p:spPr>
          <a:xfrm>
            <a:off x="3200040" y="5334120"/>
            <a:ext cx="94896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AECO BASIS</a:t>
            </a:r>
            <a:endParaRPr b="0" lang="en-US" sz="1200" strike="noStrike" u="none">
              <a:solidFill>
                <a:srgbClr val="000000"/>
              </a:solidFill>
              <a:effectLst/>
              <a:uFillTx/>
              <a:latin typeface="Times New Roman"/>
            </a:endParaRPr>
          </a:p>
        </p:txBody>
      </p:sp>
      <p:grpSp>
        <p:nvGrpSpPr>
          <p:cNvPr id="1166" name=""/>
          <p:cNvGrpSpPr/>
          <p:nvPr/>
        </p:nvGrpSpPr>
        <p:grpSpPr>
          <a:xfrm>
            <a:off x="4086360" y="5216400"/>
            <a:ext cx="228600" cy="93960"/>
            <a:chOff x="4086360" y="5216400"/>
            <a:chExt cx="228600" cy="93960"/>
          </a:xfrm>
        </p:grpSpPr>
        <p:sp>
          <p:nvSpPr>
            <p:cNvPr id="1167" name=""/>
            <p:cNvSpPr/>
            <p:nvPr/>
          </p:nvSpPr>
          <p:spPr>
            <a:xfrm flipV="1">
              <a:off x="4086360" y="5262480"/>
              <a:ext cx="139680" cy="30240"/>
            </a:xfrm>
            <a:prstGeom prst="line">
              <a:avLst/>
            </a:prstGeom>
            <a:ln w="9360">
              <a:solidFill>
                <a:srgbClr val="000000"/>
              </a:solidFill>
              <a:miter/>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1168" name=""/>
            <p:cNvSpPr/>
            <p:nvPr/>
          </p:nvSpPr>
          <p:spPr>
            <a:xfrm>
              <a:off x="4211640" y="5216400"/>
              <a:ext cx="103320" cy="93960"/>
            </a:xfrm>
            <a:custGeom>
              <a:avLst/>
              <a:gdLst/>
              <a:ahLst/>
              <a:rect l="l" t="t" r="r" b="b"/>
              <a:pathLst>
                <a:path w="130" h="117">
                  <a:moveTo>
                    <a:pt x="26" y="117"/>
                  </a:moveTo>
                  <a:lnTo>
                    <a:pt x="130" y="32"/>
                  </a:lnTo>
                  <a:lnTo>
                    <a:pt x="0" y="0"/>
                  </a:lnTo>
                  <a:lnTo>
                    <a:pt x="26" y="11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1169" name=""/>
          <p:cNvSpPr/>
          <p:nvPr/>
        </p:nvSpPr>
        <p:spPr>
          <a:xfrm>
            <a:off x="7772400" y="4724280"/>
            <a:ext cx="8380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70" name=""/>
          <p:cNvSpPr/>
          <p:nvPr/>
        </p:nvSpPr>
        <p:spPr>
          <a:xfrm flipH="1">
            <a:off x="6857640" y="4724280"/>
            <a:ext cx="685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71" name=""/>
          <p:cNvSpPr/>
          <p:nvPr/>
        </p:nvSpPr>
        <p:spPr>
          <a:xfrm>
            <a:off x="613440" y="6476040"/>
            <a:ext cx="921960" cy="24660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Enron</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2"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AECO “C” N.I.T. PRICES</a:t>
            </a:r>
            <a:br>
              <a:rPr sz="3200"/>
            </a:br>
            <a:r>
              <a:rPr b="0" i="1" lang="en-US" sz="2000" strike="noStrike" u="none">
                <a:solidFill>
                  <a:srgbClr val="000000"/>
                </a:solidFill>
                <a:effectLst/>
                <a:uFillTx/>
                <a:latin typeface="Arial Black"/>
              </a:rPr>
              <a:t>Historical and Forward Market</a:t>
            </a:r>
            <a:endParaRPr b="0" lang="en-US" sz="2000" strike="noStrike" u="none">
              <a:solidFill>
                <a:srgbClr val="000000"/>
              </a:solidFill>
              <a:effectLst/>
              <a:uFillTx/>
              <a:latin typeface="Arial Black"/>
            </a:endParaRPr>
          </a:p>
        </p:txBody>
      </p:sp>
      <p:pic>
        <p:nvPicPr>
          <p:cNvPr id="1173" name="" descr=""/>
          <p:cNvPicPr/>
          <p:nvPr/>
        </p:nvPicPr>
        <p:blipFill>
          <a:blip r:embed="rId1"/>
          <a:stretch/>
        </p:blipFill>
        <p:spPr>
          <a:xfrm>
            <a:off x="457200" y="609480"/>
            <a:ext cx="8373960" cy="5726160"/>
          </a:xfrm>
          <a:prstGeom prst="rect">
            <a:avLst/>
          </a:prstGeom>
          <a:noFill/>
          <a:ln w="0">
            <a:noFill/>
          </a:ln>
        </p:spPr>
      </p:pic>
      <p:sp>
        <p:nvSpPr>
          <p:cNvPr id="1174" name=""/>
          <p:cNvSpPr/>
          <p:nvPr/>
        </p:nvSpPr>
        <p:spPr>
          <a:xfrm>
            <a:off x="613440" y="6476040"/>
            <a:ext cx="921960" cy="24660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Enron</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5"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Nymex Prices</a:t>
            </a:r>
            <a:br>
              <a:rPr sz="3200"/>
            </a:br>
            <a:r>
              <a:rPr b="0" i="1" lang="en-US" sz="2000" strike="noStrike" u="none">
                <a:solidFill>
                  <a:srgbClr val="000000"/>
                </a:solidFill>
                <a:effectLst/>
                <a:uFillTx/>
                <a:latin typeface="Arial Black"/>
              </a:rPr>
              <a:t>Historical and Forward Markets</a:t>
            </a:r>
            <a:endParaRPr b="0" lang="en-US" sz="2000" strike="noStrike" u="none">
              <a:solidFill>
                <a:srgbClr val="000000"/>
              </a:solidFill>
              <a:effectLst/>
              <a:uFillTx/>
              <a:latin typeface="Arial Black"/>
            </a:endParaRPr>
          </a:p>
        </p:txBody>
      </p:sp>
      <p:pic>
        <p:nvPicPr>
          <p:cNvPr id="1176" name="" descr=""/>
          <p:cNvPicPr/>
          <p:nvPr/>
        </p:nvPicPr>
        <p:blipFill>
          <a:blip r:embed="rId1"/>
          <a:stretch/>
        </p:blipFill>
        <p:spPr>
          <a:xfrm>
            <a:off x="609480" y="685800"/>
            <a:ext cx="8221680" cy="5621400"/>
          </a:xfrm>
          <a:prstGeom prst="rect">
            <a:avLst/>
          </a:prstGeom>
          <a:noFill/>
          <a:ln w="0">
            <a:noFill/>
          </a:ln>
        </p:spPr>
      </p:pic>
      <p:sp>
        <p:nvSpPr>
          <p:cNvPr id="1177" name=""/>
          <p:cNvSpPr/>
          <p:nvPr/>
        </p:nvSpPr>
        <p:spPr>
          <a:xfrm>
            <a:off x="613440" y="6476040"/>
            <a:ext cx="921960" cy="24660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Enron</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algn="ct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Arial"/>
            </a:endParaRPr>
          </a:p>
        </p:txBody>
      </p:sp>
      <p:sp>
        <p:nvSpPr>
          <p:cNvPr id="16" name="PlaceHolder 2"/>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U.S. Supply</a:t>
            </a:r>
            <a:endParaRPr b="0" lang="en-US" sz="4000" strike="noStrike" u="none">
              <a:solidFill>
                <a:srgbClr val="000000"/>
              </a:solidFill>
              <a:effectLst/>
              <a:uFillTx/>
              <a:latin typeface="Arial Black"/>
            </a:endParaRPr>
          </a:p>
        </p:txBody>
      </p:sp>
      <p:graphicFrame>
        <p:nvGraphicFramePr>
          <p:cNvPr id="17" name=""/>
          <p:cNvGraphicFramePr/>
          <p:nvPr/>
        </p:nvGraphicFramePr>
        <p:xfrm>
          <a:off x="3733920" y="3505320"/>
          <a:ext cx="1523880" cy="1422360"/>
        </p:xfrm>
        <a:graphic>
          <a:graphicData uri="http://schemas.openxmlformats.org/presentationml/2006/ole">
            <p:oleObj r:id="rId1" spid="">
              <p:embed/>
              <p:pic>
                <p:nvPicPr>
                  <p:cNvPr id="18" name="" descr=""/>
                  <p:cNvPicPr/>
                  <p:nvPr/>
                </p:nvPicPr>
                <p:blipFill>
                  <a:blip r:embed="rId2"/>
                  <a:stretch/>
                </p:blipFill>
                <p:spPr>
                  <a:xfrm>
                    <a:off x="3733920" y="3505320"/>
                    <a:ext cx="1523880" cy="14223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8" name="PlaceHolder 1"/>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algn="ct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Arial"/>
            </a:endParaRPr>
          </a:p>
        </p:txBody>
      </p:sp>
      <p:sp>
        <p:nvSpPr>
          <p:cNvPr id="1179" name="PlaceHolder 2"/>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Canadian Demand</a:t>
            </a:r>
            <a:endParaRPr b="0" lang="en-US" sz="4000" strike="noStrike" u="none">
              <a:solidFill>
                <a:srgbClr val="000000"/>
              </a:solidFill>
              <a:effectLst/>
              <a:uFillTx/>
              <a:latin typeface="Arial Black"/>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80"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Canadian Demand Composition</a:t>
            </a:r>
            <a:endParaRPr b="0" lang="en-US" sz="3200" strike="noStrike" u="none">
              <a:solidFill>
                <a:srgbClr val="000000"/>
              </a:solidFill>
              <a:effectLst/>
              <a:uFillTx/>
              <a:latin typeface="Arial Black"/>
            </a:endParaRPr>
          </a:p>
        </p:txBody>
      </p:sp>
      <p:pic>
        <p:nvPicPr>
          <p:cNvPr id="1181" name="" descr=""/>
          <p:cNvPicPr/>
          <p:nvPr/>
        </p:nvPicPr>
        <p:blipFill>
          <a:blip r:embed="rId1"/>
          <a:stretch/>
        </p:blipFill>
        <p:spPr>
          <a:xfrm>
            <a:off x="4267080" y="838080"/>
            <a:ext cx="4876920" cy="3335400"/>
          </a:xfrm>
          <a:prstGeom prst="rect">
            <a:avLst/>
          </a:prstGeom>
          <a:noFill/>
          <a:ln w="0">
            <a:noFill/>
          </a:ln>
        </p:spPr>
      </p:pic>
      <p:pic>
        <p:nvPicPr>
          <p:cNvPr id="1182" name="" descr=""/>
          <p:cNvPicPr/>
          <p:nvPr/>
        </p:nvPicPr>
        <p:blipFill>
          <a:blip r:embed="rId2"/>
          <a:stretch/>
        </p:blipFill>
        <p:spPr>
          <a:xfrm>
            <a:off x="609480" y="3352680"/>
            <a:ext cx="4724640" cy="3229200"/>
          </a:xfrm>
          <a:prstGeom prst="rect">
            <a:avLst/>
          </a:prstGeom>
          <a:noFill/>
          <a:ln w="0">
            <a:noFill/>
          </a:ln>
        </p:spPr>
      </p:pic>
      <p:sp>
        <p:nvSpPr>
          <p:cNvPr id="1183" name=""/>
          <p:cNvSpPr/>
          <p:nvPr/>
        </p:nvSpPr>
        <p:spPr>
          <a:xfrm>
            <a:off x="540360" y="6612480"/>
            <a:ext cx="1638360" cy="24660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PIRA Energy Group</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84" name="PlaceHolder 1"/>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algn="ct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Arial"/>
            </a:endParaRPr>
          </a:p>
        </p:txBody>
      </p:sp>
      <p:sp>
        <p:nvSpPr>
          <p:cNvPr id="1185" name="PlaceHolder 2"/>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U.S. Demand</a:t>
            </a:r>
            <a:endParaRPr b="0" lang="en-US" sz="4000" strike="noStrike" u="none">
              <a:solidFill>
                <a:srgbClr val="000000"/>
              </a:solidFill>
              <a:effectLst/>
              <a:uFillTx/>
              <a:latin typeface="Arial Black"/>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86" name="PlaceHolder 1"/>
          <p:cNvSpPr>
            <a:spLocks noGrp="1"/>
          </p:cNvSpPr>
          <p:nvPr>
            <p:ph type="title"/>
          </p:nvPr>
        </p:nvSpPr>
        <p:spPr>
          <a:xfrm>
            <a:off x="45720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U.S. Gas Demand Components</a:t>
            </a:r>
            <a:endParaRPr b="0" lang="en-US" sz="3200" strike="noStrike" u="none">
              <a:solidFill>
                <a:srgbClr val="000000"/>
              </a:solidFill>
              <a:effectLst/>
              <a:uFillTx/>
              <a:latin typeface="Arial Black"/>
            </a:endParaRPr>
          </a:p>
        </p:txBody>
      </p:sp>
      <p:pic>
        <p:nvPicPr>
          <p:cNvPr id="1187" name="" descr=""/>
          <p:cNvPicPr/>
          <p:nvPr/>
        </p:nvPicPr>
        <p:blipFill>
          <a:blip r:embed="rId1"/>
          <a:stretch/>
        </p:blipFill>
        <p:spPr>
          <a:xfrm>
            <a:off x="2286000" y="838080"/>
            <a:ext cx="4716360" cy="3224160"/>
          </a:xfrm>
          <a:prstGeom prst="rect">
            <a:avLst/>
          </a:prstGeom>
          <a:noFill/>
          <a:ln w="0">
            <a:noFill/>
          </a:ln>
        </p:spPr>
      </p:pic>
      <p:pic>
        <p:nvPicPr>
          <p:cNvPr id="1188" name="" descr=""/>
          <p:cNvPicPr/>
          <p:nvPr/>
        </p:nvPicPr>
        <p:blipFill>
          <a:blip r:embed="rId2"/>
          <a:stretch/>
        </p:blipFill>
        <p:spPr>
          <a:xfrm>
            <a:off x="0" y="3505320"/>
            <a:ext cx="4640400" cy="3173400"/>
          </a:xfrm>
          <a:prstGeom prst="rect">
            <a:avLst/>
          </a:prstGeom>
          <a:noFill/>
          <a:ln w="0">
            <a:noFill/>
          </a:ln>
        </p:spPr>
      </p:pic>
      <p:pic>
        <p:nvPicPr>
          <p:cNvPr id="1189" name="" descr=""/>
          <p:cNvPicPr/>
          <p:nvPr/>
        </p:nvPicPr>
        <p:blipFill>
          <a:blip r:embed="rId3"/>
          <a:stretch/>
        </p:blipFill>
        <p:spPr>
          <a:xfrm>
            <a:off x="4038480" y="3625920"/>
            <a:ext cx="4724640" cy="3232080"/>
          </a:xfrm>
          <a:prstGeom prst="rect">
            <a:avLst/>
          </a:prstGeom>
          <a:noFill/>
          <a:ln w="0">
            <a:noFill/>
          </a:ln>
        </p:spPr>
      </p:pic>
      <p:sp>
        <p:nvSpPr>
          <p:cNvPr id="1190" name=""/>
          <p:cNvSpPr/>
          <p:nvPr/>
        </p:nvSpPr>
        <p:spPr>
          <a:xfrm>
            <a:off x="540360" y="6612480"/>
            <a:ext cx="1638360" cy="24660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PIRA Energy Group</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91" name="PlaceHolder 1"/>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algn="ct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Arial"/>
            </a:endParaRPr>
          </a:p>
        </p:txBody>
      </p:sp>
      <p:sp>
        <p:nvSpPr>
          <p:cNvPr id="1192" name="PlaceHolder 2"/>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Canadian Storage</a:t>
            </a:r>
            <a:endParaRPr b="0" lang="en-US" sz="4000" strike="noStrike" u="none">
              <a:solidFill>
                <a:srgbClr val="000000"/>
              </a:solidFill>
              <a:effectLst/>
              <a:uFillTx/>
              <a:latin typeface="Arial Black"/>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93"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Intra-Alberta Storage Levels</a:t>
            </a:r>
            <a:endParaRPr b="0" lang="en-US" sz="3200" strike="noStrike" u="none">
              <a:solidFill>
                <a:srgbClr val="000000"/>
              </a:solidFill>
              <a:effectLst/>
              <a:uFillTx/>
              <a:latin typeface="Arial Black"/>
            </a:endParaRPr>
          </a:p>
        </p:txBody>
      </p:sp>
      <p:pic>
        <p:nvPicPr>
          <p:cNvPr id="1194" name="" descr=""/>
          <p:cNvPicPr/>
          <p:nvPr/>
        </p:nvPicPr>
        <p:blipFill>
          <a:blip r:embed="rId1"/>
          <a:stretch/>
        </p:blipFill>
        <p:spPr>
          <a:xfrm>
            <a:off x="533520" y="762120"/>
            <a:ext cx="8381880" cy="5730840"/>
          </a:xfrm>
          <a:prstGeom prst="rect">
            <a:avLst/>
          </a:prstGeom>
          <a:noFill/>
          <a:ln w="0">
            <a:noFill/>
          </a:ln>
        </p:spPr>
      </p:pic>
      <p:sp>
        <p:nvSpPr>
          <p:cNvPr id="1195" name=""/>
          <p:cNvSpPr/>
          <p:nvPr/>
        </p:nvSpPr>
        <p:spPr>
          <a:xfrm>
            <a:off x="4267080" y="1447920"/>
            <a:ext cx="0" cy="4190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96" name=""/>
          <p:cNvSpPr/>
          <p:nvPr/>
        </p:nvSpPr>
        <p:spPr>
          <a:xfrm>
            <a:off x="613440" y="6476040"/>
            <a:ext cx="921960" cy="24660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Enron</a:t>
            </a:r>
            <a:endParaRPr b="0" lang="en-US" sz="1000" strike="noStrike" u="none">
              <a:solidFill>
                <a:srgbClr val="000000"/>
              </a:solidFill>
              <a:effectLst/>
              <a:uFillTx/>
              <a:latin typeface="Times New Roman"/>
            </a:endParaRPr>
          </a:p>
        </p:txBody>
      </p:sp>
      <p:sp>
        <p:nvSpPr>
          <p:cNvPr id="1197" name=""/>
          <p:cNvSpPr/>
          <p:nvPr/>
        </p:nvSpPr>
        <p:spPr>
          <a:xfrm>
            <a:off x="2159640" y="6247800"/>
            <a:ext cx="4869000" cy="3682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Forecast -  exit heating season at historic lows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98"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West CGA Storage Level</a:t>
            </a:r>
            <a:endParaRPr b="0" lang="en-US" sz="3200" strike="noStrike" u="none">
              <a:solidFill>
                <a:srgbClr val="000000"/>
              </a:solidFill>
              <a:effectLst/>
              <a:uFillTx/>
              <a:latin typeface="Arial Black"/>
            </a:endParaRPr>
          </a:p>
        </p:txBody>
      </p:sp>
      <p:pic>
        <p:nvPicPr>
          <p:cNvPr id="1199" name="" descr=""/>
          <p:cNvPicPr/>
          <p:nvPr/>
        </p:nvPicPr>
        <p:blipFill>
          <a:blip r:embed="rId1"/>
          <a:stretch/>
        </p:blipFill>
        <p:spPr>
          <a:xfrm>
            <a:off x="469800" y="304920"/>
            <a:ext cx="8674200" cy="5930640"/>
          </a:xfrm>
          <a:prstGeom prst="rect">
            <a:avLst/>
          </a:prstGeom>
          <a:noFill/>
          <a:ln w="0">
            <a:noFill/>
          </a:ln>
        </p:spPr>
      </p:pic>
      <p:sp>
        <p:nvSpPr>
          <p:cNvPr id="1200" name=""/>
          <p:cNvSpPr/>
          <p:nvPr/>
        </p:nvSpPr>
        <p:spPr>
          <a:xfrm>
            <a:off x="613440" y="6399720"/>
            <a:ext cx="858600" cy="24660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CGA</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1"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East CGA Storage Level</a:t>
            </a:r>
            <a:endParaRPr b="0" lang="en-US" sz="3200" strike="noStrike" u="none">
              <a:solidFill>
                <a:srgbClr val="000000"/>
              </a:solidFill>
              <a:effectLst/>
              <a:uFillTx/>
              <a:latin typeface="Arial Black"/>
            </a:endParaRPr>
          </a:p>
        </p:txBody>
      </p:sp>
      <p:pic>
        <p:nvPicPr>
          <p:cNvPr id="1202" name="" descr=""/>
          <p:cNvPicPr/>
          <p:nvPr/>
        </p:nvPicPr>
        <p:blipFill>
          <a:blip r:embed="rId1"/>
          <a:stretch/>
        </p:blipFill>
        <p:spPr>
          <a:xfrm>
            <a:off x="457200" y="609480"/>
            <a:ext cx="8305920" cy="5678640"/>
          </a:xfrm>
          <a:prstGeom prst="rect">
            <a:avLst/>
          </a:prstGeom>
          <a:noFill/>
          <a:ln w="0">
            <a:noFill/>
          </a:ln>
        </p:spPr>
      </p:pic>
      <p:sp>
        <p:nvSpPr>
          <p:cNvPr id="1203" name=""/>
          <p:cNvSpPr/>
          <p:nvPr/>
        </p:nvSpPr>
        <p:spPr>
          <a:xfrm>
            <a:off x="613440" y="6476040"/>
            <a:ext cx="858600" cy="24660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CGA</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4" name="PlaceHolder 1"/>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algn="ct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Arial"/>
            </a:endParaRPr>
          </a:p>
        </p:txBody>
      </p:sp>
      <p:sp>
        <p:nvSpPr>
          <p:cNvPr id="1205" name="PlaceHolder 2"/>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U.S. Storage</a:t>
            </a:r>
            <a:endParaRPr b="0" lang="en-US" sz="4000" strike="noStrike" u="none">
              <a:solidFill>
                <a:srgbClr val="000000"/>
              </a:solidFill>
              <a:effectLst/>
              <a:uFillTx/>
              <a:latin typeface="Arial Black"/>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6"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U.S. Storage Levels</a:t>
            </a:r>
            <a:endParaRPr b="0" lang="en-US" sz="3200" strike="noStrike" u="none">
              <a:solidFill>
                <a:srgbClr val="000000"/>
              </a:solidFill>
              <a:effectLst/>
              <a:uFillTx/>
              <a:latin typeface="Arial Black"/>
            </a:endParaRPr>
          </a:p>
        </p:txBody>
      </p:sp>
      <p:pic>
        <p:nvPicPr>
          <p:cNvPr id="1207" name="" descr=""/>
          <p:cNvPicPr/>
          <p:nvPr/>
        </p:nvPicPr>
        <p:blipFill>
          <a:blip r:embed="rId1"/>
          <a:stretch/>
        </p:blipFill>
        <p:spPr>
          <a:xfrm>
            <a:off x="457200" y="762120"/>
            <a:ext cx="8298000" cy="5673600"/>
          </a:xfrm>
          <a:prstGeom prst="rect">
            <a:avLst/>
          </a:prstGeom>
          <a:noFill/>
          <a:ln w="0">
            <a:noFill/>
          </a:ln>
        </p:spPr>
      </p:pic>
      <p:sp>
        <p:nvSpPr>
          <p:cNvPr id="1208" name=""/>
          <p:cNvSpPr/>
          <p:nvPr/>
        </p:nvSpPr>
        <p:spPr>
          <a:xfrm>
            <a:off x="613440" y="6476040"/>
            <a:ext cx="921960" cy="24660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Enron</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U.S. Production Survey</a:t>
            </a:r>
            <a:endParaRPr b="0" lang="en-US" sz="3200" strike="noStrike" u="none">
              <a:solidFill>
                <a:srgbClr val="000000"/>
              </a:solidFill>
              <a:effectLst/>
              <a:uFillTx/>
              <a:latin typeface="Arial Black"/>
            </a:endParaRPr>
          </a:p>
        </p:txBody>
      </p:sp>
      <p:pic>
        <p:nvPicPr>
          <p:cNvPr id="20" name="" descr=""/>
          <p:cNvPicPr/>
          <p:nvPr/>
        </p:nvPicPr>
        <p:blipFill>
          <a:blip r:embed="rId1"/>
          <a:stretch/>
        </p:blipFill>
        <p:spPr>
          <a:xfrm>
            <a:off x="1219320" y="1371600"/>
            <a:ext cx="6867360" cy="4772160"/>
          </a:xfrm>
          <a:prstGeom prst="rect">
            <a:avLst/>
          </a:prstGeom>
          <a:noFill/>
          <a:ln w="0">
            <a:noFill/>
          </a:ln>
        </p:spPr>
      </p:pic>
      <p:sp>
        <p:nvSpPr>
          <p:cNvPr id="21" name=""/>
          <p:cNvSpPr/>
          <p:nvPr/>
        </p:nvSpPr>
        <p:spPr>
          <a:xfrm>
            <a:off x="539280" y="6476040"/>
            <a:ext cx="1564920" cy="24660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Gas Fundamentals</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9"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AGA Storage Comparison</a:t>
            </a:r>
            <a:endParaRPr b="0" lang="en-US" sz="3200" strike="noStrike" u="none">
              <a:solidFill>
                <a:srgbClr val="000000"/>
              </a:solidFill>
              <a:effectLst/>
              <a:uFillTx/>
              <a:latin typeface="Arial Black"/>
            </a:endParaRPr>
          </a:p>
        </p:txBody>
      </p:sp>
      <p:pic>
        <p:nvPicPr>
          <p:cNvPr id="1210" name="" descr=""/>
          <p:cNvPicPr/>
          <p:nvPr/>
        </p:nvPicPr>
        <p:blipFill>
          <a:blip r:embed="rId1"/>
          <a:stretch/>
        </p:blipFill>
        <p:spPr>
          <a:xfrm>
            <a:off x="469800" y="457200"/>
            <a:ext cx="8674200" cy="5931000"/>
          </a:xfrm>
          <a:prstGeom prst="rect">
            <a:avLst/>
          </a:prstGeom>
          <a:noFill/>
          <a:ln w="0">
            <a:noFill/>
          </a:ln>
        </p:spPr>
      </p:pic>
      <p:sp>
        <p:nvSpPr>
          <p:cNvPr id="1211" name=""/>
          <p:cNvSpPr/>
          <p:nvPr/>
        </p:nvSpPr>
        <p:spPr>
          <a:xfrm>
            <a:off x="2302560" y="6368400"/>
            <a:ext cx="4805640" cy="3682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Forecast - exit heating season at historic lows</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12" name="PlaceHolder 1"/>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algn="ct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Arial"/>
            </a:endParaRPr>
          </a:p>
        </p:txBody>
      </p:sp>
      <p:sp>
        <p:nvSpPr>
          <p:cNvPr id="1213" name="PlaceHolder 2"/>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U.S. Weather</a:t>
            </a:r>
            <a:endParaRPr b="0" lang="en-US" sz="4000" strike="noStrike" u="none">
              <a:solidFill>
                <a:srgbClr val="000000"/>
              </a:solidFill>
              <a:effectLst/>
              <a:uFillTx/>
              <a:latin typeface="Arial Black"/>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14"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Spring Weather</a:t>
            </a:r>
            <a:endParaRPr b="0" lang="en-US" sz="3200" strike="noStrike" u="none">
              <a:solidFill>
                <a:srgbClr val="000000"/>
              </a:solidFill>
              <a:effectLst/>
              <a:uFillTx/>
              <a:latin typeface="Arial Black"/>
            </a:endParaRPr>
          </a:p>
        </p:txBody>
      </p:sp>
      <p:pic>
        <p:nvPicPr>
          <p:cNvPr id="1215" name="" descr=""/>
          <p:cNvPicPr/>
          <p:nvPr/>
        </p:nvPicPr>
        <p:blipFill>
          <a:blip r:embed="rId1"/>
          <a:stretch/>
        </p:blipFill>
        <p:spPr>
          <a:xfrm>
            <a:off x="609480" y="1447920"/>
            <a:ext cx="4114800" cy="3105000"/>
          </a:xfrm>
          <a:prstGeom prst="rect">
            <a:avLst/>
          </a:prstGeom>
          <a:noFill/>
          <a:ln w="0">
            <a:noFill/>
          </a:ln>
        </p:spPr>
      </p:pic>
      <p:pic>
        <p:nvPicPr>
          <p:cNvPr id="1216" name="" descr=""/>
          <p:cNvPicPr/>
          <p:nvPr/>
        </p:nvPicPr>
        <p:blipFill>
          <a:blip r:embed="rId2"/>
          <a:stretch/>
        </p:blipFill>
        <p:spPr>
          <a:xfrm>
            <a:off x="4800600" y="1523880"/>
            <a:ext cx="4100400" cy="3041640"/>
          </a:xfrm>
          <a:prstGeom prst="rect">
            <a:avLst/>
          </a:prstGeom>
          <a:noFill/>
          <a:ln w="0">
            <a:noFill/>
          </a:ln>
        </p:spPr>
      </p:pic>
      <p:sp>
        <p:nvSpPr>
          <p:cNvPr id="1217" name=""/>
          <p:cNvSpPr/>
          <p:nvPr/>
        </p:nvSpPr>
        <p:spPr>
          <a:xfrm>
            <a:off x="546840" y="6476040"/>
            <a:ext cx="1055520" cy="24660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EarthSat</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18"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Summer Weather</a:t>
            </a:r>
            <a:endParaRPr b="0" lang="en-US" sz="3200" strike="noStrike" u="none">
              <a:solidFill>
                <a:srgbClr val="000000"/>
              </a:solidFill>
              <a:effectLst/>
              <a:uFillTx/>
              <a:latin typeface="Arial Black"/>
            </a:endParaRPr>
          </a:p>
        </p:txBody>
      </p:sp>
      <p:pic>
        <p:nvPicPr>
          <p:cNvPr id="1219" name="" descr=""/>
          <p:cNvPicPr/>
          <p:nvPr/>
        </p:nvPicPr>
        <p:blipFill>
          <a:blip r:embed="rId1"/>
          <a:stretch/>
        </p:blipFill>
        <p:spPr>
          <a:xfrm>
            <a:off x="1523880" y="1295280"/>
            <a:ext cx="6324840" cy="4641840"/>
          </a:xfrm>
          <a:prstGeom prst="rect">
            <a:avLst/>
          </a:prstGeom>
          <a:noFill/>
          <a:ln w="0">
            <a:noFill/>
          </a:ln>
        </p:spPr>
      </p:pic>
      <p:sp>
        <p:nvSpPr>
          <p:cNvPr id="1220" name=""/>
          <p:cNvSpPr/>
          <p:nvPr/>
        </p:nvSpPr>
        <p:spPr>
          <a:xfrm>
            <a:off x="613440" y="6476040"/>
            <a:ext cx="921960" cy="24660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Enron</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1"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Summary</a:t>
            </a:r>
            <a:endParaRPr b="0" lang="en-US" sz="3200" strike="noStrike" u="none">
              <a:solidFill>
                <a:srgbClr val="000000"/>
              </a:solidFill>
              <a:effectLst/>
              <a:uFillTx/>
              <a:latin typeface="Arial Black"/>
            </a:endParaRPr>
          </a:p>
        </p:txBody>
      </p:sp>
      <p:sp>
        <p:nvSpPr>
          <p:cNvPr id="1222" name="PlaceHolder 2"/>
          <p:cNvSpPr>
            <a:spLocks noGrp="1"/>
          </p:cNvSpPr>
          <p:nvPr>
            <p:ph/>
          </p:nvPr>
        </p:nvSpPr>
        <p:spPr>
          <a:xfrm>
            <a:off x="762120" y="1371600"/>
            <a:ext cx="7772400" cy="4114800"/>
          </a:xfrm>
          <a:prstGeom prst="rect">
            <a:avLst/>
          </a:prstGeom>
          <a:noFill/>
          <a:ln w="0">
            <a:noFill/>
          </a:ln>
        </p:spPr>
        <p:txBody>
          <a:bodyPr lIns="90000" rIns="90000" tIns="46800" bIns="46800" anchor="t">
            <a:normAutofit fontScale="92500" lnSpcReduction="9999"/>
          </a:bodyPr>
          <a:p>
            <a:pPr marL="343080" indent="-343080">
              <a:spcBef>
                <a:spcPts val="45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Storage levels will be at historic lows at the end of the heating season</a:t>
            </a: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Mild weather in January and February have caused prices to fall dramatically - the “crisis” is over</a:t>
            </a: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Expect support for prices as storage competes with increasing demand for cooling and power generation</a:t>
            </a: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Wild Cards</a:t>
            </a:r>
            <a:endParaRPr b="0" lang="en-US" sz="1800" strike="noStrike" u="none">
              <a:solidFill>
                <a:srgbClr val="000000"/>
              </a:solidFill>
              <a:effectLst/>
              <a:uFillTx/>
              <a:latin typeface="Arial"/>
            </a:endParaRPr>
          </a:p>
          <a:p>
            <a:pPr lvl="1" marL="743040" indent="-285840">
              <a:spcBef>
                <a:spcPts val="451"/>
              </a:spcBef>
              <a:buClr>
                <a:srgbClr val="ff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Summer heat</a:t>
            </a:r>
            <a:endParaRPr b="0" lang="en-US" sz="1800" strike="noStrike" u="none">
              <a:solidFill>
                <a:srgbClr val="000000"/>
              </a:solidFill>
              <a:effectLst/>
              <a:uFillTx/>
              <a:latin typeface="Arial"/>
            </a:endParaRPr>
          </a:p>
          <a:p>
            <a:pPr lvl="1" marL="743040" indent="-285840">
              <a:spcBef>
                <a:spcPts val="451"/>
              </a:spcBef>
              <a:buClr>
                <a:srgbClr val="ff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Demand destruction (4-5 bcf/d off market now)</a:t>
            </a:r>
            <a:endParaRPr b="0" lang="en-US" sz="1800" strike="noStrike" u="none">
              <a:solidFill>
                <a:srgbClr val="000000"/>
              </a:solidFill>
              <a:effectLst/>
              <a:uFillTx/>
              <a:latin typeface="Arial"/>
            </a:endParaRPr>
          </a:p>
          <a:p>
            <a:pPr lvl="1" marL="743040" indent="-285840">
              <a:spcBef>
                <a:spcPts val="451"/>
              </a:spcBef>
              <a:buClr>
                <a:srgbClr val="ff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Recession</a:t>
            </a:r>
            <a:endParaRPr b="0" lang="en-US" sz="1800" strike="noStrike" u="none">
              <a:solidFill>
                <a:srgbClr val="000000"/>
              </a:solidFill>
              <a:effectLst/>
              <a:uFillTx/>
              <a:latin typeface="Arial"/>
            </a:endParaRPr>
          </a:p>
          <a:p>
            <a:pPr lvl="1" marL="743040" indent="-285840">
              <a:spcBef>
                <a:spcPts val="451"/>
              </a:spcBef>
              <a:buClr>
                <a:srgbClr val="ff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Supply response picks up</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EIA U.S. Field Receipts</a:t>
            </a:r>
            <a:endParaRPr b="0" lang="en-US" sz="3200" strike="noStrike" u="none">
              <a:solidFill>
                <a:srgbClr val="000000"/>
              </a:solidFill>
              <a:effectLst/>
              <a:uFillTx/>
              <a:latin typeface="Arial Black"/>
            </a:endParaRPr>
          </a:p>
        </p:txBody>
      </p:sp>
      <p:pic>
        <p:nvPicPr>
          <p:cNvPr id="23" name="" descr=""/>
          <p:cNvPicPr/>
          <p:nvPr/>
        </p:nvPicPr>
        <p:blipFill>
          <a:blip r:embed="rId1"/>
          <a:stretch/>
        </p:blipFill>
        <p:spPr>
          <a:xfrm>
            <a:off x="533520" y="838080"/>
            <a:ext cx="8373960" cy="5334120"/>
          </a:xfrm>
          <a:prstGeom prst="rect">
            <a:avLst/>
          </a:prstGeom>
          <a:noFill/>
          <a:ln w="0">
            <a:noFill/>
          </a:ln>
        </p:spPr>
      </p:pic>
      <p:sp>
        <p:nvSpPr>
          <p:cNvPr id="24" name=""/>
          <p:cNvSpPr/>
          <p:nvPr/>
        </p:nvSpPr>
        <p:spPr>
          <a:xfrm>
            <a:off x="537840" y="6476040"/>
            <a:ext cx="802440" cy="246600"/>
          </a:xfrm>
          <a:prstGeom prst="rect">
            <a:avLst/>
          </a:prstGeom>
          <a:noFill/>
          <a:ln w="0">
            <a:noFill/>
          </a:ln>
        </p:spPr>
        <p:style>
          <a:lnRef idx="0"/>
          <a:fillRef idx="0"/>
          <a:effectRef idx="0"/>
          <a:fontRef idx="minor"/>
        </p:style>
        <p:txBody>
          <a:bodyPr wrap="none" lIns="90000" rIns="90000" tIns="46800" bIns="46800" anchor="ctr">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EIA</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Total Gas Rigs - U.S.</a:t>
            </a:r>
            <a:endParaRPr b="0" lang="en-US" sz="3200" strike="noStrike" u="none">
              <a:solidFill>
                <a:srgbClr val="000000"/>
              </a:solidFill>
              <a:effectLst/>
              <a:uFillTx/>
              <a:latin typeface="Arial Black"/>
            </a:endParaRPr>
          </a:p>
        </p:txBody>
      </p:sp>
      <p:pic>
        <p:nvPicPr>
          <p:cNvPr id="26" name="ActiveRigCount35" descr=""/>
          <p:cNvPicPr/>
          <p:nvPr/>
        </p:nvPicPr>
        <p:blipFill>
          <a:blip r:embed="rId1"/>
          <a:stretch/>
        </p:blipFill>
        <p:spPr>
          <a:xfrm>
            <a:off x="1147680" y="1133640"/>
            <a:ext cx="6848640" cy="4590720"/>
          </a:xfrm>
          <a:prstGeom prst="rect">
            <a:avLst/>
          </a:prstGeom>
          <a:noFill/>
          <a:ln w="0">
            <a:noFill/>
          </a:ln>
        </p:spPr>
      </p:pic>
      <p:sp>
        <p:nvSpPr>
          <p:cNvPr id="27" name=""/>
          <p:cNvSpPr/>
          <p:nvPr/>
        </p:nvSpPr>
        <p:spPr>
          <a:xfrm>
            <a:off x="3048120" y="1295280"/>
            <a:ext cx="2971800" cy="304920"/>
          </a:xfrm>
          <a:prstGeom prst="rect">
            <a:avLst/>
          </a:prstGeom>
          <a:no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a:off x="3276720" y="1219320"/>
            <a:ext cx="2438280" cy="38088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539280" y="6476040"/>
            <a:ext cx="1564920" cy="24660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Gas Fundamentals</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Total U.S. Rigs - %Oil vs. %Gas</a:t>
            </a:r>
            <a:endParaRPr b="0" lang="en-US" sz="3200" strike="noStrike" u="none">
              <a:solidFill>
                <a:srgbClr val="000000"/>
              </a:solidFill>
              <a:effectLst/>
              <a:uFillTx/>
              <a:latin typeface="Arial Black"/>
            </a:endParaRPr>
          </a:p>
        </p:txBody>
      </p:sp>
      <p:pic>
        <p:nvPicPr>
          <p:cNvPr id="31" name="" descr=""/>
          <p:cNvPicPr/>
          <p:nvPr/>
        </p:nvPicPr>
        <p:blipFill>
          <a:blip r:embed="rId1"/>
          <a:stretch/>
        </p:blipFill>
        <p:spPr>
          <a:xfrm>
            <a:off x="1152360" y="1119240"/>
            <a:ext cx="6839280" cy="4619520"/>
          </a:xfrm>
          <a:prstGeom prst="rect">
            <a:avLst/>
          </a:prstGeom>
          <a:noFill/>
          <a:ln w="0">
            <a:noFill/>
          </a:ln>
        </p:spPr>
      </p:pic>
      <p:sp>
        <p:nvSpPr>
          <p:cNvPr id="32" name=""/>
          <p:cNvSpPr/>
          <p:nvPr/>
        </p:nvSpPr>
        <p:spPr>
          <a:xfrm>
            <a:off x="2743200" y="1219320"/>
            <a:ext cx="3657600" cy="30456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539280" y="6476040"/>
            <a:ext cx="1564920" cy="24660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Gas Fundamentals</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Imports From Canada</a:t>
            </a:r>
            <a:endParaRPr b="0" lang="en-US" sz="3200" strike="noStrike" u="none">
              <a:solidFill>
                <a:srgbClr val="000000"/>
              </a:solidFill>
              <a:effectLst/>
              <a:uFillTx/>
              <a:latin typeface="Arial Black"/>
            </a:endParaRPr>
          </a:p>
        </p:txBody>
      </p:sp>
      <p:pic>
        <p:nvPicPr>
          <p:cNvPr id="35" name="" descr=""/>
          <p:cNvPicPr/>
          <p:nvPr/>
        </p:nvPicPr>
        <p:blipFill>
          <a:blip r:embed="rId1"/>
          <a:stretch/>
        </p:blipFill>
        <p:spPr>
          <a:xfrm>
            <a:off x="469800" y="457200"/>
            <a:ext cx="8674200" cy="5931000"/>
          </a:xfrm>
          <a:prstGeom prst="rect">
            <a:avLst/>
          </a:prstGeom>
          <a:noFill/>
          <a:ln w="0">
            <a:noFill/>
          </a:ln>
        </p:spPr>
      </p:pic>
      <p:sp>
        <p:nvSpPr>
          <p:cNvPr id="36" name=""/>
          <p:cNvSpPr/>
          <p:nvPr/>
        </p:nvSpPr>
        <p:spPr>
          <a:xfrm>
            <a:off x="507240" y="6476040"/>
            <a:ext cx="1638360" cy="246600"/>
          </a:xfrm>
          <a:prstGeom prst="rect">
            <a:avLst/>
          </a:prstGeom>
          <a:noFill/>
          <a:ln w="0">
            <a:noFill/>
          </a:ln>
        </p:spPr>
        <p:style>
          <a:lnRef idx="0"/>
          <a:fillRef idx="0"/>
          <a:effectRef idx="0"/>
          <a:fontRef idx="minor"/>
        </p:style>
        <p:txBody>
          <a:bodyPr wrap="none" lIns="90000" rIns="90000" tIns="46800" bIns="4680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Source: PIRA Energy Group</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609480" y="228240"/>
            <a:ext cx="7772400" cy="6858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Black"/>
              </a:rPr>
              <a:t>US Supply</a:t>
            </a:r>
            <a:endParaRPr b="0" lang="en-US" sz="3200" strike="noStrike" u="none">
              <a:solidFill>
                <a:srgbClr val="000000"/>
              </a:solidFill>
              <a:effectLst/>
              <a:uFillTx/>
              <a:latin typeface="Arial Black"/>
            </a:endParaRPr>
          </a:p>
        </p:txBody>
      </p:sp>
      <p:sp>
        <p:nvSpPr>
          <p:cNvPr id="3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5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Field receipts are responding at a slower pace than forecast</a:t>
            </a: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EIA data suggests larger build than substantiated by company reporting</a:t>
            </a:r>
            <a:endParaRPr b="0" lang="en-US" sz="1800" strike="noStrike" u="none">
              <a:solidFill>
                <a:srgbClr val="000000"/>
              </a:solidFill>
              <a:effectLst/>
              <a:uFillTx/>
              <a:latin typeface="Arial"/>
            </a:endParaRPr>
          </a:p>
          <a:p>
            <a:pPr lvl="1" marL="743040" indent="-285840">
              <a:spcBef>
                <a:spcPts val="451"/>
              </a:spcBef>
              <a:buClr>
                <a:srgbClr val="ff33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expectation for estimates to be revised downwards</a:t>
            </a: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Drilling continues to be robust</a:t>
            </a: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Well completions are trending upwards</a:t>
            </a: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spcBef>
                <a:spcPts val="451"/>
              </a:spcBef>
              <a:buClr>
                <a:srgbClr val="3333cc"/>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Imports from Canada increase YOY due to Vector and Sable Island</a:t>
            </a:r>
            <a:endParaRPr b="0" lang="en-US" sz="18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algn="ctr">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 </a:t>
            </a:r>
            <a:endParaRPr b="0" lang="en-US" sz="1400" strike="noStrike" u="none">
              <a:solidFill>
                <a:srgbClr val="000000"/>
              </a:solidFill>
              <a:effectLst/>
              <a:uFillTx/>
              <a:latin typeface="Arial"/>
            </a:endParaRPr>
          </a:p>
        </p:txBody>
      </p:sp>
      <p:sp>
        <p:nvSpPr>
          <p:cNvPr id="40" name="PlaceHolder 2"/>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Black"/>
              </a:rPr>
              <a:t>Canadian Supply</a:t>
            </a:r>
            <a:endParaRPr b="0" lang="en-US" sz="4000" strike="noStrike" u="none">
              <a:solidFill>
                <a:srgbClr val="000000"/>
              </a:solidFill>
              <a:effectLst/>
              <a:uFillTx/>
              <a:latin typeface="Arial Black"/>
            </a:endParaRPr>
          </a:p>
        </p:txBody>
      </p:sp>
      <p:graphicFrame>
        <p:nvGraphicFramePr>
          <p:cNvPr id="41" name=""/>
          <p:cNvGraphicFramePr/>
          <p:nvPr/>
        </p:nvGraphicFramePr>
        <p:xfrm>
          <a:off x="3733920" y="3505320"/>
          <a:ext cx="1523880" cy="1422360"/>
        </p:xfrm>
        <a:graphic>
          <a:graphicData uri="http://schemas.openxmlformats.org/presentationml/2006/ole">
            <p:oleObj r:id="rId1" spid="">
              <p:embed/>
              <p:pic>
                <p:nvPicPr>
                  <p:cNvPr id="42" name="" descr=""/>
                  <p:cNvPicPr/>
                  <p:nvPr/>
                </p:nvPicPr>
                <p:blipFill>
                  <a:blip r:embed="rId2"/>
                  <a:stretch/>
                </p:blipFill>
                <p:spPr>
                  <a:xfrm>
                    <a:off x="3733920" y="3505320"/>
                    <a:ext cx="1523880" cy="14223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18101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2000-02-10T14:04:31Z</dcterms:created>
  <dc:creator>jbiever</dc:creator>
  <dc:description/>
  <dc:language>en-US</dc:language>
  <cp:lastModifiedBy>Dean Drozdiak</cp:lastModifiedBy>
  <cp:lastPrinted>2001-03-15T23:00:21Z</cp:lastPrinted>
  <dcterms:modified xsi:type="dcterms:W3CDTF">2001-03-16T12:38:57Z</dcterms:modified>
  <cp:revision>152</cp:revision>
  <dc:subject/>
  <dc:title>Pira 02/09/2000</dc:title>
</cp:coreProperties>
</file>