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F2DF81-B820-4A03-9BF6-5D2796754B4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5B709DD-DC5A-4EF4-A78C-069C6434017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752480" y="685800"/>
            <a:ext cx="0" cy="3276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905120" y="2133720"/>
            <a:ext cx="0" cy="3276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905120" y="4191120"/>
            <a:ext cx="4724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590920" y="4191120"/>
            <a:ext cx="4800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905120" y="4038480"/>
            <a:ext cx="4724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295280" y="3886200"/>
            <a:ext cx="457200" cy="380880"/>
          </a:xfrm>
          <a:custGeom>
            <a:avLst/>
            <a:gdLst>
              <a:gd name="textAreaLeft" fmla="*/ 61200 w 457200"/>
              <a:gd name="textAreaRight" fmla="*/ 396000 w 457200"/>
              <a:gd name="textAreaTop" fmla="*/ 66600 h 380880"/>
              <a:gd name="textAreaBottom" fmla="*/ 276120 h 380880"/>
              <a:gd name="GluePoint1X" fmla="*/ 0 w 21600"/>
              <a:gd name="GluePoint1Y" fmla="*/ 17 h 21600"/>
              <a:gd name="GluePoint2X" fmla="*/ 2 w 21600"/>
              <a:gd name="GluePoint2Y" fmla="*/ 14 h 21600"/>
              <a:gd name="GluePoint3X" fmla="*/ 22 w 21600"/>
              <a:gd name="GluePoint3Y" fmla="*/ 8 h 21600"/>
              <a:gd name="GluePoint4X" fmla="*/ 2 w 21600"/>
              <a:gd name="GluePoint4Y" fmla="*/ 12 h 21600"/>
              <a:gd name="GluePoint5X" fmla="*/ 22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arcTo wR="21600" hR="7560" stAng="-5400000" swAng="-5400000"/>
                <a:lnTo>
                  <a:pt x="0" y="11880"/>
                </a:lnTo>
                <a:arcTo wR="21600" hR="7560" stAng="10800000" swAng="-2682637"/>
                <a:lnTo>
                  <a:pt x="14400" y="21168"/>
                </a:lnTo>
                <a:lnTo>
                  <a:pt x="21600" y="17280"/>
                </a:lnTo>
                <a:lnTo>
                  <a:pt x="14400" y="12528"/>
                </a:lnTo>
                <a:lnTo>
                  <a:pt x="14400" y="14688"/>
                </a:lnTo>
                <a:arcTo wR="21600" hR="7560" stAng="8117363" swAng="2325203"/>
                <a:lnTo>
                  <a:pt x="900" y="9720"/>
                </a:lnTo>
                <a:arcTo wR="21600" hR="7560" stAng="-10442565" swAng="5042565"/>
                <a:close/>
              </a:path>
              <a:path fill="darkenLess" w="21600" h="21600">
                <a:moveTo>
                  <a:pt x="21600" y="0"/>
                </a:moveTo>
                <a:arcTo wR="21600" hR="7560" stAng="-5400000" swAng="-5400000"/>
                <a:lnTo>
                  <a:pt x="0" y="7560"/>
                </a:lnTo>
                <a:arcTo wR="21600" hR="7560" stAng="10800000" swAng="-357435"/>
                <a:lnTo>
                  <a:pt x="900" y="9720"/>
                </a:lnTo>
                <a:arcTo wR="21600" hR="7560" stAng="-10442565" swAng="5042565"/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rot="5419200">
            <a:off x="1093320" y="2181240"/>
            <a:ext cx="920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I-10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886200" y="3733920"/>
            <a:ext cx="1676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Studemont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209680" y="1676520"/>
            <a:ext cx="182520" cy="457200"/>
          </a:xfrm>
          <a:prstGeom prst="downArrow">
            <a:avLst>
              <a:gd name="adj1" fmla="val 50000"/>
              <a:gd name="adj2" fmla="val 62623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819520" y="3581280"/>
            <a:ext cx="609480" cy="152640"/>
          </a:xfrm>
          <a:prstGeom prst="rightArrow">
            <a:avLst>
              <a:gd name="adj1" fmla="val 50000"/>
              <a:gd name="adj2" fmla="val 99823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800600" y="990720"/>
            <a:ext cx="0" cy="3657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486400" y="914400"/>
            <a:ext cx="0" cy="3657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172200" y="914400"/>
            <a:ext cx="0" cy="3657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114800" y="1066680"/>
            <a:ext cx="0" cy="3581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858000" y="914400"/>
            <a:ext cx="0" cy="3581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553080" y="403848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rot="5338800">
            <a:off x="3828240" y="2267640"/>
            <a:ext cx="844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White Oak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rot="5313000">
            <a:off x="4402080" y="2224440"/>
            <a:ext cx="1068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Washington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5359200">
            <a:off x="5279760" y="2286360"/>
            <a:ext cx="887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</a:t>
            </a: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th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Street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5400600">
            <a:off x="5990040" y="2310120"/>
            <a:ext cx="781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11-1/2 St.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rot="5371200">
            <a:off x="6593040" y="2248200"/>
            <a:ext cx="795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</a:t>
            </a: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th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Street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010280" y="3429000"/>
            <a:ext cx="152640" cy="457200"/>
          </a:xfrm>
          <a:prstGeom prst="upArrow">
            <a:avLst>
              <a:gd name="adj1" fmla="val 50000"/>
              <a:gd name="adj2" fmla="val 74882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H="1">
            <a:off x="5333760" y="914400"/>
            <a:ext cx="2971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162920" y="609480"/>
            <a:ext cx="787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Columbia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477120" y="990720"/>
            <a:ext cx="304560" cy="228600"/>
          </a:xfrm>
          <a:prstGeom prst="roundRect">
            <a:avLst>
              <a:gd name="adj" fmla="val 16667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410080" y="144792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410080" y="289548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486400" y="2057400"/>
            <a:ext cx="2819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316640" y="1219320"/>
            <a:ext cx="621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Oxford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317360" y="1828800"/>
            <a:ext cx="773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Arlington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934320" y="1523880"/>
            <a:ext cx="152280" cy="457200"/>
          </a:xfrm>
          <a:prstGeom prst="upArrow">
            <a:avLst>
              <a:gd name="adj1" fmla="val 50000"/>
              <a:gd name="adj2" fmla="val 75059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394320" y="302760"/>
            <a:ext cx="160920" cy="609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718240" y="304920"/>
            <a:ext cx="1234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Sandeep’s House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752480" y="4038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V="1">
            <a:off x="1905120" y="76176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905120" y="5334120"/>
            <a:ext cx="5715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752480" y="5486400"/>
            <a:ext cx="6172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191120" y="495288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I-45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620120" y="53341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800600" y="5562720"/>
            <a:ext cx="685800" cy="152280"/>
          </a:xfrm>
          <a:prstGeom prst="leftArrow">
            <a:avLst>
              <a:gd name="adj1" fmla="val 50000"/>
              <a:gd name="adj2" fmla="val 112589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057400" y="4495680"/>
            <a:ext cx="152280" cy="457200"/>
          </a:xfrm>
          <a:prstGeom prst="upArrow">
            <a:avLst>
              <a:gd name="adj1" fmla="val 50000"/>
              <a:gd name="adj2" fmla="val 75059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819520" y="4343400"/>
            <a:ext cx="609480" cy="152280"/>
          </a:xfrm>
          <a:prstGeom prst="rightArrow">
            <a:avLst>
              <a:gd name="adj1" fmla="val 50000"/>
              <a:gd name="adj2" fmla="val 100059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04920" y="5486400"/>
            <a:ext cx="1295280" cy="685800"/>
          </a:xfrm>
          <a:prstGeom prst="parallelogram">
            <a:avLst>
              <a:gd name="adj" fmla="val 47218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Downtown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rot="5385600">
            <a:off x="4570560" y="150840"/>
            <a:ext cx="381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rot="5338800">
            <a:off x="147600" y="2818080"/>
            <a:ext cx="304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rot="5400000">
            <a:off x="4768200" y="612720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rot="5539800">
            <a:off x="8490240" y="2860560"/>
            <a:ext cx="390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486400" y="4191120"/>
            <a:ext cx="152280" cy="152280"/>
          </a:xfrm>
          <a:prstGeom prst="sun">
            <a:avLst>
              <a:gd name="adj" fmla="val 2500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840" bIns="6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flipH="1" flipV="1">
            <a:off x="5687640" y="4290480"/>
            <a:ext cx="206280" cy="181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562720" y="4419720"/>
            <a:ext cx="711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Traffic light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rot="5337600">
            <a:off x="7563960" y="4611600"/>
            <a:ext cx="194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Address:  502 E. 12</a:t>
            </a:r>
            <a:r>
              <a:rPr b="1" lang="en-US" sz="1200" strike="noStrike" u="none" baseline="30000">
                <a:solidFill>
                  <a:srgbClr val="660033"/>
                </a:solidFill>
                <a:effectLst/>
                <a:uFillTx/>
                <a:latin typeface="Times New Roman"/>
              </a:rPr>
              <a:t>th</a:t>
            </a:r>
            <a:r>
              <a:rPr b="1" lang="en-US" sz="12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 Street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660033"/>
                </a:solidFill>
                <a:effectLst/>
                <a:uFillTx/>
                <a:latin typeface="Times New Roman"/>
              </a:rPr>
              <a:t>            713/864-9192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2001-04-30T13:47:28Z</dcterms:created>
  <dc:creator>scrensh</dc:creator>
  <dc:description/>
  <dc:language>en-US</dc:language>
  <cp:lastModifiedBy>scrensh</cp:lastModifiedBy>
  <dcterms:modified xsi:type="dcterms:W3CDTF">2001-04-30T16:19:12Z</dcterms:modified>
  <cp:revision>2</cp:revision>
  <dc:subject/>
  <dc:title>PowerPoint Presentation</dc:title>
</cp:coreProperties>
</file>