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gif" ContentType="image/gif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A77069-87A7-44CE-AC77-C148CD2DFD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9E4D7A-9C8A-4849-A200-0C3184CCE56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g00008_" descr=""/>
          <p:cNvPicPr/>
          <p:nvPr/>
        </p:nvPicPr>
        <p:blipFill>
          <a:blip r:embed="rId1"/>
          <a:stretch/>
        </p:blipFill>
        <p:spPr>
          <a:xfrm>
            <a:off x="609480" y="2438280"/>
            <a:ext cx="2235240" cy="36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 txBox="1"/>
          <p:nvPr/>
        </p:nvSpPr>
        <p:spPr>
          <a:xfrm rot="20879400">
            <a:off x="380880" y="761760"/>
            <a:ext cx="7077240" cy="863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Deflate">
              <a:avLst>
                <a:gd name="adj" fmla="val 27759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pc="3" strike="noStrike" u="none">
                <a:ln w="9360">
                  <a:solidFill>
                    <a:srgbClr val="000000"/>
                  </a:solidFill>
                  <a:miter/>
                </a:ln>
                <a:solidFill>
                  <a:srgbClr val="ff0066"/>
                </a:solidFill>
                <a:uFillTx/>
                <a:latin typeface="Goudy Stout"/>
              </a:rPr>
              <a:t>You are invited!</a:t>
            </a:r>
            <a:endParaRPr b="0" lang="en-US" sz="3200" spc="3" strike="noStrike" u="none">
              <a:ln w="9360">
                <a:solidFill>
                  <a:srgbClr val="000000"/>
                </a:solidFill>
                <a:miter/>
              </a:ln>
              <a:solidFill>
                <a:srgbClr val="ff0066"/>
              </a:solidFill>
              <a:uFillTx/>
              <a:latin typeface="Goudy Stout"/>
              <a:ea typeface="Goudy Stout"/>
            </a:endParaRPr>
          </a:p>
        </p:txBody>
      </p:sp>
      <p:sp>
        <p:nvSpPr>
          <p:cNvPr id="7" name=""/>
          <p:cNvSpPr/>
          <p:nvPr/>
        </p:nvSpPr>
        <p:spPr>
          <a:xfrm>
            <a:off x="3276720" y="2209680"/>
            <a:ext cx="5257800" cy="398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Where: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Sandeep Kohli’s  New Home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in the “Heights”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502 E. 12</a:t>
            </a:r>
            <a:r>
              <a:rPr b="1" lang="en-US" sz="1800" strike="noStrike" u="none" baseline="30000">
                <a:solidFill>
                  <a:srgbClr val="9900cc"/>
                </a:solidFill>
                <a:effectLst/>
                <a:uFillTx/>
                <a:latin typeface="Arial Rounded MT Bold"/>
              </a:rPr>
              <a:t>th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 Street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Telephone:  713-864-9192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Who: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You and your family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When: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Saturday, May 5</a:t>
            </a:r>
            <a:r>
              <a:rPr b="1" lang="en-US" sz="1800" strike="noStrike" u="none" baseline="30000">
                <a:solidFill>
                  <a:srgbClr val="9900cc"/>
                </a:solidFill>
                <a:effectLst/>
                <a:uFillTx/>
                <a:latin typeface="Arial Rounded MT Bold"/>
              </a:rPr>
              <a:t>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Time: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12:30 PM – 4:00 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Bring: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Your favorite dish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(Sandeep will provide and 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1800" strike="noStrike" u="none">
                <a:solidFill>
                  <a:srgbClr val="9900cc"/>
                </a:solidFill>
                <a:effectLst/>
                <a:uFillTx/>
                <a:latin typeface="Arial Rounded MT Bold"/>
              </a:rPr>
              <a:t>grill the meat)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tretch/>
        </p:blipFill>
        <p:spPr>
          <a:xfrm>
            <a:off x="1371600" y="5791320"/>
            <a:ext cx="76320" cy="75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2001-04-30T15:49:03Z</dcterms:created>
  <dc:creator>scrensh</dc:creator>
  <dc:description/>
  <dc:language>en-US</dc:language>
  <cp:lastModifiedBy>scrensh</cp:lastModifiedBy>
  <dcterms:modified xsi:type="dcterms:W3CDTF">2001-04-30T16:12:29Z</dcterms:modified>
  <cp:revision>1</cp:revision>
  <dc:subject/>
  <dc:title>PowerPoint Presentation</dc:title>
</cp:coreProperties>
</file>