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DBF90A-C40F-4966-90F9-C70F6CAA1A0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cc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99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3333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1D4B6F-A3E4-4F6B-8707-818FA83C32F9}" type="slidenum"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cc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rot="20026200">
            <a:off x="229320" y="1294920"/>
            <a:ext cx="4800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comic"/>
              </a:rPr>
              <a:t>You and your family are invited to a Birthday party!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200400" y="2514600"/>
            <a:ext cx="5257800" cy="23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Honoree: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Nandita Kohli (1 year old)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Proud Parents: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Sandeep and Vandhana Kohli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When: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Sunday, November 11, 2001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Time: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12:00 Noon – 3:00 PM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Where: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Tony’s Mexican Restaurant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 2222 Ella Blvd.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Directions Attached</a:t>
            </a: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so00683_" descr=""/>
          <p:cNvPicPr/>
          <p:nvPr/>
        </p:nvPicPr>
        <p:blipFill>
          <a:blip r:embed="rId1"/>
          <a:stretch/>
        </p:blipFill>
        <p:spPr>
          <a:xfrm>
            <a:off x="380880" y="3733920"/>
            <a:ext cx="180972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so01875_" descr=""/>
          <p:cNvPicPr/>
          <p:nvPr/>
        </p:nvPicPr>
        <p:blipFill>
          <a:blip r:embed="rId2"/>
          <a:stretch/>
        </p:blipFill>
        <p:spPr>
          <a:xfrm>
            <a:off x="6019920" y="533520"/>
            <a:ext cx="1904760" cy="1757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4191120" y="5334120"/>
            <a:ext cx="41907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Please RSVP to: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Shirley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3-5290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Anita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3-0329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Therese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3-5245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cc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447920" y="762120"/>
            <a:ext cx="6476760" cy="47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99"/>
                </a:solidFill>
                <a:effectLst/>
                <a:uFillTx/>
                <a:latin typeface="Times New Roman"/>
              </a:rPr>
              <a:t>DIRECTIONS: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From I-45: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Take 610 (North Loop W) and go to Ella Blvd.   Exit and go back under the freeway on Ella Blvd.- Tony’s is approximately 5 blocks on the left (2222 Ella Blvd. Next to Cavatorre’s)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From 290: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Take 610 North Loop W to Ella Blvd.   Exit and go right on Ella to 2222 Ella Blvd.(left side of street)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From 610 Loop (Galleria area)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Take 610 North Loop W and go to Ella Blvd. Exit.  Take right on Ella and go to 2222 Ella Blvd. 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Telephone #:  713-862-6516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2001-10-31T11:40:06Z</dcterms:created>
  <dc:creator>scrensh</dc:creator>
  <dc:description/>
  <dc:language>en-US</dc:language>
  <cp:lastModifiedBy>scrensh</cp:lastModifiedBy>
  <dcterms:modified xsi:type="dcterms:W3CDTF">2001-10-31T13:07:06Z</dcterms:modified>
  <cp:revision>3</cp:revision>
  <dc:subject/>
  <dc:title>PowerPoint Presentation</dc:title>
</cp:coreProperties>
</file>