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0" y="0"/>
            <a:ext cx="6858000" cy="9237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body"/>
          </p:nvPr>
        </p:nvSpPr>
        <p:spPr>
          <a:xfrm>
            <a:off x="914400" y="4387320"/>
            <a:ext cx="5029200" cy="4156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ldImg"/>
          </p:nvPr>
        </p:nvSpPr>
        <p:spPr>
          <a:xfrm>
            <a:off x="1133280" y="698040"/>
            <a:ext cx="4601880" cy="34513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move the slide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ldImg"/>
          </p:nvPr>
        </p:nvSpPr>
        <p:spPr>
          <a:xfrm>
            <a:off x="1130400" y="693720"/>
            <a:ext cx="4613040" cy="3460680"/>
          </a:xfrm>
          <a:prstGeom prst="rect">
            <a:avLst/>
          </a:prstGeom>
          <a:ln w="0">
            <a:noFill/>
          </a:ln>
        </p:spPr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914400" y="4387320"/>
            <a:ext cx="5029200" cy="415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this slide, focus on emphasizing the traditional service and paint the picture that the items offered on the second half of the slide provide a significantly greater degree of flexibility for the client to lower costs and maximize the value of the underlying commodities and be tailored to better fit within the underlying process (oil &amp; gas field, gathering system, processing plant, etc.).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sldImg"/>
          </p:nvPr>
        </p:nvSpPr>
        <p:spPr>
          <a:xfrm>
            <a:off x="1130400" y="693720"/>
            <a:ext cx="4613040" cy="3460680"/>
          </a:xfrm>
          <a:prstGeom prst="rect">
            <a:avLst/>
          </a:prstGeom>
          <a:ln w="0">
            <a:noFill/>
          </a:ln>
        </p:spPr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14400" y="4387320"/>
            <a:ext cx="5029200" cy="415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this slide, focus on emphasizing the traditional service and paint the picture that the items offered on the second half of the slide provide a significantly greater degree of flexibility for the client to lower costs and maximize the value of the underlying commodities and be tailored to better fit within the underlying process (oil &amp; gas field, gathering system, processing plant, etc.).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1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E2C1A40-0171-4A8B-B603-42CE56CDB82C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339560" y="466200"/>
            <a:ext cx="7165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0" algn="ctr">
              <a:lnSpc>
                <a:spcPct val="95000"/>
              </a:lnSpc>
              <a:spcBef>
                <a:spcPts val="10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38360" algn="ctr">
              <a:lnSpc>
                <a:spcPct val="90000"/>
              </a:lnSpc>
              <a:spcBef>
                <a:spcPts val="964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e000c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3282840" y="5843520"/>
            <a:ext cx="3568680" cy="55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August 16, 2001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32120" y="4376880"/>
            <a:ext cx="6311880" cy="163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LogoWh" descr=""/>
          <p:cNvPicPr/>
          <p:nvPr/>
        </p:nvPicPr>
        <p:blipFill>
          <a:blip r:embed="rId1"/>
          <a:stretch/>
        </p:blipFill>
        <p:spPr>
          <a:xfrm>
            <a:off x="3587760" y="663480"/>
            <a:ext cx="2705040" cy="271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1789200" y="3411360"/>
            <a:ext cx="651024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Huber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San Juan Proposal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Proposed Huber Transaction</a:t>
            </a:r>
            <a:endParaRPr b="1" i="1" lang="en-US" sz="36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368000" y="1512720"/>
            <a:ext cx="73976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divest of 25,000 MMBtu per day of PG&amp;E recallable El Paso capacity from October 2001 through May 2006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sheds the flow risk associated with the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manages the capacity for Huber through the term, providing logistics services and maximizing the value of the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retains 5% of any realized value from liquidating capacity that does not flow from San Juan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964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purchase Huber’s transported gas at our Gas Daily PG&amp;E related bid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0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purchase Huber’s remaining San Juan supply at our Gas Daily NW, Wyoming Pool related bid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0BA88B1-6DFD-4841-ABD2-89F388D3B81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Questions</a:t>
            </a:r>
            <a:endParaRPr b="1" i="1" lang="en-US" sz="36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368000" y="1512720"/>
            <a:ext cx="73976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value of shedding the 25,000 MMBtu/d of PG&amp;E recallable capacity?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0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we willing to commit to managing the capacity for Huber?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0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our Gas Daily bid for delivered gas at PG&amp;E?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0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012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our Gas Daily bid for 2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cycle gas at San Juan?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D12D33-E070-4A1E-BD3F-A62CD6F0693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1998-02-10T05:43:42Z</dcterms:created>
  <dc:creator>Paul Bieniawski</dc:creator>
  <dc:description/>
  <dc:language>en-US</dc:language>
  <cp:lastModifiedBy>Tyrell</cp:lastModifiedBy>
  <cp:lastPrinted>2001-04-10T09:07:22Z</cp:lastPrinted>
  <dcterms:modified xsi:type="dcterms:W3CDTF">2001-08-16T17:07:57Z</dcterms:modified>
  <cp:revision>376</cp:revision>
  <dc:subject/>
  <dc:title>Business Plan 2001</dc:title>
</cp:coreProperties>
</file>