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7CEC6F-EF39-4180-B955-1FFCE540438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239A933-BA83-445C-9549-AF6042E3FB0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Sample organization description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65040" y="1336680"/>
            <a:ext cx="8169480" cy="472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 – Elizabeth Linnell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Responsibilities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Manages Info/Admin group:  research projects for group and business units, maintenance of market and industry information, management of department budgets, management of Enron PAC, general department projects; manages dept clerical staff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Management as listed above, IBuyit team lead, PAC/political spending, budget, California crisis group, Project Tracking database, Enron Ideas, general information distribution and projects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Specialist – Earlene O’Connell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Responsibilities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- Department wide projects, including introduction of new programs and products, event planning for department and company activities, maintenance and coordination of company/department memberships, special projects as assigned, development and maintenance of promotional materials, maintenance of Public Affairs and PAC websites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Projects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– Websites, cost center review and analysis, communication device research and standards, Office 2000 and Outlook migration, management of IT resources and support, department liason for IBuyit, PAC software analysis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2001-03-16T19:27:41Z</dcterms:created>
  <dc:creator>elinnell</dc:creator>
  <dc:description/>
  <dc:language>en-US</dc:language>
  <cp:lastModifiedBy>mmcvick</cp:lastModifiedBy>
  <dcterms:modified xsi:type="dcterms:W3CDTF">2001-03-22T14:46:59Z</dcterms:modified>
  <cp:revision>3</cp:revision>
  <dc:subject/>
  <dc:title>Sample organization chart</dc:title>
</cp:coreProperties>
</file>