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media/image27.wmf" ContentType="image/x-wmf"/>
  <Override PartName="/ppt/media/image26.png" ContentType="image/png"/>
  <Override PartName="/ppt/media/image10.png" ContentType="image/png"/>
  <Override PartName="/ppt/media/image30.wmf" ContentType="image/x-wmf"/>
  <Override PartName="/ppt/media/image1.png" ContentType="image/png"/>
  <Override PartName="/ppt/media/image7.png" ContentType="image/png"/>
  <Override PartName="/ppt/media/image11.png" ContentType="image/png"/>
  <Override PartName="/ppt/media/image2.png" ContentType="image/png"/>
  <Override PartName="/ppt/media/image8.png" ContentType="image/png"/>
  <Override PartName="/ppt/media/image20.wmf" ContentType="image/x-wmf"/>
  <Override PartName="/ppt/media/image18.wmf" ContentType="image/x-wmf"/>
  <Override PartName="/ppt/media/image9.wmf" ContentType="image/x-wmf"/>
  <Override PartName="/ppt/media/image31.wmf" ContentType="image/x-wmf"/>
  <Override PartName="/ppt/media/image28.png" ContentType="image/png"/>
  <Override PartName="/ppt/media/image13.wmf" ContentType="image/x-wmf"/>
  <Override PartName="/ppt/media/image12.wmf" ContentType="image/x-wmf"/>
  <Override PartName="/ppt/media/image6.png" ContentType="image/png"/>
  <Override PartName="/ppt/media/image15.png" ContentType="image/png"/>
  <Override PartName="/ppt/media/image5.png" ContentType="image/png"/>
  <Override PartName="/ppt/media/image4.png" ContentType="image/png"/>
  <Override PartName="/ppt/media/image3.png" ContentType="image/png"/>
  <Override PartName="/ppt/media/image14.wmf" ContentType="image/x-wmf"/>
  <Override PartName="/ppt/media/image29.png" ContentType="image/png"/>
  <Override PartName="/ppt/media/image16.wmf" ContentType="image/x-wmf"/>
  <Override PartName="/ppt/media/image17.wmf" ContentType="image/x-wmf"/>
  <Override PartName="/ppt/media/image19.wmf" ContentType="image/x-wmf"/>
  <Override PartName="/ppt/media/image21.wmf" ContentType="image/x-wmf"/>
  <Override PartName="/ppt/media/image22.wmf" ContentType="image/x-wmf"/>
  <Override PartName="/ppt/media/image23.wmf" ContentType="image/x-wmf"/>
  <Override PartName="/ppt/media/image24.wmf" ContentType="image/x-wmf"/>
  <Override PartName="/ppt/media/image25.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4.xml.rels" ContentType="application/vnd.openxmlformats-package.relationships+xml"/>
  <Override PartName="/ppt/slides/_rels/slide26.xml.rels" ContentType="application/vnd.openxmlformats-package.relationships+xml"/>
  <Override PartName="/ppt/slides/_rels/slide15.xml.rels" ContentType="application/vnd.openxmlformats-package.relationships+xml"/>
  <Override PartName="/ppt/slides/_rels/slide27.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28.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29.xml.rels" ContentType="application/vnd.openxmlformats-package.relationships+xml"/>
  <Override PartName="/ppt/slides/_rels/slide4.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25.xml.rels" ContentType="application/vnd.openxmlformats-package.relationships+xml"/>
  <Override PartName="/ppt/slides/_rels/slide12.xml.rels" ContentType="application/vnd.openxmlformats-package.relationships+xml"/>
  <Override PartName="/ppt/slides/_rels/slide24.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23.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slide20.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notesSlides/notesSlide8.xml" ContentType="application/vnd.openxmlformats-officedocument.presentationml.notesSlide+xml"/>
  <Override PartName="/ppt/notesSlides/_rels/notesSlide9.xml.rels" ContentType="application/vnd.openxmlformats-package.relationships+xml"/>
  <Override PartName="/ppt/notesSlides/_rels/notesSlide8.xml.rels" ContentType="application/vnd.openxmlformats-package.relationships+xml"/>
  <Override PartName="/ppt/notesSlides/notesSlide9.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9144000" cy="6858000"/>
  <p:notesSz cx="6858000" cy="9197975"/>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 name=""/>
          <p:cNvSpPr/>
          <p:nvPr/>
        </p:nvSpPr>
        <p:spPr>
          <a:xfrm>
            <a:off x="0" y="0"/>
            <a:ext cx="6858000" cy="91980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Times New Roman"/>
            </a:endParaRPr>
          </a:p>
        </p:txBody>
      </p:sp>
      <p:sp>
        <p:nvSpPr>
          <p:cNvPr id="9" name="PlaceHolder 1"/>
          <p:cNvSpPr>
            <a:spLocks noGrp="1"/>
          </p:cNvSpPr>
          <p:nvPr>
            <p:ph type="hdr"/>
          </p:nvPr>
        </p:nvSpPr>
        <p:spPr>
          <a:xfrm>
            <a:off x="-360" y="-360"/>
            <a:ext cx="2973240" cy="460440"/>
          </a:xfrm>
          <a:prstGeom prst="rect">
            <a:avLst/>
          </a:prstGeom>
          <a:noFill/>
          <a:ln w="0">
            <a:noFill/>
          </a:ln>
        </p:spPr>
        <p:txBody>
          <a:bodyPr lIns="90720" rIns="90720" tIns="45360" bIns="45360" anchor="ctr">
            <a:noAutofit/>
          </a:bodyPr>
          <a:p>
            <a:pPr indent="0">
              <a:lnSpc>
                <a:spcPct val="100000"/>
              </a:lnSpc>
              <a:buNone/>
              <a:tabLst>
                <a:tab algn="l" pos="0"/>
                <a:tab algn="l" pos="906480"/>
                <a:tab algn="l" pos="1812960"/>
                <a:tab algn="l" pos="2719440"/>
                <a:tab algn="l" pos="3625920"/>
                <a:tab algn="l" pos="4532400"/>
                <a:tab algn="l" pos="5438880"/>
                <a:tab algn="l" pos="6345360"/>
                <a:tab algn="l" pos="7251840"/>
                <a:tab algn="l" pos="8158320"/>
                <a:tab algn="l" pos="9064800"/>
                <a:tab algn="l" pos="9970920"/>
                <a:tab algn="l" pos="1087740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Times New Roman"/>
            </a:endParaRPr>
          </a:p>
        </p:txBody>
      </p:sp>
      <p:sp>
        <p:nvSpPr>
          <p:cNvPr id="10" name="PlaceHolder 2"/>
          <p:cNvSpPr>
            <a:spLocks noGrp="1"/>
          </p:cNvSpPr>
          <p:nvPr>
            <p:ph type="dt" idx="1"/>
          </p:nvPr>
        </p:nvSpPr>
        <p:spPr>
          <a:xfrm>
            <a:off x="3884400" y="-360"/>
            <a:ext cx="2973240" cy="460440"/>
          </a:xfrm>
          <a:prstGeom prst="rect">
            <a:avLst/>
          </a:prstGeom>
          <a:noFill/>
          <a:ln w="0">
            <a:noFill/>
          </a:ln>
        </p:spPr>
        <p:txBody>
          <a:bodyPr lIns="90720" rIns="90720" tIns="45360" bIns="45360" anchor="ctr">
            <a:noAutofit/>
          </a:bodyPr>
          <a:lstStyle>
            <a:lvl1pPr indent="0" algn="r">
              <a:lnSpc>
                <a:spcPct val="100000"/>
              </a:lnSpc>
              <a:buNone/>
              <a:tabLst>
                <a:tab algn="l" pos="0"/>
                <a:tab algn="l" pos="906480"/>
                <a:tab algn="l" pos="1812960"/>
                <a:tab algn="l" pos="2719440"/>
                <a:tab algn="l" pos="3625920"/>
                <a:tab algn="l" pos="4532400"/>
                <a:tab algn="l" pos="5438880"/>
                <a:tab algn="l" pos="6345360"/>
                <a:tab algn="l" pos="7251840"/>
                <a:tab algn="l" pos="8158320"/>
                <a:tab algn="l" pos="9064800"/>
                <a:tab algn="l" pos="9970920"/>
                <a:tab algn="l" pos="10877400"/>
              </a:tabLst>
              <a:defRPr b="0" lang="en-US" sz="1200" strike="noStrike" u="none">
                <a:solidFill>
                  <a:srgbClr val="000000"/>
                </a:solidFill>
                <a:effectLst/>
                <a:uFillTx/>
                <a:latin typeface="Arial"/>
              </a:defRPr>
            </a:lvl1pPr>
          </a:lstStyle>
          <a:p>
            <a:pPr indent="0" algn="r">
              <a:lnSpc>
                <a:spcPct val="100000"/>
              </a:lnSpc>
              <a:buNone/>
              <a:tabLst>
                <a:tab algn="l" pos="0"/>
                <a:tab algn="l" pos="906480"/>
                <a:tab algn="l" pos="1812960"/>
                <a:tab algn="l" pos="2719440"/>
                <a:tab algn="l" pos="3625920"/>
                <a:tab algn="l" pos="4532400"/>
                <a:tab algn="l" pos="5438880"/>
                <a:tab algn="l" pos="6345360"/>
                <a:tab algn="l" pos="7251840"/>
                <a:tab algn="l" pos="8158320"/>
                <a:tab algn="l" pos="9064800"/>
                <a:tab algn="l" pos="9970920"/>
                <a:tab algn="l" pos="1087740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Times New Roman"/>
            </a:endParaRPr>
          </a:p>
        </p:txBody>
      </p:sp>
      <p:sp>
        <p:nvSpPr>
          <p:cNvPr id="11" name="PlaceHolder 3"/>
          <p:cNvSpPr>
            <a:spLocks noGrp="1"/>
          </p:cNvSpPr>
          <p:nvPr>
            <p:ph type="sldImg"/>
          </p:nvPr>
        </p:nvSpPr>
        <p:spPr>
          <a:xfrm>
            <a:off x="1130040" y="690120"/>
            <a:ext cx="4600440" cy="3449880"/>
          </a:xfrm>
          <a:prstGeom prst="rect">
            <a:avLst/>
          </a:prstGeom>
          <a:solidFill>
            <a:srgbClr val="ffffff"/>
          </a:solidFill>
          <a:ln w="9360">
            <a:solidFill>
              <a:srgbClr val="000000"/>
            </a:solidFill>
            <a:miter/>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Click to move the slide</a:t>
            </a:r>
            <a:endParaRPr b="1" lang="en-US" sz="2800" strike="noStrike" u="none">
              <a:solidFill>
                <a:srgbClr val="000000"/>
              </a:solidFill>
              <a:effectLst/>
              <a:uFillTx/>
              <a:latin typeface="Times New Roman"/>
            </a:endParaRPr>
          </a:p>
        </p:txBody>
      </p:sp>
      <p:sp>
        <p:nvSpPr>
          <p:cNvPr id="12" name="PlaceHolder 4"/>
          <p:cNvSpPr>
            <a:spLocks noGrp="1"/>
          </p:cNvSpPr>
          <p:nvPr>
            <p:ph type="body"/>
          </p:nvPr>
        </p:nvSpPr>
        <p:spPr>
          <a:xfrm>
            <a:off x="914400" y="4370400"/>
            <a:ext cx="5029200" cy="4138560"/>
          </a:xfrm>
          <a:prstGeom prst="rect">
            <a:avLst/>
          </a:prstGeom>
          <a:noFill/>
          <a:ln w="0">
            <a:noFill/>
          </a:ln>
        </p:spPr>
        <p:txBody>
          <a:bodyPr lIns="90720" rIns="90720" tIns="45360" bIns="45360" anchor="ctr">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
        <p:nvSpPr>
          <p:cNvPr id="13" name="PlaceHolder 5"/>
          <p:cNvSpPr>
            <a:spLocks noGrp="1"/>
          </p:cNvSpPr>
          <p:nvPr>
            <p:ph type="ftr" idx="2"/>
          </p:nvPr>
        </p:nvSpPr>
        <p:spPr>
          <a:xfrm>
            <a:off x="-360" y="8739360"/>
            <a:ext cx="2973240" cy="460080"/>
          </a:xfrm>
          <a:prstGeom prst="rect">
            <a:avLst/>
          </a:prstGeom>
          <a:noFill/>
          <a:ln w="0">
            <a:noFill/>
          </a:ln>
        </p:spPr>
        <p:txBody>
          <a:bodyPr lIns="90720" rIns="90720" tIns="45360" bIns="45360" anchor="b">
            <a:noAutofit/>
          </a:bodyPr>
          <a:lstStyle>
            <a:lvl1pPr indent="0">
              <a:lnSpc>
                <a:spcPct val="100000"/>
              </a:lnSpc>
              <a:buNone/>
              <a:tabLst>
                <a:tab algn="l" pos="0"/>
                <a:tab algn="l" pos="906480"/>
                <a:tab algn="l" pos="1812960"/>
                <a:tab algn="l" pos="2719440"/>
                <a:tab algn="l" pos="3625920"/>
                <a:tab algn="l" pos="4532400"/>
                <a:tab algn="l" pos="5438880"/>
                <a:tab algn="l" pos="6345360"/>
                <a:tab algn="l" pos="7251840"/>
                <a:tab algn="l" pos="8158320"/>
                <a:tab algn="l" pos="9064800"/>
                <a:tab algn="l" pos="9970920"/>
                <a:tab algn="l" pos="10877400"/>
              </a:tabLst>
              <a:defRPr b="0" lang="en-US" sz="1200" strike="noStrike" u="none">
                <a:solidFill>
                  <a:srgbClr val="000000"/>
                </a:solidFill>
                <a:effectLst/>
                <a:uFillTx/>
                <a:latin typeface="Arial"/>
              </a:defRPr>
            </a:lvl1pPr>
          </a:lstStyle>
          <a:p>
            <a:pPr indent="0">
              <a:lnSpc>
                <a:spcPct val="100000"/>
              </a:lnSpc>
              <a:buNone/>
              <a:tabLst>
                <a:tab algn="l" pos="0"/>
                <a:tab algn="l" pos="906480"/>
                <a:tab algn="l" pos="1812960"/>
                <a:tab algn="l" pos="2719440"/>
                <a:tab algn="l" pos="3625920"/>
                <a:tab algn="l" pos="4532400"/>
                <a:tab algn="l" pos="5438880"/>
                <a:tab algn="l" pos="6345360"/>
                <a:tab algn="l" pos="7251840"/>
                <a:tab algn="l" pos="8158320"/>
                <a:tab algn="l" pos="9064800"/>
                <a:tab algn="l" pos="9970920"/>
                <a:tab algn="l" pos="1087740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Times New Roman"/>
            </a:endParaRPr>
          </a:p>
        </p:txBody>
      </p:sp>
      <p:sp>
        <p:nvSpPr>
          <p:cNvPr id="14" name="PlaceHolder 6"/>
          <p:cNvSpPr>
            <a:spLocks noGrp="1"/>
          </p:cNvSpPr>
          <p:nvPr>
            <p:ph type="sldNum" idx="3"/>
          </p:nvPr>
        </p:nvSpPr>
        <p:spPr>
          <a:xfrm>
            <a:off x="3884400" y="8739360"/>
            <a:ext cx="2973240" cy="460080"/>
          </a:xfrm>
          <a:prstGeom prst="rect">
            <a:avLst/>
          </a:prstGeom>
          <a:noFill/>
          <a:ln w="0">
            <a:noFill/>
          </a:ln>
        </p:spPr>
        <p:txBody>
          <a:bodyPr lIns="90720" rIns="90720" tIns="45360" bIns="45360" anchor="b">
            <a:noAutofit/>
          </a:bodyPr>
          <a:lstStyle>
            <a:lvl1pPr indent="0" algn="r">
              <a:lnSpc>
                <a:spcPct val="100000"/>
              </a:lnSpc>
              <a:buNone/>
              <a:tabLst>
                <a:tab algn="l" pos="0"/>
                <a:tab algn="l" pos="906480"/>
                <a:tab algn="l" pos="1812960"/>
                <a:tab algn="l" pos="2719440"/>
                <a:tab algn="l" pos="3625920"/>
                <a:tab algn="l" pos="4532400"/>
                <a:tab algn="l" pos="5438880"/>
                <a:tab algn="l" pos="6345360"/>
                <a:tab algn="l" pos="7251840"/>
                <a:tab algn="l" pos="8158320"/>
                <a:tab algn="l" pos="9064800"/>
                <a:tab algn="l" pos="9970920"/>
                <a:tab algn="l" pos="10877400"/>
              </a:tabLst>
              <a:defRPr b="0" lang="en-US" sz="1200" strike="noStrike" u="none">
                <a:solidFill>
                  <a:srgbClr val="000000"/>
                </a:solidFill>
                <a:effectLst/>
                <a:uFillTx/>
                <a:latin typeface="Arial"/>
              </a:defRPr>
            </a:lvl1pPr>
          </a:lstStyle>
          <a:p>
            <a:pPr indent="0" algn="r">
              <a:lnSpc>
                <a:spcPct val="100000"/>
              </a:lnSpc>
              <a:buNone/>
              <a:tabLst>
                <a:tab algn="l" pos="0"/>
                <a:tab algn="l" pos="906480"/>
                <a:tab algn="l" pos="1812960"/>
                <a:tab algn="l" pos="2719440"/>
                <a:tab algn="l" pos="3625920"/>
                <a:tab algn="l" pos="4532400"/>
                <a:tab algn="l" pos="5438880"/>
                <a:tab algn="l" pos="6345360"/>
                <a:tab algn="l" pos="7251840"/>
                <a:tab algn="l" pos="8158320"/>
                <a:tab algn="l" pos="9064800"/>
                <a:tab algn="l" pos="9970920"/>
                <a:tab algn="l" pos="10877400"/>
              </a:tabLst>
            </a:pPr>
            <a:fld id="{60BA6F1E-6D06-443C-826D-E728E842093D}"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76" name=""/>
          <p:cNvSpPr txBox="1"/>
          <p:nvPr/>
        </p:nvSpPr>
        <p:spPr>
          <a:xfrm>
            <a:off x="3884400" y="8739360"/>
            <a:ext cx="2973240" cy="460080"/>
          </a:xfrm>
          <a:prstGeom prst="rect">
            <a:avLst/>
          </a:prstGeom>
          <a:noFill/>
          <a:ln w="0">
            <a:noFill/>
          </a:ln>
        </p:spPr>
        <p:txBody>
          <a:bodyPr lIns="90720" rIns="90720" tIns="45360" bIns="45360" anchor="b">
            <a:noAutofit/>
          </a:bodyPr>
          <a:p>
            <a:pPr algn="r">
              <a:lnSpc>
                <a:spcPct val="100000"/>
              </a:lnSpc>
              <a:tabLst>
                <a:tab algn="l" pos="0"/>
                <a:tab algn="l" pos="906480"/>
                <a:tab algn="l" pos="1812960"/>
                <a:tab algn="l" pos="2719440"/>
                <a:tab algn="l" pos="3625920"/>
                <a:tab algn="l" pos="4532400"/>
                <a:tab algn="l" pos="5438880"/>
                <a:tab algn="l" pos="6345360"/>
                <a:tab algn="l" pos="7251840"/>
                <a:tab algn="l" pos="8158320"/>
                <a:tab algn="l" pos="9064800"/>
                <a:tab algn="l" pos="9970920"/>
                <a:tab algn="l" pos="10877400"/>
              </a:tabLst>
            </a:pPr>
            <a:fld id="{50994D24-1C71-424F-9745-45EF771D1E75}"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Times New Roman"/>
            </a:endParaRPr>
          </a:p>
        </p:txBody>
      </p:sp>
      <p:sp>
        <p:nvSpPr>
          <p:cNvPr id="3777" name=""/>
          <p:cNvSpPr txBox="1"/>
          <p:nvPr/>
        </p:nvSpPr>
        <p:spPr>
          <a:xfrm>
            <a:off x="-360" y="8739360"/>
            <a:ext cx="2973240" cy="460080"/>
          </a:xfrm>
          <a:prstGeom prst="rect">
            <a:avLst/>
          </a:prstGeom>
          <a:noFill/>
          <a:ln w="0">
            <a:noFill/>
          </a:ln>
        </p:spPr>
        <p:txBody>
          <a:bodyPr lIns="90720" rIns="90720" tIns="45360" bIns="45360" anchor="b">
            <a:noAutofit/>
          </a:bodyPr>
          <a:p>
            <a:pPr>
              <a:lnSpc>
                <a:spcPct val="100000"/>
              </a:lnSpc>
              <a:tabLst>
                <a:tab algn="l" pos="0"/>
                <a:tab algn="l" pos="906480"/>
                <a:tab algn="l" pos="1812960"/>
                <a:tab algn="l" pos="2719440"/>
                <a:tab algn="l" pos="3625920"/>
                <a:tab algn="l" pos="4532400"/>
                <a:tab algn="l" pos="5438880"/>
                <a:tab algn="l" pos="6345360"/>
                <a:tab algn="l" pos="7251840"/>
                <a:tab algn="l" pos="8158320"/>
                <a:tab algn="l" pos="9064800"/>
                <a:tab algn="l" pos="9970920"/>
                <a:tab algn="l" pos="1087740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Times New Roman"/>
            </a:endParaRPr>
          </a:p>
        </p:txBody>
      </p:sp>
      <p:sp>
        <p:nvSpPr>
          <p:cNvPr id="3778" name=""/>
          <p:cNvSpPr txBox="1"/>
          <p:nvPr/>
        </p:nvSpPr>
        <p:spPr>
          <a:xfrm>
            <a:off x="-360" y="-360"/>
            <a:ext cx="2973240" cy="460440"/>
          </a:xfrm>
          <a:prstGeom prst="rect">
            <a:avLst/>
          </a:prstGeom>
          <a:noFill/>
          <a:ln w="0">
            <a:noFill/>
          </a:ln>
        </p:spPr>
        <p:txBody>
          <a:bodyPr lIns="90720" rIns="90720" tIns="45360" bIns="45360" anchor="ctr">
            <a:noAutofit/>
          </a:bodyPr>
          <a:p>
            <a:pPr>
              <a:lnSpc>
                <a:spcPct val="100000"/>
              </a:lnSpc>
              <a:tabLst>
                <a:tab algn="l" pos="0"/>
                <a:tab algn="l" pos="906480"/>
                <a:tab algn="l" pos="1812960"/>
                <a:tab algn="l" pos="2719440"/>
                <a:tab algn="l" pos="3625920"/>
                <a:tab algn="l" pos="4532400"/>
                <a:tab algn="l" pos="5438880"/>
                <a:tab algn="l" pos="6345360"/>
                <a:tab algn="l" pos="7251840"/>
                <a:tab algn="l" pos="8158320"/>
                <a:tab algn="l" pos="9064800"/>
                <a:tab algn="l" pos="9970920"/>
                <a:tab algn="l" pos="1087740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Times New Roman"/>
            </a:endParaRPr>
          </a:p>
        </p:txBody>
      </p:sp>
      <p:sp>
        <p:nvSpPr>
          <p:cNvPr id="3779" name="PlaceHolder 1"/>
          <p:cNvSpPr>
            <a:spLocks noGrp="1"/>
          </p:cNvSpPr>
          <p:nvPr>
            <p:ph type="sldImg"/>
          </p:nvPr>
        </p:nvSpPr>
        <p:spPr>
          <a:xfrm>
            <a:off x="1130400" y="690480"/>
            <a:ext cx="4600440" cy="3449880"/>
          </a:xfrm>
          <a:prstGeom prst="rect">
            <a:avLst/>
          </a:prstGeom>
          <a:ln w="0">
            <a:noFill/>
          </a:ln>
        </p:spPr>
      </p:sp>
      <p:sp>
        <p:nvSpPr>
          <p:cNvPr id="3780" name="PlaceHolder 2"/>
          <p:cNvSpPr>
            <a:spLocks noGrp="1"/>
          </p:cNvSpPr>
          <p:nvPr>
            <p:ph type="body"/>
          </p:nvPr>
        </p:nvSpPr>
        <p:spPr>
          <a:xfrm>
            <a:off x="914400" y="4368960"/>
            <a:ext cx="5029200" cy="4140000"/>
          </a:xfrm>
          <a:prstGeom prst="rect">
            <a:avLst/>
          </a:prstGeom>
          <a:noFill/>
          <a:ln w="0">
            <a:noFill/>
          </a:ln>
        </p:spPr>
        <p:txBody>
          <a:bodyPr lIns="88920" rIns="88920" tIns="44280" bIns="442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1999 Summary</a:t>
            </a:r>
            <a:endParaRPr b="0" lang="en-US" sz="1200" strike="noStrike" u="none">
              <a:solidFill>
                <a:srgbClr val="000000"/>
              </a:solidFill>
              <a:effectLst/>
              <a:uFillTx/>
              <a:latin typeface="Times New Roman"/>
            </a:endParaRPr>
          </a:p>
          <a:p>
            <a:pPr>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a:t>
            </a: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a 28 percent increase in revenues to $40 billion;</a:t>
            </a:r>
            <a:endParaRPr b="0" lang="en-US" sz="12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a 37 percent increase in net income to $957 million;</a:t>
            </a:r>
            <a:endParaRPr b="0" lang="en-US" sz="12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an 18 percent increase in earnings per diluted share to $1.18; </a:t>
            </a:r>
            <a:endParaRPr b="0" lang="en-US" sz="12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a 19 percent increase in marketed volumes to 32 trillion British thermal unit equivalents per day (TBtue/d); and </a:t>
            </a:r>
            <a:endParaRPr b="0" lang="en-US" sz="12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a more than doubling of new retail energy services contracts to $8.5 billion.</a:t>
            </a:r>
            <a:endParaRPr b="0" lang="en-US" sz="1200" strike="noStrike" u="none">
              <a:solidFill>
                <a:srgbClr val="000000"/>
              </a:solidFill>
              <a:effectLst/>
              <a:uFillTx/>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81" name=""/>
          <p:cNvSpPr txBox="1"/>
          <p:nvPr/>
        </p:nvSpPr>
        <p:spPr>
          <a:xfrm>
            <a:off x="3884400" y="8739360"/>
            <a:ext cx="2973240" cy="460080"/>
          </a:xfrm>
          <a:prstGeom prst="rect">
            <a:avLst/>
          </a:prstGeom>
          <a:noFill/>
          <a:ln w="0">
            <a:noFill/>
          </a:ln>
        </p:spPr>
        <p:txBody>
          <a:bodyPr lIns="90720" rIns="90720" tIns="45360" bIns="45360" anchor="b">
            <a:noAutofit/>
          </a:bodyPr>
          <a:p>
            <a:pPr algn="r">
              <a:lnSpc>
                <a:spcPct val="100000"/>
              </a:lnSpc>
              <a:tabLst>
                <a:tab algn="l" pos="0"/>
                <a:tab algn="l" pos="906480"/>
                <a:tab algn="l" pos="1812960"/>
                <a:tab algn="l" pos="2719440"/>
                <a:tab algn="l" pos="3625920"/>
                <a:tab algn="l" pos="4532400"/>
                <a:tab algn="l" pos="5438880"/>
                <a:tab algn="l" pos="6345360"/>
                <a:tab algn="l" pos="7251840"/>
                <a:tab algn="l" pos="8158320"/>
                <a:tab algn="l" pos="9064800"/>
                <a:tab algn="l" pos="9970920"/>
                <a:tab algn="l" pos="10877400"/>
              </a:tabLst>
            </a:pPr>
            <a:fld id="{DF64358B-75F2-4A67-8F6D-BD1E5FA99673}"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Times New Roman"/>
            </a:endParaRPr>
          </a:p>
        </p:txBody>
      </p:sp>
      <p:sp>
        <p:nvSpPr>
          <p:cNvPr id="3782" name=""/>
          <p:cNvSpPr txBox="1"/>
          <p:nvPr/>
        </p:nvSpPr>
        <p:spPr>
          <a:xfrm>
            <a:off x="-360" y="8739360"/>
            <a:ext cx="2973240" cy="460080"/>
          </a:xfrm>
          <a:prstGeom prst="rect">
            <a:avLst/>
          </a:prstGeom>
          <a:noFill/>
          <a:ln w="0">
            <a:noFill/>
          </a:ln>
        </p:spPr>
        <p:txBody>
          <a:bodyPr lIns="90720" rIns="90720" tIns="45360" bIns="45360" anchor="b">
            <a:noAutofit/>
          </a:bodyPr>
          <a:p>
            <a:pPr>
              <a:lnSpc>
                <a:spcPct val="100000"/>
              </a:lnSpc>
              <a:tabLst>
                <a:tab algn="l" pos="0"/>
                <a:tab algn="l" pos="906480"/>
                <a:tab algn="l" pos="1812960"/>
                <a:tab algn="l" pos="2719440"/>
                <a:tab algn="l" pos="3625920"/>
                <a:tab algn="l" pos="4532400"/>
                <a:tab algn="l" pos="5438880"/>
                <a:tab algn="l" pos="6345360"/>
                <a:tab algn="l" pos="7251840"/>
                <a:tab algn="l" pos="8158320"/>
                <a:tab algn="l" pos="9064800"/>
                <a:tab algn="l" pos="9970920"/>
                <a:tab algn="l" pos="1087740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Times New Roman"/>
            </a:endParaRPr>
          </a:p>
        </p:txBody>
      </p:sp>
      <p:sp>
        <p:nvSpPr>
          <p:cNvPr id="3783" name=""/>
          <p:cNvSpPr txBox="1"/>
          <p:nvPr/>
        </p:nvSpPr>
        <p:spPr>
          <a:xfrm>
            <a:off x="-360" y="-360"/>
            <a:ext cx="2973240" cy="460440"/>
          </a:xfrm>
          <a:prstGeom prst="rect">
            <a:avLst/>
          </a:prstGeom>
          <a:noFill/>
          <a:ln w="0">
            <a:noFill/>
          </a:ln>
        </p:spPr>
        <p:txBody>
          <a:bodyPr lIns="90720" rIns="90720" tIns="45360" bIns="45360" anchor="ctr">
            <a:noAutofit/>
          </a:bodyPr>
          <a:p>
            <a:pPr>
              <a:lnSpc>
                <a:spcPct val="100000"/>
              </a:lnSpc>
              <a:tabLst>
                <a:tab algn="l" pos="0"/>
                <a:tab algn="l" pos="906480"/>
                <a:tab algn="l" pos="1812960"/>
                <a:tab algn="l" pos="2719440"/>
                <a:tab algn="l" pos="3625920"/>
                <a:tab algn="l" pos="4532400"/>
                <a:tab algn="l" pos="5438880"/>
                <a:tab algn="l" pos="6345360"/>
                <a:tab algn="l" pos="7251840"/>
                <a:tab algn="l" pos="8158320"/>
                <a:tab algn="l" pos="9064800"/>
                <a:tab algn="l" pos="9970920"/>
                <a:tab algn="l" pos="1087740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Times New Roman"/>
            </a:endParaRPr>
          </a:p>
        </p:txBody>
      </p:sp>
      <p:sp>
        <p:nvSpPr>
          <p:cNvPr id="3784" name=""/>
          <p:cNvSpPr/>
          <p:nvPr/>
        </p:nvSpPr>
        <p:spPr>
          <a:xfrm>
            <a:off x="3889440" y="0"/>
            <a:ext cx="2968560" cy="45864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785" name=""/>
          <p:cNvSpPr/>
          <p:nvPr/>
        </p:nvSpPr>
        <p:spPr>
          <a:xfrm>
            <a:off x="3889440" y="8734320"/>
            <a:ext cx="2968560" cy="465120"/>
          </a:xfrm>
          <a:prstGeom prst="rect">
            <a:avLst/>
          </a:prstGeom>
          <a:noFill/>
          <a:ln w="0">
            <a:noFill/>
          </a:ln>
        </p:spPr>
        <p:style>
          <a:lnRef idx="0"/>
          <a:fillRef idx="0"/>
          <a:effectRef idx="0"/>
          <a:fontRef idx="minor"/>
        </p:style>
        <p:txBody>
          <a:bodyPr lIns="19800" rIns="19800" tIns="0" bIns="0" anchor="b">
            <a:noAutofit/>
          </a:bodyPr>
          <a:p>
            <a:pPr algn="r">
              <a:tabLst>
                <a:tab algn="l" pos="0"/>
                <a:tab algn="l" pos="981000"/>
                <a:tab algn="l" pos="1962000"/>
                <a:tab algn="l" pos="2943360"/>
                <a:tab algn="l" pos="3924360"/>
                <a:tab algn="l" pos="4905360"/>
                <a:tab algn="l" pos="5886360"/>
                <a:tab algn="l" pos="6867360"/>
                <a:tab algn="l" pos="7848720"/>
                <a:tab algn="l" pos="8829720"/>
                <a:tab algn="l" pos="9810720"/>
                <a:tab algn="l" pos="10791720"/>
              </a:tabLst>
            </a:pPr>
            <a:r>
              <a:rPr b="0" i="1" lang="en-US" sz="1000" strike="noStrike" u="none">
                <a:solidFill>
                  <a:srgbClr val="000000"/>
                </a:solidFill>
                <a:effectLst/>
                <a:uFillTx/>
                <a:latin typeface="Times New Roman"/>
              </a:rPr>
              <a:t>2</a:t>
            </a:r>
            <a:endParaRPr b="0" lang="en-US" sz="1000" strike="noStrike" u="none">
              <a:solidFill>
                <a:srgbClr val="000000"/>
              </a:solidFill>
              <a:effectLst/>
              <a:uFillTx/>
              <a:latin typeface="Times New Roman"/>
            </a:endParaRPr>
          </a:p>
        </p:txBody>
      </p:sp>
      <p:sp>
        <p:nvSpPr>
          <p:cNvPr id="3786" name=""/>
          <p:cNvSpPr/>
          <p:nvPr/>
        </p:nvSpPr>
        <p:spPr>
          <a:xfrm>
            <a:off x="0" y="8734320"/>
            <a:ext cx="2968560" cy="46512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787" name=""/>
          <p:cNvSpPr/>
          <p:nvPr/>
        </p:nvSpPr>
        <p:spPr>
          <a:xfrm>
            <a:off x="0" y="0"/>
            <a:ext cx="2968560" cy="45864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788" name="PlaceHolder 1"/>
          <p:cNvSpPr>
            <a:spLocks noGrp="1"/>
          </p:cNvSpPr>
          <p:nvPr>
            <p:ph type="sldImg"/>
          </p:nvPr>
        </p:nvSpPr>
        <p:spPr>
          <a:xfrm>
            <a:off x="1101600" y="696960"/>
            <a:ext cx="4579920" cy="3435480"/>
          </a:xfrm>
          <a:prstGeom prst="rect">
            <a:avLst/>
          </a:prstGeom>
          <a:ln w="0">
            <a:noFill/>
          </a:ln>
        </p:spPr>
      </p:sp>
      <p:sp>
        <p:nvSpPr>
          <p:cNvPr id="3789" name="PlaceHolder 2"/>
          <p:cNvSpPr>
            <a:spLocks noGrp="1"/>
          </p:cNvSpPr>
          <p:nvPr>
            <p:ph type="body"/>
          </p:nvPr>
        </p:nvSpPr>
        <p:spPr>
          <a:xfrm>
            <a:off x="895320" y="4379400"/>
            <a:ext cx="5075280" cy="414828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2" name="PlaceHolder 1"/>
          <p:cNvSpPr>
            <a:spLocks noGrp="1"/>
          </p:cNvSpPr>
          <p:nvPr>
            <p:ph type="title"/>
          </p:nvPr>
        </p:nvSpPr>
        <p:spPr>
          <a:xfrm>
            <a:off x="685800" y="456840"/>
            <a:ext cx="7772400" cy="6858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800" strike="noStrike" u="none">
              <a:solidFill>
                <a:srgbClr val="000000"/>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spTree>
      <p:nvGrpSpPr>
        <p:cNvPr id="1" name=""/>
        <p:cNvGrpSpPr/>
        <p:nvPr/>
      </p:nvGrpSpPr>
      <p:grpSpPr>
        <a:xfrm>
          <a:off x="0" y="0"/>
          <a:ext cx="0" cy="0"/>
          <a:chOff x="0" y="0"/>
          <a:chExt cx="0" cy="0"/>
        </a:xfrm>
      </p:grpSpPr>
      <p:sp>
        <p:nvSpPr>
          <p:cNvPr id="3" name="PlaceHolder 1"/>
          <p:cNvSpPr>
            <a:spLocks noGrp="1"/>
          </p:cNvSpPr>
          <p:nvPr>
            <p:ph type="title"/>
          </p:nvPr>
        </p:nvSpPr>
        <p:spPr>
          <a:xfrm>
            <a:off x="685800" y="456840"/>
            <a:ext cx="7772400" cy="6858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800" strike="noStrike" u="none">
              <a:solidFill>
                <a:srgbClr val="000000"/>
              </a:solidFill>
              <a:effectLst/>
              <a:uFillTx/>
              <a:latin typeface="Times New Roman"/>
            </a:endParaRPr>
          </a:p>
        </p:txBody>
      </p:sp>
      <p:sp>
        <p:nvSpPr>
          <p:cNvPr id="4" name="PlaceHolder 2"/>
          <p:cNvSpPr>
            <a:spLocks noGrp="1"/>
          </p:cNvSpPr>
          <p:nvPr>
            <p:ph/>
          </p:nvPr>
        </p:nvSpPr>
        <p:spPr>
          <a:xfrm>
            <a:off x="685800" y="1294920"/>
            <a:ext cx="3792600" cy="4800600"/>
          </a:xfrm>
          <a:prstGeom prst="rect">
            <a:avLst/>
          </a:prstGeom>
          <a:noFill/>
          <a:ln w="0">
            <a:noFill/>
          </a:ln>
        </p:spPr>
        <p:txBody>
          <a:bodyPr lIns="90000" rIns="90000" tIns="46800" bIns="46800" anchor="t">
            <a:normAutofit/>
          </a:bodyPr>
          <a:p>
            <a:pPr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5" name="PlaceHolder 3"/>
          <p:cNvSpPr>
            <a:spLocks noGrp="1"/>
          </p:cNvSpPr>
          <p:nvPr>
            <p:ph/>
          </p:nvPr>
        </p:nvSpPr>
        <p:spPr>
          <a:xfrm>
            <a:off x="4668480" y="1294920"/>
            <a:ext cx="3792600" cy="4800600"/>
          </a:xfrm>
          <a:prstGeom prst="rect">
            <a:avLst/>
          </a:prstGeom>
          <a:noFill/>
          <a:ln w="0">
            <a:noFill/>
          </a:ln>
        </p:spPr>
        <p:txBody>
          <a:bodyPr lIns="90000" rIns="90000" tIns="46800" bIns="46800" anchor="t">
            <a:normAutofit/>
          </a:bodyPr>
          <a:p>
            <a:pPr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456840"/>
            <a:ext cx="7772400" cy="6858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800" strike="noStrike" u="none">
              <a:solidFill>
                <a:srgbClr val="000000"/>
              </a:solidFill>
              <a:effectLst/>
              <a:uFillTx/>
              <a:latin typeface="Times New Roman"/>
            </a:endParaRPr>
          </a:p>
        </p:txBody>
      </p:sp>
      <p:sp>
        <p:nvSpPr>
          <p:cNvPr id="7" name="PlaceHolder 2"/>
          <p:cNvSpPr>
            <a:spLocks noGrp="1"/>
          </p:cNvSpPr>
          <p:nvPr>
            <p:ph/>
          </p:nvPr>
        </p:nvSpPr>
        <p:spPr>
          <a:xfrm>
            <a:off x="685800" y="1294920"/>
            <a:ext cx="7772400" cy="4800600"/>
          </a:xfrm>
          <a:prstGeom prst="rect">
            <a:avLst/>
          </a:prstGeom>
          <a:noFill/>
          <a:ln w="0">
            <a:noFill/>
          </a:ln>
        </p:spPr>
        <p:txBody>
          <a:bodyPr lIns="90000" rIns="90000" tIns="46800" bIns="46800" anchor="t">
            <a:normAutofit/>
          </a:bodyPr>
          <a:p>
            <a:pPr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PlaceHolder 1"/>
          <p:cNvSpPr>
            <a:spLocks noGrp="1"/>
          </p:cNvSpPr>
          <p:nvPr>
            <p:ph type="body"/>
          </p:nvPr>
        </p:nvSpPr>
        <p:spPr>
          <a:xfrm>
            <a:off x="685800" y="1294920"/>
            <a:ext cx="7772400" cy="4800600"/>
          </a:xfrm>
          <a:prstGeom prst="rect">
            <a:avLst/>
          </a:prstGeom>
          <a:noFill/>
          <a:ln w="0">
            <a:noFill/>
          </a:ln>
        </p:spPr>
        <p:txBody>
          <a:bodyPr lIns="90000" rIns="90000" tIns="46800" bIns="46800" anchor="t">
            <a:normAutofit/>
          </a:bodyPr>
          <a:p>
            <a:pPr marL="343080" indent="-343080">
              <a:spcBef>
                <a:spcPts val="49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Click to edit the outline text format</a:t>
            </a:r>
            <a:endParaRPr b="0" lang="en-US" sz="2000" strike="noStrike" u="none">
              <a:solidFill>
                <a:srgbClr val="000000"/>
              </a:solidFill>
              <a:effectLst/>
              <a:uFillTx/>
              <a:latin typeface="Times New Roman"/>
            </a:endParaRPr>
          </a:p>
          <a:p>
            <a:pPr lvl="1" marL="743040" indent="-285840">
              <a:spcBef>
                <a:spcPts val="49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Second Outline Level</a:t>
            </a:r>
            <a:endParaRPr b="0" lang="en-US" sz="2000" strike="noStrike" u="none">
              <a:solidFill>
                <a:srgbClr val="000000"/>
              </a:solidFill>
              <a:effectLst/>
              <a:uFillTx/>
              <a:latin typeface="Times New Roman"/>
            </a:endParaRPr>
          </a:p>
          <a:p>
            <a:pPr lvl="2" marL="1143000" indent="-228600">
              <a:spcBef>
                <a:spcPts val="49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Third Outline Level</a:t>
            </a:r>
            <a:endParaRPr b="0" lang="en-US" sz="2000" strike="noStrike" u="none">
              <a:solidFill>
                <a:srgbClr val="000000"/>
              </a:solidFill>
              <a:effectLst/>
              <a:uFillTx/>
              <a:latin typeface="Times New Roman"/>
            </a:endParaRPr>
          </a:p>
          <a:p>
            <a:pPr lvl="3" marL="1600200" indent="-228600">
              <a:spcBef>
                <a:spcPts val="49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Fourth Outline Level</a:t>
            </a:r>
            <a:endParaRPr b="0" lang="en-US" sz="2000" strike="noStrike" u="none">
              <a:solidFill>
                <a:srgbClr val="000000"/>
              </a:solidFill>
              <a:effectLst/>
              <a:uFillTx/>
              <a:latin typeface="Times New Roman"/>
            </a:endParaRPr>
          </a:p>
          <a:p>
            <a:pPr lvl="4" marL="2057400" indent="-228600">
              <a:spcBef>
                <a:spcPts val="49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Fifth Outline Level</a:t>
            </a:r>
            <a:endParaRPr b="0" lang="en-US" sz="2000" strike="noStrike" u="none">
              <a:solidFill>
                <a:srgbClr val="000000"/>
              </a:solidFill>
              <a:effectLst/>
              <a:uFillTx/>
              <a:latin typeface="Times New Roman"/>
            </a:endParaRPr>
          </a:p>
          <a:p>
            <a:pPr lvl="5" marL="2057400" indent="-228600">
              <a:spcBef>
                <a:spcPts val="49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Sixth Outline Level</a:t>
            </a:r>
            <a:endParaRPr b="0" lang="en-US" sz="2000" strike="noStrike" u="none">
              <a:solidFill>
                <a:srgbClr val="000000"/>
              </a:solidFill>
              <a:effectLst/>
              <a:uFillTx/>
              <a:latin typeface="Times New Roman"/>
            </a:endParaRPr>
          </a:p>
          <a:p>
            <a:pPr lvl="6" marL="2057400" indent="-228600">
              <a:spcBef>
                <a:spcPts val="49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Seventh Outline Level</a:t>
            </a:r>
            <a:endParaRPr b="0" lang="en-US" sz="2000" strike="noStrike" u="none">
              <a:solidFill>
                <a:srgbClr val="000000"/>
              </a:solidFill>
              <a:effectLst/>
              <a:uFillTx/>
              <a:latin typeface="Times New Roman"/>
            </a:endParaRPr>
          </a:p>
        </p:txBody>
      </p:sp>
      <p:sp>
        <p:nvSpPr>
          <p:cNvPr id="1" name="PlaceHolder 2"/>
          <p:cNvSpPr>
            <a:spLocks noGrp="1"/>
          </p:cNvSpPr>
          <p:nvPr>
            <p:ph type="title"/>
          </p:nvPr>
        </p:nvSpPr>
        <p:spPr>
          <a:xfrm>
            <a:off x="685800" y="456840"/>
            <a:ext cx="7772400" cy="6858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Click to edit the title text format</a:t>
            </a:r>
            <a:endParaRPr b="1" lang="en-US" sz="28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oleObject" Target="../embeddings/oleObject1.bin"/><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slideLayout" Target="../slideLayouts/slideLayout4.xml"/>
</Relationships>
</file>

<file path=ppt/slides/_rels/slide1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2.wmf"/><Relationship Id="rId3" Type="http://schemas.openxmlformats.org/officeDocument/2006/relationships/oleObject" Target="../embeddings/oleObject2.bin"/><Relationship Id="rId4" Type="http://schemas.openxmlformats.org/officeDocument/2006/relationships/image" Target="../media/image13.wmf"/><Relationship Id="rId5" Type="http://schemas.openxmlformats.org/officeDocument/2006/relationships/oleObject" Target="../embeddings/oleObject3.bin"/><Relationship Id="rId6" Type="http://schemas.openxmlformats.org/officeDocument/2006/relationships/image" Target="../media/image14.wmf"/><Relationship Id="rId7" Type="http://schemas.openxmlformats.org/officeDocument/2006/relationships/image" Target="../media/image15.png"/><Relationship Id="rId8"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6.wmf"/><Relationship Id="rId3" Type="http://schemas.openxmlformats.org/officeDocument/2006/relationships/oleObject" Target="../embeddings/oleObject2.bin"/><Relationship Id="rId4" Type="http://schemas.openxmlformats.org/officeDocument/2006/relationships/image" Target="../media/image17.wmf"/><Relationship Id="rId5" Type="http://schemas.openxmlformats.org/officeDocument/2006/relationships/oleObject" Target="../embeddings/oleObject3.bin"/><Relationship Id="rId6" Type="http://schemas.openxmlformats.org/officeDocument/2006/relationships/image" Target="../media/image18.wmf"/><Relationship Id="rId7" Type="http://schemas.openxmlformats.org/officeDocument/2006/relationships/image" Target="../media/image15.png"/><Relationship Id="rId8" Type="http://schemas.openxmlformats.org/officeDocument/2006/relationships/image" Target="../media/image15.png"/><Relationship Id="rId9"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9.wmf"/><Relationship Id="rId3" Type="http://schemas.openxmlformats.org/officeDocument/2006/relationships/oleObject" Target="../embeddings/oleObject2.bin"/><Relationship Id="rId4" Type="http://schemas.openxmlformats.org/officeDocument/2006/relationships/image" Target="../media/image20.wmf"/><Relationship Id="rId5" Type="http://schemas.openxmlformats.org/officeDocument/2006/relationships/oleObject" Target="../embeddings/oleObject3.bin"/><Relationship Id="rId6" Type="http://schemas.openxmlformats.org/officeDocument/2006/relationships/image" Target="../media/image8.png"/><Relationship Id="rId7" Type="http://schemas.openxmlformats.org/officeDocument/2006/relationships/oleObject" Target="../embeddings/oleObject4.bin"/><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1.wmf"/><Relationship Id="rId3" Type="http://schemas.openxmlformats.org/officeDocument/2006/relationships/oleObject" Target="../embeddings/oleObject2.bin"/><Relationship Id="rId4" Type="http://schemas.openxmlformats.org/officeDocument/2006/relationships/image" Target="../media/image22.wmf"/><Relationship Id="rId5"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3.wmf"/><Relationship Id="rId3" Type="http://schemas.openxmlformats.org/officeDocument/2006/relationships/oleObject" Target="../embeddings/oleObject2.bin"/><Relationship Id="rId4" Type="http://schemas.openxmlformats.org/officeDocument/2006/relationships/image" Target="../media/image8.png"/><Relationship Id="rId5" Type="http://schemas.openxmlformats.org/officeDocument/2006/relationships/oleObject" Target="../embeddings/oleObject3.bin"/><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8.png"/><Relationship Id="rId3" Type="http://schemas.openxmlformats.org/officeDocument/2006/relationships/oleObject" Target="../embeddings/oleObject2.bin"/><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oleObject" Target="../embeddings/oleObject3.bin"/><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slideLayout" Target="../slideLayouts/slideLayout4.xml"/>
</Relationships>
</file>

<file path=ppt/slides/_rels/slide1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8.png"/><Relationship Id="rId3" Type="http://schemas.openxmlformats.org/officeDocument/2006/relationships/oleObject" Target="../embeddings/oleObject2.bin"/><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oleObject" Target="../embeddings/oleObject3.bin"/><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slideLayout" Target="../slideLayouts/slideLayout4.xml"/>
</Relationships>
</file>

<file path=ppt/slides/_rels/slide17.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8.png"/><Relationship Id="rId3" Type="http://schemas.openxmlformats.org/officeDocument/2006/relationships/oleObject" Target="../embeddings/oleObject2.bin"/><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slideLayout" Target="../slideLayouts/slideLayout4.xml"/>
</Relationships>
</file>

<file path=ppt/slides/_rels/slide18.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8.png"/><Relationship Id="rId3" Type="http://schemas.openxmlformats.org/officeDocument/2006/relationships/oleObject" Target="../embeddings/oleObject2.bin"/><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slideLayout" Target="../slideLayouts/slideLayout4.xml"/>
</Relationships>
</file>

<file path=ppt/slides/_rels/slide19.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8.png"/><Relationship Id="rId3" Type="http://schemas.openxmlformats.org/officeDocument/2006/relationships/oleObject" Target="../embeddings/oleObject2.bin"/><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slideLayout" Target="../slideLayouts/slideLayout4.xml"/>
</Relationships>
</file>

<file path=ppt/slides/_rels/slide2.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8.png"/><Relationship Id="rId3" Type="http://schemas.openxmlformats.org/officeDocument/2006/relationships/oleObject" Target="../embeddings/oleObject2.bin"/><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slideLayout" Target="../slideLayouts/slideLayout4.xml"/>
</Relationships>
</file>

<file path=ppt/slides/_rels/slide2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8.png"/><Relationship Id="rId3" Type="http://schemas.openxmlformats.org/officeDocument/2006/relationships/oleObject" Target="../embeddings/oleObject2.bin"/><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24.wmf"/><Relationship Id="rId7" Type="http://schemas.openxmlformats.org/officeDocument/2006/relationships/slideLayout" Target="../slideLayouts/slideLayout4.xml"/>
</Relationships>
</file>

<file path=ppt/slides/_rels/slide21.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8.png"/><Relationship Id="rId3" Type="http://schemas.openxmlformats.org/officeDocument/2006/relationships/oleObject" Target="../embeddings/oleObject2.bin"/><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slideLayout" Target="../slideLayouts/slideLayout4.xml"/>
</Relationships>
</file>

<file path=ppt/slides/_rels/slide22.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8.png"/><Relationship Id="rId3" Type="http://schemas.openxmlformats.org/officeDocument/2006/relationships/oleObject" Target="../embeddings/oleObject2.bin"/><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slideLayout" Target="../slideLayouts/slideLayout4.xml"/>
</Relationships>
</file>

<file path=ppt/slides/_rels/slide23.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5.png"/><Relationship Id="rId3" Type="http://schemas.openxmlformats.org/officeDocument/2006/relationships/oleObject" Target="../embeddings/oleObject2.bin"/><Relationship Id="rId4" Type="http://schemas.openxmlformats.org/officeDocument/2006/relationships/image" Target="../media/image26.png"/><Relationship Id="rId5" Type="http://schemas.openxmlformats.org/officeDocument/2006/relationships/slideLayout" Target="../slideLayouts/slideLayout4.xml"/>
</Relationships>
</file>

<file path=ppt/slides/_rels/slide24.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7.wmf"/><Relationship Id="rId3"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7.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8.png"/><Relationship Id="rId3" Type="http://schemas.openxmlformats.org/officeDocument/2006/relationships/oleObject" Target="../embeddings/oleObject2.bin"/><Relationship Id="rId4" Type="http://schemas.openxmlformats.org/officeDocument/2006/relationships/image" Target="../media/image29.png"/><Relationship Id="rId5"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0.wmf"/><Relationship Id="rId3" Type="http://schemas.openxmlformats.org/officeDocument/2006/relationships/slideLayout" Target="../slideLayouts/slideLayout2.xml"/>
</Relationships>
</file>

<file path=ppt/slides/_rels/slide29.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1.wmf"/><Relationship Id="rId3"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8.png"/><Relationship Id="rId3" Type="http://schemas.openxmlformats.org/officeDocument/2006/relationships/oleObject" Target="../embeddings/oleObject2.bin"/><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8.png"/><Relationship Id="rId3" Type="http://schemas.openxmlformats.org/officeDocument/2006/relationships/oleObject" Target="../embeddings/oleObject2.bin"/><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slideLayout" Target="../slideLayouts/slideLayout4.xml"/>
</Relationships>
</file>

<file path=ppt/slides/_rels/slide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8.png"/><Relationship Id="rId3" Type="http://schemas.openxmlformats.org/officeDocument/2006/relationships/oleObject" Target="../embeddings/oleObject2.bin"/><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slideLayout" Target="../slideLayouts/slideLayout4.xml"/>
</Relationships>
</file>

<file path=ppt/slides/_rels/slide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8.png"/><Relationship Id="rId3" Type="http://schemas.openxmlformats.org/officeDocument/2006/relationships/oleObject" Target="../embeddings/oleObject2.bin"/><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9.wmf"/><Relationship Id="rId7"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8.png"/><Relationship Id="rId3" Type="http://schemas.openxmlformats.org/officeDocument/2006/relationships/oleObject" Target="../embeddings/oleObject2.bin"/><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slideLayout" Target="../slideLayouts/slideLayout4.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oleObject" Target="../embeddings/oleObject1.bin"/><Relationship Id="rId3" Type="http://schemas.openxmlformats.org/officeDocument/2006/relationships/image" Target="../media/image8.png"/><Relationship Id="rId4" Type="http://schemas.openxmlformats.org/officeDocument/2006/relationships/oleObject" Target="../embeddings/oleObject2.bin"/><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slideLayout" Target="../slideLayouts/slideLayout2.xml"/><Relationship Id="rId8"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oleObject" Target="../embeddings/oleObject1.bin"/><Relationship Id="rId3" Type="http://schemas.openxmlformats.org/officeDocument/2006/relationships/image" Target="../media/image8.png"/><Relationship Id="rId4" Type="http://schemas.openxmlformats.org/officeDocument/2006/relationships/oleObject" Target="../embeddings/oleObject2.bin"/><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slideLayout" Target="../slideLayouts/slideLayout2.xml"/><Relationship Id="rId8"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5" name=""/>
          <p:cNvSpPr/>
          <p:nvPr/>
        </p:nvSpPr>
        <p:spPr>
          <a:xfrm>
            <a:off x="0" y="1009800"/>
            <a:ext cx="9156600" cy="852480"/>
          </a:xfrm>
          <a:prstGeom prst="rect">
            <a:avLst/>
          </a:prstGeom>
          <a:gradFill rotWithShape="0">
            <a:gsLst>
              <a:gs pos="0">
                <a:srgbClr val="7e7e7e"/>
              </a:gs>
              <a:gs pos="100000">
                <a:srgbClr val="000000"/>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6" name="PlaceHolder 1"/>
          <p:cNvSpPr>
            <a:spLocks noGrp="1"/>
          </p:cNvSpPr>
          <p:nvPr>
            <p:ph/>
          </p:nvPr>
        </p:nvSpPr>
        <p:spPr>
          <a:xfrm>
            <a:off x="685800" y="2819520"/>
            <a:ext cx="7772400" cy="3200040"/>
          </a:xfrm>
          <a:prstGeom prst="rect">
            <a:avLst/>
          </a:prstGeom>
          <a:noFill/>
          <a:ln w="0">
            <a:noFill/>
          </a:ln>
        </p:spPr>
        <p:txBody>
          <a:bodyPr lIns="91440" rIns="91440" tIns="45720" bIns="45720" anchor="t">
            <a:normAutofit lnSpcReduction="9999"/>
          </a:bodyPr>
          <a:p>
            <a:pPr marL="343080" indent="-343080" algn="ctr">
              <a:lnSpc>
                <a:spcPct val="120000"/>
              </a:lnSpc>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Times New Roman"/>
              </a:rPr>
              <a:t>Presentation to:</a:t>
            </a:r>
            <a:endParaRPr b="0" lang="en-US" sz="3200" strike="noStrike" u="none">
              <a:solidFill>
                <a:srgbClr val="000000"/>
              </a:solidFill>
              <a:effectLst/>
              <a:uFillTx/>
              <a:latin typeface="Times New Roman"/>
            </a:endParaRPr>
          </a:p>
          <a:p>
            <a:pPr marL="343080" indent="-343080" algn="ctr">
              <a:lnSpc>
                <a:spcPct val="140000"/>
              </a:lnSpc>
              <a:spcBef>
                <a:spcPts val="9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600" strike="noStrike" u="none">
              <a:solidFill>
                <a:srgbClr val="000000"/>
              </a:solidFill>
              <a:effectLst/>
              <a:uFillTx/>
              <a:latin typeface="Times New Roman"/>
            </a:endParaRPr>
          </a:p>
          <a:p>
            <a:pPr marL="343080" indent="-343080" algn="ctr">
              <a:lnSpc>
                <a:spcPct val="12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by </a:t>
            </a:r>
            <a:endParaRPr b="0" lang="en-US" sz="2000" strike="noStrike" u="none">
              <a:solidFill>
                <a:srgbClr val="000000"/>
              </a:solidFill>
              <a:effectLst/>
              <a:uFillTx/>
              <a:latin typeface="Times New Roman"/>
            </a:endParaRPr>
          </a:p>
          <a:p>
            <a:pPr marL="343080" indent="-343080" algn="ctr">
              <a:lnSpc>
                <a:spcPct val="120000"/>
              </a:lnSpc>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Times New Roman"/>
              </a:rPr>
              <a:t>     Enron North America</a:t>
            </a:r>
            <a:endParaRPr b="0" lang="en-US" sz="3200" strike="noStrike" u="none">
              <a:solidFill>
                <a:srgbClr val="000000"/>
              </a:solidFill>
              <a:effectLst/>
              <a:uFillTx/>
              <a:latin typeface="Times New Roman"/>
            </a:endParaRPr>
          </a:p>
          <a:p>
            <a:pPr marL="343080" indent="-343080" algn="ctr">
              <a:lnSpc>
                <a:spcPct val="120000"/>
              </a:lnSpc>
              <a:spcBef>
                <a:spcPts val="125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December 1, 2000</a:t>
            </a:r>
            <a:r>
              <a:rPr b="1" lang="en-US" sz="2000" strike="noStrike" u="none">
                <a:solidFill>
                  <a:srgbClr val="ff3300"/>
                </a:solidFill>
                <a:effectLst/>
                <a:uFillTx/>
                <a:latin typeface="Times New Roman"/>
              </a:rPr>
              <a:t> </a:t>
            </a:r>
            <a:endParaRPr b="0" lang="en-US" sz="2000" strike="noStrike" u="none">
              <a:solidFill>
                <a:srgbClr val="000000"/>
              </a:solidFill>
              <a:effectLst/>
              <a:uFillTx/>
              <a:latin typeface="Times New Roman"/>
            </a:endParaRPr>
          </a:p>
        </p:txBody>
      </p:sp>
      <p:sp>
        <p:nvSpPr>
          <p:cNvPr id="17" name=""/>
          <p:cNvSpPr/>
          <p:nvPr/>
        </p:nvSpPr>
        <p:spPr>
          <a:xfrm>
            <a:off x="1371600" y="533520"/>
            <a:ext cx="195120" cy="5790960"/>
          </a:xfrm>
          <a:prstGeom prst="rect">
            <a:avLst/>
          </a:prstGeom>
          <a:gradFill rotWithShape="0">
            <a:gsLst>
              <a:gs pos="0">
                <a:srgbClr val="000000"/>
              </a:gs>
              <a:gs pos="100000">
                <a:srgbClr val="b1b1b1"/>
              </a:gs>
            </a:gsLst>
            <a:lin ang="54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8" name=""/>
          <p:cNvSpPr/>
          <p:nvPr/>
        </p:nvSpPr>
        <p:spPr>
          <a:xfrm>
            <a:off x="609480" y="639720"/>
            <a:ext cx="1752840" cy="1830600"/>
          </a:xfrm>
          <a:prstGeom prst="rect">
            <a:avLst/>
          </a:prstGeom>
          <a:solidFill>
            <a:srgbClr val="ffffff"/>
          </a:solidFill>
          <a:ln w="381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19" name="" descr=""/>
          <p:cNvPicPr/>
          <p:nvPr/>
        </p:nvPicPr>
        <p:blipFill>
          <a:blip r:embed="rId2"/>
          <a:srcRect l="10551" t="10551" r="10814" b="9869"/>
          <a:stretch/>
        </p:blipFill>
        <p:spPr>
          <a:xfrm>
            <a:off x="660240" y="723960"/>
            <a:ext cx="1632240" cy="1701720"/>
          </a:xfrm>
          <a:prstGeom prst="rect">
            <a:avLst/>
          </a:prstGeom>
          <a:solidFill>
            <a:srgbClr val="ffffff"/>
          </a:solidFill>
          <a:ln w="0">
            <a:noFill/>
          </a:ln>
        </p:spPr>
      </p:pic>
      <p:sp>
        <p:nvSpPr>
          <p:cNvPr id="20" name=""/>
          <p:cNvSpPr/>
          <p:nvPr/>
        </p:nvSpPr>
        <p:spPr>
          <a:xfrm>
            <a:off x="2673360" y="635040"/>
            <a:ext cx="1752480" cy="1841400"/>
          </a:xfrm>
          <a:prstGeom prst="rect">
            <a:avLst/>
          </a:prstGeom>
          <a:noFill/>
          <a:ln w="381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1" name=""/>
          <p:cNvSpPr/>
          <p:nvPr/>
        </p:nvSpPr>
        <p:spPr>
          <a:xfrm>
            <a:off x="4730760" y="635040"/>
            <a:ext cx="1752480" cy="1841400"/>
          </a:xfrm>
          <a:prstGeom prst="rect">
            <a:avLst/>
          </a:prstGeom>
          <a:noFill/>
          <a:ln w="381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nvGrpSpPr>
          <p:cNvPr id="22" name=""/>
          <p:cNvGrpSpPr/>
          <p:nvPr/>
        </p:nvGrpSpPr>
        <p:grpSpPr>
          <a:xfrm>
            <a:off x="6791400" y="633240"/>
            <a:ext cx="1739880" cy="1843200"/>
            <a:chOff x="6791400" y="633240"/>
            <a:chExt cx="1739880" cy="1843200"/>
          </a:xfrm>
        </p:grpSpPr>
        <p:pic>
          <p:nvPicPr>
            <p:cNvPr id="23" name="Enron%20Bldg" descr=""/>
            <p:cNvPicPr/>
            <p:nvPr/>
          </p:nvPicPr>
          <p:blipFill>
            <a:blip r:embed="rId3"/>
            <a:srcRect l="4007" t="0" r="0" b="437"/>
            <a:stretch/>
          </p:blipFill>
          <p:spPr>
            <a:xfrm>
              <a:off x="6791400" y="633240"/>
              <a:ext cx="1739880" cy="1843200"/>
            </a:xfrm>
            <a:prstGeom prst="rect">
              <a:avLst/>
            </a:prstGeom>
            <a:noFill/>
            <a:ln w="0">
              <a:noFill/>
            </a:ln>
          </p:spPr>
        </p:pic>
        <p:sp>
          <p:nvSpPr>
            <p:cNvPr id="24" name=""/>
            <p:cNvSpPr/>
            <p:nvPr/>
          </p:nvSpPr>
          <p:spPr>
            <a:xfrm>
              <a:off x="6794640" y="635040"/>
              <a:ext cx="1733400" cy="1841400"/>
            </a:xfrm>
            <a:prstGeom prst="rect">
              <a:avLst/>
            </a:prstGeom>
            <a:noFill/>
            <a:ln w="381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pic>
        <p:nvPicPr>
          <p:cNvPr id="25" name="" descr=""/>
          <p:cNvPicPr/>
          <p:nvPr/>
        </p:nvPicPr>
        <p:blipFill>
          <a:blip r:embed="rId4"/>
          <a:stretch/>
        </p:blipFill>
        <p:spPr>
          <a:xfrm>
            <a:off x="2666880" y="660240"/>
            <a:ext cx="1752840" cy="1828800"/>
          </a:xfrm>
          <a:prstGeom prst="rect">
            <a:avLst/>
          </a:prstGeom>
          <a:noFill/>
          <a:ln w="0">
            <a:noFill/>
          </a:ln>
        </p:spPr>
      </p:pic>
      <p:pic>
        <p:nvPicPr>
          <p:cNvPr id="26" name="" descr=""/>
          <p:cNvPicPr/>
          <p:nvPr/>
        </p:nvPicPr>
        <p:blipFill>
          <a:blip r:embed="rId5"/>
          <a:stretch/>
        </p:blipFill>
        <p:spPr>
          <a:xfrm>
            <a:off x="4724280" y="660240"/>
            <a:ext cx="1752840" cy="1854360"/>
          </a:xfrm>
          <a:prstGeom prst="rect">
            <a:avLst/>
          </a:prstGeom>
          <a:noFill/>
          <a:ln w="0">
            <a:noFill/>
          </a:ln>
        </p:spPr>
      </p:pic>
      <p:sp>
        <p:nvSpPr>
          <p:cNvPr id="27" name=""/>
          <p:cNvSpPr/>
          <p:nvPr/>
        </p:nvSpPr>
        <p:spPr>
          <a:xfrm>
            <a:off x="4749840" y="2476440"/>
            <a:ext cx="1752480" cy="0"/>
          </a:xfrm>
          <a:prstGeom prst="line">
            <a:avLst/>
          </a:prstGeom>
          <a:ln w="38160">
            <a:solidFill>
              <a:srgbClr val="000000"/>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28" name=""/>
          <p:cNvSpPr/>
          <p:nvPr/>
        </p:nvSpPr>
        <p:spPr>
          <a:xfrm>
            <a:off x="2679840" y="2463840"/>
            <a:ext cx="1752480" cy="0"/>
          </a:xfrm>
          <a:prstGeom prst="line">
            <a:avLst/>
          </a:prstGeom>
          <a:ln w="38160">
            <a:solidFill>
              <a:srgbClr val="000000"/>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29" name=""/>
          <p:cNvSpPr/>
          <p:nvPr/>
        </p:nvSpPr>
        <p:spPr>
          <a:xfrm>
            <a:off x="4737240" y="622440"/>
            <a:ext cx="0" cy="1879560"/>
          </a:xfrm>
          <a:prstGeom prst="line">
            <a:avLst/>
          </a:prstGeom>
          <a:ln w="38160">
            <a:solidFill>
              <a:srgbClr val="000000"/>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0" name=""/>
          <p:cNvSpPr/>
          <p:nvPr/>
        </p:nvSpPr>
        <p:spPr>
          <a:xfrm>
            <a:off x="2679840" y="622440"/>
            <a:ext cx="0" cy="1879560"/>
          </a:xfrm>
          <a:prstGeom prst="line">
            <a:avLst/>
          </a:prstGeom>
          <a:ln w="38160">
            <a:solidFill>
              <a:srgbClr val="000000"/>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graphicFrame>
        <p:nvGraphicFramePr>
          <p:cNvPr id="31" name=""/>
          <p:cNvGraphicFramePr/>
          <p:nvPr/>
        </p:nvGraphicFramePr>
        <p:xfrm>
          <a:off x="3809880" y="3556080"/>
          <a:ext cx="3711600" cy="863640"/>
        </p:xfrm>
        <a:graphic>
          <a:graphicData uri="http://schemas.openxmlformats.org/presentationml/2006/ole">
            <p:oleObj r:id="rId6" spid="">
              <p:embed/>
              <p:pic>
                <p:nvPicPr>
                  <p:cNvPr id="32" name="" descr=""/>
                  <p:cNvPicPr/>
                  <p:nvPr/>
                </p:nvPicPr>
                <p:blipFill>
                  <a:blip r:embed="rId7"/>
                  <a:stretch/>
                </p:blipFill>
                <p:spPr>
                  <a:xfrm>
                    <a:off x="3809880" y="3556080"/>
                    <a:ext cx="3711600" cy="863640"/>
                  </a:xfrm>
                  <a:prstGeom prst="rect">
                    <a:avLst/>
                  </a:prstGeom>
                  <a:noFill/>
                  <a:ln w="0">
                    <a:noFill/>
                  </a:ln>
                </p:spPr>
              </p:pic>
            </p:oleObj>
          </a:graphicData>
        </a:graphic>
      </p:graphicFrame>
      <p:pic>
        <p:nvPicPr>
          <p:cNvPr id="33" name="" descr=""/>
          <p:cNvPicPr/>
          <p:nvPr/>
        </p:nvPicPr>
        <p:blipFill>
          <a:blip r:embed="rId8"/>
          <a:stretch/>
        </p:blipFill>
        <p:spPr>
          <a:xfrm>
            <a:off x="1752480" y="3352680"/>
            <a:ext cx="1719360" cy="1648080"/>
          </a:xfrm>
          <a:prstGeom prst="rect">
            <a:avLst/>
          </a:prstGeom>
          <a:noFill/>
          <a:ln w="0">
            <a:noFill/>
          </a:ln>
        </p:spPr>
      </p:pic>
      <p:sp>
        <p:nvSpPr>
          <p:cNvPr id="34" name=""/>
          <p:cNvSpPr/>
          <p:nvPr/>
        </p:nvSpPr>
        <p:spPr>
          <a:xfrm>
            <a:off x="7551360" y="6477120"/>
            <a:ext cx="1301040" cy="274680"/>
          </a:xfrm>
          <a:prstGeom prst="rect">
            <a:avLst/>
          </a:prstGeom>
          <a:noFill/>
          <a:ln w="0">
            <a:noFill/>
          </a:ln>
        </p:spPr>
        <p:style>
          <a:lnRef idx="0"/>
          <a:fillRef idx="0"/>
          <a:effectRef idx="0"/>
          <a:fontRef idx="minor"/>
        </p:style>
        <p:txBody>
          <a:bodyPr wrap="none" anchor="ctr">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Times New Roman"/>
              </a:rPr>
              <a:t>CONFIDENTIAL</a:t>
            </a:r>
            <a:endParaRPr b="0" lang="en-US" sz="1200" strike="noStrike" u="none">
              <a:solidFill>
                <a:srgbClr val="000000"/>
              </a:solidFill>
              <a:effectLst/>
              <a:uFillTx/>
              <a:latin typeface="Times New Roman"/>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7" name=""/>
          <p:cNvSpPr/>
          <p:nvPr/>
        </p:nvSpPr>
        <p:spPr>
          <a:xfrm>
            <a:off x="609480" y="152280"/>
            <a:ext cx="7540920" cy="828720"/>
          </a:xfrm>
          <a:prstGeom prst="rect">
            <a:avLst/>
          </a:prstGeom>
          <a:noFill/>
          <a:ln w="0">
            <a:noFill/>
          </a:ln>
        </p:spPr>
        <p:style>
          <a:lnRef idx="0"/>
          <a:fillRef idx="0"/>
          <a:effectRef idx="0"/>
          <a:fontRef idx="minor"/>
        </p:style>
        <p:txBody>
          <a:bodyPr lIns="90000" rIns="9000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Enron’s Wholesale Power Network</a:t>
            </a:r>
            <a:endParaRPr b="0" lang="en-US" sz="2800" strike="noStrike" u="none">
              <a:solidFill>
                <a:srgbClr val="000000"/>
              </a:solidFill>
              <a:effectLst/>
              <a:uFillTx/>
              <a:latin typeface="Times New Roman"/>
            </a:endParaRPr>
          </a:p>
        </p:txBody>
      </p:sp>
      <p:sp>
        <p:nvSpPr>
          <p:cNvPr id="148" name=""/>
          <p:cNvSpPr/>
          <p:nvPr/>
        </p:nvSpPr>
        <p:spPr>
          <a:xfrm>
            <a:off x="490680" y="4597560"/>
            <a:ext cx="2076480" cy="1614240"/>
          </a:xfrm>
          <a:prstGeom prst="rect">
            <a:avLst/>
          </a:prstGeom>
          <a:solidFill>
            <a:srgbClr val="ffffff"/>
          </a:solidFill>
          <a:ln w="936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149" name=""/>
          <p:cNvGraphicFramePr/>
          <p:nvPr/>
        </p:nvGraphicFramePr>
        <p:xfrm>
          <a:off x="866880" y="4848120"/>
          <a:ext cx="1984320" cy="1327320"/>
        </p:xfrm>
        <a:graphic>
          <a:graphicData uri="http://schemas.openxmlformats.org/presentationml/2006/ole">
            <p:oleObj r:id="rId1" spid="">
              <p:embed/>
              <p:pic>
                <p:nvPicPr>
                  <p:cNvPr id="150" name="" descr=""/>
                  <p:cNvPicPr/>
                  <p:nvPr/>
                </p:nvPicPr>
                <p:blipFill>
                  <a:blip r:embed="rId2"/>
                  <a:stretch/>
                </p:blipFill>
                <p:spPr>
                  <a:xfrm>
                    <a:off x="866880" y="4848120"/>
                    <a:ext cx="1984320" cy="1327320"/>
                  </a:xfrm>
                  <a:prstGeom prst="rect">
                    <a:avLst/>
                  </a:prstGeom>
                  <a:noFill/>
                  <a:ln w="0">
                    <a:noFill/>
                  </a:ln>
                </p:spPr>
              </p:pic>
            </p:oleObj>
          </a:graphicData>
        </a:graphic>
      </p:graphicFrame>
      <p:sp>
        <p:nvSpPr>
          <p:cNvPr id="151" name=""/>
          <p:cNvSpPr/>
          <p:nvPr/>
        </p:nvSpPr>
        <p:spPr>
          <a:xfrm>
            <a:off x="490680" y="1085760"/>
            <a:ext cx="2076480" cy="1614600"/>
          </a:xfrm>
          <a:prstGeom prst="rect">
            <a:avLst/>
          </a:prstGeom>
          <a:solidFill>
            <a:srgbClr val="ffffff"/>
          </a:solidFill>
          <a:ln w="936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152" name=""/>
          <p:cNvGraphicFramePr/>
          <p:nvPr/>
        </p:nvGraphicFramePr>
        <p:xfrm>
          <a:off x="642960" y="1465200"/>
          <a:ext cx="1714320" cy="1065240"/>
        </p:xfrm>
        <a:graphic>
          <a:graphicData uri="http://schemas.openxmlformats.org/presentationml/2006/ole">
            <p:oleObj r:id="rId3" spid="">
              <p:embed/>
              <p:pic>
                <p:nvPicPr>
                  <p:cNvPr id="153" name="" descr=""/>
                  <p:cNvPicPr/>
                  <p:nvPr/>
                </p:nvPicPr>
                <p:blipFill>
                  <a:blip r:embed="rId4"/>
                  <a:stretch/>
                </p:blipFill>
                <p:spPr>
                  <a:xfrm>
                    <a:off x="642960" y="1465200"/>
                    <a:ext cx="1714320" cy="1065240"/>
                  </a:xfrm>
                  <a:prstGeom prst="rect">
                    <a:avLst/>
                  </a:prstGeom>
                  <a:noFill/>
                  <a:ln w="0">
                    <a:noFill/>
                  </a:ln>
                </p:spPr>
              </p:pic>
            </p:oleObj>
          </a:graphicData>
        </a:graphic>
      </p:graphicFrame>
      <p:sp>
        <p:nvSpPr>
          <p:cNvPr id="154" name=""/>
          <p:cNvSpPr/>
          <p:nvPr/>
        </p:nvSpPr>
        <p:spPr>
          <a:xfrm>
            <a:off x="490680" y="2874960"/>
            <a:ext cx="2076480" cy="1614600"/>
          </a:xfrm>
          <a:prstGeom prst="rect">
            <a:avLst/>
          </a:prstGeom>
          <a:solidFill>
            <a:srgbClr val="ffffff"/>
          </a:solidFill>
          <a:ln w="936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5" name=""/>
          <p:cNvSpPr/>
          <p:nvPr/>
        </p:nvSpPr>
        <p:spPr>
          <a:xfrm>
            <a:off x="799200" y="2398680"/>
            <a:ext cx="407880" cy="2156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1998</a:t>
            </a:r>
            <a:endParaRPr b="0" lang="en-US" sz="800" strike="noStrike" u="none">
              <a:solidFill>
                <a:srgbClr val="000000"/>
              </a:solidFill>
              <a:effectLst/>
              <a:uFillTx/>
              <a:latin typeface="Times New Roman"/>
            </a:endParaRPr>
          </a:p>
        </p:txBody>
      </p:sp>
      <p:sp>
        <p:nvSpPr>
          <p:cNvPr id="156" name=""/>
          <p:cNvSpPr/>
          <p:nvPr/>
        </p:nvSpPr>
        <p:spPr>
          <a:xfrm>
            <a:off x="1796400" y="2398680"/>
            <a:ext cx="475920" cy="2156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2000E</a:t>
            </a:r>
            <a:endParaRPr b="0" lang="en-US" sz="800" strike="noStrike" u="none">
              <a:solidFill>
                <a:srgbClr val="000000"/>
              </a:solidFill>
              <a:effectLst/>
              <a:uFillTx/>
              <a:latin typeface="Times New Roman"/>
            </a:endParaRPr>
          </a:p>
        </p:txBody>
      </p:sp>
      <p:sp>
        <p:nvSpPr>
          <p:cNvPr id="157" name=""/>
          <p:cNvSpPr/>
          <p:nvPr/>
        </p:nvSpPr>
        <p:spPr>
          <a:xfrm>
            <a:off x="843120" y="1106640"/>
            <a:ext cx="1376280" cy="3992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Times New Roman"/>
              </a:rPr>
              <a:t>Peaking Generation</a:t>
            </a:r>
            <a:endParaRPr b="0" lang="en-US" sz="11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Times New Roman"/>
              </a:rPr>
              <a:t>(MW)</a:t>
            </a:r>
            <a:endParaRPr b="0" lang="en-US" sz="900" strike="noStrike" u="none">
              <a:solidFill>
                <a:srgbClr val="000000"/>
              </a:solidFill>
              <a:effectLst/>
              <a:uFillTx/>
              <a:latin typeface="Times New Roman"/>
            </a:endParaRPr>
          </a:p>
        </p:txBody>
      </p:sp>
      <p:sp>
        <p:nvSpPr>
          <p:cNvPr id="158" name=""/>
          <p:cNvSpPr/>
          <p:nvPr/>
        </p:nvSpPr>
        <p:spPr>
          <a:xfrm>
            <a:off x="1291320" y="2398680"/>
            <a:ext cx="407880" cy="2156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1999</a:t>
            </a:r>
            <a:endParaRPr b="0" lang="en-US" sz="800" strike="noStrike" u="none">
              <a:solidFill>
                <a:srgbClr val="000000"/>
              </a:solidFill>
              <a:effectLst/>
              <a:uFillTx/>
              <a:latin typeface="Times New Roman"/>
            </a:endParaRPr>
          </a:p>
        </p:txBody>
      </p:sp>
      <p:sp>
        <p:nvSpPr>
          <p:cNvPr id="159" name=""/>
          <p:cNvSpPr/>
          <p:nvPr/>
        </p:nvSpPr>
        <p:spPr>
          <a:xfrm>
            <a:off x="884520" y="2224080"/>
            <a:ext cx="237600" cy="2156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0</a:t>
            </a:r>
            <a:endParaRPr b="0" lang="en-US" sz="800" strike="noStrike" u="none">
              <a:solidFill>
                <a:srgbClr val="000000"/>
              </a:solidFill>
              <a:effectLst/>
              <a:uFillTx/>
              <a:latin typeface="Times New Roman"/>
            </a:endParaRPr>
          </a:p>
        </p:txBody>
      </p:sp>
      <p:sp>
        <p:nvSpPr>
          <p:cNvPr id="160" name=""/>
          <p:cNvSpPr/>
          <p:nvPr/>
        </p:nvSpPr>
        <p:spPr>
          <a:xfrm>
            <a:off x="1816920" y="1386000"/>
            <a:ext cx="436320" cy="2156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2,800</a:t>
            </a:r>
            <a:endParaRPr b="0" lang="en-US" sz="800" strike="noStrike" u="none">
              <a:solidFill>
                <a:srgbClr val="000000"/>
              </a:solidFill>
              <a:effectLst/>
              <a:uFillTx/>
              <a:latin typeface="Times New Roman"/>
            </a:endParaRPr>
          </a:p>
        </p:txBody>
      </p:sp>
      <p:sp>
        <p:nvSpPr>
          <p:cNvPr id="161" name=""/>
          <p:cNvSpPr/>
          <p:nvPr/>
        </p:nvSpPr>
        <p:spPr>
          <a:xfrm>
            <a:off x="1277280" y="1852560"/>
            <a:ext cx="436320" cy="2156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1,300</a:t>
            </a:r>
            <a:endParaRPr b="0" lang="en-US" sz="800" strike="noStrike" u="none">
              <a:solidFill>
                <a:srgbClr val="000000"/>
              </a:solidFill>
              <a:effectLst/>
              <a:uFillTx/>
              <a:latin typeface="Times New Roman"/>
            </a:endParaRPr>
          </a:p>
        </p:txBody>
      </p:sp>
      <p:sp>
        <p:nvSpPr>
          <p:cNvPr id="162" name=""/>
          <p:cNvSpPr/>
          <p:nvPr/>
        </p:nvSpPr>
        <p:spPr>
          <a:xfrm>
            <a:off x="811080" y="5396040"/>
            <a:ext cx="139680" cy="185760"/>
          </a:xfrm>
          <a:prstGeom prst="triangle">
            <a:avLst>
              <a:gd name="adj" fmla="val 49977"/>
            </a:avLst>
          </a:prstGeom>
          <a:solidFill>
            <a:srgbClr val="ffffff"/>
          </a:solidFill>
          <a:ln w="0">
            <a:noFill/>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163" name=""/>
          <p:cNvSpPr/>
          <p:nvPr/>
        </p:nvSpPr>
        <p:spPr>
          <a:xfrm>
            <a:off x="858600" y="4603680"/>
            <a:ext cx="1087920" cy="26172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Times New Roman"/>
              </a:rPr>
              <a:t>Contract Term</a:t>
            </a:r>
            <a:endParaRPr b="0" lang="en-US" sz="1100" strike="noStrike" u="none">
              <a:solidFill>
                <a:srgbClr val="000000"/>
              </a:solidFill>
              <a:effectLst/>
              <a:uFillTx/>
              <a:latin typeface="Times New Roman"/>
            </a:endParaRPr>
          </a:p>
        </p:txBody>
      </p:sp>
      <p:sp>
        <p:nvSpPr>
          <p:cNvPr id="164" name=""/>
          <p:cNvSpPr/>
          <p:nvPr/>
        </p:nvSpPr>
        <p:spPr>
          <a:xfrm>
            <a:off x="829800" y="2930400"/>
            <a:ext cx="1091880" cy="26172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Times New Roman"/>
              </a:rPr>
              <a:t>Counterparties</a:t>
            </a:r>
            <a:endParaRPr b="0" lang="en-US" sz="1100" strike="noStrike" u="none">
              <a:solidFill>
                <a:srgbClr val="000000"/>
              </a:solidFill>
              <a:effectLst/>
              <a:uFillTx/>
              <a:latin typeface="Times New Roman"/>
            </a:endParaRPr>
          </a:p>
        </p:txBody>
      </p:sp>
      <p:graphicFrame>
        <p:nvGraphicFramePr>
          <p:cNvPr id="165" name=""/>
          <p:cNvGraphicFramePr/>
          <p:nvPr/>
        </p:nvGraphicFramePr>
        <p:xfrm>
          <a:off x="982800" y="3139920"/>
          <a:ext cx="1868400" cy="1355760"/>
        </p:xfrm>
        <a:graphic>
          <a:graphicData uri="http://schemas.openxmlformats.org/presentationml/2006/ole">
            <p:oleObj r:id="rId5" spid="">
              <p:embed/>
              <p:pic>
                <p:nvPicPr>
                  <p:cNvPr id="166" name="" descr=""/>
                  <p:cNvPicPr/>
                  <p:nvPr/>
                </p:nvPicPr>
                <p:blipFill>
                  <a:blip r:embed="rId6"/>
                  <a:stretch/>
                </p:blipFill>
                <p:spPr>
                  <a:xfrm>
                    <a:off x="982800" y="3139920"/>
                    <a:ext cx="1868400" cy="1355760"/>
                  </a:xfrm>
                  <a:prstGeom prst="rect">
                    <a:avLst/>
                  </a:prstGeom>
                  <a:noFill/>
                  <a:ln w="0">
                    <a:noFill/>
                  </a:ln>
                </p:spPr>
              </p:pic>
            </p:oleObj>
          </a:graphicData>
        </a:graphic>
      </p:graphicFrame>
      <p:sp>
        <p:nvSpPr>
          <p:cNvPr id="167" name=""/>
          <p:cNvSpPr/>
          <p:nvPr/>
        </p:nvSpPr>
        <p:spPr>
          <a:xfrm>
            <a:off x="565200" y="3602160"/>
            <a:ext cx="93600" cy="114120"/>
          </a:xfrm>
          <a:prstGeom prst="rect">
            <a:avLst/>
          </a:prstGeom>
          <a:solidFill>
            <a:srgbClr val="ffe80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68" name=""/>
          <p:cNvSpPr/>
          <p:nvPr/>
        </p:nvSpPr>
        <p:spPr>
          <a:xfrm>
            <a:off x="565200" y="3965400"/>
            <a:ext cx="93600" cy="115920"/>
          </a:xfrm>
          <a:prstGeom prst="rect">
            <a:avLst/>
          </a:prstGeom>
          <a:solidFill>
            <a:srgbClr val="00f008"/>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69" name=""/>
          <p:cNvSpPr/>
          <p:nvPr/>
        </p:nvSpPr>
        <p:spPr>
          <a:xfrm>
            <a:off x="619560" y="3732120"/>
            <a:ext cx="546480" cy="2156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 Utilities</a:t>
            </a:r>
            <a:endParaRPr b="0" lang="en-US" sz="800" strike="noStrike" u="none">
              <a:solidFill>
                <a:srgbClr val="000000"/>
              </a:solidFill>
              <a:effectLst/>
              <a:uFillTx/>
              <a:latin typeface="Times New Roman"/>
            </a:endParaRPr>
          </a:p>
        </p:txBody>
      </p:sp>
      <p:sp>
        <p:nvSpPr>
          <p:cNvPr id="170" name=""/>
          <p:cNvSpPr/>
          <p:nvPr/>
        </p:nvSpPr>
        <p:spPr>
          <a:xfrm>
            <a:off x="565200" y="3787920"/>
            <a:ext cx="92160" cy="114120"/>
          </a:xfrm>
          <a:prstGeom prst="rect">
            <a:avLst/>
          </a:prstGeom>
          <a:solidFill>
            <a:srgbClr val="ff00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71" name=""/>
          <p:cNvSpPr/>
          <p:nvPr/>
        </p:nvSpPr>
        <p:spPr>
          <a:xfrm>
            <a:off x="656280" y="4092480"/>
            <a:ext cx="481320" cy="2156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Others</a:t>
            </a:r>
            <a:endParaRPr b="0" lang="en-US" sz="800" strike="noStrike" u="none">
              <a:solidFill>
                <a:srgbClr val="000000"/>
              </a:solidFill>
              <a:effectLst/>
              <a:uFillTx/>
              <a:latin typeface="Times New Roman"/>
            </a:endParaRPr>
          </a:p>
        </p:txBody>
      </p:sp>
      <p:sp>
        <p:nvSpPr>
          <p:cNvPr id="172" name=""/>
          <p:cNvSpPr/>
          <p:nvPr/>
        </p:nvSpPr>
        <p:spPr>
          <a:xfrm>
            <a:off x="565200" y="3416400"/>
            <a:ext cx="93600" cy="115920"/>
          </a:xfrm>
          <a:prstGeom prst="rect">
            <a:avLst/>
          </a:prstGeom>
          <a:solidFill>
            <a:srgbClr val="0091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73" name=""/>
          <p:cNvSpPr/>
          <p:nvPr/>
        </p:nvSpPr>
        <p:spPr>
          <a:xfrm>
            <a:off x="616680" y="3562200"/>
            <a:ext cx="665640" cy="2156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 Marketers</a:t>
            </a:r>
            <a:endParaRPr b="0" lang="en-US" sz="800" strike="noStrike" u="none">
              <a:solidFill>
                <a:srgbClr val="000000"/>
              </a:solidFill>
              <a:effectLst/>
              <a:uFillTx/>
              <a:latin typeface="Times New Roman"/>
            </a:endParaRPr>
          </a:p>
        </p:txBody>
      </p:sp>
      <p:sp>
        <p:nvSpPr>
          <p:cNvPr id="174" name=""/>
          <p:cNvSpPr/>
          <p:nvPr/>
        </p:nvSpPr>
        <p:spPr>
          <a:xfrm>
            <a:off x="634680" y="3917880"/>
            <a:ext cx="628920" cy="2156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Municipal</a:t>
            </a:r>
            <a:endParaRPr b="0" lang="en-US" sz="800" strike="noStrike" u="none">
              <a:solidFill>
                <a:srgbClr val="000000"/>
              </a:solidFill>
              <a:effectLst/>
              <a:uFillTx/>
              <a:latin typeface="Times New Roman"/>
            </a:endParaRPr>
          </a:p>
        </p:txBody>
      </p:sp>
      <p:sp>
        <p:nvSpPr>
          <p:cNvPr id="175" name=""/>
          <p:cNvSpPr/>
          <p:nvPr/>
        </p:nvSpPr>
        <p:spPr>
          <a:xfrm>
            <a:off x="565200" y="4133880"/>
            <a:ext cx="93600" cy="115920"/>
          </a:xfrm>
          <a:prstGeom prst="rect">
            <a:avLst/>
          </a:prstGeom>
          <a:solidFill>
            <a:srgbClr val="0000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76" name=""/>
          <p:cNvSpPr/>
          <p:nvPr/>
        </p:nvSpPr>
        <p:spPr>
          <a:xfrm>
            <a:off x="614520" y="3355920"/>
            <a:ext cx="870120" cy="2156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 Manufacturing</a:t>
            </a:r>
            <a:endParaRPr b="0" lang="en-US" sz="800" strike="noStrike" u="none">
              <a:solidFill>
                <a:srgbClr val="000000"/>
              </a:solidFill>
              <a:effectLst/>
              <a:uFillTx/>
              <a:latin typeface="Times New Roman"/>
            </a:endParaRPr>
          </a:p>
        </p:txBody>
      </p:sp>
      <p:sp>
        <p:nvSpPr>
          <p:cNvPr id="177" name=""/>
          <p:cNvSpPr/>
          <p:nvPr/>
        </p:nvSpPr>
        <p:spPr>
          <a:xfrm>
            <a:off x="736920" y="5199120"/>
            <a:ext cx="408960" cy="2156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&lt;1Yr</a:t>
            </a:r>
            <a:endParaRPr b="0" lang="en-US" sz="800" strike="noStrike" u="none">
              <a:solidFill>
                <a:srgbClr val="000000"/>
              </a:solidFill>
              <a:effectLst/>
              <a:uFillTx/>
              <a:latin typeface="Times New Roman"/>
            </a:endParaRPr>
          </a:p>
        </p:txBody>
      </p:sp>
      <p:sp>
        <p:nvSpPr>
          <p:cNvPr id="178" name=""/>
          <p:cNvSpPr/>
          <p:nvPr/>
        </p:nvSpPr>
        <p:spPr>
          <a:xfrm>
            <a:off x="736920" y="5477040"/>
            <a:ext cx="408960" cy="2156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&gt;5Yr</a:t>
            </a:r>
            <a:endParaRPr b="0" lang="en-US" sz="800" strike="noStrike" u="none">
              <a:solidFill>
                <a:srgbClr val="000000"/>
              </a:solidFill>
              <a:effectLst/>
              <a:uFillTx/>
              <a:latin typeface="Times New Roman"/>
            </a:endParaRPr>
          </a:p>
        </p:txBody>
      </p:sp>
      <p:sp>
        <p:nvSpPr>
          <p:cNvPr id="179" name=""/>
          <p:cNvSpPr/>
          <p:nvPr/>
        </p:nvSpPr>
        <p:spPr>
          <a:xfrm>
            <a:off x="784440" y="5342040"/>
            <a:ext cx="435960" cy="2156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1-5Yr</a:t>
            </a:r>
            <a:endParaRPr b="0" lang="en-US" sz="800" strike="noStrike" u="none">
              <a:solidFill>
                <a:srgbClr val="000000"/>
              </a:solidFill>
              <a:effectLst/>
              <a:uFillTx/>
              <a:latin typeface="Times New Roman"/>
            </a:endParaRPr>
          </a:p>
        </p:txBody>
      </p:sp>
      <p:sp>
        <p:nvSpPr>
          <p:cNvPr id="180" name=""/>
          <p:cNvSpPr/>
          <p:nvPr/>
        </p:nvSpPr>
        <p:spPr>
          <a:xfrm>
            <a:off x="717480" y="5257800"/>
            <a:ext cx="77760" cy="88920"/>
          </a:xfrm>
          <a:prstGeom prst="rect">
            <a:avLst/>
          </a:prstGeom>
          <a:solidFill>
            <a:srgbClr val="00f008"/>
          </a:solidFill>
          <a:ln w="936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Times New Roman"/>
            </a:endParaRPr>
          </a:p>
        </p:txBody>
      </p:sp>
      <p:sp>
        <p:nvSpPr>
          <p:cNvPr id="181" name=""/>
          <p:cNvSpPr/>
          <p:nvPr/>
        </p:nvSpPr>
        <p:spPr>
          <a:xfrm>
            <a:off x="717480" y="5402160"/>
            <a:ext cx="77760" cy="88920"/>
          </a:xfrm>
          <a:prstGeom prst="rect">
            <a:avLst/>
          </a:prstGeom>
          <a:solidFill>
            <a:srgbClr val="ffe80f"/>
          </a:solidFill>
          <a:ln w="936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Times New Roman"/>
            </a:endParaRPr>
          </a:p>
        </p:txBody>
      </p:sp>
      <p:sp>
        <p:nvSpPr>
          <p:cNvPr id="182" name=""/>
          <p:cNvSpPr/>
          <p:nvPr/>
        </p:nvSpPr>
        <p:spPr>
          <a:xfrm>
            <a:off x="717480" y="5546880"/>
            <a:ext cx="77760" cy="88920"/>
          </a:xfrm>
          <a:prstGeom prst="rect">
            <a:avLst/>
          </a:prstGeom>
          <a:solidFill>
            <a:srgbClr val="fc0128"/>
          </a:solidFill>
          <a:ln w="936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Times New Roman"/>
            </a:endParaRPr>
          </a:p>
        </p:txBody>
      </p:sp>
      <p:grpSp>
        <p:nvGrpSpPr>
          <p:cNvPr id="183" name=""/>
          <p:cNvGrpSpPr/>
          <p:nvPr/>
        </p:nvGrpSpPr>
        <p:grpSpPr>
          <a:xfrm>
            <a:off x="4049640" y="2060640"/>
            <a:ext cx="2741400" cy="2728440"/>
            <a:chOff x="4049640" y="2060640"/>
            <a:chExt cx="2741400" cy="2728440"/>
          </a:xfrm>
        </p:grpSpPr>
        <p:sp>
          <p:nvSpPr>
            <p:cNvPr id="184" name=""/>
            <p:cNvSpPr/>
            <p:nvPr/>
          </p:nvSpPr>
          <p:spPr>
            <a:xfrm>
              <a:off x="4440240" y="3737520"/>
              <a:ext cx="7200" cy="93960"/>
            </a:xfrm>
            <a:custGeom>
              <a:avLst/>
              <a:gdLst/>
              <a:ahLst/>
              <a:rect l="l" t="t" r="r" b="b"/>
              <a:pathLst>
                <a:path w="5" h="59">
                  <a:moveTo>
                    <a:pt x="5" y="0"/>
                  </a:moveTo>
                  <a:lnTo>
                    <a:pt x="5" y="16"/>
                  </a:lnTo>
                  <a:lnTo>
                    <a:pt x="0" y="43"/>
                  </a:lnTo>
                  <a:lnTo>
                    <a:pt x="0" y="59"/>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 name=""/>
            <p:cNvSpPr/>
            <p:nvPr/>
          </p:nvSpPr>
          <p:spPr>
            <a:xfrm>
              <a:off x="4440240" y="3831840"/>
              <a:ext cx="108360" cy="41400"/>
            </a:xfrm>
            <a:custGeom>
              <a:avLst/>
              <a:gdLst/>
              <a:ahLst/>
              <a:rect l="l" t="t" r="r" b="b"/>
              <a:pathLst>
                <a:path w="72" h="26">
                  <a:moveTo>
                    <a:pt x="0" y="0"/>
                  </a:moveTo>
                  <a:lnTo>
                    <a:pt x="5" y="5"/>
                  </a:lnTo>
                  <a:lnTo>
                    <a:pt x="25" y="10"/>
                  </a:lnTo>
                  <a:lnTo>
                    <a:pt x="51" y="21"/>
                  </a:lnTo>
                  <a:lnTo>
                    <a:pt x="72" y="26"/>
                  </a:lnTo>
                </a:path>
              </a:pathLst>
            </a:custGeom>
            <a:noFill/>
            <a:ln w="7920">
              <a:solidFill>
                <a:srgbClr val="ffffff"/>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86" name=""/>
            <p:cNvSpPr/>
            <p:nvPr/>
          </p:nvSpPr>
          <p:spPr>
            <a:xfrm>
              <a:off x="4447440" y="3737520"/>
              <a:ext cx="100800" cy="135720"/>
            </a:xfrm>
            <a:custGeom>
              <a:avLst/>
              <a:gdLst/>
              <a:ahLst/>
              <a:rect l="l" t="t" r="r" b="b"/>
              <a:pathLst>
                <a:path w="67" h="85">
                  <a:moveTo>
                    <a:pt x="67" y="85"/>
                  </a:moveTo>
                  <a:lnTo>
                    <a:pt x="62" y="75"/>
                  </a:lnTo>
                  <a:lnTo>
                    <a:pt x="51" y="64"/>
                  </a:lnTo>
                  <a:lnTo>
                    <a:pt x="36" y="43"/>
                  </a:lnTo>
                  <a:lnTo>
                    <a:pt x="20" y="22"/>
                  </a:lnTo>
                  <a:lnTo>
                    <a:pt x="5" y="6"/>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 name=""/>
            <p:cNvSpPr/>
            <p:nvPr/>
          </p:nvSpPr>
          <p:spPr>
            <a:xfrm>
              <a:off x="4353840" y="3695760"/>
              <a:ext cx="46800" cy="118440"/>
            </a:xfrm>
            <a:custGeom>
              <a:avLst/>
              <a:gdLst/>
              <a:ahLst/>
              <a:rect l="l" t="t" r="r" b="b"/>
              <a:pathLst>
                <a:path w="31" h="74">
                  <a:moveTo>
                    <a:pt x="31" y="0"/>
                  </a:moveTo>
                  <a:lnTo>
                    <a:pt x="26" y="5"/>
                  </a:lnTo>
                  <a:lnTo>
                    <a:pt x="20" y="11"/>
                  </a:lnTo>
                  <a:lnTo>
                    <a:pt x="10" y="26"/>
                  </a:lnTo>
                  <a:lnTo>
                    <a:pt x="5" y="48"/>
                  </a:lnTo>
                  <a:lnTo>
                    <a:pt x="0" y="74"/>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 name=""/>
            <p:cNvSpPr/>
            <p:nvPr/>
          </p:nvSpPr>
          <p:spPr>
            <a:xfrm>
              <a:off x="4353840" y="3814560"/>
              <a:ext cx="1440" cy="17280"/>
            </a:xfrm>
            <a:custGeom>
              <a:avLst/>
              <a:gdLst/>
              <a:ahLst/>
              <a:rect l="l" t="t" r="r" b="b"/>
              <a:pathLst>
                <a:path w="0" h="11">
                  <a:moveTo>
                    <a:pt x="0" y="0"/>
                  </a:moveTo>
                  <a:lnTo>
                    <a:pt x="0" y="5"/>
                  </a:lnTo>
                  <a:lnTo>
                    <a:pt x="0" y="11"/>
                  </a:lnTo>
                  <a:lnTo>
                    <a:pt x="0" y="11"/>
                  </a:lnTo>
                </a:path>
              </a:pathLst>
            </a:custGeom>
            <a:no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89" name=""/>
            <p:cNvSpPr/>
            <p:nvPr/>
          </p:nvSpPr>
          <p:spPr>
            <a:xfrm>
              <a:off x="4073400" y="3831840"/>
              <a:ext cx="280440" cy="151560"/>
            </a:xfrm>
            <a:custGeom>
              <a:avLst/>
              <a:gdLst/>
              <a:ahLst/>
              <a:rect l="l" t="t" r="r" b="b"/>
              <a:pathLst>
                <a:path w="186" h="95">
                  <a:moveTo>
                    <a:pt x="186" y="0"/>
                  </a:moveTo>
                  <a:lnTo>
                    <a:pt x="175" y="10"/>
                  </a:lnTo>
                  <a:lnTo>
                    <a:pt x="170" y="16"/>
                  </a:lnTo>
                  <a:lnTo>
                    <a:pt x="160" y="26"/>
                  </a:lnTo>
                  <a:lnTo>
                    <a:pt x="114" y="53"/>
                  </a:lnTo>
                  <a:lnTo>
                    <a:pt x="98" y="53"/>
                  </a:lnTo>
                  <a:lnTo>
                    <a:pt x="88" y="69"/>
                  </a:lnTo>
                  <a:lnTo>
                    <a:pt x="46" y="85"/>
                  </a:lnTo>
                  <a:lnTo>
                    <a:pt x="41" y="90"/>
                  </a:lnTo>
                  <a:lnTo>
                    <a:pt x="31" y="90"/>
                  </a:lnTo>
                  <a:lnTo>
                    <a:pt x="10" y="95"/>
                  </a:lnTo>
                  <a:lnTo>
                    <a:pt x="5" y="95"/>
                  </a:lnTo>
                  <a:lnTo>
                    <a:pt x="5" y="90"/>
                  </a:lnTo>
                  <a:lnTo>
                    <a:pt x="0" y="95"/>
                  </a:lnTo>
                  <a:lnTo>
                    <a:pt x="0" y="9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 name=""/>
            <p:cNvSpPr/>
            <p:nvPr/>
          </p:nvSpPr>
          <p:spPr>
            <a:xfrm>
              <a:off x="4049640" y="3983760"/>
              <a:ext cx="23760" cy="17280"/>
            </a:xfrm>
            <a:custGeom>
              <a:avLst/>
              <a:gdLst/>
              <a:ahLst/>
              <a:rect l="l" t="t" r="r" b="b"/>
              <a:pathLst>
                <a:path w="16" h="11">
                  <a:moveTo>
                    <a:pt x="16" y="0"/>
                  </a:moveTo>
                  <a:lnTo>
                    <a:pt x="11" y="0"/>
                  </a:lnTo>
                  <a:lnTo>
                    <a:pt x="6" y="5"/>
                  </a:lnTo>
                  <a:lnTo>
                    <a:pt x="0" y="11"/>
                  </a:lnTo>
                </a:path>
              </a:pathLst>
            </a:custGeom>
            <a:no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91" name=""/>
            <p:cNvSpPr/>
            <p:nvPr/>
          </p:nvSpPr>
          <p:spPr>
            <a:xfrm>
              <a:off x="4049640" y="4001040"/>
              <a:ext cx="1080" cy="8280"/>
            </a:xfrm>
            <a:custGeom>
              <a:avLst/>
              <a:gdLst/>
              <a:ahLst/>
              <a:rect l="l" t="t" r="r" b="b"/>
              <a:pathLst>
                <a:path w="0" h="5">
                  <a:moveTo>
                    <a:pt x="0" y="0"/>
                  </a:moveTo>
                  <a:lnTo>
                    <a:pt x="0" y="5"/>
                  </a:lnTo>
                  <a:lnTo>
                    <a:pt x="0" y="5"/>
                  </a:lnTo>
                  <a:lnTo>
                    <a:pt x="0" y="5"/>
                  </a:lnTo>
                </a:path>
              </a:pathLst>
            </a:custGeom>
            <a:noFill/>
            <a:ln w="7920">
              <a:solidFill>
                <a:srgbClr val="ffffff"/>
              </a:solidFill>
              <a:round/>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Times New Roman"/>
              </a:endParaRPr>
            </a:p>
          </p:txBody>
        </p:sp>
        <p:sp>
          <p:nvSpPr>
            <p:cNvPr id="192" name=""/>
            <p:cNvSpPr/>
            <p:nvPr/>
          </p:nvSpPr>
          <p:spPr>
            <a:xfrm>
              <a:off x="4049640" y="4009320"/>
              <a:ext cx="23760" cy="7920"/>
            </a:xfrm>
            <a:custGeom>
              <a:avLst/>
              <a:gdLst/>
              <a:ahLst/>
              <a:rect l="l" t="t" r="r" b="b"/>
              <a:pathLst>
                <a:path w="16" h="5">
                  <a:moveTo>
                    <a:pt x="0" y="0"/>
                  </a:moveTo>
                  <a:lnTo>
                    <a:pt x="6" y="5"/>
                  </a:lnTo>
                  <a:lnTo>
                    <a:pt x="11" y="5"/>
                  </a:lnTo>
                  <a:lnTo>
                    <a:pt x="16" y="5"/>
                  </a:lnTo>
                </a:path>
              </a:pathLst>
            </a:custGeom>
            <a:noFill/>
            <a:ln w="792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93" name=""/>
            <p:cNvSpPr/>
            <p:nvPr/>
          </p:nvSpPr>
          <p:spPr>
            <a:xfrm>
              <a:off x="4073400" y="4009320"/>
              <a:ext cx="1440" cy="7920"/>
            </a:xfrm>
            <a:prstGeom prst="rect">
              <a:avLst/>
            </a:prstGeom>
            <a:noFill/>
            <a:ln w="792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94" name=""/>
            <p:cNvSpPr/>
            <p:nvPr/>
          </p:nvSpPr>
          <p:spPr>
            <a:xfrm>
              <a:off x="4073400" y="3839760"/>
              <a:ext cx="357120" cy="169560"/>
            </a:xfrm>
            <a:custGeom>
              <a:avLst/>
              <a:gdLst/>
              <a:ahLst/>
              <a:rect l="l" t="t" r="r" b="b"/>
              <a:pathLst>
                <a:path w="237" h="106">
                  <a:moveTo>
                    <a:pt x="0" y="106"/>
                  </a:moveTo>
                  <a:lnTo>
                    <a:pt x="93" y="69"/>
                  </a:lnTo>
                  <a:lnTo>
                    <a:pt x="160" y="53"/>
                  </a:lnTo>
                  <a:lnTo>
                    <a:pt x="237" y="0"/>
                  </a:lnTo>
                  <a:lnTo>
                    <a:pt x="186" y="0"/>
                  </a:lnTo>
                  <a:lnTo>
                    <a:pt x="170" y="11"/>
                  </a:lnTo>
                  <a:lnTo>
                    <a:pt x="150" y="48"/>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5" name=""/>
            <p:cNvSpPr/>
            <p:nvPr/>
          </p:nvSpPr>
          <p:spPr>
            <a:xfrm>
              <a:off x="4299840" y="3916800"/>
              <a:ext cx="1080" cy="15840"/>
            </a:xfrm>
            <a:custGeom>
              <a:avLst/>
              <a:gdLst/>
              <a:ahLst/>
              <a:rect l="l" t="t" r="r" b="b"/>
              <a:pathLst>
                <a:path w="0" h="10">
                  <a:moveTo>
                    <a:pt x="0" y="0"/>
                  </a:moveTo>
                  <a:lnTo>
                    <a:pt x="0" y="5"/>
                  </a:lnTo>
                  <a:lnTo>
                    <a:pt x="0" y="5"/>
                  </a:lnTo>
                  <a:lnTo>
                    <a:pt x="0" y="10"/>
                  </a:lnTo>
                </a:path>
              </a:pathLst>
            </a:custGeom>
            <a:noFill/>
            <a:ln w="792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196" name=""/>
            <p:cNvSpPr/>
            <p:nvPr/>
          </p:nvSpPr>
          <p:spPr>
            <a:xfrm>
              <a:off x="4282920" y="3932640"/>
              <a:ext cx="16560" cy="34920"/>
            </a:xfrm>
            <a:custGeom>
              <a:avLst/>
              <a:gdLst/>
              <a:ahLst/>
              <a:rect l="l" t="t" r="r" b="b"/>
              <a:pathLst>
                <a:path w="11" h="22">
                  <a:moveTo>
                    <a:pt x="11" y="0"/>
                  </a:moveTo>
                  <a:lnTo>
                    <a:pt x="5" y="6"/>
                  </a:lnTo>
                  <a:lnTo>
                    <a:pt x="5" y="16"/>
                  </a:lnTo>
                  <a:lnTo>
                    <a:pt x="0" y="22"/>
                  </a:lnTo>
                </a:path>
              </a:pathLst>
            </a:custGeom>
            <a:noFill/>
            <a:ln w="7920">
              <a:solidFill>
                <a:srgbClr val="ffffff"/>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197" name=""/>
            <p:cNvSpPr/>
            <p:nvPr/>
          </p:nvSpPr>
          <p:spPr>
            <a:xfrm>
              <a:off x="4245480" y="3967920"/>
              <a:ext cx="37440" cy="84600"/>
            </a:xfrm>
            <a:custGeom>
              <a:avLst/>
              <a:gdLst/>
              <a:ahLst/>
              <a:rect l="l" t="t" r="r" b="b"/>
              <a:pathLst>
                <a:path w="25" h="53">
                  <a:moveTo>
                    <a:pt x="25" y="0"/>
                  </a:moveTo>
                  <a:lnTo>
                    <a:pt x="15" y="5"/>
                  </a:lnTo>
                  <a:lnTo>
                    <a:pt x="0" y="53"/>
                  </a:lnTo>
                </a:path>
              </a:pathLst>
            </a:custGeom>
            <a:noFill/>
            <a:ln w="7920">
              <a:solidFill>
                <a:srgbClr val="ffff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198" name=""/>
            <p:cNvSpPr/>
            <p:nvPr/>
          </p:nvSpPr>
          <p:spPr>
            <a:xfrm>
              <a:off x="4430880" y="3949920"/>
              <a:ext cx="78480" cy="59400"/>
            </a:xfrm>
            <a:custGeom>
              <a:avLst/>
              <a:gdLst/>
              <a:ahLst/>
              <a:rect l="l" t="t" r="r" b="b"/>
              <a:pathLst>
                <a:path w="52" h="37">
                  <a:moveTo>
                    <a:pt x="0" y="37"/>
                  </a:moveTo>
                  <a:lnTo>
                    <a:pt x="11" y="32"/>
                  </a:lnTo>
                  <a:lnTo>
                    <a:pt x="21" y="21"/>
                  </a:lnTo>
                  <a:lnTo>
                    <a:pt x="31" y="5"/>
                  </a:lnTo>
                  <a:lnTo>
                    <a:pt x="52" y="0"/>
                  </a:lnTo>
                </a:path>
              </a:pathLst>
            </a:custGeom>
            <a:noFill/>
            <a:ln w="7920">
              <a:solidFill>
                <a:srgbClr val="ffffff"/>
              </a:solidFill>
              <a:round/>
            </a:ln>
          </p:spPr>
          <p:style>
            <a:lnRef idx="0"/>
            <a:fillRef idx="0"/>
            <a:effectRef idx="0"/>
            <a:fontRef idx="minor"/>
          </p:style>
          <p:txBody>
            <a:bodyPr lIns="90000" rIns="90000" tIns="12600" bIns="12600" anchor="t">
              <a:noAutofit/>
            </a:bodyPr>
            <a:p>
              <a:endParaRPr b="0" lang="en-US" sz="2400" strike="noStrike" u="none">
                <a:solidFill>
                  <a:srgbClr val="000000"/>
                </a:solidFill>
                <a:effectLst/>
                <a:uFillTx/>
                <a:latin typeface="Times New Roman"/>
              </a:endParaRPr>
            </a:p>
          </p:txBody>
        </p:sp>
        <p:sp>
          <p:nvSpPr>
            <p:cNvPr id="199" name=""/>
            <p:cNvSpPr/>
            <p:nvPr/>
          </p:nvSpPr>
          <p:spPr>
            <a:xfrm>
              <a:off x="4509360" y="3906720"/>
              <a:ext cx="1080" cy="42840"/>
            </a:xfrm>
            <a:custGeom>
              <a:avLst/>
              <a:gdLst/>
              <a:ahLst/>
              <a:rect l="l" t="t" r="r" b="b"/>
              <a:pathLst>
                <a:path w="0" h="27">
                  <a:moveTo>
                    <a:pt x="0" y="27"/>
                  </a:moveTo>
                  <a:lnTo>
                    <a:pt x="0" y="22"/>
                  </a:lnTo>
                  <a:lnTo>
                    <a:pt x="0" y="11"/>
                  </a:lnTo>
                  <a:lnTo>
                    <a:pt x="0" y="0"/>
                  </a:lnTo>
                </a:path>
              </a:pathLst>
            </a:custGeom>
            <a:noFill/>
            <a:ln w="7920">
              <a:solidFill>
                <a:srgbClr val="ffffff"/>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200" name=""/>
            <p:cNvSpPr/>
            <p:nvPr/>
          </p:nvSpPr>
          <p:spPr>
            <a:xfrm>
              <a:off x="4509360" y="3906720"/>
              <a:ext cx="7200" cy="1800"/>
            </a:xfrm>
            <a:prstGeom prst="rect">
              <a:avLst/>
            </a:prstGeom>
            <a:noFill/>
            <a:ln w="792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01" name=""/>
            <p:cNvSpPr/>
            <p:nvPr/>
          </p:nvSpPr>
          <p:spPr>
            <a:xfrm>
              <a:off x="4516920" y="3865680"/>
              <a:ext cx="23760" cy="41040"/>
            </a:xfrm>
            <a:custGeom>
              <a:avLst/>
              <a:gdLst/>
              <a:ahLst/>
              <a:rect l="l" t="t" r="r" b="b"/>
              <a:pathLst>
                <a:path w="16" h="26">
                  <a:moveTo>
                    <a:pt x="0" y="26"/>
                  </a:moveTo>
                  <a:lnTo>
                    <a:pt x="5" y="21"/>
                  </a:lnTo>
                  <a:lnTo>
                    <a:pt x="11" y="5"/>
                  </a:lnTo>
                  <a:lnTo>
                    <a:pt x="16" y="0"/>
                  </a:lnTo>
                </a:path>
              </a:pathLst>
            </a:custGeom>
            <a:noFill/>
            <a:ln w="7920">
              <a:solidFill>
                <a:srgbClr val="ffffff"/>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02" name=""/>
            <p:cNvSpPr/>
            <p:nvPr/>
          </p:nvSpPr>
          <p:spPr>
            <a:xfrm>
              <a:off x="4541040" y="3806280"/>
              <a:ext cx="69120" cy="59040"/>
            </a:xfrm>
            <a:custGeom>
              <a:avLst/>
              <a:gdLst/>
              <a:ahLst/>
              <a:rect l="l" t="t" r="r" b="b"/>
              <a:pathLst>
                <a:path w="46" h="37">
                  <a:moveTo>
                    <a:pt x="0" y="37"/>
                  </a:moveTo>
                  <a:lnTo>
                    <a:pt x="15" y="32"/>
                  </a:lnTo>
                  <a:lnTo>
                    <a:pt x="15" y="32"/>
                  </a:lnTo>
                  <a:lnTo>
                    <a:pt x="10" y="32"/>
                  </a:lnTo>
                  <a:lnTo>
                    <a:pt x="10" y="26"/>
                  </a:lnTo>
                  <a:lnTo>
                    <a:pt x="20" y="26"/>
                  </a:lnTo>
                  <a:lnTo>
                    <a:pt x="36" y="0"/>
                  </a:lnTo>
                  <a:lnTo>
                    <a:pt x="46" y="0"/>
                  </a:lnTo>
                </a:path>
              </a:pathLst>
            </a:custGeom>
            <a:noFill/>
            <a:ln w="7920">
              <a:solidFill>
                <a:srgbClr val="ffffff"/>
              </a:solidFill>
              <a:round/>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Times New Roman"/>
              </a:endParaRPr>
            </a:p>
          </p:txBody>
        </p:sp>
        <p:sp>
          <p:nvSpPr>
            <p:cNvPr id="203" name=""/>
            <p:cNvSpPr/>
            <p:nvPr/>
          </p:nvSpPr>
          <p:spPr>
            <a:xfrm>
              <a:off x="4610520" y="3806280"/>
              <a:ext cx="14760" cy="15840"/>
            </a:xfrm>
            <a:custGeom>
              <a:avLst/>
              <a:gdLst/>
              <a:ahLst/>
              <a:rect l="l" t="t" r="r" b="b"/>
              <a:pathLst>
                <a:path w="10" h="10">
                  <a:moveTo>
                    <a:pt x="0" y="0"/>
                  </a:moveTo>
                  <a:lnTo>
                    <a:pt x="5" y="0"/>
                  </a:lnTo>
                  <a:lnTo>
                    <a:pt x="10" y="5"/>
                  </a:lnTo>
                  <a:lnTo>
                    <a:pt x="10" y="10"/>
                  </a:lnTo>
                </a:path>
              </a:pathLst>
            </a:custGeom>
            <a:noFill/>
            <a:ln w="792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04" name=""/>
            <p:cNvSpPr/>
            <p:nvPr/>
          </p:nvSpPr>
          <p:spPr>
            <a:xfrm>
              <a:off x="4625280" y="3798000"/>
              <a:ext cx="16560" cy="24120"/>
            </a:xfrm>
            <a:custGeom>
              <a:avLst/>
              <a:gdLst/>
              <a:ahLst/>
              <a:rect l="l" t="t" r="r" b="b"/>
              <a:pathLst>
                <a:path w="11" h="15">
                  <a:moveTo>
                    <a:pt x="0" y="15"/>
                  </a:moveTo>
                  <a:lnTo>
                    <a:pt x="6" y="10"/>
                  </a:lnTo>
                  <a:lnTo>
                    <a:pt x="11" y="5"/>
                  </a:lnTo>
                  <a:lnTo>
                    <a:pt x="11" y="0"/>
                  </a:lnTo>
                </a:path>
              </a:pathLst>
            </a:custGeom>
            <a:noFill/>
            <a:ln w="7920">
              <a:solidFill>
                <a:srgbClr val="ffffff"/>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205" name=""/>
            <p:cNvSpPr/>
            <p:nvPr/>
          </p:nvSpPr>
          <p:spPr>
            <a:xfrm>
              <a:off x="4642200" y="3737520"/>
              <a:ext cx="46440" cy="60480"/>
            </a:xfrm>
            <a:custGeom>
              <a:avLst/>
              <a:gdLst/>
              <a:ahLst/>
              <a:rect l="l" t="t" r="r" b="b"/>
              <a:pathLst>
                <a:path w="31" h="38">
                  <a:moveTo>
                    <a:pt x="0" y="38"/>
                  </a:moveTo>
                  <a:lnTo>
                    <a:pt x="10" y="38"/>
                  </a:lnTo>
                  <a:lnTo>
                    <a:pt x="31" y="0"/>
                  </a:lnTo>
                </a:path>
              </a:pathLst>
            </a:custGeom>
            <a:noFill/>
            <a:ln w="7920">
              <a:solidFill>
                <a:srgbClr val="ffffff"/>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206" name=""/>
            <p:cNvSpPr/>
            <p:nvPr/>
          </p:nvSpPr>
          <p:spPr>
            <a:xfrm>
              <a:off x="4688640" y="3737520"/>
              <a:ext cx="93600" cy="1440"/>
            </a:xfrm>
            <a:custGeom>
              <a:avLst/>
              <a:gdLst/>
              <a:ahLst/>
              <a:rect l="l" t="t" r="r" b="b"/>
              <a:pathLst>
                <a:path w="62" h="0">
                  <a:moveTo>
                    <a:pt x="0" y="0"/>
                  </a:moveTo>
                  <a:lnTo>
                    <a:pt x="15" y="0"/>
                  </a:lnTo>
                  <a:lnTo>
                    <a:pt x="41" y="0"/>
                  </a:lnTo>
                  <a:lnTo>
                    <a:pt x="62" y="0"/>
                  </a:lnTo>
                </a:path>
              </a:pathLst>
            </a:custGeom>
            <a:no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07" name=""/>
            <p:cNvSpPr/>
            <p:nvPr/>
          </p:nvSpPr>
          <p:spPr>
            <a:xfrm>
              <a:off x="4782600" y="3737520"/>
              <a:ext cx="29880" cy="25200"/>
            </a:xfrm>
            <a:custGeom>
              <a:avLst/>
              <a:gdLst/>
              <a:ahLst/>
              <a:rect l="l" t="t" r="r" b="b"/>
              <a:pathLst>
                <a:path w="20" h="16">
                  <a:moveTo>
                    <a:pt x="0" y="0"/>
                  </a:moveTo>
                  <a:lnTo>
                    <a:pt x="0" y="6"/>
                  </a:lnTo>
                  <a:lnTo>
                    <a:pt x="5" y="11"/>
                  </a:lnTo>
                  <a:lnTo>
                    <a:pt x="20" y="16"/>
                  </a:lnTo>
                </a:path>
              </a:pathLst>
            </a:custGeom>
            <a:noFill/>
            <a:ln w="7920">
              <a:solidFill>
                <a:srgbClr val="ffffff"/>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208" name=""/>
            <p:cNvSpPr/>
            <p:nvPr/>
          </p:nvSpPr>
          <p:spPr>
            <a:xfrm>
              <a:off x="4812480" y="3763080"/>
              <a:ext cx="16200" cy="51120"/>
            </a:xfrm>
            <a:custGeom>
              <a:avLst/>
              <a:gdLst/>
              <a:ahLst/>
              <a:rect l="l" t="t" r="r" b="b"/>
              <a:pathLst>
                <a:path w="11" h="32">
                  <a:moveTo>
                    <a:pt x="0" y="0"/>
                  </a:moveTo>
                  <a:lnTo>
                    <a:pt x="6" y="11"/>
                  </a:lnTo>
                  <a:lnTo>
                    <a:pt x="11" y="27"/>
                  </a:lnTo>
                  <a:lnTo>
                    <a:pt x="11" y="32"/>
                  </a:lnTo>
                </a:path>
              </a:pathLst>
            </a:custGeom>
            <a:noFill/>
            <a:ln w="7920">
              <a:solidFill>
                <a:srgbClr val="ffffff"/>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09" name=""/>
            <p:cNvSpPr/>
            <p:nvPr/>
          </p:nvSpPr>
          <p:spPr>
            <a:xfrm>
              <a:off x="4548600" y="3798000"/>
              <a:ext cx="280440" cy="84600"/>
            </a:xfrm>
            <a:custGeom>
              <a:avLst/>
              <a:gdLst/>
              <a:ahLst/>
              <a:rect l="l" t="t" r="r" b="b"/>
              <a:pathLst>
                <a:path w="186" h="53">
                  <a:moveTo>
                    <a:pt x="186" y="10"/>
                  </a:moveTo>
                  <a:lnTo>
                    <a:pt x="113" y="5"/>
                  </a:lnTo>
                  <a:lnTo>
                    <a:pt x="103" y="5"/>
                  </a:lnTo>
                  <a:lnTo>
                    <a:pt x="98" y="5"/>
                  </a:lnTo>
                  <a:lnTo>
                    <a:pt x="98" y="15"/>
                  </a:lnTo>
                  <a:lnTo>
                    <a:pt x="88" y="10"/>
                  </a:lnTo>
                  <a:lnTo>
                    <a:pt x="82" y="10"/>
                  </a:lnTo>
                  <a:lnTo>
                    <a:pt x="77" y="0"/>
                  </a:lnTo>
                  <a:lnTo>
                    <a:pt x="62" y="5"/>
                  </a:lnTo>
                  <a:lnTo>
                    <a:pt x="57" y="15"/>
                  </a:lnTo>
                  <a:lnTo>
                    <a:pt x="51" y="21"/>
                  </a:lnTo>
                  <a:lnTo>
                    <a:pt x="51" y="47"/>
                  </a:lnTo>
                  <a:lnTo>
                    <a:pt x="36" y="47"/>
                  </a:lnTo>
                  <a:lnTo>
                    <a:pt x="31" y="53"/>
                  </a:lnTo>
                  <a:lnTo>
                    <a:pt x="21" y="53"/>
                  </a:lnTo>
                  <a:lnTo>
                    <a:pt x="0" y="42"/>
                  </a:lnTo>
                </a:path>
              </a:pathLst>
            </a:custGeom>
            <a:noFill/>
            <a:ln w="7920">
              <a:solidFill>
                <a:srgbClr val="ffff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210" name=""/>
            <p:cNvSpPr/>
            <p:nvPr/>
          </p:nvSpPr>
          <p:spPr>
            <a:xfrm>
              <a:off x="4610520" y="3873600"/>
              <a:ext cx="7200" cy="33120"/>
            </a:xfrm>
            <a:custGeom>
              <a:avLst/>
              <a:gdLst/>
              <a:ahLst/>
              <a:rect l="l" t="t" r="r" b="b"/>
              <a:pathLst>
                <a:path w="5" h="21">
                  <a:moveTo>
                    <a:pt x="5" y="0"/>
                  </a:moveTo>
                  <a:lnTo>
                    <a:pt x="0" y="0"/>
                  </a:lnTo>
                  <a:lnTo>
                    <a:pt x="0" y="11"/>
                  </a:lnTo>
                  <a:lnTo>
                    <a:pt x="0" y="21"/>
                  </a:lnTo>
                </a:path>
              </a:pathLst>
            </a:custGeom>
            <a:noFill/>
            <a:ln w="7920">
              <a:solidFill>
                <a:srgbClr val="ffffff"/>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211" name=""/>
            <p:cNvSpPr/>
            <p:nvPr/>
          </p:nvSpPr>
          <p:spPr>
            <a:xfrm>
              <a:off x="4610520" y="3906720"/>
              <a:ext cx="1080" cy="9720"/>
            </a:xfrm>
            <a:custGeom>
              <a:avLst/>
              <a:gdLst/>
              <a:ahLst/>
              <a:rect l="l" t="t" r="r" b="b"/>
              <a:pathLst>
                <a:path w="0" h="6">
                  <a:moveTo>
                    <a:pt x="0" y="0"/>
                  </a:moveTo>
                  <a:lnTo>
                    <a:pt x="0" y="0"/>
                  </a:lnTo>
                  <a:lnTo>
                    <a:pt x="0" y="0"/>
                  </a:lnTo>
                  <a:lnTo>
                    <a:pt x="0" y="6"/>
                  </a:lnTo>
                </a:path>
              </a:pathLst>
            </a:custGeom>
            <a:noFill/>
            <a:ln w="7920">
              <a:solidFill>
                <a:srgbClr val="ffffff"/>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12" name=""/>
            <p:cNvSpPr/>
            <p:nvPr/>
          </p:nvSpPr>
          <p:spPr>
            <a:xfrm>
              <a:off x="4580280" y="3916800"/>
              <a:ext cx="29880" cy="202680"/>
            </a:xfrm>
            <a:custGeom>
              <a:avLst/>
              <a:gdLst/>
              <a:ahLst/>
              <a:rect l="l" t="t" r="r" b="b"/>
              <a:pathLst>
                <a:path w="20" h="127">
                  <a:moveTo>
                    <a:pt x="20" y="0"/>
                  </a:moveTo>
                  <a:lnTo>
                    <a:pt x="15" y="42"/>
                  </a:lnTo>
                  <a:lnTo>
                    <a:pt x="20" y="85"/>
                  </a:lnTo>
                  <a:lnTo>
                    <a:pt x="0" y="12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3" name=""/>
            <p:cNvSpPr/>
            <p:nvPr/>
          </p:nvSpPr>
          <p:spPr>
            <a:xfrm>
              <a:off x="4516920" y="4119480"/>
              <a:ext cx="63000" cy="17280"/>
            </a:xfrm>
            <a:custGeom>
              <a:avLst/>
              <a:gdLst/>
              <a:ahLst/>
              <a:rect l="l" t="t" r="r" b="b"/>
              <a:pathLst>
                <a:path w="42" h="11">
                  <a:moveTo>
                    <a:pt x="42" y="0"/>
                  </a:moveTo>
                  <a:lnTo>
                    <a:pt x="31" y="5"/>
                  </a:lnTo>
                  <a:lnTo>
                    <a:pt x="16" y="11"/>
                  </a:lnTo>
                  <a:lnTo>
                    <a:pt x="0" y="11"/>
                  </a:lnTo>
                </a:path>
              </a:pathLst>
            </a:custGeom>
            <a:no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14" name=""/>
            <p:cNvSpPr/>
            <p:nvPr/>
          </p:nvSpPr>
          <p:spPr>
            <a:xfrm>
              <a:off x="4408200" y="4127760"/>
              <a:ext cx="171720" cy="186840"/>
            </a:xfrm>
            <a:custGeom>
              <a:avLst/>
              <a:gdLst/>
              <a:ahLst/>
              <a:rect l="l" t="t" r="r" b="b"/>
              <a:pathLst>
                <a:path w="114" h="117">
                  <a:moveTo>
                    <a:pt x="108" y="0"/>
                  </a:moveTo>
                  <a:lnTo>
                    <a:pt x="114" y="37"/>
                  </a:lnTo>
                  <a:lnTo>
                    <a:pt x="114" y="69"/>
                  </a:lnTo>
                  <a:lnTo>
                    <a:pt x="88" y="74"/>
                  </a:lnTo>
                  <a:lnTo>
                    <a:pt x="88" y="80"/>
                  </a:lnTo>
                  <a:lnTo>
                    <a:pt x="52" y="117"/>
                  </a:lnTo>
                  <a:lnTo>
                    <a:pt x="41" y="117"/>
                  </a:lnTo>
                  <a:lnTo>
                    <a:pt x="5" y="106"/>
                  </a:lnTo>
                  <a:lnTo>
                    <a:pt x="0" y="101"/>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5" name=""/>
            <p:cNvSpPr/>
            <p:nvPr/>
          </p:nvSpPr>
          <p:spPr>
            <a:xfrm>
              <a:off x="4447440" y="4263480"/>
              <a:ext cx="255960" cy="143640"/>
            </a:xfrm>
            <a:custGeom>
              <a:avLst/>
              <a:gdLst/>
              <a:ahLst/>
              <a:rect l="l" t="t" r="r" b="b"/>
              <a:pathLst>
                <a:path w="170" h="90">
                  <a:moveTo>
                    <a:pt x="57" y="0"/>
                  </a:moveTo>
                  <a:lnTo>
                    <a:pt x="72" y="0"/>
                  </a:lnTo>
                  <a:lnTo>
                    <a:pt x="139" y="0"/>
                  </a:lnTo>
                  <a:lnTo>
                    <a:pt x="165" y="27"/>
                  </a:lnTo>
                  <a:lnTo>
                    <a:pt x="160" y="42"/>
                  </a:lnTo>
                  <a:lnTo>
                    <a:pt x="170" y="42"/>
                  </a:lnTo>
                  <a:lnTo>
                    <a:pt x="160" y="90"/>
                  </a:lnTo>
                  <a:lnTo>
                    <a:pt x="103" y="90"/>
                  </a:lnTo>
                  <a:lnTo>
                    <a:pt x="41" y="58"/>
                  </a:lnTo>
                  <a:lnTo>
                    <a:pt x="20" y="48"/>
                  </a:lnTo>
                  <a:lnTo>
                    <a:pt x="0" y="53"/>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6" name=""/>
            <p:cNvSpPr/>
            <p:nvPr/>
          </p:nvSpPr>
          <p:spPr>
            <a:xfrm>
              <a:off x="4696200" y="3746880"/>
              <a:ext cx="7200" cy="50760"/>
            </a:xfrm>
            <a:custGeom>
              <a:avLst/>
              <a:gdLst/>
              <a:ahLst/>
              <a:rect l="l" t="t" r="r" b="b"/>
              <a:pathLst>
                <a:path w="5" h="32">
                  <a:moveTo>
                    <a:pt x="0" y="0"/>
                  </a:moveTo>
                  <a:lnTo>
                    <a:pt x="0" y="10"/>
                  </a:lnTo>
                  <a:lnTo>
                    <a:pt x="0" y="26"/>
                  </a:lnTo>
                  <a:lnTo>
                    <a:pt x="5" y="32"/>
                  </a:lnTo>
                </a:path>
              </a:pathLst>
            </a:custGeom>
            <a:noFill/>
            <a:ln w="7920">
              <a:solidFill>
                <a:srgbClr val="ffffff"/>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217" name=""/>
            <p:cNvSpPr/>
            <p:nvPr/>
          </p:nvSpPr>
          <p:spPr>
            <a:xfrm>
              <a:off x="4696200" y="3798000"/>
              <a:ext cx="14760" cy="49320"/>
            </a:xfrm>
            <a:custGeom>
              <a:avLst/>
              <a:gdLst/>
              <a:ahLst/>
              <a:rect l="l" t="t" r="r" b="b"/>
              <a:pathLst>
                <a:path w="10" h="31">
                  <a:moveTo>
                    <a:pt x="5" y="0"/>
                  </a:moveTo>
                  <a:lnTo>
                    <a:pt x="0" y="21"/>
                  </a:lnTo>
                  <a:lnTo>
                    <a:pt x="10" y="31"/>
                  </a:lnTo>
                </a:path>
              </a:pathLst>
            </a:custGeom>
            <a:noFill/>
            <a:ln w="7920">
              <a:solidFill>
                <a:srgbClr val="ffffff"/>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218" name=""/>
            <p:cNvSpPr/>
            <p:nvPr/>
          </p:nvSpPr>
          <p:spPr>
            <a:xfrm>
              <a:off x="4711320" y="3847680"/>
              <a:ext cx="63360" cy="25560"/>
            </a:xfrm>
            <a:custGeom>
              <a:avLst/>
              <a:gdLst/>
              <a:ahLst/>
              <a:rect l="l" t="t" r="r" b="b"/>
              <a:pathLst>
                <a:path w="42" h="16">
                  <a:moveTo>
                    <a:pt x="0" y="0"/>
                  </a:moveTo>
                  <a:lnTo>
                    <a:pt x="11" y="6"/>
                  </a:lnTo>
                  <a:lnTo>
                    <a:pt x="31" y="11"/>
                  </a:lnTo>
                  <a:lnTo>
                    <a:pt x="42" y="16"/>
                  </a:lnTo>
                </a:path>
              </a:pathLst>
            </a:custGeom>
            <a:noFill/>
            <a:ln w="7920">
              <a:solidFill>
                <a:srgbClr val="ffffff"/>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219" name=""/>
            <p:cNvSpPr/>
            <p:nvPr/>
          </p:nvSpPr>
          <p:spPr>
            <a:xfrm>
              <a:off x="4775040" y="3873600"/>
              <a:ext cx="37440" cy="17280"/>
            </a:xfrm>
            <a:custGeom>
              <a:avLst/>
              <a:gdLst/>
              <a:ahLst/>
              <a:rect l="l" t="t" r="r" b="b"/>
              <a:pathLst>
                <a:path w="25" h="11">
                  <a:moveTo>
                    <a:pt x="0" y="0"/>
                  </a:moveTo>
                  <a:lnTo>
                    <a:pt x="10" y="0"/>
                  </a:lnTo>
                  <a:lnTo>
                    <a:pt x="20" y="11"/>
                  </a:lnTo>
                  <a:lnTo>
                    <a:pt x="25" y="11"/>
                  </a:lnTo>
                </a:path>
              </a:pathLst>
            </a:custGeom>
            <a:no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20" name=""/>
            <p:cNvSpPr/>
            <p:nvPr/>
          </p:nvSpPr>
          <p:spPr>
            <a:xfrm>
              <a:off x="4812480" y="3890880"/>
              <a:ext cx="63000" cy="25560"/>
            </a:xfrm>
            <a:prstGeom prst="line">
              <a:avLst/>
            </a:prstGeom>
            <a:ln w="7920">
              <a:solidFill>
                <a:srgbClr val="ffffff"/>
              </a:solidFill>
              <a:miter/>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221" name=""/>
            <p:cNvSpPr/>
            <p:nvPr/>
          </p:nvSpPr>
          <p:spPr>
            <a:xfrm>
              <a:off x="4758120" y="3798000"/>
              <a:ext cx="156960" cy="397800"/>
            </a:xfrm>
            <a:custGeom>
              <a:avLst/>
              <a:gdLst/>
              <a:ahLst/>
              <a:rect l="l" t="t" r="r" b="b"/>
              <a:pathLst>
                <a:path w="104" h="249">
                  <a:moveTo>
                    <a:pt x="5" y="249"/>
                  </a:moveTo>
                  <a:lnTo>
                    <a:pt x="0" y="238"/>
                  </a:lnTo>
                  <a:lnTo>
                    <a:pt x="21" y="217"/>
                  </a:lnTo>
                  <a:lnTo>
                    <a:pt x="104" y="63"/>
                  </a:lnTo>
                  <a:lnTo>
                    <a:pt x="78" y="42"/>
                  </a:lnTo>
                  <a:lnTo>
                    <a:pt x="78" y="5"/>
                  </a:lnTo>
                  <a:lnTo>
                    <a:pt x="88"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2" name=""/>
            <p:cNvSpPr/>
            <p:nvPr/>
          </p:nvSpPr>
          <p:spPr>
            <a:xfrm>
              <a:off x="4875840" y="3763080"/>
              <a:ext cx="217080" cy="110520"/>
            </a:xfrm>
            <a:custGeom>
              <a:avLst/>
              <a:gdLst/>
              <a:ahLst/>
              <a:rect l="l" t="t" r="r" b="b"/>
              <a:pathLst>
                <a:path w="144" h="69">
                  <a:moveTo>
                    <a:pt x="0" y="32"/>
                  </a:moveTo>
                  <a:lnTo>
                    <a:pt x="20" y="22"/>
                  </a:lnTo>
                  <a:lnTo>
                    <a:pt x="20" y="43"/>
                  </a:lnTo>
                  <a:lnTo>
                    <a:pt x="36" y="43"/>
                  </a:lnTo>
                  <a:lnTo>
                    <a:pt x="51" y="69"/>
                  </a:lnTo>
                  <a:lnTo>
                    <a:pt x="108" y="6"/>
                  </a:lnTo>
                  <a:lnTo>
                    <a:pt x="144"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3" name=""/>
            <p:cNvSpPr/>
            <p:nvPr/>
          </p:nvSpPr>
          <p:spPr>
            <a:xfrm>
              <a:off x="4952880" y="3873600"/>
              <a:ext cx="63000" cy="127440"/>
            </a:xfrm>
            <a:custGeom>
              <a:avLst/>
              <a:gdLst/>
              <a:ahLst/>
              <a:rect l="l" t="t" r="r" b="b"/>
              <a:pathLst>
                <a:path w="42" h="80">
                  <a:moveTo>
                    <a:pt x="0" y="0"/>
                  </a:moveTo>
                  <a:lnTo>
                    <a:pt x="0" y="16"/>
                  </a:lnTo>
                  <a:lnTo>
                    <a:pt x="5" y="21"/>
                  </a:lnTo>
                  <a:lnTo>
                    <a:pt x="5" y="37"/>
                  </a:lnTo>
                  <a:lnTo>
                    <a:pt x="42" y="43"/>
                  </a:lnTo>
                  <a:lnTo>
                    <a:pt x="36" y="8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4" name=""/>
            <p:cNvSpPr/>
            <p:nvPr/>
          </p:nvSpPr>
          <p:spPr>
            <a:xfrm>
              <a:off x="4875840" y="3857400"/>
              <a:ext cx="76680" cy="41040"/>
            </a:xfrm>
            <a:custGeom>
              <a:avLst/>
              <a:gdLst/>
              <a:ahLst/>
              <a:rect l="l" t="t" r="r" b="b"/>
              <a:pathLst>
                <a:path w="51" h="26">
                  <a:moveTo>
                    <a:pt x="51" y="26"/>
                  </a:moveTo>
                  <a:lnTo>
                    <a:pt x="36" y="21"/>
                  </a:lnTo>
                  <a:lnTo>
                    <a:pt x="31" y="0"/>
                  </a:lnTo>
                  <a:lnTo>
                    <a:pt x="0" y="0"/>
                  </a:lnTo>
                </a:path>
              </a:pathLst>
            </a:custGeom>
            <a:noFill/>
            <a:ln w="7920">
              <a:solidFill>
                <a:srgbClr val="ffffff"/>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25" name=""/>
            <p:cNvSpPr/>
            <p:nvPr/>
          </p:nvSpPr>
          <p:spPr>
            <a:xfrm>
              <a:off x="4672440" y="3831840"/>
              <a:ext cx="149040" cy="465120"/>
            </a:xfrm>
            <a:custGeom>
              <a:avLst/>
              <a:gdLst/>
              <a:ahLst/>
              <a:rect l="l" t="t" r="r" b="b"/>
              <a:pathLst>
                <a:path w="99" h="291">
                  <a:moveTo>
                    <a:pt x="16" y="0"/>
                  </a:moveTo>
                  <a:lnTo>
                    <a:pt x="0" y="47"/>
                  </a:lnTo>
                  <a:lnTo>
                    <a:pt x="26" y="90"/>
                  </a:lnTo>
                  <a:lnTo>
                    <a:pt x="21" y="111"/>
                  </a:lnTo>
                  <a:lnTo>
                    <a:pt x="21" y="132"/>
                  </a:lnTo>
                  <a:lnTo>
                    <a:pt x="21" y="143"/>
                  </a:lnTo>
                  <a:lnTo>
                    <a:pt x="88" y="291"/>
                  </a:lnTo>
                  <a:lnTo>
                    <a:pt x="88" y="270"/>
                  </a:lnTo>
                  <a:lnTo>
                    <a:pt x="99" y="27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6" name=""/>
            <p:cNvSpPr/>
            <p:nvPr/>
          </p:nvSpPr>
          <p:spPr>
            <a:xfrm flipV="1">
              <a:off x="4711320" y="3967920"/>
              <a:ext cx="86040" cy="7920"/>
            </a:xfrm>
            <a:prstGeom prst="line">
              <a:avLst/>
            </a:prstGeom>
            <a:ln w="792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27" name=""/>
            <p:cNvSpPr/>
            <p:nvPr/>
          </p:nvSpPr>
          <p:spPr>
            <a:xfrm>
              <a:off x="4797360" y="3967920"/>
              <a:ext cx="46440" cy="7920"/>
            </a:xfrm>
            <a:custGeom>
              <a:avLst/>
              <a:gdLst/>
              <a:ahLst/>
              <a:rect l="l" t="t" r="r" b="b"/>
              <a:pathLst>
                <a:path w="31" h="5">
                  <a:moveTo>
                    <a:pt x="0" y="0"/>
                  </a:moveTo>
                  <a:lnTo>
                    <a:pt x="5" y="5"/>
                  </a:lnTo>
                  <a:lnTo>
                    <a:pt x="16" y="5"/>
                  </a:lnTo>
                  <a:lnTo>
                    <a:pt x="31" y="5"/>
                  </a:lnTo>
                </a:path>
              </a:pathLst>
            </a:custGeom>
            <a:noFill/>
            <a:ln w="792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28" name=""/>
            <p:cNvSpPr/>
            <p:nvPr/>
          </p:nvSpPr>
          <p:spPr>
            <a:xfrm>
              <a:off x="4844160" y="3924720"/>
              <a:ext cx="31680" cy="50760"/>
            </a:xfrm>
            <a:custGeom>
              <a:avLst/>
              <a:gdLst/>
              <a:ahLst/>
              <a:rect l="l" t="t" r="r" b="b"/>
              <a:pathLst>
                <a:path w="21" h="32">
                  <a:moveTo>
                    <a:pt x="0" y="32"/>
                  </a:moveTo>
                  <a:lnTo>
                    <a:pt x="10" y="27"/>
                  </a:lnTo>
                  <a:lnTo>
                    <a:pt x="16" y="16"/>
                  </a:lnTo>
                  <a:lnTo>
                    <a:pt x="21" y="5"/>
                  </a:lnTo>
                  <a:lnTo>
                    <a:pt x="21" y="0"/>
                  </a:lnTo>
                  <a:lnTo>
                    <a:pt x="21" y="0"/>
                  </a:lnTo>
                </a:path>
              </a:pathLst>
            </a:custGeom>
            <a:noFill/>
            <a:ln w="7920">
              <a:solidFill>
                <a:srgbClr val="ffffff"/>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229" name=""/>
            <p:cNvSpPr/>
            <p:nvPr/>
          </p:nvSpPr>
          <p:spPr>
            <a:xfrm>
              <a:off x="4797360" y="3898800"/>
              <a:ext cx="78120" cy="25560"/>
            </a:xfrm>
            <a:custGeom>
              <a:avLst/>
              <a:gdLst/>
              <a:ahLst/>
              <a:rect l="l" t="t" r="r" b="b"/>
              <a:pathLst>
                <a:path w="52" h="16">
                  <a:moveTo>
                    <a:pt x="52" y="16"/>
                  </a:moveTo>
                  <a:lnTo>
                    <a:pt x="41" y="16"/>
                  </a:lnTo>
                  <a:lnTo>
                    <a:pt x="16" y="5"/>
                  </a:lnTo>
                  <a:lnTo>
                    <a:pt x="0" y="0"/>
                  </a:lnTo>
                </a:path>
              </a:pathLst>
            </a:custGeom>
            <a:noFill/>
            <a:ln w="7920">
              <a:solidFill>
                <a:srgbClr val="ffffff"/>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230" name=""/>
            <p:cNvSpPr/>
            <p:nvPr/>
          </p:nvSpPr>
          <p:spPr>
            <a:xfrm>
              <a:off x="4672440" y="3890880"/>
              <a:ext cx="124920" cy="15840"/>
            </a:xfrm>
            <a:custGeom>
              <a:avLst/>
              <a:gdLst/>
              <a:ahLst/>
              <a:rect l="l" t="t" r="r" b="b"/>
              <a:pathLst>
                <a:path w="83" h="10">
                  <a:moveTo>
                    <a:pt x="83" y="5"/>
                  </a:moveTo>
                  <a:lnTo>
                    <a:pt x="57" y="10"/>
                  </a:lnTo>
                  <a:lnTo>
                    <a:pt x="52" y="0"/>
                  </a:lnTo>
                  <a:lnTo>
                    <a:pt x="0" y="5"/>
                  </a:lnTo>
                </a:path>
              </a:pathLst>
            </a:custGeom>
            <a:noFill/>
            <a:ln w="792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31" name=""/>
            <p:cNvSpPr/>
            <p:nvPr/>
          </p:nvSpPr>
          <p:spPr>
            <a:xfrm>
              <a:off x="4610520" y="3932640"/>
              <a:ext cx="85680" cy="68400"/>
            </a:xfrm>
            <a:custGeom>
              <a:avLst/>
              <a:gdLst/>
              <a:ahLst/>
              <a:rect l="l" t="t" r="r" b="b"/>
              <a:pathLst>
                <a:path w="57" h="43">
                  <a:moveTo>
                    <a:pt x="57" y="43"/>
                  </a:moveTo>
                  <a:lnTo>
                    <a:pt x="47" y="43"/>
                  </a:lnTo>
                  <a:lnTo>
                    <a:pt x="0" y="0"/>
                  </a:lnTo>
                </a:path>
              </a:pathLst>
            </a:custGeom>
            <a:noFill/>
            <a:ln w="7920">
              <a:solidFill>
                <a:srgbClr val="ffffff"/>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232" name=""/>
            <p:cNvSpPr/>
            <p:nvPr/>
          </p:nvSpPr>
          <p:spPr>
            <a:xfrm>
              <a:off x="4509360" y="3932640"/>
              <a:ext cx="100800" cy="9360"/>
            </a:xfrm>
            <a:custGeom>
              <a:avLst/>
              <a:gdLst/>
              <a:ahLst/>
              <a:rect l="l" t="t" r="r" b="b"/>
              <a:pathLst>
                <a:path w="67" h="6">
                  <a:moveTo>
                    <a:pt x="67" y="0"/>
                  </a:moveTo>
                  <a:lnTo>
                    <a:pt x="52" y="0"/>
                  </a:lnTo>
                  <a:lnTo>
                    <a:pt x="26" y="0"/>
                  </a:lnTo>
                  <a:lnTo>
                    <a:pt x="0" y="6"/>
                  </a:lnTo>
                </a:path>
              </a:pathLst>
            </a:custGeom>
            <a:noFill/>
            <a:ln w="7920">
              <a:solidFill>
                <a:srgbClr val="ffffff"/>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233" name=""/>
            <p:cNvSpPr/>
            <p:nvPr/>
          </p:nvSpPr>
          <p:spPr>
            <a:xfrm>
              <a:off x="4610520" y="4060440"/>
              <a:ext cx="93240" cy="66960"/>
            </a:xfrm>
            <a:custGeom>
              <a:avLst/>
              <a:gdLst/>
              <a:ahLst/>
              <a:rect l="l" t="t" r="r" b="b"/>
              <a:pathLst>
                <a:path w="62" h="42">
                  <a:moveTo>
                    <a:pt x="0" y="0"/>
                  </a:moveTo>
                  <a:lnTo>
                    <a:pt x="62" y="0"/>
                  </a:lnTo>
                  <a:lnTo>
                    <a:pt x="47" y="26"/>
                  </a:lnTo>
                  <a:lnTo>
                    <a:pt x="41" y="16"/>
                  </a:lnTo>
                  <a:lnTo>
                    <a:pt x="26" y="42"/>
                  </a:lnTo>
                </a:path>
              </a:pathLst>
            </a:custGeom>
            <a:noFill/>
            <a:ln w="7920">
              <a:solidFill>
                <a:srgbClr val="ffffff"/>
              </a:solidFill>
              <a:round/>
            </a:ln>
          </p:spPr>
          <p:style>
            <a:lnRef idx="0"/>
            <a:fillRef idx="0"/>
            <a:effectRef idx="0"/>
            <a:fontRef idx="minor"/>
          </p:style>
          <p:txBody>
            <a:bodyPr lIns="90000" rIns="90000" tIns="20160" bIns="20160" anchor="t">
              <a:noAutofit/>
            </a:bodyPr>
            <a:p>
              <a:endParaRPr b="0" lang="en-US" sz="2400" strike="noStrike" u="none">
                <a:solidFill>
                  <a:srgbClr val="000000"/>
                </a:solidFill>
                <a:effectLst/>
                <a:uFillTx/>
                <a:latin typeface="Times New Roman"/>
              </a:endParaRPr>
            </a:p>
          </p:txBody>
        </p:sp>
        <p:sp>
          <p:nvSpPr>
            <p:cNvPr id="234" name=""/>
            <p:cNvSpPr/>
            <p:nvPr/>
          </p:nvSpPr>
          <p:spPr>
            <a:xfrm>
              <a:off x="4681080" y="4101840"/>
              <a:ext cx="170640" cy="143640"/>
            </a:xfrm>
            <a:custGeom>
              <a:avLst/>
              <a:gdLst/>
              <a:ahLst/>
              <a:rect l="l" t="t" r="r" b="b"/>
              <a:pathLst>
                <a:path w="113" h="90">
                  <a:moveTo>
                    <a:pt x="0" y="0"/>
                  </a:moveTo>
                  <a:lnTo>
                    <a:pt x="25" y="37"/>
                  </a:lnTo>
                  <a:lnTo>
                    <a:pt x="46" y="27"/>
                  </a:lnTo>
                  <a:lnTo>
                    <a:pt x="98" y="69"/>
                  </a:lnTo>
                  <a:lnTo>
                    <a:pt x="113" y="75"/>
                  </a:lnTo>
                  <a:lnTo>
                    <a:pt x="113" y="9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5" name=""/>
            <p:cNvSpPr/>
            <p:nvPr/>
          </p:nvSpPr>
          <p:spPr>
            <a:xfrm>
              <a:off x="4775040" y="4237920"/>
              <a:ext cx="115920" cy="25560"/>
            </a:xfrm>
            <a:custGeom>
              <a:avLst/>
              <a:gdLst/>
              <a:ahLst/>
              <a:rect l="l" t="t" r="r" b="b"/>
              <a:pathLst>
                <a:path w="77" h="16">
                  <a:moveTo>
                    <a:pt x="77" y="16"/>
                  </a:moveTo>
                  <a:lnTo>
                    <a:pt x="62" y="0"/>
                  </a:lnTo>
                  <a:lnTo>
                    <a:pt x="46" y="0"/>
                  </a:lnTo>
                  <a:lnTo>
                    <a:pt x="46" y="0"/>
                  </a:lnTo>
                  <a:lnTo>
                    <a:pt x="0" y="0"/>
                  </a:lnTo>
                </a:path>
              </a:pathLst>
            </a:custGeom>
            <a:noFill/>
            <a:ln w="7920">
              <a:solidFill>
                <a:srgbClr val="ffffff"/>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236" name=""/>
            <p:cNvSpPr/>
            <p:nvPr/>
          </p:nvSpPr>
          <p:spPr>
            <a:xfrm>
              <a:off x="4829040" y="4271400"/>
              <a:ext cx="1440" cy="9360"/>
            </a:xfrm>
            <a:prstGeom prst="line">
              <a:avLst/>
            </a:prstGeom>
            <a:ln w="7920">
              <a:solidFill>
                <a:srgbClr val="ffffff"/>
              </a:solidFill>
              <a:miter/>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237" name=""/>
            <p:cNvSpPr/>
            <p:nvPr/>
          </p:nvSpPr>
          <p:spPr>
            <a:xfrm>
              <a:off x="4812480" y="4281120"/>
              <a:ext cx="16200" cy="15840"/>
            </a:xfrm>
            <a:custGeom>
              <a:avLst/>
              <a:gdLst/>
              <a:ahLst/>
              <a:rect l="l" t="t" r="r" b="b"/>
              <a:pathLst>
                <a:path w="11" h="10">
                  <a:moveTo>
                    <a:pt x="11" y="0"/>
                  </a:moveTo>
                  <a:lnTo>
                    <a:pt x="11" y="0"/>
                  </a:lnTo>
                  <a:lnTo>
                    <a:pt x="6" y="0"/>
                  </a:lnTo>
                  <a:lnTo>
                    <a:pt x="0" y="10"/>
                  </a:lnTo>
                </a:path>
              </a:pathLst>
            </a:custGeom>
            <a:noFill/>
            <a:ln w="792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38" name=""/>
            <p:cNvSpPr/>
            <p:nvPr/>
          </p:nvSpPr>
          <p:spPr>
            <a:xfrm>
              <a:off x="4875840" y="4152960"/>
              <a:ext cx="84240" cy="51120"/>
            </a:xfrm>
            <a:custGeom>
              <a:avLst/>
              <a:gdLst/>
              <a:ahLst/>
              <a:rect l="l" t="t" r="r" b="b"/>
              <a:pathLst>
                <a:path w="56" h="32">
                  <a:moveTo>
                    <a:pt x="0" y="0"/>
                  </a:moveTo>
                  <a:lnTo>
                    <a:pt x="20" y="11"/>
                  </a:lnTo>
                  <a:lnTo>
                    <a:pt x="56" y="32"/>
                  </a:lnTo>
                </a:path>
              </a:pathLst>
            </a:custGeom>
            <a:noFill/>
            <a:ln w="7920">
              <a:solidFill>
                <a:srgbClr val="ffffff"/>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39" name=""/>
            <p:cNvSpPr/>
            <p:nvPr/>
          </p:nvSpPr>
          <p:spPr>
            <a:xfrm>
              <a:off x="4960440" y="4204440"/>
              <a:ext cx="16560" cy="50760"/>
            </a:xfrm>
            <a:custGeom>
              <a:avLst/>
              <a:gdLst/>
              <a:ahLst/>
              <a:rect l="l" t="t" r="r" b="b"/>
              <a:pathLst>
                <a:path w="11" h="32">
                  <a:moveTo>
                    <a:pt x="0" y="0"/>
                  </a:moveTo>
                  <a:lnTo>
                    <a:pt x="0" y="11"/>
                  </a:lnTo>
                  <a:lnTo>
                    <a:pt x="0" y="21"/>
                  </a:lnTo>
                  <a:lnTo>
                    <a:pt x="11" y="32"/>
                  </a:lnTo>
                </a:path>
              </a:pathLst>
            </a:custGeom>
            <a:noFill/>
            <a:ln w="7920">
              <a:solidFill>
                <a:srgbClr val="ffffff"/>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240" name=""/>
            <p:cNvSpPr/>
            <p:nvPr/>
          </p:nvSpPr>
          <p:spPr>
            <a:xfrm>
              <a:off x="4977000" y="4230000"/>
              <a:ext cx="22320" cy="25560"/>
            </a:xfrm>
            <a:custGeom>
              <a:avLst/>
              <a:gdLst/>
              <a:ahLst/>
              <a:rect l="l" t="t" r="r" b="b"/>
              <a:pathLst>
                <a:path w="15" h="16">
                  <a:moveTo>
                    <a:pt x="0" y="16"/>
                  </a:moveTo>
                  <a:lnTo>
                    <a:pt x="0" y="10"/>
                  </a:lnTo>
                  <a:lnTo>
                    <a:pt x="10" y="0"/>
                  </a:lnTo>
                  <a:lnTo>
                    <a:pt x="15" y="0"/>
                  </a:lnTo>
                </a:path>
              </a:pathLst>
            </a:custGeom>
            <a:noFill/>
            <a:ln w="7920">
              <a:solidFill>
                <a:srgbClr val="ffffff"/>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241" name=""/>
            <p:cNvSpPr/>
            <p:nvPr/>
          </p:nvSpPr>
          <p:spPr>
            <a:xfrm>
              <a:off x="4999680" y="4186800"/>
              <a:ext cx="63000" cy="50760"/>
            </a:xfrm>
            <a:custGeom>
              <a:avLst/>
              <a:gdLst/>
              <a:ahLst/>
              <a:rect l="l" t="t" r="r" b="b"/>
              <a:pathLst>
                <a:path w="42" h="32">
                  <a:moveTo>
                    <a:pt x="0" y="27"/>
                  </a:moveTo>
                  <a:lnTo>
                    <a:pt x="16" y="32"/>
                  </a:lnTo>
                  <a:lnTo>
                    <a:pt x="42" y="32"/>
                  </a:lnTo>
                  <a:lnTo>
                    <a:pt x="42" y="0"/>
                  </a:lnTo>
                  <a:lnTo>
                    <a:pt x="21" y="0"/>
                  </a:lnTo>
                </a:path>
              </a:pathLst>
            </a:custGeom>
            <a:noFill/>
            <a:ln w="7920">
              <a:solidFill>
                <a:srgbClr val="ffffff"/>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242" name=""/>
            <p:cNvSpPr/>
            <p:nvPr/>
          </p:nvSpPr>
          <p:spPr>
            <a:xfrm>
              <a:off x="4393080" y="4340160"/>
              <a:ext cx="84240" cy="75240"/>
            </a:xfrm>
            <a:custGeom>
              <a:avLst/>
              <a:gdLst/>
              <a:ahLst/>
              <a:rect l="l" t="t" r="r" b="b"/>
              <a:pathLst>
                <a:path w="56" h="47">
                  <a:moveTo>
                    <a:pt x="51" y="0"/>
                  </a:moveTo>
                  <a:lnTo>
                    <a:pt x="56" y="10"/>
                  </a:lnTo>
                  <a:lnTo>
                    <a:pt x="0" y="47"/>
                  </a:lnTo>
                </a:path>
              </a:pathLst>
            </a:custGeom>
            <a:noFill/>
            <a:ln w="7920">
              <a:solidFill>
                <a:srgbClr val="ffffff"/>
              </a:solidFill>
              <a:round/>
            </a:ln>
          </p:spPr>
          <p:style>
            <a:lnRef idx="0"/>
            <a:fillRef idx="0"/>
            <a:effectRef idx="0"/>
            <a:fontRef idx="minor"/>
          </p:style>
          <p:txBody>
            <a:bodyPr lIns="90000" rIns="90000" tIns="28440" bIns="28440" anchor="t">
              <a:noAutofit/>
            </a:bodyPr>
            <a:p>
              <a:endParaRPr b="0" lang="en-US" sz="2400" strike="noStrike" u="none">
                <a:solidFill>
                  <a:srgbClr val="000000"/>
                </a:solidFill>
                <a:effectLst/>
                <a:uFillTx/>
                <a:latin typeface="Times New Roman"/>
              </a:endParaRPr>
            </a:p>
          </p:txBody>
        </p:sp>
        <p:sp>
          <p:nvSpPr>
            <p:cNvPr id="243" name=""/>
            <p:cNvSpPr/>
            <p:nvPr/>
          </p:nvSpPr>
          <p:spPr>
            <a:xfrm>
              <a:off x="4447440" y="4381920"/>
              <a:ext cx="147600" cy="407160"/>
            </a:xfrm>
            <a:custGeom>
              <a:avLst/>
              <a:gdLst/>
              <a:ahLst/>
              <a:rect l="l" t="t" r="r" b="b"/>
              <a:pathLst>
                <a:path w="98" h="255">
                  <a:moveTo>
                    <a:pt x="0" y="0"/>
                  </a:moveTo>
                  <a:lnTo>
                    <a:pt x="46" y="64"/>
                  </a:lnTo>
                  <a:lnTo>
                    <a:pt x="51" y="85"/>
                  </a:lnTo>
                  <a:lnTo>
                    <a:pt x="72" y="117"/>
                  </a:lnTo>
                  <a:lnTo>
                    <a:pt x="72" y="127"/>
                  </a:lnTo>
                  <a:lnTo>
                    <a:pt x="67" y="143"/>
                  </a:lnTo>
                  <a:lnTo>
                    <a:pt x="82" y="218"/>
                  </a:lnTo>
                  <a:lnTo>
                    <a:pt x="93" y="218"/>
                  </a:lnTo>
                  <a:lnTo>
                    <a:pt x="98" y="25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4" name=""/>
            <p:cNvSpPr/>
            <p:nvPr/>
          </p:nvSpPr>
          <p:spPr>
            <a:xfrm>
              <a:off x="4509360" y="4458600"/>
              <a:ext cx="108360" cy="287280"/>
            </a:xfrm>
            <a:custGeom>
              <a:avLst/>
              <a:gdLst/>
              <a:ahLst/>
              <a:rect l="l" t="t" r="r" b="b"/>
              <a:pathLst>
                <a:path w="72" h="180">
                  <a:moveTo>
                    <a:pt x="5" y="180"/>
                  </a:moveTo>
                  <a:lnTo>
                    <a:pt x="0" y="117"/>
                  </a:lnTo>
                  <a:lnTo>
                    <a:pt x="0" y="101"/>
                  </a:lnTo>
                  <a:lnTo>
                    <a:pt x="10" y="85"/>
                  </a:lnTo>
                  <a:lnTo>
                    <a:pt x="10" y="64"/>
                  </a:lnTo>
                  <a:lnTo>
                    <a:pt x="31" y="69"/>
                  </a:lnTo>
                  <a:lnTo>
                    <a:pt x="41" y="32"/>
                  </a:lnTo>
                  <a:lnTo>
                    <a:pt x="47" y="26"/>
                  </a:lnTo>
                  <a:lnTo>
                    <a:pt x="72"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5" name=""/>
            <p:cNvSpPr/>
            <p:nvPr/>
          </p:nvSpPr>
          <p:spPr>
            <a:xfrm>
              <a:off x="4618080" y="4424760"/>
              <a:ext cx="39240" cy="33480"/>
            </a:xfrm>
            <a:custGeom>
              <a:avLst/>
              <a:gdLst/>
              <a:ahLst/>
              <a:rect l="l" t="t" r="r" b="b"/>
              <a:pathLst>
                <a:path w="26" h="21">
                  <a:moveTo>
                    <a:pt x="0" y="21"/>
                  </a:moveTo>
                  <a:lnTo>
                    <a:pt x="0" y="16"/>
                  </a:lnTo>
                  <a:lnTo>
                    <a:pt x="5" y="10"/>
                  </a:lnTo>
                  <a:lnTo>
                    <a:pt x="26" y="0"/>
                  </a:lnTo>
                </a:path>
              </a:pathLst>
            </a:custGeom>
            <a:noFill/>
            <a:ln w="7920">
              <a:solidFill>
                <a:srgbClr val="ffffff"/>
              </a:solidFill>
              <a:round/>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Times New Roman"/>
              </a:endParaRPr>
            </a:p>
          </p:txBody>
        </p:sp>
        <p:sp>
          <p:nvSpPr>
            <p:cNvPr id="246" name=""/>
            <p:cNvSpPr/>
            <p:nvPr/>
          </p:nvSpPr>
          <p:spPr>
            <a:xfrm>
              <a:off x="4657320" y="4407480"/>
              <a:ext cx="38880" cy="17280"/>
            </a:xfrm>
            <a:custGeom>
              <a:avLst/>
              <a:gdLst/>
              <a:ahLst/>
              <a:rect l="l" t="t" r="r" b="b"/>
              <a:pathLst>
                <a:path w="26" h="11">
                  <a:moveTo>
                    <a:pt x="0" y="11"/>
                  </a:moveTo>
                  <a:lnTo>
                    <a:pt x="5" y="11"/>
                  </a:lnTo>
                  <a:lnTo>
                    <a:pt x="16" y="0"/>
                  </a:lnTo>
                  <a:lnTo>
                    <a:pt x="26" y="0"/>
                  </a:lnTo>
                </a:path>
              </a:pathLst>
            </a:custGeom>
            <a:no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47" name=""/>
            <p:cNvSpPr/>
            <p:nvPr/>
          </p:nvSpPr>
          <p:spPr>
            <a:xfrm>
              <a:off x="4696200" y="4296960"/>
              <a:ext cx="140040" cy="127800"/>
            </a:xfrm>
            <a:custGeom>
              <a:avLst/>
              <a:gdLst/>
              <a:ahLst/>
              <a:rect l="l" t="t" r="r" b="b"/>
              <a:pathLst>
                <a:path w="93" h="80">
                  <a:moveTo>
                    <a:pt x="0" y="69"/>
                  </a:moveTo>
                  <a:lnTo>
                    <a:pt x="10" y="69"/>
                  </a:lnTo>
                  <a:lnTo>
                    <a:pt x="21" y="80"/>
                  </a:lnTo>
                  <a:lnTo>
                    <a:pt x="31" y="80"/>
                  </a:lnTo>
                  <a:lnTo>
                    <a:pt x="67" y="37"/>
                  </a:lnTo>
                  <a:lnTo>
                    <a:pt x="83" y="32"/>
                  </a:lnTo>
                  <a:lnTo>
                    <a:pt x="83" y="37"/>
                  </a:lnTo>
                  <a:lnTo>
                    <a:pt x="93" y="37"/>
                  </a:lnTo>
                  <a:lnTo>
                    <a:pt x="93" y="27"/>
                  </a:lnTo>
                  <a:lnTo>
                    <a:pt x="88" y="6"/>
                  </a:lnTo>
                  <a:lnTo>
                    <a:pt x="72"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 name=""/>
            <p:cNvSpPr/>
            <p:nvPr/>
          </p:nvSpPr>
          <p:spPr>
            <a:xfrm flipV="1">
              <a:off x="4548600" y="4475520"/>
              <a:ext cx="7200" cy="84600"/>
            </a:xfrm>
            <a:prstGeom prst="line">
              <a:avLst/>
            </a:prstGeom>
            <a:ln w="7920">
              <a:solidFill>
                <a:srgbClr val="ffffff"/>
              </a:solidFill>
              <a:miter/>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249" name=""/>
            <p:cNvSpPr/>
            <p:nvPr/>
          </p:nvSpPr>
          <p:spPr>
            <a:xfrm>
              <a:off x="4556160" y="4450680"/>
              <a:ext cx="14760" cy="25200"/>
            </a:xfrm>
            <a:custGeom>
              <a:avLst/>
              <a:gdLst/>
              <a:ahLst/>
              <a:rect l="l" t="t" r="r" b="b"/>
              <a:pathLst>
                <a:path w="10" h="16">
                  <a:moveTo>
                    <a:pt x="0" y="16"/>
                  </a:moveTo>
                  <a:lnTo>
                    <a:pt x="0" y="10"/>
                  </a:lnTo>
                  <a:lnTo>
                    <a:pt x="0" y="10"/>
                  </a:lnTo>
                  <a:lnTo>
                    <a:pt x="10" y="0"/>
                  </a:lnTo>
                </a:path>
              </a:pathLst>
            </a:custGeom>
            <a:noFill/>
            <a:ln w="7920">
              <a:solidFill>
                <a:srgbClr val="ffffff"/>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250" name=""/>
            <p:cNvSpPr/>
            <p:nvPr/>
          </p:nvSpPr>
          <p:spPr>
            <a:xfrm>
              <a:off x="4470120" y="2466360"/>
              <a:ext cx="287640" cy="212760"/>
            </a:xfrm>
            <a:custGeom>
              <a:avLst/>
              <a:gdLst/>
              <a:ahLst/>
              <a:rect l="l" t="t" r="r" b="b"/>
              <a:pathLst>
                <a:path w="191" h="133">
                  <a:moveTo>
                    <a:pt x="0" y="0"/>
                  </a:moveTo>
                  <a:lnTo>
                    <a:pt x="73" y="128"/>
                  </a:lnTo>
                  <a:lnTo>
                    <a:pt x="83" y="133"/>
                  </a:lnTo>
                  <a:lnTo>
                    <a:pt x="83" y="64"/>
                  </a:lnTo>
                  <a:lnTo>
                    <a:pt x="114" y="27"/>
                  </a:lnTo>
                  <a:lnTo>
                    <a:pt x="134" y="11"/>
                  </a:lnTo>
                  <a:lnTo>
                    <a:pt x="191" y="59"/>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1" name=""/>
            <p:cNvSpPr/>
            <p:nvPr/>
          </p:nvSpPr>
          <p:spPr>
            <a:xfrm>
              <a:off x="4595400" y="2517480"/>
              <a:ext cx="879120" cy="84600"/>
            </a:xfrm>
            <a:custGeom>
              <a:avLst/>
              <a:gdLst/>
              <a:ahLst/>
              <a:rect l="l" t="t" r="r" b="b"/>
              <a:pathLst>
                <a:path w="583" h="53">
                  <a:moveTo>
                    <a:pt x="0" y="32"/>
                  </a:moveTo>
                  <a:lnTo>
                    <a:pt x="26" y="27"/>
                  </a:lnTo>
                  <a:lnTo>
                    <a:pt x="46" y="0"/>
                  </a:lnTo>
                  <a:lnTo>
                    <a:pt x="175" y="11"/>
                  </a:lnTo>
                  <a:lnTo>
                    <a:pt x="175" y="32"/>
                  </a:lnTo>
                  <a:lnTo>
                    <a:pt x="191" y="37"/>
                  </a:lnTo>
                  <a:lnTo>
                    <a:pt x="191" y="53"/>
                  </a:lnTo>
                  <a:lnTo>
                    <a:pt x="330" y="43"/>
                  </a:lnTo>
                  <a:lnTo>
                    <a:pt x="423" y="43"/>
                  </a:lnTo>
                  <a:lnTo>
                    <a:pt x="480" y="32"/>
                  </a:lnTo>
                  <a:lnTo>
                    <a:pt x="485" y="21"/>
                  </a:lnTo>
                  <a:lnTo>
                    <a:pt x="537" y="16"/>
                  </a:lnTo>
                  <a:lnTo>
                    <a:pt x="583" y="6"/>
                  </a:lnTo>
                </a:path>
              </a:pathLst>
            </a:custGeom>
            <a:noFill/>
            <a:ln w="7920">
              <a:solidFill>
                <a:srgbClr val="ffff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252" name=""/>
            <p:cNvSpPr/>
            <p:nvPr/>
          </p:nvSpPr>
          <p:spPr>
            <a:xfrm>
              <a:off x="6050880" y="2797560"/>
              <a:ext cx="39240" cy="17280"/>
            </a:xfrm>
            <a:custGeom>
              <a:avLst/>
              <a:gdLst/>
              <a:ahLst/>
              <a:rect l="l" t="t" r="r" b="b"/>
              <a:pathLst>
                <a:path w="26" h="11">
                  <a:moveTo>
                    <a:pt x="26" y="0"/>
                  </a:moveTo>
                  <a:lnTo>
                    <a:pt x="21" y="11"/>
                  </a:lnTo>
                  <a:lnTo>
                    <a:pt x="11" y="11"/>
                  </a:lnTo>
                  <a:lnTo>
                    <a:pt x="0" y="11"/>
                  </a:lnTo>
                </a:path>
              </a:pathLst>
            </a:custGeom>
            <a:no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53" name=""/>
            <p:cNvSpPr/>
            <p:nvPr/>
          </p:nvSpPr>
          <p:spPr>
            <a:xfrm>
              <a:off x="5553000" y="2797560"/>
              <a:ext cx="39240" cy="127800"/>
            </a:xfrm>
            <a:custGeom>
              <a:avLst/>
              <a:gdLst/>
              <a:ahLst/>
              <a:rect l="l" t="t" r="r" b="b"/>
              <a:pathLst>
                <a:path w="26" h="80">
                  <a:moveTo>
                    <a:pt x="0" y="43"/>
                  </a:moveTo>
                  <a:lnTo>
                    <a:pt x="5" y="48"/>
                  </a:lnTo>
                  <a:lnTo>
                    <a:pt x="20" y="80"/>
                  </a:lnTo>
                  <a:lnTo>
                    <a:pt x="15" y="43"/>
                  </a:lnTo>
                  <a:lnTo>
                    <a:pt x="26"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 name=""/>
            <p:cNvSpPr/>
            <p:nvPr/>
          </p:nvSpPr>
          <p:spPr>
            <a:xfrm>
              <a:off x="5708520" y="2789640"/>
              <a:ext cx="70920" cy="100440"/>
            </a:xfrm>
            <a:custGeom>
              <a:avLst/>
              <a:gdLst/>
              <a:ahLst/>
              <a:rect l="l" t="t" r="r" b="b"/>
              <a:pathLst>
                <a:path w="47" h="63">
                  <a:moveTo>
                    <a:pt x="47" y="26"/>
                  </a:moveTo>
                  <a:lnTo>
                    <a:pt x="47" y="37"/>
                  </a:lnTo>
                  <a:lnTo>
                    <a:pt x="21" y="53"/>
                  </a:lnTo>
                  <a:lnTo>
                    <a:pt x="10" y="63"/>
                  </a:lnTo>
                  <a:lnTo>
                    <a:pt x="5" y="48"/>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 name=""/>
            <p:cNvSpPr/>
            <p:nvPr/>
          </p:nvSpPr>
          <p:spPr>
            <a:xfrm>
              <a:off x="5740200" y="2805480"/>
              <a:ext cx="186840" cy="101880"/>
            </a:xfrm>
            <a:custGeom>
              <a:avLst/>
              <a:gdLst/>
              <a:ahLst/>
              <a:rect l="l" t="t" r="r" b="b"/>
              <a:pathLst>
                <a:path w="124" h="64">
                  <a:moveTo>
                    <a:pt x="15" y="11"/>
                  </a:moveTo>
                  <a:lnTo>
                    <a:pt x="26" y="22"/>
                  </a:lnTo>
                  <a:lnTo>
                    <a:pt x="31" y="16"/>
                  </a:lnTo>
                  <a:lnTo>
                    <a:pt x="36" y="6"/>
                  </a:lnTo>
                  <a:lnTo>
                    <a:pt x="62" y="0"/>
                  </a:lnTo>
                  <a:lnTo>
                    <a:pt x="67" y="32"/>
                  </a:lnTo>
                  <a:lnTo>
                    <a:pt x="57" y="43"/>
                  </a:lnTo>
                  <a:lnTo>
                    <a:pt x="20" y="64"/>
                  </a:lnTo>
                  <a:lnTo>
                    <a:pt x="5" y="64"/>
                  </a:lnTo>
                  <a:lnTo>
                    <a:pt x="0" y="59"/>
                  </a:lnTo>
                  <a:lnTo>
                    <a:pt x="0" y="48"/>
                  </a:lnTo>
                  <a:lnTo>
                    <a:pt x="20" y="38"/>
                  </a:lnTo>
                  <a:lnTo>
                    <a:pt x="31" y="32"/>
                  </a:lnTo>
                  <a:lnTo>
                    <a:pt x="57" y="27"/>
                  </a:lnTo>
                  <a:lnTo>
                    <a:pt x="82" y="22"/>
                  </a:lnTo>
                  <a:lnTo>
                    <a:pt x="98" y="16"/>
                  </a:lnTo>
                  <a:lnTo>
                    <a:pt x="108" y="16"/>
                  </a:lnTo>
                  <a:lnTo>
                    <a:pt x="118" y="11"/>
                  </a:lnTo>
                  <a:lnTo>
                    <a:pt x="124" y="11"/>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 name=""/>
            <p:cNvSpPr/>
            <p:nvPr/>
          </p:nvSpPr>
          <p:spPr>
            <a:xfrm>
              <a:off x="5779440" y="2602440"/>
              <a:ext cx="54000" cy="237960"/>
            </a:xfrm>
            <a:custGeom>
              <a:avLst/>
              <a:gdLst/>
              <a:ahLst/>
              <a:rect l="l" t="t" r="r" b="b"/>
              <a:pathLst>
                <a:path w="36" h="149">
                  <a:moveTo>
                    <a:pt x="0" y="149"/>
                  </a:moveTo>
                  <a:lnTo>
                    <a:pt x="10" y="133"/>
                  </a:lnTo>
                  <a:lnTo>
                    <a:pt x="5" y="122"/>
                  </a:lnTo>
                  <a:lnTo>
                    <a:pt x="20" y="112"/>
                  </a:lnTo>
                  <a:lnTo>
                    <a:pt x="15" y="101"/>
                  </a:lnTo>
                  <a:lnTo>
                    <a:pt x="15" y="74"/>
                  </a:lnTo>
                  <a:lnTo>
                    <a:pt x="31" y="69"/>
                  </a:lnTo>
                  <a:lnTo>
                    <a:pt x="36" y="59"/>
                  </a:lnTo>
                  <a:lnTo>
                    <a:pt x="31" y="32"/>
                  </a:lnTo>
                  <a:lnTo>
                    <a:pt x="20" y="16"/>
                  </a:lnTo>
                  <a:lnTo>
                    <a:pt x="36"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7" name=""/>
            <p:cNvSpPr/>
            <p:nvPr/>
          </p:nvSpPr>
          <p:spPr>
            <a:xfrm>
              <a:off x="6067440" y="2730600"/>
              <a:ext cx="317880" cy="236160"/>
            </a:xfrm>
            <a:custGeom>
              <a:avLst/>
              <a:gdLst/>
              <a:ahLst/>
              <a:rect l="l" t="t" r="r" b="b"/>
              <a:pathLst>
                <a:path w="211" h="148">
                  <a:moveTo>
                    <a:pt x="5" y="0"/>
                  </a:moveTo>
                  <a:lnTo>
                    <a:pt x="0" y="26"/>
                  </a:lnTo>
                  <a:lnTo>
                    <a:pt x="0" y="47"/>
                  </a:lnTo>
                  <a:lnTo>
                    <a:pt x="5" y="47"/>
                  </a:lnTo>
                  <a:lnTo>
                    <a:pt x="31" y="69"/>
                  </a:lnTo>
                  <a:lnTo>
                    <a:pt x="46" y="85"/>
                  </a:lnTo>
                  <a:lnTo>
                    <a:pt x="51" y="100"/>
                  </a:lnTo>
                  <a:lnTo>
                    <a:pt x="51" y="111"/>
                  </a:lnTo>
                  <a:lnTo>
                    <a:pt x="82" y="132"/>
                  </a:lnTo>
                  <a:lnTo>
                    <a:pt x="98" y="148"/>
                  </a:lnTo>
                  <a:lnTo>
                    <a:pt x="134" y="143"/>
                  </a:lnTo>
                  <a:lnTo>
                    <a:pt x="144" y="143"/>
                  </a:lnTo>
                  <a:lnTo>
                    <a:pt x="160" y="138"/>
                  </a:lnTo>
                  <a:lnTo>
                    <a:pt x="175" y="138"/>
                  </a:lnTo>
                  <a:lnTo>
                    <a:pt x="196" y="138"/>
                  </a:lnTo>
                  <a:lnTo>
                    <a:pt x="206" y="138"/>
                  </a:lnTo>
                  <a:lnTo>
                    <a:pt x="211" y="127"/>
                  </a:lnTo>
                  <a:lnTo>
                    <a:pt x="211" y="122"/>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 name=""/>
            <p:cNvSpPr/>
            <p:nvPr/>
          </p:nvSpPr>
          <p:spPr>
            <a:xfrm>
              <a:off x="5848560" y="2738520"/>
              <a:ext cx="78480" cy="135720"/>
            </a:xfrm>
            <a:custGeom>
              <a:avLst/>
              <a:gdLst/>
              <a:ahLst/>
              <a:rect l="l" t="t" r="r" b="b"/>
              <a:pathLst>
                <a:path w="52" h="85">
                  <a:moveTo>
                    <a:pt x="52" y="0"/>
                  </a:moveTo>
                  <a:lnTo>
                    <a:pt x="36" y="48"/>
                  </a:lnTo>
                  <a:lnTo>
                    <a:pt x="31" y="85"/>
                  </a:lnTo>
                  <a:lnTo>
                    <a:pt x="26" y="58"/>
                  </a:lnTo>
                  <a:lnTo>
                    <a:pt x="5" y="16"/>
                  </a:lnTo>
                  <a:lnTo>
                    <a:pt x="0" y="11"/>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 name=""/>
            <p:cNvSpPr/>
            <p:nvPr/>
          </p:nvSpPr>
          <p:spPr>
            <a:xfrm>
              <a:off x="5794560" y="2814840"/>
              <a:ext cx="226080" cy="75240"/>
            </a:xfrm>
            <a:custGeom>
              <a:avLst/>
              <a:gdLst/>
              <a:ahLst/>
              <a:rect l="l" t="t" r="r" b="b"/>
              <a:pathLst>
                <a:path w="150" h="47">
                  <a:moveTo>
                    <a:pt x="0" y="10"/>
                  </a:moveTo>
                  <a:lnTo>
                    <a:pt x="5" y="10"/>
                  </a:lnTo>
                  <a:lnTo>
                    <a:pt x="10" y="5"/>
                  </a:lnTo>
                  <a:lnTo>
                    <a:pt x="10" y="21"/>
                  </a:lnTo>
                  <a:lnTo>
                    <a:pt x="21" y="47"/>
                  </a:lnTo>
                  <a:lnTo>
                    <a:pt x="36" y="47"/>
                  </a:lnTo>
                  <a:lnTo>
                    <a:pt x="31" y="26"/>
                  </a:lnTo>
                  <a:lnTo>
                    <a:pt x="93" y="10"/>
                  </a:lnTo>
                  <a:lnTo>
                    <a:pt x="119" y="0"/>
                  </a:lnTo>
                  <a:lnTo>
                    <a:pt x="139" y="0"/>
                  </a:lnTo>
                  <a:lnTo>
                    <a:pt x="150" y="5"/>
                  </a:lnTo>
                </a:path>
              </a:pathLst>
            </a:custGeom>
            <a:noFill/>
            <a:ln w="7920">
              <a:solidFill>
                <a:srgbClr val="ffffff"/>
              </a:solidFill>
              <a:round/>
            </a:ln>
          </p:spPr>
          <p:style>
            <a:lnRef idx="0"/>
            <a:fillRef idx="0"/>
            <a:effectRef idx="0"/>
            <a:fontRef idx="minor"/>
          </p:style>
          <p:txBody>
            <a:bodyPr lIns="90000" rIns="90000" tIns="28440" bIns="28440" anchor="t">
              <a:noAutofit/>
            </a:bodyPr>
            <a:p>
              <a:endParaRPr b="0" lang="en-US" sz="2400" strike="noStrike" u="none">
                <a:solidFill>
                  <a:srgbClr val="000000"/>
                </a:solidFill>
                <a:effectLst/>
                <a:uFillTx/>
                <a:latin typeface="Times New Roman"/>
              </a:endParaRPr>
            </a:p>
          </p:txBody>
        </p:sp>
        <p:sp>
          <p:nvSpPr>
            <p:cNvPr id="260" name=""/>
            <p:cNvSpPr/>
            <p:nvPr/>
          </p:nvSpPr>
          <p:spPr>
            <a:xfrm>
              <a:off x="5942160" y="2814840"/>
              <a:ext cx="31320" cy="51120"/>
            </a:xfrm>
            <a:custGeom>
              <a:avLst/>
              <a:gdLst/>
              <a:ahLst/>
              <a:rect l="l" t="t" r="r" b="b"/>
              <a:pathLst>
                <a:path w="21" h="32">
                  <a:moveTo>
                    <a:pt x="0" y="0"/>
                  </a:moveTo>
                  <a:lnTo>
                    <a:pt x="5" y="0"/>
                  </a:lnTo>
                  <a:lnTo>
                    <a:pt x="5" y="5"/>
                  </a:lnTo>
                  <a:lnTo>
                    <a:pt x="21" y="21"/>
                  </a:lnTo>
                  <a:lnTo>
                    <a:pt x="21" y="32"/>
                  </a:lnTo>
                </a:path>
              </a:pathLst>
            </a:custGeom>
            <a:noFill/>
            <a:ln w="7920">
              <a:solidFill>
                <a:srgbClr val="ffffff"/>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61" name=""/>
            <p:cNvSpPr/>
            <p:nvPr/>
          </p:nvSpPr>
          <p:spPr>
            <a:xfrm>
              <a:off x="5708520" y="2866320"/>
              <a:ext cx="272880" cy="59040"/>
            </a:xfrm>
            <a:custGeom>
              <a:avLst/>
              <a:gdLst/>
              <a:ahLst/>
              <a:rect l="l" t="t" r="r" b="b"/>
              <a:pathLst>
                <a:path w="181" h="37">
                  <a:moveTo>
                    <a:pt x="176" y="0"/>
                  </a:moveTo>
                  <a:lnTo>
                    <a:pt x="181" y="5"/>
                  </a:lnTo>
                  <a:lnTo>
                    <a:pt x="155" y="10"/>
                  </a:lnTo>
                  <a:lnTo>
                    <a:pt x="124" y="15"/>
                  </a:lnTo>
                  <a:lnTo>
                    <a:pt x="98" y="26"/>
                  </a:lnTo>
                  <a:lnTo>
                    <a:pt x="67" y="31"/>
                  </a:lnTo>
                  <a:lnTo>
                    <a:pt x="41" y="37"/>
                  </a:lnTo>
                  <a:lnTo>
                    <a:pt x="21" y="31"/>
                  </a:lnTo>
                  <a:lnTo>
                    <a:pt x="5" y="31"/>
                  </a:lnTo>
                  <a:lnTo>
                    <a:pt x="0" y="21"/>
                  </a:lnTo>
                </a:path>
              </a:pathLst>
            </a:custGeom>
            <a:noFill/>
            <a:ln w="7920">
              <a:solidFill>
                <a:srgbClr val="ffffff"/>
              </a:solidFill>
              <a:round/>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Times New Roman"/>
              </a:endParaRPr>
            </a:p>
          </p:txBody>
        </p:sp>
        <p:sp>
          <p:nvSpPr>
            <p:cNvPr id="262" name=""/>
            <p:cNvSpPr/>
            <p:nvPr/>
          </p:nvSpPr>
          <p:spPr>
            <a:xfrm>
              <a:off x="5303880" y="2771640"/>
              <a:ext cx="233640" cy="135720"/>
            </a:xfrm>
            <a:custGeom>
              <a:avLst/>
              <a:gdLst/>
              <a:ahLst/>
              <a:rect l="l" t="t" r="r" b="b"/>
              <a:pathLst>
                <a:path w="155" h="85">
                  <a:moveTo>
                    <a:pt x="0" y="85"/>
                  </a:moveTo>
                  <a:lnTo>
                    <a:pt x="31" y="74"/>
                  </a:lnTo>
                  <a:lnTo>
                    <a:pt x="87" y="59"/>
                  </a:lnTo>
                  <a:lnTo>
                    <a:pt x="155" y="59"/>
                  </a:lnTo>
                  <a:lnTo>
                    <a:pt x="155" y="43"/>
                  </a:lnTo>
                  <a:lnTo>
                    <a:pt x="144"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 name=""/>
            <p:cNvSpPr/>
            <p:nvPr/>
          </p:nvSpPr>
          <p:spPr>
            <a:xfrm>
              <a:off x="6129360" y="2712600"/>
              <a:ext cx="54000" cy="17640"/>
            </a:xfrm>
            <a:custGeom>
              <a:avLst/>
              <a:gdLst/>
              <a:ahLst/>
              <a:rect l="l" t="t" r="r" b="b"/>
              <a:pathLst>
                <a:path w="36" h="11">
                  <a:moveTo>
                    <a:pt x="36" y="0"/>
                  </a:moveTo>
                  <a:lnTo>
                    <a:pt x="21" y="5"/>
                  </a:lnTo>
                  <a:lnTo>
                    <a:pt x="10" y="11"/>
                  </a:lnTo>
                  <a:lnTo>
                    <a:pt x="0" y="11"/>
                  </a:lnTo>
                </a:path>
              </a:pathLst>
            </a:custGeom>
            <a:noFill/>
            <a:ln w="7920">
              <a:solidFill>
                <a:srgbClr val="ffffff"/>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264" name=""/>
            <p:cNvSpPr/>
            <p:nvPr/>
          </p:nvSpPr>
          <p:spPr>
            <a:xfrm>
              <a:off x="6222600" y="2679480"/>
              <a:ext cx="155160" cy="25200"/>
            </a:xfrm>
            <a:custGeom>
              <a:avLst/>
              <a:gdLst/>
              <a:ahLst/>
              <a:rect l="l" t="t" r="r" b="b"/>
              <a:pathLst>
                <a:path w="103" h="16">
                  <a:moveTo>
                    <a:pt x="103" y="0"/>
                  </a:moveTo>
                  <a:lnTo>
                    <a:pt x="98" y="11"/>
                  </a:lnTo>
                  <a:lnTo>
                    <a:pt x="93" y="16"/>
                  </a:lnTo>
                  <a:lnTo>
                    <a:pt x="51" y="16"/>
                  </a:lnTo>
                  <a:lnTo>
                    <a:pt x="31" y="16"/>
                  </a:lnTo>
                  <a:lnTo>
                    <a:pt x="15" y="16"/>
                  </a:lnTo>
                  <a:lnTo>
                    <a:pt x="0" y="16"/>
                  </a:lnTo>
                </a:path>
              </a:pathLst>
            </a:custGeom>
            <a:noFill/>
            <a:ln w="7920">
              <a:solidFill>
                <a:srgbClr val="ffffff"/>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265" name=""/>
            <p:cNvSpPr/>
            <p:nvPr/>
          </p:nvSpPr>
          <p:spPr>
            <a:xfrm flipV="1">
              <a:off x="6090120" y="2840760"/>
              <a:ext cx="23760" cy="15840"/>
            </a:xfrm>
            <a:prstGeom prst="line">
              <a:avLst/>
            </a:prstGeom>
            <a:ln w="7920">
              <a:solidFill>
                <a:srgbClr val="ffffff"/>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66" name=""/>
            <p:cNvSpPr/>
            <p:nvPr/>
          </p:nvSpPr>
          <p:spPr>
            <a:xfrm>
              <a:off x="5957280" y="2814840"/>
              <a:ext cx="109800" cy="33480"/>
            </a:xfrm>
            <a:custGeom>
              <a:avLst/>
              <a:gdLst/>
              <a:ahLst/>
              <a:rect l="l" t="t" r="r" b="b"/>
              <a:pathLst>
                <a:path w="73" h="21">
                  <a:moveTo>
                    <a:pt x="0" y="0"/>
                  </a:moveTo>
                  <a:lnTo>
                    <a:pt x="5" y="5"/>
                  </a:lnTo>
                  <a:lnTo>
                    <a:pt x="11" y="10"/>
                  </a:lnTo>
                  <a:lnTo>
                    <a:pt x="36" y="10"/>
                  </a:lnTo>
                  <a:lnTo>
                    <a:pt x="52" y="5"/>
                  </a:lnTo>
                  <a:lnTo>
                    <a:pt x="62" y="5"/>
                  </a:lnTo>
                  <a:lnTo>
                    <a:pt x="67" y="10"/>
                  </a:lnTo>
                  <a:lnTo>
                    <a:pt x="73" y="5"/>
                  </a:lnTo>
                  <a:lnTo>
                    <a:pt x="73" y="10"/>
                  </a:lnTo>
                  <a:lnTo>
                    <a:pt x="73" y="21"/>
                  </a:lnTo>
                </a:path>
              </a:pathLst>
            </a:custGeom>
            <a:noFill/>
            <a:ln w="7920">
              <a:solidFill>
                <a:srgbClr val="ffffff"/>
              </a:solidFill>
              <a:round/>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Times New Roman"/>
              </a:endParaRPr>
            </a:p>
          </p:txBody>
        </p:sp>
        <p:sp>
          <p:nvSpPr>
            <p:cNvPr id="267" name=""/>
            <p:cNvSpPr/>
            <p:nvPr/>
          </p:nvSpPr>
          <p:spPr>
            <a:xfrm>
              <a:off x="6058080" y="2814840"/>
              <a:ext cx="70920" cy="143640"/>
            </a:xfrm>
            <a:custGeom>
              <a:avLst/>
              <a:gdLst/>
              <a:ahLst/>
              <a:rect l="l" t="t" r="r" b="b"/>
              <a:pathLst>
                <a:path w="47" h="90">
                  <a:moveTo>
                    <a:pt x="0" y="0"/>
                  </a:moveTo>
                  <a:lnTo>
                    <a:pt x="6" y="42"/>
                  </a:lnTo>
                  <a:lnTo>
                    <a:pt x="26" y="58"/>
                  </a:lnTo>
                  <a:lnTo>
                    <a:pt x="42" y="79"/>
                  </a:lnTo>
                  <a:lnTo>
                    <a:pt x="47" y="9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8" name=""/>
            <p:cNvSpPr/>
            <p:nvPr/>
          </p:nvSpPr>
          <p:spPr>
            <a:xfrm>
              <a:off x="5981400" y="2856600"/>
              <a:ext cx="101160" cy="17640"/>
            </a:xfrm>
            <a:custGeom>
              <a:avLst/>
              <a:gdLst/>
              <a:ahLst/>
              <a:rect l="l" t="t" r="r" b="b"/>
              <a:pathLst>
                <a:path w="67" h="11">
                  <a:moveTo>
                    <a:pt x="0" y="11"/>
                  </a:moveTo>
                  <a:lnTo>
                    <a:pt x="36" y="11"/>
                  </a:lnTo>
                  <a:lnTo>
                    <a:pt x="67" y="0"/>
                  </a:lnTo>
                  <a:lnTo>
                    <a:pt x="62" y="6"/>
                  </a:lnTo>
                </a:path>
              </a:pathLst>
            </a:custGeom>
            <a:noFill/>
            <a:ln w="7920">
              <a:solidFill>
                <a:srgbClr val="ffffff"/>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269" name=""/>
            <p:cNvSpPr/>
            <p:nvPr/>
          </p:nvSpPr>
          <p:spPr>
            <a:xfrm>
              <a:off x="6004080" y="2866320"/>
              <a:ext cx="70560" cy="59040"/>
            </a:xfrm>
            <a:custGeom>
              <a:avLst/>
              <a:gdLst/>
              <a:ahLst/>
              <a:rect l="l" t="t" r="r" b="b"/>
              <a:pathLst>
                <a:path w="47" h="37">
                  <a:moveTo>
                    <a:pt x="47" y="0"/>
                  </a:moveTo>
                  <a:lnTo>
                    <a:pt x="42" y="10"/>
                  </a:lnTo>
                  <a:lnTo>
                    <a:pt x="16" y="31"/>
                  </a:lnTo>
                  <a:lnTo>
                    <a:pt x="0" y="37"/>
                  </a:lnTo>
                </a:path>
              </a:pathLst>
            </a:custGeom>
            <a:noFill/>
            <a:ln w="7920">
              <a:solidFill>
                <a:srgbClr val="ffffff"/>
              </a:solidFill>
              <a:round/>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Times New Roman"/>
              </a:endParaRPr>
            </a:p>
          </p:txBody>
        </p:sp>
        <p:sp>
          <p:nvSpPr>
            <p:cNvPr id="270" name=""/>
            <p:cNvSpPr/>
            <p:nvPr/>
          </p:nvSpPr>
          <p:spPr>
            <a:xfrm>
              <a:off x="5124960" y="3085200"/>
              <a:ext cx="240840" cy="194760"/>
            </a:xfrm>
            <a:custGeom>
              <a:avLst/>
              <a:gdLst/>
              <a:ahLst/>
              <a:rect l="l" t="t" r="r" b="b"/>
              <a:pathLst>
                <a:path w="160" h="122">
                  <a:moveTo>
                    <a:pt x="0" y="16"/>
                  </a:moveTo>
                  <a:lnTo>
                    <a:pt x="52" y="37"/>
                  </a:lnTo>
                  <a:lnTo>
                    <a:pt x="57" y="48"/>
                  </a:lnTo>
                  <a:lnTo>
                    <a:pt x="124" y="122"/>
                  </a:lnTo>
                  <a:lnTo>
                    <a:pt x="160" y="122"/>
                  </a:lnTo>
                  <a:lnTo>
                    <a:pt x="134" y="43"/>
                  </a:lnTo>
                  <a:lnTo>
                    <a:pt x="124" y="22"/>
                  </a:lnTo>
                  <a:lnTo>
                    <a:pt x="113" y="6"/>
                  </a:lnTo>
                  <a:lnTo>
                    <a:pt x="108"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1" name=""/>
            <p:cNvSpPr/>
            <p:nvPr/>
          </p:nvSpPr>
          <p:spPr>
            <a:xfrm>
              <a:off x="5412960" y="3000600"/>
              <a:ext cx="31680" cy="135720"/>
            </a:xfrm>
            <a:custGeom>
              <a:avLst/>
              <a:gdLst/>
              <a:ahLst/>
              <a:rect l="l" t="t" r="r" b="b"/>
              <a:pathLst>
                <a:path w="21" h="85">
                  <a:moveTo>
                    <a:pt x="0" y="0"/>
                  </a:moveTo>
                  <a:lnTo>
                    <a:pt x="5" y="27"/>
                  </a:lnTo>
                  <a:lnTo>
                    <a:pt x="15" y="53"/>
                  </a:lnTo>
                  <a:lnTo>
                    <a:pt x="21" y="75"/>
                  </a:lnTo>
                  <a:lnTo>
                    <a:pt x="21" y="8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2" name=""/>
            <p:cNvSpPr/>
            <p:nvPr/>
          </p:nvSpPr>
          <p:spPr>
            <a:xfrm>
              <a:off x="5295240" y="2907720"/>
              <a:ext cx="171720" cy="127800"/>
            </a:xfrm>
            <a:custGeom>
              <a:avLst/>
              <a:gdLst/>
              <a:ahLst/>
              <a:rect l="l" t="t" r="r" b="b"/>
              <a:pathLst>
                <a:path w="114" h="80">
                  <a:moveTo>
                    <a:pt x="0" y="37"/>
                  </a:moveTo>
                  <a:lnTo>
                    <a:pt x="11" y="37"/>
                  </a:lnTo>
                  <a:lnTo>
                    <a:pt x="21" y="53"/>
                  </a:lnTo>
                  <a:lnTo>
                    <a:pt x="21" y="80"/>
                  </a:lnTo>
                  <a:lnTo>
                    <a:pt x="16" y="53"/>
                  </a:lnTo>
                  <a:lnTo>
                    <a:pt x="6" y="48"/>
                  </a:lnTo>
                  <a:lnTo>
                    <a:pt x="0" y="48"/>
                  </a:lnTo>
                  <a:lnTo>
                    <a:pt x="0" y="58"/>
                  </a:lnTo>
                  <a:lnTo>
                    <a:pt x="0" y="74"/>
                  </a:lnTo>
                  <a:lnTo>
                    <a:pt x="11" y="80"/>
                  </a:lnTo>
                  <a:lnTo>
                    <a:pt x="21" y="80"/>
                  </a:lnTo>
                  <a:lnTo>
                    <a:pt x="57" y="69"/>
                  </a:lnTo>
                  <a:lnTo>
                    <a:pt x="73" y="64"/>
                  </a:lnTo>
                  <a:lnTo>
                    <a:pt x="78" y="48"/>
                  </a:lnTo>
                  <a:lnTo>
                    <a:pt x="99" y="27"/>
                  </a:lnTo>
                  <a:lnTo>
                    <a:pt x="109" y="21"/>
                  </a:lnTo>
                  <a:lnTo>
                    <a:pt x="114"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3" name=""/>
            <p:cNvSpPr/>
            <p:nvPr/>
          </p:nvSpPr>
          <p:spPr>
            <a:xfrm>
              <a:off x="5592240" y="3009960"/>
              <a:ext cx="334800" cy="143640"/>
            </a:xfrm>
            <a:custGeom>
              <a:avLst/>
              <a:gdLst/>
              <a:ahLst/>
              <a:rect l="l" t="t" r="r" b="b"/>
              <a:pathLst>
                <a:path w="222" h="90">
                  <a:moveTo>
                    <a:pt x="0" y="26"/>
                  </a:moveTo>
                  <a:lnTo>
                    <a:pt x="36" y="26"/>
                  </a:lnTo>
                  <a:lnTo>
                    <a:pt x="62" y="26"/>
                  </a:lnTo>
                  <a:lnTo>
                    <a:pt x="82" y="21"/>
                  </a:lnTo>
                  <a:lnTo>
                    <a:pt x="87" y="21"/>
                  </a:lnTo>
                  <a:lnTo>
                    <a:pt x="108" y="21"/>
                  </a:lnTo>
                  <a:lnTo>
                    <a:pt x="124" y="21"/>
                  </a:lnTo>
                  <a:lnTo>
                    <a:pt x="139" y="10"/>
                  </a:lnTo>
                  <a:lnTo>
                    <a:pt x="149" y="0"/>
                  </a:lnTo>
                  <a:lnTo>
                    <a:pt x="170" y="79"/>
                  </a:lnTo>
                  <a:lnTo>
                    <a:pt x="186" y="79"/>
                  </a:lnTo>
                  <a:lnTo>
                    <a:pt x="201" y="90"/>
                  </a:lnTo>
                  <a:lnTo>
                    <a:pt x="222" y="9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4" name=""/>
            <p:cNvSpPr/>
            <p:nvPr/>
          </p:nvSpPr>
          <p:spPr>
            <a:xfrm>
              <a:off x="5560560" y="3018240"/>
              <a:ext cx="54360" cy="76320"/>
            </a:xfrm>
            <a:custGeom>
              <a:avLst/>
              <a:gdLst/>
              <a:ahLst/>
              <a:rect l="l" t="t" r="r" b="b"/>
              <a:pathLst>
                <a:path w="36" h="48">
                  <a:moveTo>
                    <a:pt x="0" y="32"/>
                  </a:moveTo>
                  <a:lnTo>
                    <a:pt x="21" y="48"/>
                  </a:lnTo>
                  <a:lnTo>
                    <a:pt x="26" y="37"/>
                  </a:lnTo>
                  <a:lnTo>
                    <a:pt x="31" y="26"/>
                  </a:lnTo>
                  <a:lnTo>
                    <a:pt x="36" y="11"/>
                  </a:lnTo>
                  <a:lnTo>
                    <a:pt x="36" y="0"/>
                  </a:lnTo>
                </a:path>
              </a:pathLst>
            </a:custGeom>
            <a:no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75" name=""/>
            <p:cNvSpPr/>
            <p:nvPr/>
          </p:nvSpPr>
          <p:spPr>
            <a:xfrm>
              <a:off x="5521320" y="2899800"/>
              <a:ext cx="124920" cy="84600"/>
            </a:xfrm>
            <a:custGeom>
              <a:avLst/>
              <a:gdLst/>
              <a:ahLst/>
              <a:rect l="l" t="t" r="r" b="b"/>
              <a:pathLst>
                <a:path w="83" h="53">
                  <a:moveTo>
                    <a:pt x="0" y="53"/>
                  </a:moveTo>
                  <a:lnTo>
                    <a:pt x="31" y="47"/>
                  </a:lnTo>
                  <a:lnTo>
                    <a:pt x="52" y="42"/>
                  </a:lnTo>
                  <a:lnTo>
                    <a:pt x="83" y="21"/>
                  </a:lnTo>
                  <a:lnTo>
                    <a:pt x="72" y="5"/>
                  </a:lnTo>
                  <a:lnTo>
                    <a:pt x="72" y="0"/>
                  </a:lnTo>
                  <a:lnTo>
                    <a:pt x="62" y="10"/>
                  </a:lnTo>
                  <a:lnTo>
                    <a:pt x="36" y="32"/>
                  </a:lnTo>
                  <a:lnTo>
                    <a:pt x="0" y="53"/>
                  </a:lnTo>
                  <a:lnTo>
                    <a:pt x="21" y="26"/>
                  </a:lnTo>
                  <a:lnTo>
                    <a:pt x="21" y="16"/>
                  </a:lnTo>
                </a:path>
              </a:pathLst>
            </a:custGeom>
            <a:noFill/>
            <a:ln w="7920">
              <a:solidFill>
                <a:srgbClr val="ffff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276" name=""/>
            <p:cNvSpPr/>
            <p:nvPr/>
          </p:nvSpPr>
          <p:spPr>
            <a:xfrm>
              <a:off x="5942160" y="2848680"/>
              <a:ext cx="22320" cy="25560"/>
            </a:xfrm>
            <a:custGeom>
              <a:avLst/>
              <a:gdLst/>
              <a:ahLst/>
              <a:rect l="l" t="t" r="r" b="b"/>
              <a:pathLst>
                <a:path w="15" h="16">
                  <a:moveTo>
                    <a:pt x="0" y="16"/>
                  </a:moveTo>
                  <a:lnTo>
                    <a:pt x="10" y="0"/>
                  </a:lnTo>
                  <a:lnTo>
                    <a:pt x="15" y="0"/>
                  </a:lnTo>
                </a:path>
              </a:pathLst>
            </a:custGeom>
            <a:noFill/>
            <a:ln w="7920">
              <a:solidFill>
                <a:srgbClr val="ffffff"/>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277" name=""/>
            <p:cNvSpPr/>
            <p:nvPr/>
          </p:nvSpPr>
          <p:spPr>
            <a:xfrm>
              <a:off x="5895360" y="2823120"/>
              <a:ext cx="54360" cy="50760"/>
            </a:xfrm>
            <a:custGeom>
              <a:avLst/>
              <a:gdLst/>
              <a:ahLst/>
              <a:rect l="l" t="t" r="r" b="b"/>
              <a:pathLst>
                <a:path w="36" h="32">
                  <a:moveTo>
                    <a:pt x="0" y="32"/>
                  </a:moveTo>
                  <a:lnTo>
                    <a:pt x="15" y="21"/>
                  </a:lnTo>
                  <a:lnTo>
                    <a:pt x="21" y="27"/>
                  </a:lnTo>
                  <a:lnTo>
                    <a:pt x="21" y="16"/>
                  </a:lnTo>
                  <a:lnTo>
                    <a:pt x="31" y="11"/>
                  </a:lnTo>
                  <a:lnTo>
                    <a:pt x="36" y="0"/>
                  </a:lnTo>
                </a:path>
              </a:pathLst>
            </a:custGeom>
            <a:noFill/>
            <a:ln w="7920">
              <a:solidFill>
                <a:srgbClr val="ffffff"/>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278" name=""/>
            <p:cNvSpPr/>
            <p:nvPr/>
          </p:nvSpPr>
          <p:spPr>
            <a:xfrm>
              <a:off x="6284520" y="2805480"/>
              <a:ext cx="93240" cy="84600"/>
            </a:xfrm>
            <a:custGeom>
              <a:avLst/>
              <a:gdLst/>
              <a:ahLst/>
              <a:rect l="l" t="t" r="r" b="b"/>
              <a:pathLst>
                <a:path w="62" h="53">
                  <a:moveTo>
                    <a:pt x="0" y="22"/>
                  </a:moveTo>
                  <a:lnTo>
                    <a:pt x="31" y="53"/>
                  </a:lnTo>
                  <a:lnTo>
                    <a:pt x="10" y="38"/>
                  </a:lnTo>
                  <a:lnTo>
                    <a:pt x="0" y="22"/>
                  </a:lnTo>
                  <a:lnTo>
                    <a:pt x="47" y="0"/>
                  </a:lnTo>
                  <a:lnTo>
                    <a:pt x="62" y="11"/>
                  </a:lnTo>
                </a:path>
              </a:pathLst>
            </a:custGeom>
            <a:noFill/>
            <a:ln w="7920">
              <a:solidFill>
                <a:srgbClr val="ffff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279" name=""/>
            <p:cNvSpPr/>
            <p:nvPr/>
          </p:nvSpPr>
          <p:spPr>
            <a:xfrm flipH="1">
              <a:off x="6269760" y="2966760"/>
              <a:ext cx="7200" cy="7920"/>
            </a:xfrm>
            <a:prstGeom prst="line">
              <a:avLst/>
            </a:prstGeom>
            <a:ln w="792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80" name=""/>
            <p:cNvSpPr/>
            <p:nvPr/>
          </p:nvSpPr>
          <p:spPr>
            <a:xfrm>
              <a:off x="5973840" y="2874240"/>
              <a:ext cx="84240" cy="143640"/>
            </a:xfrm>
            <a:custGeom>
              <a:avLst/>
              <a:gdLst/>
              <a:ahLst/>
              <a:rect l="l" t="t" r="r" b="b"/>
              <a:pathLst>
                <a:path w="56" h="90">
                  <a:moveTo>
                    <a:pt x="0" y="0"/>
                  </a:moveTo>
                  <a:lnTo>
                    <a:pt x="10" y="10"/>
                  </a:lnTo>
                  <a:lnTo>
                    <a:pt x="25" y="32"/>
                  </a:lnTo>
                  <a:lnTo>
                    <a:pt x="25" y="69"/>
                  </a:lnTo>
                  <a:lnTo>
                    <a:pt x="56" y="9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1" name=""/>
            <p:cNvSpPr/>
            <p:nvPr/>
          </p:nvSpPr>
          <p:spPr>
            <a:xfrm>
              <a:off x="6090120" y="2535480"/>
              <a:ext cx="39240" cy="33120"/>
            </a:xfrm>
            <a:custGeom>
              <a:avLst/>
              <a:gdLst/>
              <a:ahLst/>
              <a:rect l="l" t="t" r="r" b="b"/>
              <a:pathLst>
                <a:path w="26" h="21">
                  <a:moveTo>
                    <a:pt x="0" y="0"/>
                  </a:moveTo>
                  <a:lnTo>
                    <a:pt x="5" y="5"/>
                  </a:lnTo>
                  <a:lnTo>
                    <a:pt x="0" y="16"/>
                  </a:lnTo>
                  <a:lnTo>
                    <a:pt x="0" y="21"/>
                  </a:lnTo>
                  <a:lnTo>
                    <a:pt x="10" y="21"/>
                  </a:lnTo>
                  <a:lnTo>
                    <a:pt x="26" y="21"/>
                  </a:lnTo>
                </a:path>
              </a:pathLst>
            </a:custGeom>
            <a:noFill/>
            <a:ln w="7920">
              <a:solidFill>
                <a:srgbClr val="ffffff"/>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282" name=""/>
            <p:cNvSpPr/>
            <p:nvPr/>
          </p:nvSpPr>
          <p:spPr>
            <a:xfrm>
              <a:off x="6028200" y="2450520"/>
              <a:ext cx="140040" cy="118080"/>
            </a:xfrm>
            <a:custGeom>
              <a:avLst/>
              <a:gdLst/>
              <a:ahLst/>
              <a:rect l="l" t="t" r="r" b="b"/>
              <a:pathLst>
                <a:path w="93" h="74">
                  <a:moveTo>
                    <a:pt x="88" y="53"/>
                  </a:moveTo>
                  <a:lnTo>
                    <a:pt x="93" y="48"/>
                  </a:lnTo>
                  <a:lnTo>
                    <a:pt x="88" y="21"/>
                  </a:lnTo>
                  <a:lnTo>
                    <a:pt x="93" y="21"/>
                  </a:lnTo>
                  <a:lnTo>
                    <a:pt x="93" y="16"/>
                  </a:lnTo>
                  <a:lnTo>
                    <a:pt x="82" y="16"/>
                  </a:lnTo>
                  <a:lnTo>
                    <a:pt x="82" y="0"/>
                  </a:lnTo>
                  <a:lnTo>
                    <a:pt x="57" y="5"/>
                  </a:lnTo>
                  <a:lnTo>
                    <a:pt x="46" y="10"/>
                  </a:lnTo>
                  <a:lnTo>
                    <a:pt x="26" y="10"/>
                  </a:lnTo>
                  <a:lnTo>
                    <a:pt x="20" y="5"/>
                  </a:lnTo>
                  <a:lnTo>
                    <a:pt x="20" y="16"/>
                  </a:lnTo>
                  <a:lnTo>
                    <a:pt x="0" y="21"/>
                  </a:lnTo>
                  <a:lnTo>
                    <a:pt x="0" y="48"/>
                  </a:lnTo>
                  <a:lnTo>
                    <a:pt x="10" y="74"/>
                  </a:lnTo>
                  <a:lnTo>
                    <a:pt x="46" y="69"/>
                  </a:lnTo>
                  <a:lnTo>
                    <a:pt x="57" y="63"/>
                  </a:lnTo>
                  <a:lnTo>
                    <a:pt x="88" y="69"/>
                  </a:lnTo>
                  <a:lnTo>
                    <a:pt x="88" y="58"/>
                  </a:lnTo>
                  <a:lnTo>
                    <a:pt x="77" y="53"/>
                  </a:lnTo>
                  <a:lnTo>
                    <a:pt x="67" y="53"/>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3" name=""/>
            <p:cNvSpPr/>
            <p:nvPr/>
          </p:nvSpPr>
          <p:spPr>
            <a:xfrm>
              <a:off x="6144480" y="2509560"/>
              <a:ext cx="85680" cy="33480"/>
            </a:xfrm>
            <a:custGeom>
              <a:avLst/>
              <a:gdLst/>
              <a:ahLst/>
              <a:rect l="l" t="t" r="r" b="b"/>
              <a:pathLst>
                <a:path w="57" h="21">
                  <a:moveTo>
                    <a:pt x="57" y="0"/>
                  </a:moveTo>
                  <a:lnTo>
                    <a:pt x="36" y="11"/>
                  </a:lnTo>
                  <a:lnTo>
                    <a:pt x="31" y="16"/>
                  </a:lnTo>
                  <a:lnTo>
                    <a:pt x="26" y="21"/>
                  </a:lnTo>
                  <a:lnTo>
                    <a:pt x="16" y="21"/>
                  </a:lnTo>
                  <a:lnTo>
                    <a:pt x="5" y="11"/>
                  </a:lnTo>
                  <a:lnTo>
                    <a:pt x="0" y="5"/>
                  </a:lnTo>
                </a:path>
              </a:pathLst>
            </a:custGeom>
            <a:noFill/>
            <a:ln w="7920">
              <a:solidFill>
                <a:srgbClr val="ffffff"/>
              </a:solidFill>
              <a:round/>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Times New Roman"/>
              </a:endParaRPr>
            </a:p>
          </p:txBody>
        </p:sp>
        <p:sp>
          <p:nvSpPr>
            <p:cNvPr id="284" name=""/>
            <p:cNvSpPr/>
            <p:nvPr/>
          </p:nvSpPr>
          <p:spPr>
            <a:xfrm>
              <a:off x="6230160" y="2492280"/>
              <a:ext cx="69120" cy="25200"/>
            </a:xfrm>
            <a:custGeom>
              <a:avLst/>
              <a:gdLst/>
              <a:ahLst/>
              <a:rect l="l" t="t" r="r" b="b"/>
              <a:pathLst>
                <a:path w="46" h="16">
                  <a:moveTo>
                    <a:pt x="46" y="0"/>
                  </a:moveTo>
                  <a:lnTo>
                    <a:pt x="36" y="11"/>
                  </a:lnTo>
                  <a:lnTo>
                    <a:pt x="21" y="11"/>
                  </a:lnTo>
                  <a:lnTo>
                    <a:pt x="10" y="16"/>
                  </a:lnTo>
                  <a:lnTo>
                    <a:pt x="0" y="11"/>
                  </a:lnTo>
                </a:path>
              </a:pathLst>
            </a:custGeom>
            <a:noFill/>
            <a:ln w="7920">
              <a:solidFill>
                <a:srgbClr val="ffffff"/>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285" name=""/>
            <p:cNvSpPr/>
            <p:nvPr/>
          </p:nvSpPr>
          <p:spPr>
            <a:xfrm>
              <a:off x="5334480" y="2568600"/>
              <a:ext cx="147600" cy="271800"/>
            </a:xfrm>
            <a:custGeom>
              <a:avLst/>
              <a:gdLst/>
              <a:ahLst/>
              <a:rect l="l" t="t" r="r" b="b"/>
              <a:pathLst>
                <a:path w="98" h="170">
                  <a:moveTo>
                    <a:pt x="42" y="69"/>
                  </a:moveTo>
                  <a:lnTo>
                    <a:pt x="42" y="80"/>
                  </a:lnTo>
                  <a:lnTo>
                    <a:pt x="5" y="170"/>
                  </a:lnTo>
                  <a:lnTo>
                    <a:pt x="0" y="170"/>
                  </a:lnTo>
                  <a:lnTo>
                    <a:pt x="36" y="69"/>
                  </a:lnTo>
                  <a:lnTo>
                    <a:pt x="98"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6" name=""/>
            <p:cNvSpPr/>
            <p:nvPr/>
          </p:nvSpPr>
          <p:spPr>
            <a:xfrm>
              <a:off x="5599800" y="2535480"/>
              <a:ext cx="217080" cy="66960"/>
            </a:xfrm>
            <a:custGeom>
              <a:avLst/>
              <a:gdLst/>
              <a:ahLst/>
              <a:rect l="l" t="t" r="r" b="b"/>
              <a:pathLst>
                <a:path w="144" h="42">
                  <a:moveTo>
                    <a:pt x="144" y="37"/>
                  </a:moveTo>
                  <a:lnTo>
                    <a:pt x="124" y="37"/>
                  </a:lnTo>
                  <a:lnTo>
                    <a:pt x="113" y="37"/>
                  </a:lnTo>
                  <a:lnTo>
                    <a:pt x="77" y="42"/>
                  </a:lnTo>
                  <a:lnTo>
                    <a:pt x="62" y="26"/>
                  </a:lnTo>
                  <a:lnTo>
                    <a:pt x="31" y="10"/>
                  </a:lnTo>
                  <a:lnTo>
                    <a:pt x="15" y="5"/>
                  </a:lnTo>
                  <a:lnTo>
                    <a:pt x="0" y="0"/>
                  </a:lnTo>
                </a:path>
              </a:pathLst>
            </a:custGeom>
            <a:noFill/>
            <a:ln w="7920">
              <a:solidFill>
                <a:srgbClr val="ffffff"/>
              </a:solidFill>
              <a:round/>
            </a:ln>
          </p:spPr>
          <p:style>
            <a:lnRef idx="0"/>
            <a:fillRef idx="0"/>
            <a:effectRef idx="0"/>
            <a:fontRef idx="minor"/>
          </p:style>
          <p:txBody>
            <a:bodyPr lIns="90000" rIns="90000" tIns="20160" bIns="20160" anchor="t">
              <a:noAutofit/>
            </a:bodyPr>
            <a:p>
              <a:endParaRPr b="0" lang="en-US" sz="2400" strike="noStrike" u="none">
                <a:solidFill>
                  <a:srgbClr val="000000"/>
                </a:solidFill>
                <a:effectLst/>
                <a:uFillTx/>
                <a:latin typeface="Times New Roman"/>
              </a:endParaRPr>
            </a:p>
          </p:txBody>
        </p:sp>
        <p:sp>
          <p:nvSpPr>
            <p:cNvPr id="287" name=""/>
            <p:cNvSpPr/>
            <p:nvPr/>
          </p:nvSpPr>
          <p:spPr>
            <a:xfrm>
              <a:off x="5918040" y="2696760"/>
              <a:ext cx="55440" cy="41400"/>
            </a:xfrm>
            <a:custGeom>
              <a:avLst/>
              <a:gdLst/>
              <a:ahLst/>
              <a:rect l="l" t="t" r="r" b="b"/>
              <a:pathLst>
                <a:path w="37" h="26">
                  <a:moveTo>
                    <a:pt x="0" y="26"/>
                  </a:moveTo>
                  <a:lnTo>
                    <a:pt x="6" y="10"/>
                  </a:lnTo>
                  <a:lnTo>
                    <a:pt x="11" y="10"/>
                  </a:lnTo>
                  <a:lnTo>
                    <a:pt x="16" y="10"/>
                  </a:lnTo>
                  <a:lnTo>
                    <a:pt x="37" y="0"/>
                  </a:lnTo>
                </a:path>
              </a:pathLst>
            </a:custGeom>
            <a:noFill/>
            <a:ln w="7920">
              <a:solidFill>
                <a:srgbClr val="ffffff"/>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288" name=""/>
            <p:cNvSpPr/>
            <p:nvPr/>
          </p:nvSpPr>
          <p:spPr>
            <a:xfrm>
              <a:off x="5964840" y="2679480"/>
              <a:ext cx="8640" cy="17280"/>
            </a:xfrm>
            <a:custGeom>
              <a:avLst/>
              <a:gdLst/>
              <a:ahLst/>
              <a:rect l="l" t="t" r="r" b="b"/>
              <a:pathLst>
                <a:path w="6" h="11">
                  <a:moveTo>
                    <a:pt x="6" y="11"/>
                  </a:moveTo>
                  <a:lnTo>
                    <a:pt x="0" y="11"/>
                  </a:lnTo>
                  <a:lnTo>
                    <a:pt x="0" y="5"/>
                  </a:lnTo>
                  <a:lnTo>
                    <a:pt x="0" y="0"/>
                  </a:lnTo>
                </a:path>
              </a:pathLst>
            </a:custGeom>
            <a:no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89" name=""/>
            <p:cNvSpPr/>
            <p:nvPr/>
          </p:nvSpPr>
          <p:spPr>
            <a:xfrm>
              <a:off x="6207840" y="2645640"/>
              <a:ext cx="7200" cy="33480"/>
            </a:xfrm>
            <a:custGeom>
              <a:avLst/>
              <a:gdLst/>
              <a:ahLst/>
              <a:rect l="l" t="t" r="r" b="b"/>
              <a:pathLst>
                <a:path w="5" h="21">
                  <a:moveTo>
                    <a:pt x="5" y="21"/>
                  </a:moveTo>
                  <a:lnTo>
                    <a:pt x="5" y="10"/>
                  </a:lnTo>
                  <a:lnTo>
                    <a:pt x="0" y="0"/>
                  </a:lnTo>
                </a:path>
              </a:pathLst>
            </a:custGeom>
            <a:noFill/>
            <a:ln w="7920">
              <a:solidFill>
                <a:srgbClr val="ffffff"/>
              </a:solidFill>
              <a:round/>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Times New Roman"/>
              </a:endParaRPr>
            </a:p>
          </p:txBody>
        </p:sp>
        <p:sp>
          <p:nvSpPr>
            <p:cNvPr id="290" name=""/>
            <p:cNvSpPr/>
            <p:nvPr/>
          </p:nvSpPr>
          <p:spPr>
            <a:xfrm>
              <a:off x="5444640" y="2671200"/>
              <a:ext cx="170280" cy="287280"/>
            </a:xfrm>
            <a:custGeom>
              <a:avLst/>
              <a:gdLst/>
              <a:ahLst/>
              <a:rect l="l" t="t" r="r" b="b"/>
              <a:pathLst>
                <a:path w="113" h="180">
                  <a:moveTo>
                    <a:pt x="113" y="0"/>
                  </a:moveTo>
                  <a:lnTo>
                    <a:pt x="62" y="58"/>
                  </a:lnTo>
                  <a:lnTo>
                    <a:pt x="10" y="69"/>
                  </a:lnTo>
                  <a:lnTo>
                    <a:pt x="15" y="79"/>
                  </a:lnTo>
                  <a:lnTo>
                    <a:pt x="15" y="90"/>
                  </a:lnTo>
                  <a:lnTo>
                    <a:pt x="15" y="106"/>
                  </a:lnTo>
                  <a:lnTo>
                    <a:pt x="20" y="122"/>
                  </a:lnTo>
                  <a:lnTo>
                    <a:pt x="15" y="148"/>
                  </a:lnTo>
                  <a:lnTo>
                    <a:pt x="15" y="159"/>
                  </a:lnTo>
                  <a:lnTo>
                    <a:pt x="10" y="169"/>
                  </a:lnTo>
                  <a:lnTo>
                    <a:pt x="0" y="18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1" name=""/>
            <p:cNvSpPr/>
            <p:nvPr/>
          </p:nvSpPr>
          <p:spPr>
            <a:xfrm>
              <a:off x="5592240" y="2746440"/>
              <a:ext cx="46440" cy="50760"/>
            </a:xfrm>
            <a:custGeom>
              <a:avLst/>
              <a:gdLst/>
              <a:ahLst/>
              <a:rect l="l" t="t" r="r" b="b"/>
              <a:pathLst>
                <a:path w="31" h="32">
                  <a:moveTo>
                    <a:pt x="0" y="32"/>
                  </a:moveTo>
                  <a:lnTo>
                    <a:pt x="0" y="11"/>
                  </a:lnTo>
                  <a:lnTo>
                    <a:pt x="15" y="0"/>
                  </a:lnTo>
                  <a:lnTo>
                    <a:pt x="20" y="6"/>
                  </a:lnTo>
                  <a:lnTo>
                    <a:pt x="25" y="11"/>
                  </a:lnTo>
                  <a:lnTo>
                    <a:pt x="25" y="27"/>
                  </a:lnTo>
                  <a:lnTo>
                    <a:pt x="31" y="32"/>
                  </a:lnTo>
                </a:path>
              </a:pathLst>
            </a:custGeom>
            <a:noFill/>
            <a:ln w="7920">
              <a:solidFill>
                <a:srgbClr val="ffffff"/>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292" name=""/>
            <p:cNvSpPr/>
            <p:nvPr/>
          </p:nvSpPr>
          <p:spPr>
            <a:xfrm>
              <a:off x="5873040" y="2636280"/>
              <a:ext cx="287640" cy="93960"/>
            </a:xfrm>
            <a:custGeom>
              <a:avLst/>
              <a:gdLst/>
              <a:ahLst/>
              <a:rect l="l" t="t" r="r" b="b"/>
              <a:pathLst>
                <a:path w="191" h="59">
                  <a:moveTo>
                    <a:pt x="191" y="22"/>
                  </a:moveTo>
                  <a:lnTo>
                    <a:pt x="185" y="16"/>
                  </a:lnTo>
                  <a:lnTo>
                    <a:pt x="160" y="43"/>
                  </a:lnTo>
                  <a:lnTo>
                    <a:pt x="139" y="48"/>
                  </a:lnTo>
                  <a:lnTo>
                    <a:pt x="92" y="59"/>
                  </a:lnTo>
                  <a:lnTo>
                    <a:pt x="77" y="32"/>
                  </a:lnTo>
                  <a:lnTo>
                    <a:pt x="61" y="22"/>
                  </a:lnTo>
                  <a:lnTo>
                    <a:pt x="46" y="11"/>
                  </a:lnTo>
                  <a:lnTo>
                    <a:pt x="20" y="11"/>
                  </a:lnTo>
                  <a:lnTo>
                    <a:pt x="0" y="0"/>
                  </a:lnTo>
                  <a:lnTo>
                    <a:pt x="20" y="16"/>
                  </a:lnTo>
                  <a:lnTo>
                    <a:pt x="46" y="16"/>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3" name=""/>
            <p:cNvSpPr/>
            <p:nvPr/>
          </p:nvSpPr>
          <p:spPr>
            <a:xfrm>
              <a:off x="5880240" y="2645640"/>
              <a:ext cx="209520" cy="228600"/>
            </a:xfrm>
            <a:custGeom>
              <a:avLst/>
              <a:gdLst/>
              <a:ahLst/>
              <a:rect l="l" t="t" r="r" b="b"/>
              <a:pathLst>
                <a:path w="139" h="143">
                  <a:moveTo>
                    <a:pt x="139" y="127"/>
                  </a:moveTo>
                  <a:lnTo>
                    <a:pt x="124" y="143"/>
                  </a:lnTo>
                  <a:lnTo>
                    <a:pt x="118" y="116"/>
                  </a:lnTo>
                  <a:lnTo>
                    <a:pt x="10" y="47"/>
                  </a:lnTo>
                  <a:lnTo>
                    <a:pt x="5" y="0"/>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4" name=""/>
            <p:cNvSpPr/>
            <p:nvPr/>
          </p:nvSpPr>
          <p:spPr>
            <a:xfrm flipH="1" flipV="1">
              <a:off x="5825520" y="2594160"/>
              <a:ext cx="54360" cy="50760"/>
            </a:xfrm>
            <a:prstGeom prst="line">
              <a:avLst/>
            </a:prstGeom>
            <a:ln w="7920">
              <a:solidFill>
                <a:srgbClr val="ffffff"/>
              </a:solidFill>
              <a:miter/>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295" name=""/>
            <p:cNvSpPr/>
            <p:nvPr/>
          </p:nvSpPr>
          <p:spPr>
            <a:xfrm>
              <a:off x="5825880" y="2653560"/>
              <a:ext cx="101160" cy="92520"/>
            </a:xfrm>
            <a:custGeom>
              <a:avLst/>
              <a:gdLst/>
              <a:ahLst/>
              <a:rect l="l" t="t" r="r" b="b"/>
              <a:pathLst>
                <a:path w="67" h="58">
                  <a:moveTo>
                    <a:pt x="0" y="37"/>
                  </a:moveTo>
                  <a:lnTo>
                    <a:pt x="10" y="42"/>
                  </a:lnTo>
                  <a:lnTo>
                    <a:pt x="15" y="42"/>
                  </a:lnTo>
                  <a:lnTo>
                    <a:pt x="15" y="48"/>
                  </a:lnTo>
                  <a:lnTo>
                    <a:pt x="20" y="58"/>
                  </a:lnTo>
                  <a:lnTo>
                    <a:pt x="67" y="37"/>
                  </a:lnTo>
                  <a:lnTo>
                    <a:pt x="56" y="32"/>
                  </a:lnTo>
                  <a:lnTo>
                    <a:pt x="56" y="16"/>
                  </a:lnTo>
                  <a:lnTo>
                    <a:pt x="67" y="0"/>
                  </a:lnTo>
                </a:path>
              </a:pathLst>
            </a:custGeom>
            <a:noFill/>
            <a:ln w="7920">
              <a:solidFill>
                <a:srgbClr val="ffffff"/>
              </a:solidFill>
              <a:round/>
            </a:ln>
          </p:spPr>
          <p:style>
            <a:lnRef idx="0"/>
            <a:fillRef idx="0"/>
            <a:effectRef idx="0"/>
            <a:fontRef idx="minor"/>
          </p:style>
          <p:txBody>
            <a:bodyPr lIns="90000" rIns="90000" anchor="t">
              <a:noAutofit/>
            </a:bodyPr>
            <a:p>
              <a:endParaRPr b="0" lang="en-US" sz="2400" strike="noStrike" u="none">
                <a:solidFill>
                  <a:srgbClr val="000000"/>
                </a:solidFill>
                <a:effectLst/>
                <a:uFillTx/>
                <a:latin typeface="Times New Roman"/>
              </a:endParaRPr>
            </a:p>
          </p:txBody>
        </p:sp>
        <p:sp>
          <p:nvSpPr>
            <p:cNvPr id="296" name=""/>
            <p:cNvSpPr/>
            <p:nvPr/>
          </p:nvSpPr>
          <p:spPr>
            <a:xfrm>
              <a:off x="6190920" y="2636280"/>
              <a:ext cx="140040" cy="25200"/>
            </a:xfrm>
            <a:custGeom>
              <a:avLst/>
              <a:gdLst/>
              <a:ahLst/>
              <a:rect l="l" t="t" r="r" b="b"/>
              <a:pathLst>
                <a:path w="93" h="16">
                  <a:moveTo>
                    <a:pt x="0" y="16"/>
                  </a:moveTo>
                  <a:lnTo>
                    <a:pt x="31" y="6"/>
                  </a:lnTo>
                  <a:lnTo>
                    <a:pt x="52" y="0"/>
                  </a:lnTo>
                  <a:lnTo>
                    <a:pt x="72" y="6"/>
                  </a:lnTo>
                  <a:lnTo>
                    <a:pt x="93" y="6"/>
                  </a:lnTo>
                </a:path>
              </a:pathLst>
            </a:custGeom>
            <a:noFill/>
            <a:ln w="7920">
              <a:solidFill>
                <a:srgbClr val="ffffff"/>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297" name=""/>
            <p:cNvSpPr/>
            <p:nvPr/>
          </p:nvSpPr>
          <p:spPr>
            <a:xfrm>
              <a:off x="6198480" y="2517480"/>
              <a:ext cx="46800" cy="143640"/>
            </a:xfrm>
            <a:custGeom>
              <a:avLst/>
              <a:gdLst/>
              <a:ahLst/>
              <a:rect l="l" t="t" r="r" b="b"/>
              <a:pathLst>
                <a:path w="31" h="90">
                  <a:moveTo>
                    <a:pt x="0" y="90"/>
                  </a:moveTo>
                  <a:lnTo>
                    <a:pt x="16" y="90"/>
                  </a:lnTo>
                  <a:lnTo>
                    <a:pt x="21" y="90"/>
                  </a:lnTo>
                  <a:lnTo>
                    <a:pt x="26" y="80"/>
                  </a:lnTo>
                  <a:lnTo>
                    <a:pt x="26" y="69"/>
                  </a:lnTo>
                  <a:lnTo>
                    <a:pt x="26" y="59"/>
                  </a:lnTo>
                  <a:lnTo>
                    <a:pt x="26" y="48"/>
                  </a:lnTo>
                  <a:lnTo>
                    <a:pt x="21" y="43"/>
                  </a:lnTo>
                  <a:lnTo>
                    <a:pt x="26" y="37"/>
                  </a:lnTo>
                  <a:lnTo>
                    <a:pt x="26" y="27"/>
                  </a:lnTo>
                  <a:lnTo>
                    <a:pt x="26" y="16"/>
                  </a:lnTo>
                  <a:lnTo>
                    <a:pt x="31" y="6"/>
                  </a:lnTo>
                  <a:lnTo>
                    <a:pt x="31"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8" name=""/>
            <p:cNvSpPr/>
            <p:nvPr/>
          </p:nvSpPr>
          <p:spPr>
            <a:xfrm>
              <a:off x="6097680" y="2560680"/>
              <a:ext cx="54360" cy="41400"/>
            </a:xfrm>
            <a:custGeom>
              <a:avLst/>
              <a:gdLst/>
              <a:ahLst/>
              <a:rect l="l" t="t" r="r" b="b"/>
              <a:pathLst>
                <a:path w="36" h="26">
                  <a:moveTo>
                    <a:pt x="0" y="0"/>
                  </a:moveTo>
                  <a:lnTo>
                    <a:pt x="16" y="5"/>
                  </a:lnTo>
                  <a:lnTo>
                    <a:pt x="21" y="16"/>
                  </a:lnTo>
                  <a:lnTo>
                    <a:pt x="26" y="21"/>
                  </a:lnTo>
                  <a:lnTo>
                    <a:pt x="36" y="26"/>
                  </a:lnTo>
                </a:path>
              </a:pathLst>
            </a:custGeom>
            <a:noFill/>
            <a:ln w="7920">
              <a:solidFill>
                <a:srgbClr val="ffffff"/>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299" name=""/>
            <p:cNvSpPr/>
            <p:nvPr/>
          </p:nvSpPr>
          <p:spPr>
            <a:xfrm>
              <a:off x="5568120" y="2416680"/>
              <a:ext cx="70560" cy="92520"/>
            </a:xfrm>
            <a:custGeom>
              <a:avLst/>
              <a:gdLst/>
              <a:ahLst/>
              <a:rect l="l" t="t" r="r" b="b"/>
              <a:pathLst>
                <a:path w="47" h="58">
                  <a:moveTo>
                    <a:pt x="47" y="0"/>
                  </a:moveTo>
                  <a:lnTo>
                    <a:pt x="47" y="21"/>
                  </a:lnTo>
                  <a:lnTo>
                    <a:pt x="41" y="53"/>
                  </a:lnTo>
                  <a:lnTo>
                    <a:pt x="41" y="58"/>
                  </a:lnTo>
                  <a:lnTo>
                    <a:pt x="36" y="58"/>
                  </a:lnTo>
                  <a:lnTo>
                    <a:pt x="36" y="58"/>
                  </a:lnTo>
                  <a:lnTo>
                    <a:pt x="26" y="58"/>
                  </a:lnTo>
                  <a:lnTo>
                    <a:pt x="26" y="58"/>
                  </a:lnTo>
                  <a:lnTo>
                    <a:pt x="16" y="47"/>
                  </a:lnTo>
                  <a:lnTo>
                    <a:pt x="5" y="53"/>
                  </a:lnTo>
                  <a:lnTo>
                    <a:pt x="0" y="53"/>
                  </a:lnTo>
                  <a:lnTo>
                    <a:pt x="0" y="47"/>
                  </a:lnTo>
                  <a:lnTo>
                    <a:pt x="5" y="42"/>
                  </a:lnTo>
                  <a:lnTo>
                    <a:pt x="10" y="47"/>
                  </a:lnTo>
                  <a:lnTo>
                    <a:pt x="10" y="37"/>
                  </a:lnTo>
                  <a:lnTo>
                    <a:pt x="16" y="26"/>
                  </a:lnTo>
                  <a:lnTo>
                    <a:pt x="10" y="21"/>
                  </a:lnTo>
                  <a:lnTo>
                    <a:pt x="10" y="16"/>
                  </a:lnTo>
                </a:path>
              </a:pathLst>
            </a:custGeom>
            <a:noFill/>
            <a:ln w="7920">
              <a:solidFill>
                <a:srgbClr val="ffffff"/>
              </a:solidFill>
              <a:round/>
            </a:ln>
          </p:spPr>
          <p:style>
            <a:lnRef idx="0"/>
            <a:fillRef idx="0"/>
            <a:effectRef idx="0"/>
            <a:fontRef idx="minor"/>
          </p:style>
          <p:txBody>
            <a:bodyPr lIns="90000" rIns="90000" anchor="t">
              <a:noAutofit/>
            </a:bodyPr>
            <a:p>
              <a:endParaRPr b="0" lang="en-US" sz="2400" strike="noStrike" u="none">
                <a:solidFill>
                  <a:srgbClr val="000000"/>
                </a:solidFill>
                <a:effectLst/>
                <a:uFillTx/>
                <a:latin typeface="Times New Roman"/>
              </a:endParaRPr>
            </a:p>
          </p:txBody>
        </p:sp>
        <p:sp>
          <p:nvSpPr>
            <p:cNvPr id="300" name=""/>
            <p:cNvSpPr/>
            <p:nvPr/>
          </p:nvSpPr>
          <p:spPr>
            <a:xfrm>
              <a:off x="5342040" y="2466360"/>
              <a:ext cx="63000" cy="25560"/>
            </a:xfrm>
            <a:custGeom>
              <a:avLst/>
              <a:gdLst/>
              <a:ahLst/>
              <a:rect l="l" t="t" r="r" b="b"/>
              <a:pathLst>
                <a:path w="42" h="16">
                  <a:moveTo>
                    <a:pt x="0" y="16"/>
                  </a:moveTo>
                  <a:lnTo>
                    <a:pt x="42" y="11"/>
                  </a:lnTo>
                  <a:lnTo>
                    <a:pt x="42" y="0"/>
                  </a:lnTo>
                </a:path>
              </a:pathLst>
            </a:custGeom>
            <a:noFill/>
            <a:ln w="7920">
              <a:solidFill>
                <a:srgbClr val="ffffff"/>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301" name=""/>
            <p:cNvSpPr/>
            <p:nvPr/>
          </p:nvSpPr>
          <p:spPr>
            <a:xfrm>
              <a:off x="6299640" y="2297160"/>
              <a:ext cx="8640" cy="25200"/>
            </a:xfrm>
            <a:prstGeom prst="line">
              <a:avLst/>
            </a:prstGeom>
            <a:ln w="7920">
              <a:solidFill>
                <a:srgbClr val="ffffff"/>
              </a:solidFill>
              <a:miter/>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302" name=""/>
            <p:cNvSpPr/>
            <p:nvPr/>
          </p:nvSpPr>
          <p:spPr>
            <a:xfrm>
              <a:off x="6277320" y="2322720"/>
              <a:ext cx="31320" cy="169560"/>
            </a:xfrm>
            <a:custGeom>
              <a:avLst/>
              <a:gdLst/>
              <a:ahLst/>
              <a:rect l="l" t="t" r="r" b="b"/>
              <a:pathLst>
                <a:path w="21" h="106">
                  <a:moveTo>
                    <a:pt x="21" y="0"/>
                  </a:moveTo>
                  <a:lnTo>
                    <a:pt x="15" y="16"/>
                  </a:lnTo>
                  <a:lnTo>
                    <a:pt x="10" y="43"/>
                  </a:lnTo>
                  <a:lnTo>
                    <a:pt x="10" y="53"/>
                  </a:lnTo>
                  <a:lnTo>
                    <a:pt x="0" y="64"/>
                  </a:lnTo>
                  <a:lnTo>
                    <a:pt x="0" y="75"/>
                  </a:lnTo>
                  <a:lnTo>
                    <a:pt x="5" y="75"/>
                  </a:lnTo>
                  <a:lnTo>
                    <a:pt x="15" y="106"/>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3" name=""/>
            <p:cNvSpPr/>
            <p:nvPr/>
          </p:nvSpPr>
          <p:spPr>
            <a:xfrm>
              <a:off x="5996520" y="2332440"/>
              <a:ext cx="178920" cy="194760"/>
            </a:xfrm>
            <a:custGeom>
              <a:avLst/>
              <a:gdLst/>
              <a:ahLst/>
              <a:rect l="l" t="t" r="r" b="b"/>
              <a:pathLst>
                <a:path w="119" h="122">
                  <a:moveTo>
                    <a:pt x="0" y="122"/>
                  </a:moveTo>
                  <a:lnTo>
                    <a:pt x="62" y="111"/>
                  </a:lnTo>
                  <a:lnTo>
                    <a:pt x="57" y="95"/>
                  </a:lnTo>
                  <a:lnTo>
                    <a:pt x="36" y="95"/>
                  </a:lnTo>
                  <a:lnTo>
                    <a:pt x="31" y="84"/>
                  </a:lnTo>
                  <a:lnTo>
                    <a:pt x="31" y="74"/>
                  </a:lnTo>
                  <a:lnTo>
                    <a:pt x="36" y="58"/>
                  </a:lnTo>
                  <a:lnTo>
                    <a:pt x="47" y="53"/>
                  </a:lnTo>
                  <a:lnTo>
                    <a:pt x="47" y="42"/>
                  </a:lnTo>
                  <a:lnTo>
                    <a:pt x="52" y="47"/>
                  </a:lnTo>
                  <a:lnTo>
                    <a:pt x="67" y="42"/>
                  </a:lnTo>
                  <a:lnTo>
                    <a:pt x="119" y="5"/>
                  </a:lnTo>
                  <a:lnTo>
                    <a:pt x="119"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4" name=""/>
            <p:cNvSpPr/>
            <p:nvPr/>
          </p:nvSpPr>
          <p:spPr>
            <a:xfrm>
              <a:off x="5809680" y="2442600"/>
              <a:ext cx="54000" cy="143640"/>
            </a:xfrm>
            <a:custGeom>
              <a:avLst/>
              <a:gdLst/>
              <a:ahLst/>
              <a:rect l="l" t="t" r="r" b="b"/>
              <a:pathLst>
                <a:path w="36" h="90">
                  <a:moveTo>
                    <a:pt x="5" y="90"/>
                  </a:moveTo>
                  <a:lnTo>
                    <a:pt x="0" y="79"/>
                  </a:lnTo>
                  <a:lnTo>
                    <a:pt x="5" y="68"/>
                  </a:lnTo>
                  <a:lnTo>
                    <a:pt x="31" y="63"/>
                  </a:lnTo>
                  <a:lnTo>
                    <a:pt x="31" y="53"/>
                  </a:lnTo>
                  <a:lnTo>
                    <a:pt x="36" y="47"/>
                  </a:lnTo>
                  <a:lnTo>
                    <a:pt x="31" y="37"/>
                  </a:lnTo>
                  <a:lnTo>
                    <a:pt x="31" y="10"/>
                  </a:lnTo>
                  <a:lnTo>
                    <a:pt x="26" y="0"/>
                  </a:lnTo>
                  <a:lnTo>
                    <a:pt x="16" y="26"/>
                  </a:lnTo>
                  <a:lnTo>
                    <a:pt x="11" y="3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 name=""/>
            <p:cNvSpPr/>
            <p:nvPr/>
          </p:nvSpPr>
          <p:spPr>
            <a:xfrm>
              <a:off x="5583240" y="2543400"/>
              <a:ext cx="568800" cy="118080"/>
            </a:xfrm>
            <a:custGeom>
              <a:avLst/>
              <a:gdLst/>
              <a:ahLst/>
              <a:rect l="l" t="t" r="r" b="b"/>
              <a:pathLst>
                <a:path w="377" h="74">
                  <a:moveTo>
                    <a:pt x="0" y="0"/>
                  </a:moveTo>
                  <a:lnTo>
                    <a:pt x="26" y="5"/>
                  </a:lnTo>
                  <a:lnTo>
                    <a:pt x="73" y="32"/>
                  </a:lnTo>
                  <a:lnTo>
                    <a:pt x="83" y="43"/>
                  </a:lnTo>
                  <a:lnTo>
                    <a:pt x="145" y="58"/>
                  </a:lnTo>
                  <a:lnTo>
                    <a:pt x="181" y="64"/>
                  </a:lnTo>
                  <a:lnTo>
                    <a:pt x="228" y="64"/>
                  </a:lnTo>
                  <a:lnTo>
                    <a:pt x="295" y="64"/>
                  </a:lnTo>
                  <a:lnTo>
                    <a:pt x="341" y="69"/>
                  </a:lnTo>
                  <a:lnTo>
                    <a:pt x="377" y="74"/>
                  </a:lnTo>
                  <a:lnTo>
                    <a:pt x="372" y="64"/>
                  </a:lnTo>
                  <a:lnTo>
                    <a:pt x="367" y="48"/>
                  </a:lnTo>
                  <a:lnTo>
                    <a:pt x="357" y="32"/>
                  </a:lnTo>
                  <a:lnTo>
                    <a:pt x="341" y="27"/>
                  </a:lnTo>
                  <a:lnTo>
                    <a:pt x="315" y="21"/>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6" name=""/>
            <p:cNvSpPr/>
            <p:nvPr/>
          </p:nvSpPr>
          <p:spPr>
            <a:xfrm>
              <a:off x="5568120" y="2492280"/>
              <a:ext cx="85680" cy="93960"/>
            </a:xfrm>
            <a:custGeom>
              <a:avLst/>
              <a:gdLst/>
              <a:ahLst/>
              <a:rect l="l" t="t" r="r" b="b"/>
              <a:pathLst>
                <a:path w="57" h="59">
                  <a:moveTo>
                    <a:pt x="0" y="0"/>
                  </a:moveTo>
                  <a:lnTo>
                    <a:pt x="0" y="6"/>
                  </a:lnTo>
                  <a:lnTo>
                    <a:pt x="0" y="32"/>
                  </a:lnTo>
                  <a:lnTo>
                    <a:pt x="10" y="37"/>
                  </a:lnTo>
                  <a:lnTo>
                    <a:pt x="21" y="37"/>
                  </a:lnTo>
                  <a:lnTo>
                    <a:pt x="57" y="59"/>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7" name=""/>
            <p:cNvSpPr/>
            <p:nvPr/>
          </p:nvSpPr>
          <p:spPr>
            <a:xfrm>
              <a:off x="5528880" y="2535480"/>
              <a:ext cx="54360" cy="33120"/>
            </a:xfrm>
            <a:custGeom>
              <a:avLst/>
              <a:gdLst/>
              <a:ahLst/>
              <a:rect l="l" t="t" r="r" b="b"/>
              <a:pathLst>
                <a:path w="36" h="21">
                  <a:moveTo>
                    <a:pt x="31" y="16"/>
                  </a:moveTo>
                  <a:lnTo>
                    <a:pt x="31" y="5"/>
                  </a:lnTo>
                  <a:lnTo>
                    <a:pt x="36" y="0"/>
                  </a:lnTo>
                  <a:lnTo>
                    <a:pt x="26" y="0"/>
                  </a:lnTo>
                  <a:lnTo>
                    <a:pt x="21" y="5"/>
                  </a:lnTo>
                  <a:lnTo>
                    <a:pt x="21" y="10"/>
                  </a:lnTo>
                  <a:lnTo>
                    <a:pt x="16" y="16"/>
                  </a:lnTo>
                  <a:lnTo>
                    <a:pt x="0" y="21"/>
                  </a:lnTo>
                </a:path>
              </a:pathLst>
            </a:custGeom>
            <a:noFill/>
            <a:ln w="7920">
              <a:solidFill>
                <a:srgbClr val="ffffff"/>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308" name=""/>
            <p:cNvSpPr/>
            <p:nvPr/>
          </p:nvSpPr>
          <p:spPr>
            <a:xfrm>
              <a:off x="5575680" y="2501640"/>
              <a:ext cx="101160" cy="253800"/>
            </a:xfrm>
            <a:custGeom>
              <a:avLst/>
              <a:gdLst/>
              <a:ahLst/>
              <a:rect l="l" t="t" r="r" b="b"/>
              <a:pathLst>
                <a:path w="67" h="159">
                  <a:moveTo>
                    <a:pt x="0" y="0"/>
                  </a:moveTo>
                  <a:lnTo>
                    <a:pt x="5" y="21"/>
                  </a:lnTo>
                  <a:lnTo>
                    <a:pt x="5" y="26"/>
                  </a:lnTo>
                  <a:lnTo>
                    <a:pt x="11" y="31"/>
                  </a:lnTo>
                  <a:lnTo>
                    <a:pt x="16" y="42"/>
                  </a:lnTo>
                  <a:lnTo>
                    <a:pt x="42" y="69"/>
                  </a:lnTo>
                  <a:lnTo>
                    <a:pt x="57" y="137"/>
                  </a:lnTo>
                  <a:lnTo>
                    <a:pt x="67" y="159"/>
                  </a:lnTo>
                  <a:lnTo>
                    <a:pt x="57" y="13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9" name=""/>
            <p:cNvSpPr/>
            <p:nvPr/>
          </p:nvSpPr>
          <p:spPr>
            <a:xfrm>
              <a:off x="5427720" y="2501640"/>
              <a:ext cx="63000" cy="74880"/>
            </a:xfrm>
            <a:custGeom>
              <a:avLst/>
              <a:gdLst/>
              <a:ahLst/>
              <a:rect l="l" t="t" r="r" b="b"/>
              <a:pathLst>
                <a:path w="42" h="47">
                  <a:moveTo>
                    <a:pt x="42" y="21"/>
                  </a:moveTo>
                  <a:lnTo>
                    <a:pt x="26" y="26"/>
                  </a:lnTo>
                  <a:lnTo>
                    <a:pt x="0" y="31"/>
                  </a:lnTo>
                  <a:lnTo>
                    <a:pt x="11" y="21"/>
                  </a:lnTo>
                  <a:lnTo>
                    <a:pt x="21" y="0"/>
                  </a:lnTo>
                  <a:lnTo>
                    <a:pt x="26" y="10"/>
                  </a:lnTo>
                  <a:lnTo>
                    <a:pt x="16" y="16"/>
                  </a:lnTo>
                  <a:lnTo>
                    <a:pt x="16" y="31"/>
                  </a:lnTo>
                  <a:lnTo>
                    <a:pt x="5" y="47"/>
                  </a:lnTo>
                </a:path>
              </a:pathLst>
            </a:custGeom>
            <a:noFill/>
            <a:ln w="792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310" name=""/>
            <p:cNvSpPr/>
            <p:nvPr/>
          </p:nvSpPr>
          <p:spPr>
            <a:xfrm>
              <a:off x="5280120" y="2560680"/>
              <a:ext cx="186840" cy="194760"/>
            </a:xfrm>
            <a:custGeom>
              <a:avLst/>
              <a:gdLst/>
              <a:ahLst/>
              <a:rect l="l" t="t" r="r" b="b"/>
              <a:pathLst>
                <a:path w="124" h="122">
                  <a:moveTo>
                    <a:pt x="124" y="16"/>
                  </a:moveTo>
                  <a:lnTo>
                    <a:pt x="114" y="0"/>
                  </a:lnTo>
                  <a:lnTo>
                    <a:pt x="103" y="21"/>
                  </a:lnTo>
                  <a:lnTo>
                    <a:pt x="78" y="53"/>
                  </a:lnTo>
                  <a:lnTo>
                    <a:pt x="0" y="122"/>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1" name=""/>
            <p:cNvSpPr/>
            <p:nvPr/>
          </p:nvSpPr>
          <p:spPr>
            <a:xfrm flipH="1">
              <a:off x="5405400" y="2594520"/>
              <a:ext cx="22320" cy="41400"/>
            </a:xfrm>
            <a:prstGeom prst="line">
              <a:avLst/>
            </a:prstGeom>
            <a:ln w="7920">
              <a:solidFill>
                <a:srgbClr val="ffffff"/>
              </a:solidFill>
              <a:miter/>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312" name=""/>
            <p:cNvSpPr/>
            <p:nvPr/>
          </p:nvSpPr>
          <p:spPr>
            <a:xfrm>
              <a:off x="6090120" y="2381760"/>
              <a:ext cx="54360" cy="145440"/>
            </a:xfrm>
            <a:custGeom>
              <a:avLst/>
              <a:gdLst/>
              <a:ahLst/>
              <a:rect l="l" t="t" r="r" b="b"/>
              <a:pathLst>
                <a:path w="36" h="91">
                  <a:moveTo>
                    <a:pt x="5" y="0"/>
                  </a:moveTo>
                  <a:lnTo>
                    <a:pt x="10" y="32"/>
                  </a:lnTo>
                  <a:lnTo>
                    <a:pt x="0" y="69"/>
                  </a:lnTo>
                  <a:lnTo>
                    <a:pt x="16" y="80"/>
                  </a:lnTo>
                  <a:lnTo>
                    <a:pt x="26" y="91"/>
                  </a:lnTo>
                  <a:lnTo>
                    <a:pt x="36" y="8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3" name=""/>
            <p:cNvSpPr/>
            <p:nvPr/>
          </p:nvSpPr>
          <p:spPr>
            <a:xfrm>
              <a:off x="6082560" y="2407320"/>
              <a:ext cx="85680" cy="143640"/>
            </a:xfrm>
            <a:custGeom>
              <a:avLst/>
              <a:gdLst/>
              <a:ahLst/>
              <a:rect l="l" t="t" r="r" b="b"/>
              <a:pathLst>
                <a:path w="57" h="90">
                  <a:moveTo>
                    <a:pt x="0" y="0"/>
                  </a:moveTo>
                  <a:lnTo>
                    <a:pt x="5" y="11"/>
                  </a:lnTo>
                  <a:lnTo>
                    <a:pt x="10" y="48"/>
                  </a:lnTo>
                  <a:lnTo>
                    <a:pt x="46" y="80"/>
                  </a:lnTo>
                  <a:lnTo>
                    <a:pt x="57" y="90"/>
                  </a:lnTo>
                  <a:lnTo>
                    <a:pt x="52" y="9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4" name=""/>
            <p:cNvSpPr/>
            <p:nvPr/>
          </p:nvSpPr>
          <p:spPr>
            <a:xfrm>
              <a:off x="6082560" y="2501640"/>
              <a:ext cx="78120" cy="49320"/>
            </a:xfrm>
            <a:custGeom>
              <a:avLst/>
              <a:gdLst/>
              <a:ahLst/>
              <a:rect l="l" t="t" r="r" b="b"/>
              <a:pathLst>
                <a:path w="52" h="31">
                  <a:moveTo>
                    <a:pt x="52" y="31"/>
                  </a:moveTo>
                  <a:lnTo>
                    <a:pt x="41" y="26"/>
                  </a:lnTo>
                  <a:lnTo>
                    <a:pt x="21" y="10"/>
                  </a:lnTo>
                  <a:lnTo>
                    <a:pt x="0" y="0"/>
                  </a:lnTo>
                </a:path>
              </a:pathLst>
            </a:custGeom>
            <a:noFill/>
            <a:ln w="7920">
              <a:solidFill>
                <a:srgbClr val="ffffff"/>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315" name=""/>
            <p:cNvSpPr/>
            <p:nvPr/>
          </p:nvSpPr>
          <p:spPr>
            <a:xfrm>
              <a:off x="6075000" y="2484360"/>
              <a:ext cx="7200" cy="17280"/>
            </a:xfrm>
            <a:custGeom>
              <a:avLst/>
              <a:gdLst/>
              <a:ahLst/>
              <a:rect l="l" t="t" r="r" b="b"/>
              <a:pathLst>
                <a:path w="5" h="11">
                  <a:moveTo>
                    <a:pt x="5" y="11"/>
                  </a:moveTo>
                  <a:lnTo>
                    <a:pt x="5" y="11"/>
                  </a:lnTo>
                  <a:lnTo>
                    <a:pt x="5" y="0"/>
                  </a:lnTo>
                  <a:lnTo>
                    <a:pt x="0" y="0"/>
                  </a:lnTo>
                </a:path>
              </a:pathLst>
            </a:custGeom>
            <a:no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316" name=""/>
            <p:cNvSpPr/>
            <p:nvPr/>
          </p:nvSpPr>
          <p:spPr>
            <a:xfrm>
              <a:off x="5856120" y="2476440"/>
              <a:ext cx="248760" cy="92160"/>
            </a:xfrm>
            <a:custGeom>
              <a:avLst/>
              <a:gdLst/>
              <a:ahLst/>
              <a:rect l="l" t="t" r="r" b="b"/>
              <a:pathLst>
                <a:path w="165" h="58">
                  <a:moveTo>
                    <a:pt x="145" y="5"/>
                  </a:moveTo>
                  <a:lnTo>
                    <a:pt x="150" y="5"/>
                  </a:lnTo>
                  <a:lnTo>
                    <a:pt x="165" y="53"/>
                  </a:lnTo>
                  <a:lnTo>
                    <a:pt x="124" y="58"/>
                  </a:lnTo>
                  <a:lnTo>
                    <a:pt x="114" y="32"/>
                  </a:lnTo>
                  <a:lnTo>
                    <a:pt x="93" y="32"/>
                  </a:lnTo>
                  <a:lnTo>
                    <a:pt x="83" y="21"/>
                  </a:lnTo>
                  <a:lnTo>
                    <a:pt x="88" y="21"/>
                  </a:lnTo>
                  <a:lnTo>
                    <a:pt x="78" y="5"/>
                  </a:lnTo>
                  <a:lnTo>
                    <a:pt x="57" y="16"/>
                  </a:lnTo>
                  <a:lnTo>
                    <a:pt x="26" y="16"/>
                  </a:lnTo>
                  <a:lnTo>
                    <a:pt x="16" y="0"/>
                  </a:lnTo>
                  <a:lnTo>
                    <a:pt x="11" y="0"/>
                  </a:lnTo>
                  <a:lnTo>
                    <a:pt x="11" y="5"/>
                  </a:lnTo>
                  <a:lnTo>
                    <a:pt x="0" y="5"/>
                  </a:lnTo>
                  <a:lnTo>
                    <a:pt x="5" y="21"/>
                  </a:lnTo>
                </a:path>
              </a:pathLst>
            </a:custGeom>
            <a:no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17" name=""/>
            <p:cNvSpPr/>
            <p:nvPr/>
          </p:nvSpPr>
          <p:spPr>
            <a:xfrm>
              <a:off x="5388480" y="2178720"/>
              <a:ext cx="86040" cy="449280"/>
            </a:xfrm>
            <a:custGeom>
              <a:avLst/>
              <a:gdLst/>
              <a:ahLst/>
              <a:rect l="l" t="t" r="r" b="b"/>
              <a:pathLst>
                <a:path w="57" h="281">
                  <a:moveTo>
                    <a:pt x="6" y="223"/>
                  </a:moveTo>
                  <a:lnTo>
                    <a:pt x="16" y="223"/>
                  </a:lnTo>
                  <a:lnTo>
                    <a:pt x="11" y="223"/>
                  </a:lnTo>
                  <a:lnTo>
                    <a:pt x="21" y="223"/>
                  </a:lnTo>
                  <a:lnTo>
                    <a:pt x="37" y="212"/>
                  </a:lnTo>
                  <a:lnTo>
                    <a:pt x="26" y="180"/>
                  </a:lnTo>
                  <a:lnTo>
                    <a:pt x="11" y="180"/>
                  </a:lnTo>
                  <a:lnTo>
                    <a:pt x="16" y="212"/>
                  </a:lnTo>
                  <a:lnTo>
                    <a:pt x="31" y="218"/>
                  </a:lnTo>
                  <a:lnTo>
                    <a:pt x="26" y="228"/>
                  </a:lnTo>
                  <a:lnTo>
                    <a:pt x="0" y="281"/>
                  </a:lnTo>
                  <a:lnTo>
                    <a:pt x="26" y="255"/>
                  </a:lnTo>
                  <a:lnTo>
                    <a:pt x="52" y="218"/>
                  </a:lnTo>
                  <a:lnTo>
                    <a:pt x="57" y="202"/>
                  </a:lnTo>
                  <a:lnTo>
                    <a:pt x="42" y="191"/>
                  </a:lnTo>
                  <a:lnTo>
                    <a:pt x="31" y="154"/>
                  </a:lnTo>
                  <a:lnTo>
                    <a:pt x="26" y="133"/>
                  </a:lnTo>
                  <a:lnTo>
                    <a:pt x="6" y="138"/>
                  </a:lnTo>
                  <a:lnTo>
                    <a:pt x="0" y="106"/>
                  </a:lnTo>
                  <a:lnTo>
                    <a:pt x="16" y="90"/>
                  </a:lnTo>
                  <a:lnTo>
                    <a:pt x="16" y="74"/>
                  </a:lnTo>
                  <a:lnTo>
                    <a:pt x="11" y="21"/>
                  </a:lnTo>
                  <a:lnTo>
                    <a:pt x="31" y="16"/>
                  </a:lnTo>
                  <a:lnTo>
                    <a:pt x="26"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8" name=""/>
            <p:cNvSpPr/>
            <p:nvPr/>
          </p:nvSpPr>
          <p:spPr>
            <a:xfrm>
              <a:off x="5380920" y="2551320"/>
              <a:ext cx="201960" cy="76680"/>
            </a:xfrm>
            <a:custGeom>
              <a:avLst/>
              <a:gdLst/>
              <a:ahLst/>
              <a:rect l="l" t="t" r="r" b="b"/>
              <a:pathLst>
                <a:path w="134" h="48">
                  <a:moveTo>
                    <a:pt x="5" y="48"/>
                  </a:moveTo>
                  <a:lnTo>
                    <a:pt x="0" y="11"/>
                  </a:lnTo>
                  <a:lnTo>
                    <a:pt x="11" y="0"/>
                  </a:lnTo>
                  <a:lnTo>
                    <a:pt x="16" y="32"/>
                  </a:lnTo>
                  <a:lnTo>
                    <a:pt x="47" y="27"/>
                  </a:lnTo>
                  <a:lnTo>
                    <a:pt x="47" y="22"/>
                  </a:lnTo>
                  <a:lnTo>
                    <a:pt x="57" y="22"/>
                  </a:lnTo>
                  <a:lnTo>
                    <a:pt x="57" y="27"/>
                  </a:lnTo>
                  <a:lnTo>
                    <a:pt x="134" y="11"/>
                  </a:lnTo>
                </a:path>
              </a:pathLst>
            </a:custGeom>
            <a:noFill/>
            <a:ln w="7920">
              <a:solidFill>
                <a:srgbClr val="ffffff"/>
              </a:solidFill>
              <a:round/>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Times New Roman"/>
              </a:endParaRPr>
            </a:p>
          </p:txBody>
        </p:sp>
        <p:sp>
          <p:nvSpPr>
            <p:cNvPr id="319" name=""/>
            <p:cNvSpPr/>
            <p:nvPr/>
          </p:nvSpPr>
          <p:spPr>
            <a:xfrm>
              <a:off x="5210640" y="2535480"/>
              <a:ext cx="217080" cy="66960"/>
            </a:xfrm>
            <a:custGeom>
              <a:avLst/>
              <a:gdLst/>
              <a:ahLst/>
              <a:rect l="l" t="t" r="r" b="b"/>
              <a:pathLst>
                <a:path w="144" h="42">
                  <a:moveTo>
                    <a:pt x="0" y="42"/>
                  </a:moveTo>
                  <a:lnTo>
                    <a:pt x="10" y="26"/>
                  </a:lnTo>
                  <a:lnTo>
                    <a:pt x="67" y="16"/>
                  </a:lnTo>
                  <a:lnTo>
                    <a:pt x="67" y="10"/>
                  </a:lnTo>
                  <a:lnTo>
                    <a:pt x="118" y="5"/>
                  </a:lnTo>
                  <a:lnTo>
                    <a:pt x="144" y="0"/>
                  </a:lnTo>
                </a:path>
              </a:pathLst>
            </a:custGeom>
            <a:noFill/>
            <a:ln w="7920">
              <a:solidFill>
                <a:srgbClr val="ffffff"/>
              </a:solidFill>
              <a:round/>
            </a:ln>
          </p:spPr>
          <p:style>
            <a:lnRef idx="0"/>
            <a:fillRef idx="0"/>
            <a:effectRef idx="0"/>
            <a:fontRef idx="minor"/>
          </p:style>
          <p:txBody>
            <a:bodyPr lIns="90000" rIns="90000" tIns="20160" bIns="20160" anchor="t">
              <a:noAutofit/>
            </a:bodyPr>
            <a:p>
              <a:endParaRPr b="0" lang="en-US" sz="2400" strike="noStrike" u="none">
                <a:solidFill>
                  <a:srgbClr val="000000"/>
                </a:solidFill>
                <a:effectLst/>
                <a:uFillTx/>
                <a:latin typeface="Times New Roman"/>
              </a:endParaRPr>
            </a:p>
          </p:txBody>
        </p:sp>
        <p:sp>
          <p:nvSpPr>
            <p:cNvPr id="320" name=""/>
            <p:cNvSpPr/>
            <p:nvPr/>
          </p:nvSpPr>
          <p:spPr>
            <a:xfrm>
              <a:off x="5491080" y="2535480"/>
              <a:ext cx="91800" cy="33120"/>
            </a:xfrm>
            <a:custGeom>
              <a:avLst/>
              <a:gdLst/>
              <a:ahLst/>
              <a:rect l="l" t="t" r="r" b="b"/>
              <a:pathLst>
                <a:path w="61" h="21">
                  <a:moveTo>
                    <a:pt x="0" y="16"/>
                  </a:moveTo>
                  <a:lnTo>
                    <a:pt x="5" y="16"/>
                  </a:lnTo>
                  <a:lnTo>
                    <a:pt x="20" y="16"/>
                  </a:lnTo>
                  <a:lnTo>
                    <a:pt x="25" y="10"/>
                  </a:lnTo>
                  <a:lnTo>
                    <a:pt x="36" y="0"/>
                  </a:lnTo>
                  <a:lnTo>
                    <a:pt x="36" y="16"/>
                  </a:lnTo>
                  <a:lnTo>
                    <a:pt x="25" y="21"/>
                  </a:lnTo>
                  <a:lnTo>
                    <a:pt x="20" y="21"/>
                  </a:lnTo>
                  <a:lnTo>
                    <a:pt x="31" y="5"/>
                  </a:lnTo>
                  <a:lnTo>
                    <a:pt x="61" y="16"/>
                  </a:lnTo>
                </a:path>
              </a:pathLst>
            </a:custGeom>
            <a:noFill/>
            <a:ln w="7920">
              <a:solidFill>
                <a:srgbClr val="ffffff"/>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321" name=""/>
            <p:cNvSpPr/>
            <p:nvPr/>
          </p:nvSpPr>
          <p:spPr>
            <a:xfrm>
              <a:off x="5513760" y="2543400"/>
              <a:ext cx="54360" cy="25200"/>
            </a:xfrm>
            <a:custGeom>
              <a:avLst/>
              <a:gdLst/>
              <a:ahLst/>
              <a:rect l="l" t="t" r="r" b="b"/>
              <a:pathLst>
                <a:path w="36" h="16">
                  <a:moveTo>
                    <a:pt x="0" y="16"/>
                  </a:moveTo>
                  <a:lnTo>
                    <a:pt x="10" y="11"/>
                  </a:lnTo>
                  <a:lnTo>
                    <a:pt x="16" y="5"/>
                  </a:lnTo>
                  <a:lnTo>
                    <a:pt x="26" y="0"/>
                  </a:lnTo>
                  <a:lnTo>
                    <a:pt x="31" y="0"/>
                  </a:lnTo>
                  <a:lnTo>
                    <a:pt x="36" y="0"/>
                  </a:lnTo>
                </a:path>
              </a:pathLst>
            </a:custGeom>
            <a:noFill/>
            <a:ln w="7920">
              <a:solidFill>
                <a:srgbClr val="ffffff"/>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322" name=""/>
            <p:cNvSpPr/>
            <p:nvPr/>
          </p:nvSpPr>
          <p:spPr>
            <a:xfrm>
              <a:off x="5280120" y="2551320"/>
              <a:ext cx="257760" cy="186840"/>
            </a:xfrm>
            <a:custGeom>
              <a:avLst/>
              <a:gdLst/>
              <a:ahLst/>
              <a:rect l="l" t="t" r="r" b="b"/>
              <a:pathLst>
                <a:path w="171" h="117">
                  <a:moveTo>
                    <a:pt x="0" y="117"/>
                  </a:moveTo>
                  <a:lnTo>
                    <a:pt x="72" y="53"/>
                  </a:lnTo>
                  <a:lnTo>
                    <a:pt x="109" y="48"/>
                  </a:lnTo>
                  <a:lnTo>
                    <a:pt x="124" y="22"/>
                  </a:lnTo>
                  <a:lnTo>
                    <a:pt x="124" y="16"/>
                  </a:lnTo>
                  <a:lnTo>
                    <a:pt x="145" y="22"/>
                  </a:lnTo>
                  <a:lnTo>
                    <a:pt x="155" y="16"/>
                  </a:lnTo>
                  <a:lnTo>
                    <a:pt x="165" y="11"/>
                  </a:lnTo>
                  <a:lnTo>
                    <a:pt x="171" y="27"/>
                  </a:lnTo>
                  <a:lnTo>
                    <a:pt x="155" y="32"/>
                  </a:lnTo>
                  <a:lnTo>
                    <a:pt x="150" y="16"/>
                  </a:lnTo>
                  <a:lnTo>
                    <a:pt x="140" y="16"/>
                  </a:lnTo>
                  <a:lnTo>
                    <a:pt x="129" y="11"/>
                  </a:lnTo>
                  <a:lnTo>
                    <a:pt x="129" y="6"/>
                  </a:lnTo>
                  <a:lnTo>
                    <a:pt x="124"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3" name=""/>
            <p:cNvSpPr/>
            <p:nvPr/>
          </p:nvSpPr>
          <p:spPr>
            <a:xfrm>
              <a:off x="5506200" y="2551320"/>
              <a:ext cx="69120" cy="60480"/>
            </a:xfrm>
            <a:custGeom>
              <a:avLst/>
              <a:gdLst/>
              <a:ahLst/>
              <a:rect l="l" t="t" r="r" b="b"/>
              <a:pathLst>
                <a:path w="46" h="38">
                  <a:moveTo>
                    <a:pt x="46" y="0"/>
                  </a:moveTo>
                  <a:lnTo>
                    <a:pt x="41" y="22"/>
                  </a:lnTo>
                  <a:lnTo>
                    <a:pt x="31" y="27"/>
                  </a:lnTo>
                  <a:lnTo>
                    <a:pt x="21" y="38"/>
                  </a:lnTo>
                  <a:lnTo>
                    <a:pt x="10" y="38"/>
                  </a:lnTo>
                  <a:lnTo>
                    <a:pt x="0" y="27"/>
                  </a:lnTo>
                </a:path>
              </a:pathLst>
            </a:custGeom>
            <a:noFill/>
            <a:ln w="7920">
              <a:solidFill>
                <a:srgbClr val="ffffff"/>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324" name=""/>
            <p:cNvSpPr/>
            <p:nvPr/>
          </p:nvSpPr>
          <p:spPr>
            <a:xfrm>
              <a:off x="5568120" y="2492280"/>
              <a:ext cx="14760" cy="25200"/>
            </a:xfrm>
            <a:custGeom>
              <a:avLst/>
              <a:gdLst/>
              <a:ahLst/>
              <a:rect l="l" t="t" r="r" b="b"/>
              <a:pathLst>
                <a:path w="10" h="16">
                  <a:moveTo>
                    <a:pt x="0" y="0"/>
                  </a:moveTo>
                  <a:lnTo>
                    <a:pt x="10" y="0"/>
                  </a:lnTo>
                  <a:lnTo>
                    <a:pt x="10" y="16"/>
                  </a:lnTo>
                </a:path>
              </a:pathLst>
            </a:custGeom>
            <a:noFill/>
            <a:ln w="7920">
              <a:solidFill>
                <a:srgbClr val="ffffff"/>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325" name=""/>
            <p:cNvSpPr/>
            <p:nvPr/>
          </p:nvSpPr>
          <p:spPr>
            <a:xfrm>
              <a:off x="5521320" y="2509560"/>
              <a:ext cx="86040" cy="380520"/>
            </a:xfrm>
            <a:custGeom>
              <a:avLst/>
              <a:gdLst/>
              <a:ahLst/>
              <a:rect l="l" t="t" r="r" b="b"/>
              <a:pathLst>
                <a:path w="57" h="238">
                  <a:moveTo>
                    <a:pt x="57" y="201"/>
                  </a:moveTo>
                  <a:lnTo>
                    <a:pt x="31" y="233"/>
                  </a:lnTo>
                  <a:lnTo>
                    <a:pt x="11" y="238"/>
                  </a:lnTo>
                  <a:lnTo>
                    <a:pt x="11" y="212"/>
                  </a:lnTo>
                  <a:lnTo>
                    <a:pt x="0" y="132"/>
                  </a:lnTo>
                  <a:lnTo>
                    <a:pt x="5" y="117"/>
                  </a:lnTo>
                  <a:lnTo>
                    <a:pt x="47" y="21"/>
                  </a:lnTo>
                  <a:lnTo>
                    <a:pt x="57"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6" name=""/>
            <p:cNvSpPr/>
            <p:nvPr/>
          </p:nvSpPr>
          <p:spPr>
            <a:xfrm flipH="1">
              <a:off x="5599800" y="2527560"/>
              <a:ext cx="7200" cy="15840"/>
            </a:xfrm>
            <a:prstGeom prst="line">
              <a:avLst/>
            </a:prstGeom>
            <a:ln w="7920">
              <a:solidFill>
                <a:srgbClr val="ffffff"/>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327" name=""/>
            <p:cNvSpPr/>
            <p:nvPr/>
          </p:nvSpPr>
          <p:spPr>
            <a:xfrm>
              <a:off x="5575680" y="2535480"/>
              <a:ext cx="39240" cy="15840"/>
            </a:xfrm>
            <a:prstGeom prst="line">
              <a:avLst/>
            </a:prstGeom>
            <a:ln w="7920">
              <a:solidFill>
                <a:srgbClr val="ffffff"/>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328" name=""/>
            <p:cNvSpPr/>
            <p:nvPr/>
          </p:nvSpPr>
          <p:spPr>
            <a:xfrm>
              <a:off x="5537880" y="2527560"/>
              <a:ext cx="170280" cy="210960"/>
            </a:xfrm>
            <a:custGeom>
              <a:avLst/>
              <a:gdLst/>
              <a:ahLst/>
              <a:rect l="l" t="t" r="r" b="b"/>
              <a:pathLst>
                <a:path w="113" h="132">
                  <a:moveTo>
                    <a:pt x="0" y="47"/>
                  </a:moveTo>
                  <a:lnTo>
                    <a:pt x="5" y="53"/>
                  </a:lnTo>
                  <a:lnTo>
                    <a:pt x="15" y="53"/>
                  </a:lnTo>
                  <a:lnTo>
                    <a:pt x="20" y="47"/>
                  </a:lnTo>
                  <a:lnTo>
                    <a:pt x="41" y="42"/>
                  </a:lnTo>
                  <a:lnTo>
                    <a:pt x="92" y="0"/>
                  </a:lnTo>
                  <a:lnTo>
                    <a:pt x="61" y="26"/>
                  </a:lnTo>
                  <a:lnTo>
                    <a:pt x="56" y="74"/>
                  </a:lnTo>
                  <a:lnTo>
                    <a:pt x="51" y="90"/>
                  </a:lnTo>
                  <a:lnTo>
                    <a:pt x="56" y="90"/>
                  </a:lnTo>
                  <a:lnTo>
                    <a:pt x="67" y="132"/>
                  </a:lnTo>
                  <a:lnTo>
                    <a:pt x="103" y="132"/>
                  </a:lnTo>
                  <a:lnTo>
                    <a:pt x="113" y="132"/>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9" name=""/>
            <p:cNvSpPr/>
            <p:nvPr/>
          </p:nvSpPr>
          <p:spPr>
            <a:xfrm>
              <a:off x="5639040" y="2501640"/>
              <a:ext cx="76680" cy="66960"/>
            </a:xfrm>
            <a:custGeom>
              <a:avLst/>
              <a:gdLst/>
              <a:ahLst/>
              <a:rect l="l" t="t" r="r" b="b"/>
              <a:pathLst>
                <a:path w="51" h="42">
                  <a:moveTo>
                    <a:pt x="0" y="0"/>
                  </a:moveTo>
                  <a:lnTo>
                    <a:pt x="51" y="26"/>
                  </a:lnTo>
                  <a:lnTo>
                    <a:pt x="51" y="42"/>
                  </a:lnTo>
                  <a:lnTo>
                    <a:pt x="51" y="31"/>
                  </a:lnTo>
                  <a:lnTo>
                    <a:pt x="20" y="16"/>
                  </a:lnTo>
                  <a:lnTo>
                    <a:pt x="0" y="5"/>
                  </a:lnTo>
                </a:path>
              </a:pathLst>
            </a:custGeom>
            <a:noFill/>
            <a:ln w="7920">
              <a:solidFill>
                <a:srgbClr val="ffffff"/>
              </a:solidFill>
              <a:round/>
            </a:ln>
          </p:spPr>
          <p:style>
            <a:lnRef idx="0"/>
            <a:fillRef idx="0"/>
            <a:effectRef idx="0"/>
            <a:fontRef idx="minor"/>
          </p:style>
          <p:txBody>
            <a:bodyPr lIns="90000" rIns="90000" tIns="20160" bIns="20160" anchor="t">
              <a:noAutofit/>
            </a:bodyPr>
            <a:p>
              <a:endParaRPr b="0" lang="en-US" sz="2400" strike="noStrike" u="none">
                <a:solidFill>
                  <a:srgbClr val="000000"/>
                </a:solidFill>
                <a:effectLst/>
                <a:uFillTx/>
                <a:latin typeface="Times New Roman"/>
              </a:endParaRPr>
            </a:p>
          </p:txBody>
        </p:sp>
        <p:sp>
          <p:nvSpPr>
            <p:cNvPr id="330" name=""/>
            <p:cNvSpPr/>
            <p:nvPr/>
          </p:nvSpPr>
          <p:spPr>
            <a:xfrm>
              <a:off x="5630040" y="2416680"/>
              <a:ext cx="70560" cy="151560"/>
            </a:xfrm>
            <a:custGeom>
              <a:avLst/>
              <a:gdLst/>
              <a:ahLst/>
              <a:rect l="l" t="t" r="r" b="b"/>
              <a:pathLst>
                <a:path w="47" h="95">
                  <a:moveTo>
                    <a:pt x="42" y="0"/>
                  </a:moveTo>
                  <a:lnTo>
                    <a:pt x="47" y="37"/>
                  </a:lnTo>
                  <a:lnTo>
                    <a:pt x="31" y="37"/>
                  </a:lnTo>
                  <a:lnTo>
                    <a:pt x="31" y="53"/>
                  </a:lnTo>
                  <a:lnTo>
                    <a:pt x="6" y="79"/>
                  </a:lnTo>
                  <a:lnTo>
                    <a:pt x="6" y="84"/>
                  </a:lnTo>
                  <a:lnTo>
                    <a:pt x="0" y="9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1" name=""/>
            <p:cNvSpPr/>
            <p:nvPr/>
          </p:nvSpPr>
          <p:spPr>
            <a:xfrm>
              <a:off x="5537880" y="2221920"/>
              <a:ext cx="61560" cy="100440"/>
            </a:xfrm>
            <a:custGeom>
              <a:avLst/>
              <a:gdLst/>
              <a:ahLst/>
              <a:rect l="l" t="t" r="r" b="b"/>
              <a:pathLst>
                <a:path w="41" h="63">
                  <a:moveTo>
                    <a:pt x="0" y="0"/>
                  </a:moveTo>
                  <a:lnTo>
                    <a:pt x="36" y="63"/>
                  </a:lnTo>
                  <a:lnTo>
                    <a:pt x="41" y="63"/>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2" name=""/>
            <p:cNvSpPr/>
            <p:nvPr/>
          </p:nvSpPr>
          <p:spPr>
            <a:xfrm>
              <a:off x="5599800" y="2322720"/>
              <a:ext cx="7200" cy="9720"/>
            </a:xfrm>
            <a:custGeom>
              <a:avLst/>
              <a:gdLst/>
              <a:ahLst/>
              <a:rect l="l" t="t" r="r" b="b"/>
              <a:pathLst>
                <a:path w="5" h="6">
                  <a:moveTo>
                    <a:pt x="0" y="0"/>
                  </a:moveTo>
                  <a:lnTo>
                    <a:pt x="5" y="0"/>
                  </a:lnTo>
                  <a:lnTo>
                    <a:pt x="5" y="6"/>
                  </a:lnTo>
                  <a:lnTo>
                    <a:pt x="5" y="6"/>
                  </a:lnTo>
                </a:path>
              </a:pathLst>
            </a:custGeom>
            <a:noFill/>
            <a:ln w="7920">
              <a:solidFill>
                <a:srgbClr val="ffffff"/>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333" name=""/>
            <p:cNvSpPr/>
            <p:nvPr/>
          </p:nvSpPr>
          <p:spPr>
            <a:xfrm>
              <a:off x="5607360" y="2332440"/>
              <a:ext cx="7200" cy="7920"/>
            </a:xfrm>
            <a:custGeom>
              <a:avLst/>
              <a:gdLst/>
              <a:ahLst/>
              <a:rect l="l" t="t" r="r" b="b"/>
              <a:pathLst>
                <a:path w="5" h="5">
                  <a:moveTo>
                    <a:pt x="0" y="0"/>
                  </a:moveTo>
                  <a:lnTo>
                    <a:pt x="0" y="0"/>
                  </a:lnTo>
                  <a:lnTo>
                    <a:pt x="5" y="5"/>
                  </a:lnTo>
                  <a:lnTo>
                    <a:pt x="5" y="5"/>
                  </a:lnTo>
                </a:path>
              </a:pathLst>
            </a:custGeom>
            <a:noFill/>
            <a:ln w="792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334" name=""/>
            <p:cNvSpPr/>
            <p:nvPr/>
          </p:nvSpPr>
          <p:spPr>
            <a:xfrm>
              <a:off x="5537880" y="2221920"/>
              <a:ext cx="76680" cy="118440"/>
            </a:xfrm>
            <a:custGeom>
              <a:avLst/>
              <a:gdLst/>
              <a:ahLst/>
              <a:rect l="l" t="t" r="r" b="b"/>
              <a:pathLst>
                <a:path w="51" h="74">
                  <a:moveTo>
                    <a:pt x="51" y="74"/>
                  </a:moveTo>
                  <a:lnTo>
                    <a:pt x="51" y="63"/>
                  </a:lnTo>
                  <a:lnTo>
                    <a:pt x="20" y="0"/>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5" name=""/>
            <p:cNvSpPr/>
            <p:nvPr/>
          </p:nvSpPr>
          <p:spPr>
            <a:xfrm>
              <a:off x="6456240" y="2068560"/>
              <a:ext cx="76680" cy="42840"/>
            </a:xfrm>
            <a:custGeom>
              <a:avLst/>
              <a:gdLst/>
              <a:ahLst/>
              <a:rect l="l" t="t" r="r" b="b"/>
              <a:pathLst>
                <a:path w="51" h="27">
                  <a:moveTo>
                    <a:pt x="0" y="27"/>
                  </a:moveTo>
                  <a:lnTo>
                    <a:pt x="15" y="27"/>
                  </a:lnTo>
                  <a:lnTo>
                    <a:pt x="36" y="22"/>
                  </a:lnTo>
                  <a:lnTo>
                    <a:pt x="51" y="11"/>
                  </a:lnTo>
                  <a:lnTo>
                    <a:pt x="51" y="0"/>
                  </a:lnTo>
                </a:path>
              </a:pathLst>
            </a:custGeom>
            <a:noFill/>
            <a:ln w="7920">
              <a:solidFill>
                <a:srgbClr val="ffffff"/>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336" name=""/>
            <p:cNvSpPr/>
            <p:nvPr/>
          </p:nvSpPr>
          <p:spPr>
            <a:xfrm>
              <a:off x="5311440" y="2204280"/>
              <a:ext cx="132840" cy="330840"/>
            </a:xfrm>
            <a:custGeom>
              <a:avLst/>
              <a:gdLst/>
              <a:ahLst/>
              <a:rect l="l" t="t" r="r" b="b"/>
              <a:pathLst>
                <a:path w="88" h="207">
                  <a:moveTo>
                    <a:pt x="88" y="0"/>
                  </a:moveTo>
                  <a:lnTo>
                    <a:pt x="62" y="11"/>
                  </a:lnTo>
                  <a:lnTo>
                    <a:pt x="72" y="48"/>
                  </a:lnTo>
                  <a:lnTo>
                    <a:pt x="57" y="53"/>
                  </a:lnTo>
                  <a:lnTo>
                    <a:pt x="0" y="64"/>
                  </a:lnTo>
                  <a:lnTo>
                    <a:pt x="5" y="101"/>
                  </a:lnTo>
                  <a:lnTo>
                    <a:pt x="10" y="101"/>
                  </a:lnTo>
                  <a:lnTo>
                    <a:pt x="15" y="127"/>
                  </a:lnTo>
                  <a:lnTo>
                    <a:pt x="15" y="143"/>
                  </a:lnTo>
                  <a:lnTo>
                    <a:pt x="15" y="149"/>
                  </a:lnTo>
                  <a:lnTo>
                    <a:pt x="10" y="154"/>
                  </a:lnTo>
                  <a:lnTo>
                    <a:pt x="20" y="154"/>
                  </a:lnTo>
                  <a:lnTo>
                    <a:pt x="26" y="180"/>
                  </a:lnTo>
                  <a:lnTo>
                    <a:pt x="26" y="191"/>
                  </a:lnTo>
                  <a:lnTo>
                    <a:pt x="15" y="191"/>
                  </a:lnTo>
                  <a:lnTo>
                    <a:pt x="10" y="207"/>
                  </a:lnTo>
                  <a:lnTo>
                    <a:pt x="5" y="20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7" name=""/>
            <p:cNvSpPr/>
            <p:nvPr/>
          </p:nvSpPr>
          <p:spPr>
            <a:xfrm>
              <a:off x="5841000" y="2306520"/>
              <a:ext cx="93600" cy="92520"/>
            </a:xfrm>
            <a:custGeom>
              <a:avLst/>
              <a:gdLst/>
              <a:ahLst/>
              <a:rect l="l" t="t" r="r" b="b"/>
              <a:pathLst>
                <a:path w="62" h="58">
                  <a:moveTo>
                    <a:pt x="57" y="5"/>
                  </a:moveTo>
                  <a:lnTo>
                    <a:pt x="15" y="10"/>
                  </a:lnTo>
                  <a:lnTo>
                    <a:pt x="5" y="21"/>
                  </a:lnTo>
                  <a:lnTo>
                    <a:pt x="5" y="37"/>
                  </a:lnTo>
                  <a:lnTo>
                    <a:pt x="5" y="42"/>
                  </a:lnTo>
                  <a:lnTo>
                    <a:pt x="15" y="42"/>
                  </a:lnTo>
                  <a:lnTo>
                    <a:pt x="15" y="53"/>
                  </a:lnTo>
                  <a:lnTo>
                    <a:pt x="26" y="58"/>
                  </a:lnTo>
                  <a:lnTo>
                    <a:pt x="15" y="53"/>
                  </a:lnTo>
                  <a:lnTo>
                    <a:pt x="10" y="47"/>
                  </a:lnTo>
                  <a:lnTo>
                    <a:pt x="0" y="47"/>
                  </a:lnTo>
                  <a:lnTo>
                    <a:pt x="0" y="37"/>
                  </a:lnTo>
                  <a:lnTo>
                    <a:pt x="0" y="16"/>
                  </a:lnTo>
                  <a:lnTo>
                    <a:pt x="10" y="10"/>
                  </a:lnTo>
                  <a:lnTo>
                    <a:pt x="62" y="0"/>
                  </a:lnTo>
                  <a:lnTo>
                    <a:pt x="36" y="5"/>
                  </a:lnTo>
                  <a:lnTo>
                    <a:pt x="41" y="5"/>
                  </a:lnTo>
                  <a:lnTo>
                    <a:pt x="46" y="26"/>
                  </a:lnTo>
                </a:path>
              </a:pathLst>
            </a:custGeom>
            <a:noFill/>
            <a:ln w="7920">
              <a:solidFill>
                <a:srgbClr val="ffffff"/>
              </a:solidFill>
              <a:round/>
            </a:ln>
          </p:spPr>
          <p:style>
            <a:lnRef idx="0"/>
            <a:fillRef idx="0"/>
            <a:effectRef idx="0"/>
            <a:fontRef idx="minor"/>
          </p:style>
          <p:txBody>
            <a:bodyPr lIns="90000" rIns="90000" anchor="t">
              <a:noAutofit/>
            </a:bodyPr>
            <a:p>
              <a:endParaRPr b="0" lang="en-US" sz="2400" strike="noStrike" u="none">
                <a:solidFill>
                  <a:srgbClr val="000000"/>
                </a:solidFill>
                <a:effectLst/>
                <a:uFillTx/>
                <a:latin typeface="Times New Roman"/>
              </a:endParaRPr>
            </a:p>
          </p:txBody>
        </p:sp>
        <p:sp>
          <p:nvSpPr>
            <p:cNvPr id="338" name=""/>
            <p:cNvSpPr/>
            <p:nvPr/>
          </p:nvSpPr>
          <p:spPr>
            <a:xfrm flipH="1">
              <a:off x="5762520" y="2373840"/>
              <a:ext cx="54360" cy="7920"/>
            </a:xfrm>
            <a:prstGeom prst="line">
              <a:avLst/>
            </a:prstGeom>
            <a:ln w="792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339" name=""/>
            <p:cNvSpPr/>
            <p:nvPr/>
          </p:nvSpPr>
          <p:spPr>
            <a:xfrm>
              <a:off x="5575680" y="2357640"/>
              <a:ext cx="39240" cy="15840"/>
            </a:xfrm>
            <a:custGeom>
              <a:avLst/>
              <a:gdLst/>
              <a:ahLst/>
              <a:rect l="l" t="t" r="r" b="b"/>
              <a:pathLst>
                <a:path w="26" h="10">
                  <a:moveTo>
                    <a:pt x="0" y="5"/>
                  </a:moveTo>
                  <a:lnTo>
                    <a:pt x="21" y="0"/>
                  </a:lnTo>
                  <a:lnTo>
                    <a:pt x="26" y="0"/>
                  </a:lnTo>
                  <a:lnTo>
                    <a:pt x="26" y="10"/>
                  </a:lnTo>
                </a:path>
              </a:pathLst>
            </a:custGeom>
            <a:noFill/>
            <a:ln w="792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340" name=""/>
            <p:cNvSpPr/>
            <p:nvPr/>
          </p:nvSpPr>
          <p:spPr>
            <a:xfrm>
              <a:off x="6190920" y="2221920"/>
              <a:ext cx="86040" cy="84600"/>
            </a:xfrm>
            <a:custGeom>
              <a:avLst/>
              <a:gdLst/>
              <a:ahLst/>
              <a:rect l="l" t="t" r="r" b="b"/>
              <a:pathLst>
                <a:path w="57" h="53">
                  <a:moveTo>
                    <a:pt x="0" y="53"/>
                  </a:moveTo>
                  <a:lnTo>
                    <a:pt x="5" y="37"/>
                  </a:lnTo>
                  <a:lnTo>
                    <a:pt x="5" y="42"/>
                  </a:lnTo>
                  <a:lnTo>
                    <a:pt x="31" y="10"/>
                  </a:lnTo>
                  <a:lnTo>
                    <a:pt x="31" y="0"/>
                  </a:lnTo>
                  <a:lnTo>
                    <a:pt x="41" y="16"/>
                  </a:lnTo>
                  <a:lnTo>
                    <a:pt x="47" y="26"/>
                  </a:lnTo>
                  <a:lnTo>
                    <a:pt x="57" y="42"/>
                  </a:lnTo>
                </a:path>
              </a:pathLst>
            </a:custGeom>
            <a:noFill/>
            <a:ln w="7920">
              <a:solidFill>
                <a:srgbClr val="ffff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341" name=""/>
            <p:cNvSpPr/>
            <p:nvPr/>
          </p:nvSpPr>
          <p:spPr>
            <a:xfrm>
              <a:off x="6252840" y="2221920"/>
              <a:ext cx="24120" cy="67320"/>
            </a:xfrm>
            <a:custGeom>
              <a:avLst/>
              <a:gdLst/>
              <a:ahLst/>
              <a:rect l="l" t="t" r="r" b="b"/>
              <a:pathLst>
                <a:path w="16" h="42">
                  <a:moveTo>
                    <a:pt x="0" y="0"/>
                  </a:moveTo>
                  <a:lnTo>
                    <a:pt x="11" y="10"/>
                  </a:lnTo>
                  <a:lnTo>
                    <a:pt x="6" y="21"/>
                  </a:lnTo>
                  <a:lnTo>
                    <a:pt x="16" y="42"/>
                  </a:lnTo>
                </a:path>
              </a:pathLst>
            </a:custGeom>
            <a:noFill/>
            <a:ln w="7920">
              <a:solidFill>
                <a:srgbClr val="ffffff"/>
              </a:solidFill>
              <a:round/>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Times New Roman"/>
              </a:endParaRPr>
            </a:p>
          </p:txBody>
        </p:sp>
        <p:sp>
          <p:nvSpPr>
            <p:cNvPr id="342" name=""/>
            <p:cNvSpPr/>
            <p:nvPr/>
          </p:nvSpPr>
          <p:spPr>
            <a:xfrm>
              <a:off x="5311440" y="2340360"/>
              <a:ext cx="7560" cy="25200"/>
            </a:xfrm>
            <a:prstGeom prst="line">
              <a:avLst/>
            </a:prstGeom>
            <a:ln w="7920">
              <a:solidFill>
                <a:srgbClr val="ffffff"/>
              </a:solidFill>
              <a:miter/>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343" name=""/>
            <p:cNvSpPr/>
            <p:nvPr/>
          </p:nvSpPr>
          <p:spPr>
            <a:xfrm>
              <a:off x="5639040" y="2230200"/>
              <a:ext cx="263880" cy="118080"/>
            </a:xfrm>
            <a:custGeom>
              <a:avLst/>
              <a:gdLst/>
              <a:ahLst/>
              <a:rect l="l" t="t" r="r" b="b"/>
              <a:pathLst>
                <a:path w="175" h="74">
                  <a:moveTo>
                    <a:pt x="93" y="0"/>
                  </a:moveTo>
                  <a:lnTo>
                    <a:pt x="103" y="0"/>
                  </a:lnTo>
                  <a:lnTo>
                    <a:pt x="108" y="32"/>
                  </a:lnTo>
                  <a:lnTo>
                    <a:pt x="118" y="42"/>
                  </a:lnTo>
                  <a:lnTo>
                    <a:pt x="118" y="48"/>
                  </a:lnTo>
                  <a:lnTo>
                    <a:pt x="134" y="42"/>
                  </a:lnTo>
                  <a:lnTo>
                    <a:pt x="139" y="48"/>
                  </a:lnTo>
                  <a:lnTo>
                    <a:pt x="149" y="48"/>
                  </a:lnTo>
                  <a:lnTo>
                    <a:pt x="144" y="27"/>
                  </a:lnTo>
                  <a:lnTo>
                    <a:pt x="165" y="21"/>
                  </a:lnTo>
                  <a:lnTo>
                    <a:pt x="175" y="48"/>
                  </a:lnTo>
                  <a:lnTo>
                    <a:pt x="165" y="42"/>
                  </a:lnTo>
                  <a:lnTo>
                    <a:pt x="144" y="53"/>
                  </a:lnTo>
                  <a:lnTo>
                    <a:pt x="124" y="53"/>
                  </a:lnTo>
                  <a:lnTo>
                    <a:pt x="124" y="48"/>
                  </a:lnTo>
                  <a:lnTo>
                    <a:pt x="118" y="42"/>
                  </a:lnTo>
                  <a:lnTo>
                    <a:pt x="108" y="32"/>
                  </a:lnTo>
                  <a:lnTo>
                    <a:pt x="82" y="37"/>
                  </a:lnTo>
                  <a:lnTo>
                    <a:pt x="0" y="53"/>
                  </a:lnTo>
                  <a:lnTo>
                    <a:pt x="0" y="58"/>
                  </a:lnTo>
                  <a:lnTo>
                    <a:pt x="5" y="69"/>
                  </a:lnTo>
                  <a:lnTo>
                    <a:pt x="10" y="74"/>
                  </a:lnTo>
                  <a:lnTo>
                    <a:pt x="5" y="74"/>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4" name=""/>
            <p:cNvSpPr/>
            <p:nvPr/>
          </p:nvSpPr>
          <p:spPr>
            <a:xfrm>
              <a:off x="5599800" y="2314440"/>
              <a:ext cx="201960" cy="92520"/>
            </a:xfrm>
            <a:custGeom>
              <a:avLst/>
              <a:gdLst/>
              <a:ahLst/>
              <a:rect l="l" t="t" r="r" b="b"/>
              <a:pathLst>
                <a:path w="134" h="58">
                  <a:moveTo>
                    <a:pt x="134" y="0"/>
                  </a:moveTo>
                  <a:lnTo>
                    <a:pt x="134" y="11"/>
                  </a:lnTo>
                  <a:lnTo>
                    <a:pt x="108" y="16"/>
                  </a:lnTo>
                  <a:lnTo>
                    <a:pt x="113" y="27"/>
                  </a:lnTo>
                  <a:lnTo>
                    <a:pt x="113" y="42"/>
                  </a:lnTo>
                  <a:lnTo>
                    <a:pt x="20" y="58"/>
                  </a:lnTo>
                  <a:lnTo>
                    <a:pt x="20" y="42"/>
                  </a:lnTo>
                  <a:lnTo>
                    <a:pt x="15" y="32"/>
                  </a:lnTo>
                  <a:lnTo>
                    <a:pt x="26" y="32"/>
                  </a:lnTo>
                  <a:lnTo>
                    <a:pt x="31" y="21"/>
                  </a:lnTo>
                  <a:lnTo>
                    <a:pt x="10" y="21"/>
                  </a:lnTo>
                  <a:lnTo>
                    <a:pt x="10" y="32"/>
                  </a:lnTo>
                  <a:lnTo>
                    <a:pt x="5" y="32"/>
                  </a:lnTo>
                  <a:lnTo>
                    <a:pt x="5" y="16"/>
                  </a:lnTo>
                  <a:lnTo>
                    <a:pt x="0" y="11"/>
                  </a:lnTo>
                </a:path>
              </a:pathLst>
            </a:custGeom>
            <a:noFill/>
            <a:ln w="7920">
              <a:solidFill>
                <a:srgbClr val="ffffff"/>
              </a:solidFill>
              <a:round/>
            </a:ln>
          </p:spPr>
          <p:style>
            <a:lnRef idx="0"/>
            <a:fillRef idx="0"/>
            <a:effectRef idx="0"/>
            <a:fontRef idx="minor"/>
          </p:style>
          <p:txBody>
            <a:bodyPr lIns="90000" rIns="90000" anchor="t">
              <a:noAutofit/>
            </a:bodyPr>
            <a:p>
              <a:endParaRPr b="0" lang="en-US" sz="2400" strike="noStrike" u="none">
                <a:solidFill>
                  <a:srgbClr val="000000"/>
                </a:solidFill>
                <a:effectLst/>
                <a:uFillTx/>
                <a:latin typeface="Times New Roman"/>
              </a:endParaRPr>
            </a:p>
          </p:txBody>
        </p:sp>
        <p:sp>
          <p:nvSpPr>
            <p:cNvPr id="345" name=""/>
            <p:cNvSpPr/>
            <p:nvPr/>
          </p:nvSpPr>
          <p:spPr>
            <a:xfrm>
              <a:off x="5537880" y="2060640"/>
              <a:ext cx="185040" cy="169560"/>
            </a:xfrm>
            <a:custGeom>
              <a:avLst/>
              <a:gdLst/>
              <a:ahLst/>
              <a:rect l="l" t="t" r="r" b="b"/>
              <a:pathLst>
                <a:path w="123" h="106">
                  <a:moveTo>
                    <a:pt x="123" y="27"/>
                  </a:moveTo>
                  <a:lnTo>
                    <a:pt x="92" y="5"/>
                  </a:lnTo>
                  <a:lnTo>
                    <a:pt x="82" y="5"/>
                  </a:lnTo>
                  <a:lnTo>
                    <a:pt x="77" y="0"/>
                  </a:lnTo>
                  <a:lnTo>
                    <a:pt x="36" y="42"/>
                  </a:lnTo>
                  <a:lnTo>
                    <a:pt x="30" y="53"/>
                  </a:lnTo>
                  <a:lnTo>
                    <a:pt x="20" y="69"/>
                  </a:lnTo>
                  <a:lnTo>
                    <a:pt x="20" y="80"/>
                  </a:lnTo>
                  <a:lnTo>
                    <a:pt x="15" y="90"/>
                  </a:lnTo>
                  <a:lnTo>
                    <a:pt x="5" y="85"/>
                  </a:lnTo>
                  <a:lnTo>
                    <a:pt x="0" y="95"/>
                  </a:lnTo>
                  <a:lnTo>
                    <a:pt x="0" y="101"/>
                  </a:lnTo>
                  <a:lnTo>
                    <a:pt x="5" y="106"/>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6" name=""/>
            <p:cNvSpPr/>
            <p:nvPr/>
          </p:nvSpPr>
          <p:spPr>
            <a:xfrm>
              <a:off x="5715720" y="2103480"/>
              <a:ext cx="24120" cy="118080"/>
            </a:xfrm>
            <a:custGeom>
              <a:avLst/>
              <a:gdLst/>
              <a:ahLst/>
              <a:rect l="l" t="t" r="r" b="b"/>
              <a:pathLst>
                <a:path w="16" h="74">
                  <a:moveTo>
                    <a:pt x="0" y="0"/>
                  </a:moveTo>
                  <a:lnTo>
                    <a:pt x="11" y="37"/>
                  </a:lnTo>
                  <a:lnTo>
                    <a:pt x="5" y="74"/>
                  </a:lnTo>
                  <a:lnTo>
                    <a:pt x="16" y="74"/>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7" name=""/>
            <p:cNvSpPr/>
            <p:nvPr/>
          </p:nvSpPr>
          <p:spPr>
            <a:xfrm>
              <a:off x="5592240" y="2340360"/>
              <a:ext cx="46440" cy="110160"/>
            </a:xfrm>
            <a:custGeom>
              <a:avLst/>
              <a:gdLst/>
              <a:ahLst/>
              <a:rect l="l" t="t" r="r" b="b"/>
              <a:pathLst>
                <a:path w="31" h="69">
                  <a:moveTo>
                    <a:pt x="10" y="0"/>
                  </a:moveTo>
                  <a:lnTo>
                    <a:pt x="0" y="69"/>
                  </a:lnTo>
                  <a:lnTo>
                    <a:pt x="31" y="48"/>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8" name=""/>
            <p:cNvSpPr/>
            <p:nvPr/>
          </p:nvSpPr>
          <p:spPr>
            <a:xfrm>
              <a:off x="5817240" y="2594520"/>
              <a:ext cx="16200" cy="7920"/>
            </a:xfrm>
            <a:prstGeom prst="line">
              <a:avLst/>
            </a:prstGeom>
            <a:ln w="792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349" name=""/>
            <p:cNvSpPr/>
            <p:nvPr/>
          </p:nvSpPr>
          <p:spPr>
            <a:xfrm flipH="1">
              <a:off x="5747760" y="2238120"/>
              <a:ext cx="31680" cy="1440"/>
            </a:xfrm>
            <a:prstGeom prst="line">
              <a:avLst/>
            </a:prstGeom>
            <a:ln w="792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50" name=""/>
            <p:cNvSpPr/>
            <p:nvPr/>
          </p:nvSpPr>
          <p:spPr>
            <a:xfrm>
              <a:off x="5740200" y="2238120"/>
              <a:ext cx="14760" cy="9360"/>
            </a:xfrm>
            <a:custGeom>
              <a:avLst/>
              <a:gdLst/>
              <a:ahLst/>
              <a:rect l="l" t="t" r="r" b="b"/>
              <a:pathLst>
                <a:path w="10" h="6">
                  <a:moveTo>
                    <a:pt x="5" y="0"/>
                  </a:moveTo>
                  <a:lnTo>
                    <a:pt x="5" y="6"/>
                  </a:lnTo>
                  <a:lnTo>
                    <a:pt x="0" y="6"/>
                  </a:lnTo>
                  <a:lnTo>
                    <a:pt x="10" y="6"/>
                  </a:lnTo>
                </a:path>
              </a:pathLst>
            </a:custGeom>
            <a:noFill/>
            <a:ln w="7920">
              <a:solidFill>
                <a:srgbClr val="ffffff"/>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351" name=""/>
            <p:cNvSpPr/>
            <p:nvPr/>
          </p:nvSpPr>
          <p:spPr>
            <a:xfrm>
              <a:off x="5755320" y="2247480"/>
              <a:ext cx="24120" cy="1440"/>
            </a:xfrm>
            <a:custGeom>
              <a:avLst/>
              <a:gdLst/>
              <a:ahLst/>
              <a:rect l="l" t="t" r="r" b="b"/>
              <a:pathLst>
                <a:path w="16" h="0">
                  <a:moveTo>
                    <a:pt x="0" y="0"/>
                  </a:moveTo>
                  <a:lnTo>
                    <a:pt x="10" y="0"/>
                  </a:lnTo>
                  <a:lnTo>
                    <a:pt x="10" y="0"/>
                  </a:lnTo>
                  <a:lnTo>
                    <a:pt x="16" y="0"/>
                  </a:lnTo>
                </a:path>
              </a:pathLst>
            </a:custGeom>
            <a:no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52" name=""/>
            <p:cNvSpPr/>
            <p:nvPr/>
          </p:nvSpPr>
          <p:spPr>
            <a:xfrm>
              <a:off x="5779440" y="2247480"/>
              <a:ext cx="29880" cy="41400"/>
            </a:xfrm>
            <a:custGeom>
              <a:avLst/>
              <a:gdLst/>
              <a:ahLst/>
              <a:rect l="l" t="t" r="r" b="b"/>
              <a:pathLst>
                <a:path w="20" h="26">
                  <a:moveTo>
                    <a:pt x="0" y="0"/>
                  </a:moveTo>
                  <a:lnTo>
                    <a:pt x="5" y="5"/>
                  </a:lnTo>
                  <a:lnTo>
                    <a:pt x="20" y="26"/>
                  </a:lnTo>
                </a:path>
              </a:pathLst>
            </a:custGeom>
            <a:noFill/>
            <a:ln w="7920">
              <a:solidFill>
                <a:srgbClr val="ffffff"/>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353" name=""/>
            <p:cNvSpPr/>
            <p:nvPr/>
          </p:nvSpPr>
          <p:spPr>
            <a:xfrm flipH="1" flipV="1">
              <a:off x="5787000" y="2289240"/>
              <a:ext cx="7200" cy="17280"/>
            </a:xfrm>
            <a:prstGeom prst="line">
              <a:avLst/>
            </a:prstGeom>
            <a:ln w="7920">
              <a:solidFill>
                <a:srgbClr val="ffffff"/>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354" name=""/>
            <p:cNvSpPr/>
            <p:nvPr/>
          </p:nvSpPr>
          <p:spPr>
            <a:xfrm flipH="1">
              <a:off x="5452200" y="2509560"/>
              <a:ext cx="22320" cy="50760"/>
            </a:xfrm>
            <a:prstGeom prst="line">
              <a:avLst/>
            </a:prstGeom>
            <a:ln w="7920">
              <a:solidFill>
                <a:srgbClr val="ffffff"/>
              </a:solidFill>
              <a:miter/>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355" name=""/>
            <p:cNvSpPr/>
            <p:nvPr/>
          </p:nvSpPr>
          <p:spPr>
            <a:xfrm>
              <a:off x="5358600" y="2602440"/>
              <a:ext cx="54360" cy="169200"/>
            </a:xfrm>
            <a:custGeom>
              <a:avLst/>
              <a:gdLst/>
              <a:ahLst/>
              <a:rect l="l" t="t" r="r" b="b"/>
              <a:pathLst>
                <a:path w="36" h="106">
                  <a:moveTo>
                    <a:pt x="0" y="106"/>
                  </a:moveTo>
                  <a:lnTo>
                    <a:pt x="31" y="96"/>
                  </a:lnTo>
                  <a:lnTo>
                    <a:pt x="20" y="53"/>
                  </a:lnTo>
                  <a:lnTo>
                    <a:pt x="36"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6" name=""/>
            <p:cNvSpPr/>
            <p:nvPr/>
          </p:nvSpPr>
          <p:spPr>
            <a:xfrm flipH="1">
              <a:off x="5388120" y="2628360"/>
              <a:ext cx="24120" cy="50760"/>
            </a:xfrm>
            <a:prstGeom prst="line">
              <a:avLst/>
            </a:prstGeom>
            <a:ln w="7920">
              <a:solidFill>
                <a:srgbClr val="ffffff"/>
              </a:solidFill>
              <a:miter/>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357" name=""/>
            <p:cNvSpPr/>
            <p:nvPr/>
          </p:nvSpPr>
          <p:spPr>
            <a:xfrm>
              <a:off x="6262200" y="2111400"/>
              <a:ext cx="194040" cy="50760"/>
            </a:xfrm>
            <a:custGeom>
              <a:avLst/>
              <a:gdLst/>
              <a:ahLst/>
              <a:rect l="l" t="t" r="r" b="b"/>
              <a:pathLst>
                <a:path w="129" h="32">
                  <a:moveTo>
                    <a:pt x="0" y="10"/>
                  </a:moveTo>
                  <a:lnTo>
                    <a:pt x="5" y="32"/>
                  </a:lnTo>
                  <a:lnTo>
                    <a:pt x="46" y="26"/>
                  </a:lnTo>
                  <a:lnTo>
                    <a:pt x="51" y="26"/>
                  </a:lnTo>
                  <a:lnTo>
                    <a:pt x="56" y="21"/>
                  </a:lnTo>
                  <a:lnTo>
                    <a:pt x="93" y="16"/>
                  </a:lnTo>
                  <a:lnTo>
                    <a:pt x="103" y="5"/>
                  </a:lnTo>
                  <a:lnTo>
                    <a:pt x="129" y="0"/>
                  </a:lnTo>
                </a:path>
              </a:pathLst>
            </a:custGeom>
            <a:noFill/>
            <a:ln w="7920">
              <a:solidFill>
                <a:srgbClr val="ffffff"/>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358" name=""/>
            <p:cNvSpPr/>
            <p:nvPr/>
          </p:nvSpPr>
          <p:spPr>
            <a:xfrm>
              <a:off x="6456240" y="2078280"/>
              <a:ext cx="93600" cy="33120"/>
            </a:xfrm>
            <a:custGeom>
              <a:avLst/>
              <a:gdLst/>
              <a:ahLst/>
              <a:rect l="l" t="t" r="r" b="b"/>
              <a:pathLst>
                <a:path w="62" h="21">
                  <a:moveTo>
                    <a:pt x="0" y="21"/>
                  </a:moveTo>
                  <a:lnTo>
                    <a:pt x="15" y="16"/>
                  </a:lnTo>
                  <a:lnTo>
                    <a:pt x="41" y="10"/>
                  </a:lnTo>
                  <a:lnTo>
                    <a:pt x="62" y="0"/>
                  </a:lnTo>
                </a:path>
              </a:pathLst>
            </a:custGeom>
            <a:noFill/>
            <a:ln w="7920">
              <a:solidFill>
                <a:srgbClr val="ffffff"/>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359" name=""/>
            <p:cNvSpPr/>
            <p:nvPr/>
          </p:nvSpPr>
          <p:spPr>
            <a:xfrm>
              <a:off x="6550200" y="2068560"/>
              <a:ext cx="22320" cy="9720"/>
            </a:xfrm>
            <a:custGeom>
              <a:avLst/>
              <a:gdLst/>
              <a:ahLst/>
              <a:rect l="l" t="t" r="r" b="b"/>
              <a:pathLst>
                <a:path w="15" h="6">
                  <a:moveTo>
                    <a:pt x="0" y="6"/>
                  </a:moveTo>
                  <a:lnTo>
                    <a:pt x="5" y="6"/>
                  </a:lnTo>
                  <a:lnTo>
                    <a:pt x="10" y="0"/>
                  </a:lnTo>
                  <a:lnTo>
                    <a:pt x="15" y="0"/>
                  </a:lnTo>
                </a:path>
              </a:pathLst>
            </a:custGeom>
            <a:noFill/>
            <a:ln w="7920">
              <a:solidFill>
                <a:srgbClr val="ffffff"/>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360" name=""/>
            <p:cNvSpPr/>
            <p:nvPr/>
          </p:nvSpPr>
          <p:spPr>
            <a:xfrm>
              <a:off x="6565320" y="2060640"/>
              <a:ext cx="61560" cy="127800"/>
            </a:xfrm>
            <a:custGeom>
              <a:avLst/>
              <a:gdLst/>
              <a:ahLst/>
              <a:rect l="l" t="t" r="r" b="b"/>
              <a:pathLst>
                <a:path w="41" h="80">
                  <a:moveTo>
                    <a:pt x="5" y="5"/>
                  </a:moveTo>
                  <a:lnTo>
                    <a:pt x="0" y="0"/>
                  </a:lnTo>
                  <a:lnTo>
                    <a:pt x="5" y="0"/>
                  </a:lnTo>
                  <a:lnTo>
                    <a:pt x="15" y="27"/>
                  </a:lnTo>
                  <a:lnTo>
                    <a:pt x="26" y="21"/>
                  </a:lnTo>
                  <a:lnTo>
                    <a:pt x="41" y="27"/>
                  </a:lnTo>
                  <a:lnTo>
                    <a:pt x="36" y="58"/>
                  </a:lnTo>
                  <a:lnTo>
                    <a:pt x="41" y="8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1" name=""/>
            <p:cNvSpPr/>
            <p:nvPr/>
          </p:nvSpPr>
          <p:spPr>
            <a:xfrm>
              <a:off x="6626880" y="2188440"/>
              <a:ext cx="16200" cy="15840"/>
            </a:xfrm>
            <a:custGeom>
              <a:avLst/>
              <a:gdLst/>
              <a:ahLst/>
              <a:rect l="l" t="t" r="r" b="b"/>
              <a:pathLst>
                <a:path w="11" h="10">
                  <a:moveTo>
                    <a:pt x="0" y="0"/>
                  </a:moveTo>
                  <a:lnTo>
                    <a:pt x="0" y="0"/>
                  </a:lnTo>
                  <a:lnTo>
                    <a:pt x="5" y="5"/>
                  </a:lnTo>
                  <a:lnTo>
                    <a:pt x="11" y="10"/>
                  </a:lnTo>
                </a:path>
              </a:pathLst>
            </a:custGeom>
            <a:noFill/>
            <a:ln w="792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362" name=""/>
            <p:cNvSpPr/>
            <p:nvPr/>
          </p:nvSpPr>
          <p:spPr>
            <a:xfrm>
              <a:off x="6643440" y="2204280"/>
              <a:ext cx="1440" cy="33480"/>
            </a:xfrm>
            <a:custGeom>
              <a:avLst/>
              <a:gdLst/>
              <a:ahLst/>
              <a:rect l="l" t="t" r="r" b="b"/>
              <a:pathLst>
                <a:path w="0" h="21">
                  <a:moveTo>
                    <a:pt x="0" y="0"/>
                  </a:moveTo>
                  <a:lnTo>
                    <a:pt x="0" y="5"/>
                  </a:lnTo>
                  <a:lnTo>
                    <a:pt x="0" y="16"/>
                  </a:lnTo>
                  <a:lnTo>
                    <a:pt x="0" y="21"/>
                  </a:lnTo>
                </a:path>
              </a:pathLst>
            </a:custGeom>
            <a:noFill/>
            <a:ln w="7920">
              <a:solidFill>
                <a:srgbClr val="ffffff"/>
              </a:solidFill>
              <a:round/>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Times New Roman"/>
              </a:endParaRPr>
            </a:p>
          </p:txBody>
        </p:sp>
        <p:sp>
          <p:nvSpPr>
            <p:cNvPr id="363" name=""/>
            <p:cNvSpPr/>
            <p:nvPr/>
          </p:nvSpPr>
          <p:spPr>
            <a:xfrm>
              <a:off x="6643440" y="2238120"/>
              <a:ext cx="116280" cy="42840"/>
            </a:xfrm>
            <a:custGeom>
              <a:avLst/>
              <a:gdLst/>
              <a:ahLst/>
              <a:rect l="l" t="t" r="r" b="b"/>
              <a:pathLst>
                <a:path w="77" h="27">
                  <a:moveTo>
                    <a:pt x="0" y="0"/>
                  </a:moveTo>
                  <a:lnTo>
                    <a:pt x="15" y="6"/>
                  </a:lnTo>
                  <a:lnTo>
                    <a:pt x="15" y="11"/>
                  </a:lnTo>
                  <a:lnTo>
                    <a:pt x="25" y="27"/>
                  </a:lnTo>
                  <a:lnTo>
                    <a:pt x="56" y="22"/>
                  </a:lnTo>
                  <a:lnTo>
                    <a:pt x="56" y="11"/>
                  </a:lnTo>
                  <a:lnTo>
                    <a:pt x="62" y="11"/>
                  </a:lnTo>
                  <a:lnTo>
                    <a:pt x="62" y="6"/>
                  </a:lnTo>
                  <a:lnTo>
                    <a:pt x="77" y="6"/>
                  </a:lnTo>
                </a:path>
              </a:pathLst>
            </a:custGeom>
            <a:noFill/>
            <a:ln w="7920">
              <a:solidFill>
                <a:srgbClr val="ffffff"/>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364" name=""/>
            <p:cNvSpPr/>
            <p:nvPr/>
          </p:nvSpPr>
          <p:spPr>
            <a:xfrm>
              <a:off x="6215400" y="2127600"/>
              <a:ext cx="54360" cy="42840"/>
            </a:xfrm>
            <a:custGeom>
              <a:avLst/>
              <a:gdLst/>
              <a:ahLst/>
              <a:rect l="l" t="t" r="r" b="b"/>
              <a:pathLst>
                <a:path w="36" h="27">
                  <a:moveTo>
                    <a:pt x="31" y="0"/>
                  </a:moveTo>
                  <a:lnTo>
                    <a:pt x="36" y="22"/>
                  </a:lnTo>
                  <a:lnTo>
                    <a:pt x="0" y="27"/>
                  </a:lnTo>
                </a:path>
              </a:pathLst>
            </a:custGeom>
            <a:noFill/>
            <a:ln w="7920">
              <a:solidFill>
                <a:srgbClr val="ffffff"/>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365" name=""/>
            <p:cNvSpPr/>
            <p:nvPr/>
          </p:nvSpPr>
          <p:spPr>
            <a:xfrm>
              <a:off x="6215400" y="2103480"/>
              <a:ext cx="263880" cy="74880"/>
            </a:xfrm>
            <a:custGeom>
              <a:avLst/>
              <a:gdLst/>
              <a:ahLst/>
              <a:rect l="l" t="t" r="r" b="b"/>
              <a:pathLst>
                <a:path w="175" h="47">
                  <a:moveTo>
                    <a:pt x="0" y="47"/>
                  </a:moveTo>
                  <a:lnTo>
                    <a:pt x="77" y="31"/>
                  </a:lnTo>
                  <a:lnTo>
                    <a:pt x="82" y="37"/>
                  </a:lnTo>
                  <a:lnTo>
                    <a:pt x="87" y="31"/>
                  </a:lnTo>
                  <a:lnTo>
                    <a:pt x="124" y="26"/>
                  </a:lnTo>
                  <a:lnTo>
                    <a:pt x="139" y="10"/>
                  </a:lnTo>
                  <a:lnTo>
                    <a:pt x="175" y="0"/>
                  </a:lnTo>
                </a:path>
              </a:pathLst>
            </a:custGeom>
            <a:noFill/>
            <a:ln w="792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366" name=""/>
            <p:cNvSpPr/>
            <p:nvPr/>
          </p:nvSpPr>
          <p:spPr>
            <a:xfrm>
              <a:off x="6479280" y="2086200"/>
              <a:ext cx="70560" cy="17280"/>
            </a:xfrm>
            <a:custGeom>
              <a:avLst/>
              <a:gdLst/>
              <a:ahLst/>
              <a:rect l="l" t="t" r="r" b="b"/>
              <a:pathLst>
                <a:path w="47" h="11">
                  <a:moveTo>
                    <a:pt x="0" y="11"/>
                  </a:moveTo>
                  <a:lnTo>
                    <a:pt x="11" y="11"/>
                  </a:lnTo>
                  <a:lnTo>
                    <a:pt x="31" y="5"/>
                  </a:lnTo>
                  <a:lnTo>
                    <a:pt x="47" y="0"/>
                  </a:lnTo>
                </a:path>
              </a:pathLst>
            </a:custGeom>
            <a:no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367" name=""/>
            <p:cNvSpPr/>
            <p:nvPr/>
          </p:nvSpPr>
          <p:spPr>
            <a:xfrm>
              <a:off x="6550200" y="2068560"/>
              <a:ext cx="22320" cy="17640"/>
            </a:xfrm>
            <a:custGeom>
              <a:avLst/>
              <a:gdLst/>
              <a:ahLst/>
              <a:rect l="l" t="t" r="r" b="b"/>
              <a:pathLst>
                <a:path w="15" h="11">
                  <a:moveTo>
                    <a:pt x="0" y="11"/>
                  </a:moveTo>
                  <a:lnTo>
                    <a:pt x="5" y="6"/>
                  </a:lnTo>
                  <a:lnTo>
                    <a:pt x="10" y="6"/>
                  </a:lnTo>
                  <a:lnTo>
                    <a:pt x="15" y="0"/>
                  </a:lnTo>
                </a:path>
              </a:pathLst>
            </a:custGeom>
            <a:noFill/>
            <a:ln w="7920">
              <a:solidFill>
                <a:srgbClr val="ffffff"/>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368" name=""/>
            <p:cNvSpPr/>
            <p:nvPr/>
          </p:nvSpPr>
          <p:spPr>
            <a:xfrm>
              <a:off x="6572520" y="2068560"/>
              <a:ext cx="85680" cy="17640"/>
            </a:xfrm>
            <a:custGeom>
              <a:avLst/>
              <a:gdLst/>
              <a:ahLst/>
              <a:rect l="l" t="t" r="r" b="b"/>
              <a:pathLst>
                <a:path w="57" h="11">
                  <a:moveTo>
                    <a:pt x="0" y="0"/>
                  </a:moveTo>
                  <a:lnTo>
                    <a:pt x="10" y="0"/>
                  </a:lnTo>
                  <a:lnTo>
                    <a:pt x="16" y="0"/>
                  </a:lnTo>
                  <a:lnTo>
                    <a:pt x="26" y="11"/>
                  </a:lnTo>
                  <a:lnTo>
                    <a:pt x="57" y="11"/>
                  </a:lnTo>
                </a:path>
              </a:pathLst>
            </a:custGeom>
            <a:noFill/>
            <a:ln w="7920">
              <a:solidFill>
                <a:srgbClr val="ffffff"/>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369" name=""/>
            <p:cNvSpPr/>
            <p:nvPr/>
          </p:nvSpPr>
          <p:spPr>
            <a:xfrm>
              <a:off x="6658560" y="2086200"/>
              <a:ext cx="39240" cy="25200"/>
            </a:xfrm>
            <a:custGeom>
              <a:avLst/>
              <a:gdLst/>
              <a:ahLst/>
              <a:rect l="l" t="t" r="r" b="b"/>
              <a:pathLst>
                <a:path w="26" h="16">
                  <a:moveTo>
                    <a:pt x="0" y="0"/>
                  </a:moveTo>
                  <a:lnTo>
                    <a:pt x="5" y="5"/>
                  </a:lnTo>
                  <a:lnTo>
                    <a:pt x="15" y="11"/>
                  </a:lnTo>
                  <a:lnTo>
                    <a:pt x="26" y="16"/>
                  </a:lnTo>
                </a:path>
              </a:pathLst>
            </a:custGeom>
            <a:noFill/>
            <a:ln w="7920">
              <a:solidFill>
                <a:srgbClr val="ffffff"/>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370" name=""/>
            <p:cNvSpPr/>
            <p:nvPr/>
          </p:nvSpPr>
          <p:spPr>
            <a:xfrm>
              <a:off x="6697800" y="2111400"/>
              <a:ext cx="22320" cy="25560"/>
            </a:xfrm>
            <a:custGeom>
              <a:avLst/>
              <a:gdLst/>
              <a:ahLst/>
              <a:rect l="l" t="t" r="r" b="b"/>
              <a:pathLst>
                <a:path w="15" h="16">
                  <a:moveTo>
                    <a:pt x="0" y="0"/>
                  </a:moveTo>
                  <a:lnTo>
                    <a:pt x="5" y="5"/>
                  </a:lnTo>
                  <a:lnTo>
                    <a:pt x="10" y="10"/>
                  </a:lnTo>
                  <a:lnTo>
                    <a:pt x="15" y="16"/>
                  </a:lnTo>
                </a:path>
              </a:pathLst>
            </a:custGeom>
            <a:noFill/>
            <a:ln w="7920">
              <a:solidFill>
                <a:srgbClr val="ffffff"/>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371" name=""/>
            <p:cNvSpPr/>
            <p:nvPr/>
          </p:nvSpPr>
          <p:spPr>
            <a:xfrm>
              <a:off x="6720480" y="2137320"/>
              <a:ext cx="24120" cy="66960"/>
            </a:xfrm>
            <a:custGeom>
              <a:avLst/>
              <a:gdLst/>
              <a:ahLst/>
              <a:rect l="l" t="t" r="r" b="b"/>
              <a:pathLst>
                <a:path w="16" h="42">
                  <a:moveTo>
                    <a:pt x="0" y="0"/>
                  </a:moveTo>
                  <a:lnTo>
                    <a:pt x="0" y="10"/>
                  </a:lnTo>
                  <a:lnTo>
                    <a:pt x="11" y="32"/>
                  </a:lnTo>
                  <a:lnTo>
                    <a:pt x="16" y="42"/>
                  </a:lnTo>
                </a:path>
              </a:pathLst>
            </a:custGeom>
            <a:noFill/>
            <a:ln w="7920">
              <a:solidFill>
                <a:srgbClr val="ffffff"/>
              </a:solidFill>
              <a:round/>
            </a:ln>
          </p:spPr>
          <p:style>
            <a:lnRef idx="0"/>
            <a:fillRef idx="0"/>
            <a:effectRef idx="0"/>
            <a:fontRef idx="minor"/>
          </p:style>
          <p:txBody>
            <a:bodyPr lIns="90000" rIns="90000" tIns="20160" bIns="20160" anchor="t">
              <a:noAutofit/>
            </a:bodyPr>
            <a:p>
              <a:endParaRPr b="0" lang="en-US" sz="2400" strike="noStrike" u="none">
                <a:solidFill>
                  <a:srgbClr val="000000"/>
                </a:solidFill>
                <a:effectLst/>
                <a:uFillTx/>
                <a:latin typeface="Times New Roman"/>
              </a:endParaRPr>
            </a:p>
          </p:txBody>
        </p:sp>
        <p:sp>
          <p:nvSpPr>
            <p:cNvPr id="372" name=""/>
            <p:cNvSpPr/>
            <p:nvPr/>
          </p:nvSpPr>
          <p:spPr>
            <a:xfrm>
              <a:off x="6744600" y="2204280"/>
              <a:ext cx="1080" cy="1440"/>
            </a:xfrm>
            <a:prstGeom prst="rect">
              <a:avLst/>
            </a:prstGeom>
            <a:noFill/>
            <a:ln w="792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73" name=""/>
            <p:cNvSpPr/>
            <p:nvPr/>
          </p:nvSpPr>
          <p:spPr>
            <a:xfrm>
              <a:off x="6697800" y="2111400"/>
              <a:ext cx="39240" cy="92520"/>
            </a:xfrm>
            <a:custGeom>
              <a:avLst/>
              <a:gdLst/>
              <a:ahLst/>
              <a:rect l="l" t="t" r="r" b="b"/>
              <a:pathLst>
                <a:path w="26" h="58">
                  <a:moveTo>
                    <a:pt x="0" y="0"/>
                  </a:moveTo>
                  <a:lnTo>
                    <a:pt x="10" y="16"/>
                  </a:lnTo>
                  <a:lnTo>
                    <a:pt x="20" y="37"/>
                  </a:lnTo>
                  <a:lnTo>
                    <a:pt x="26" y="58"/>
                  </a:lnTo>
                </a:path>
              </a:pathLst>
            </a:custGeom>
            <a:noFill/>
            <a:ln w="7920">
              <a:solidFill>
                <a:srgbClr val="ffffff"/>
              </a:solidFill>
              <a:round/>
            </a:ln>
          </p:spPr>
          <p:style>
            <a:lnRef idx="0"/>
            <a:fillRef idx="0"/>
            <a:effectRef idx="0"/>
            <a:fontRef idx="minor"/>
          </p:style>
          <p:txBody>
            <a:bodyPr lIns="90000" rIns="90000" anchor="t">
              <a:noAutofit/>
            </a:bodyPr>
            <a:p>
              <a:endParaRPr b="0" lang="en-US" sz="2400" strike="noStrike" u="none">
                <a:solidFill>
                  <a:srgbClr val="000000"/>
                </a:solidFill>
                <a:effectLst/>
                <a:uFillTx/>
                <a:latin typeface="Times New Roman"/>
              </a:endParaRPr>
            </a:p>
          </p:txBody>
        </p:sp>
        <p:sp>
          <p:nvSpPr>
            <p:cNvPr id="374" name=""/>
            <p:cNvSpPr/>
            <p:nvPr/>
          </p:nvSpPr>
          <p:spPr>
            <a:xfrm>
              <a:off x="6737040" y="2204280"/>
              <a:ext cx="7200" cy="7920"/>
            </a:xfrm>
            <a:custGeom>
              <a:avLst/>
              <a:gdLst/>
              <a:ahLst/>
              <a:rect l="l" t="t" r="r" b="b"/>
              <a:pathLst>
                <a:path w="5" h="5">
                  <a:moveTo>
                    <a:pt x="0" y="0"/>
                  </a:moveTo>
                  <a:lnTo>
                    <a:pt x="0" y="0"/>
                  </a:lnTo>
                  <a:lnTo>
                    <a:pt x="5" y="5"/>
                  </a:lnTo>
                  <a:lnTo>
                    <a:pt x="5" y="5"/>
                  </a:lnTo>
                </a:path>
              </a:pathLst>
            </a:custGeom>
            <a:noFill/>
            <a:ln w="792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375" name=""/>
            <p:cNvSpPr/>
            <p:nvPr/>
          </p:nvSpPr>
          <p:spPr>
            <a:xfrm>
              <a:off x="6744600" y="2212200"/>
              <a:ext cx="7200" cy="17640"/>
            </a:xfrm>
            <a:custGeom>
              <a:avLst/>
              <a:gdLst/>
              <a:ahLst/>
              <a:rect l="l" t="t" r="r" b="b"/>
              <a:pathLst>
                <a:path w="5" h="11">
                  <a:moveTo>
                    <a:pt x="0" y="0"/>
                  </a:moveTo>
                  <a:lnTo>
                    <a:pt x="0" y="6"/>
                  </a:lnTo>
                  <a:lnTo>
                    <a:pt x="5" y="6"/>
                  </a:lnTo>
                  <a:lnTo>
                    <a:pt x="5" y="11"/>
                  </a:lnTo>
                </a:path>
              </a:pathLst>
            </a:custGeom>
            <a:noFill/>
            <a:ln w="7920">
              <a:solidFill>
                <a:srgbClr val="ffffff"/>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376" name=""/>
            <p:cNvSpPr/>
            <p:nvPr/>
          </p:nvSpPr>
          <p:spPr>
            <a:xfrm>
              <a:off x="6744600" y="2204280"/>
              <a:ext cx="46440" cy="169200"/>
            </a:xfrm>
            <a:custGeom>
              <a:avLst/>
              <a:gdLst/>
              <a:ahLst/>
              <a:rect l="l" t="t" r="r" b="b"/>
              <a:pathLst>
                <a:path w="31" h="106">
                  <a:moveTo>
                    <a:pt x="5" y="16"/>
                  </a:moveTo>
                  <a:lnTo>
                    <a:pt x="15" y="53"/>
                  </a:lnTo>
                  <a:lnTo>
                    <a:pt x="26" y="58"/>
                  </a:lnTo>
                  <a:lnTo>
                    <a:pt x="20" y="69"/>
                  </a:lnTo>
                  <a:lnTo>
                    <a:pt x="20" y="74"/>
                  </a:lnTo>
                  <a:lnTo>
                    <a:pt x="26" y="80"/>
                  </a:lnTo>
                  <a:lnTo>
                    <a:pt x="20" y="80"/>
                  </a:lnTo>
                  <a:lnTo>
                    <a:pt x="20" y="101"/>
                  </a:lnTo>
                  <a:lnTo>
                    <a:pt x="26" y="101"/>
                  </a:lnTo>
                  <a:lnTo>
                    <a:pt x="26" y="106"/>
                  </a:lnTo>
                  <a:lnTo>
                    <a:pt x="26" y="80"/>
                  </a:lnTo>
                  <a:lnTo>
                    <a:pt x="26" y="80"/>
                  </a:lnTo>
                  <a:lnTo>
                    <a:pt x="26" y="74"/>
                  </a:lnTo>
                  <a:lnTo>
                    <a:pt x="26" y="69"/>
                  </a:lnTo>
                  <a:lnTo>
                    <a:pt x="31" y="58"/>
                  </a:lnTo>
                  <a:lnTo>
                    <a:pt x="15" y="53"/>
                  </a:lnTo>
                  <a:lnTo>
                    <a:pt x="10" y="16"/>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7" name=""/>
            <p:cNvSpPr/>
            <p:nvPr/>
          </p:nvSpPr>
          <p:spPr>
            <a:xfrm>
              <a:off x="6572520" y="2068560"/>
              <a:ext cx="194400" cy="245880"/>
            </a:xfrm>
            <a:custGeom>
              <a:avLst/>
              <a:gdLst/>
              <a:ahLst/>
              <a:rect l="l" t="t" r="r" b="b"/>
              <a:pathLst>
                <a:path w="129" h="154">
                  <a:moveTo>
                    <a:pt x="0" y="0"/>
                  </a:moveTo>
                  <a:lnTo>
                    <a:pt x="10" y="22"/>
                  </a:lnTo>
                  <a:lnTo>
                    <a:pt x="21" y="22"/>
                  </a:lnTo>
                  <a:lnTo>
                    <a:pt x="31" y="22"/>
                  </a:lnTo>
                  <a:lnTo>
                    <a:pt x="31" y="53"/>
                  </a:lnTo>
                  <a:lnTo>
                    <a:pt x="36" y="75"/>
                  </a:lnTo>
                  <a:lnTo>
                    <a:pt x="41" y="85"/>
                  </a:lnTo>
                  <a:lnTo>
                    <a:pt x="41" y="101"/>
                  </a:lnTo>
                  <a:lnTo>
                    <a:pt x="47" y="106"/>
                  </a:lnTo>
                  <a:lnTo>
                    <a:pt x="62" y="117"/>
                  </a:lnTo>
                  <a:lnTo>
                    <a:pt x="72" y="133"/>
                  </a:lnTo>
                  <a:lnTo>
                    <a:pt x="103" y="133"/>
                  </a:lnTo>
                  <a:lnTo>
                    <a:pt x="98" y="143"/>
                  </a:lnTo>
                  <a:lnTo>
                    <a:pt x="114" y="154"/>
                  </a:lnTo>
                  <a:lnTo>
                    <a:pt x="124" y="154"/>
                  </a:lnTo>
                  <a:lnTo>
                    <a:pt x="124" y="143"/>
                  </a:lnTo>
                  <a:lnTo>
                    <a:pt x="129" y="143"/>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8" name=""/>
            <p:cNvSpPr/>
            <p:nvPr/>
          </p:nvSpPr>
          <p:spPr>
            <a:xfrm>
              <a:off x="6767280" y="2297160"/>
              <a:ext cx="16200" cy="1440"/>
            </a:xfrm>
            <a:custGeom>
              <a:avLst/>
              <a:gdLst/>
              <a:ahLst/>
              <a:rect l="l" t="t" r="r" b="b"/>
              <a:pathLst>
                <a:path w="11" h="0">
                  <a:moveTo>
                    <a:pt x="0" y="0"/>
                  </a:moveTo>
                  <a:lnTo>
                    <a:pt x="0" y="0"/>
                  </a:lnTo>
                  <a:lnTo>
                    <a:pt x="5" y="0"/>
                  </a:lnTo>
                  <a:lnTo>
                    <a:pt x="11" y="0"/>
                  </a:lnTo>
                </a:path>
              </a:pathLst>
            </a:custGeom>
            <a:no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79" name=""/>
            <p:cNvSpPr/>
            <p:nvPr/>
          </p:nvSpPr>
          <p:spPr>
            <a:xfrm>
              <a:off x="6767280" y="2297160"/>
              <a:ext cx="16200" cy="1440"/>
            </a:xfrm>
            <a:custGeom>
              <a:avLst/>
              <a:gdLst/>
              <a:ahLst/>
              <a:rect l="l" t="t" r="r" b="b"/>
              <a:pathLst>
                <a:path w="11" h="0">
                  <a:moveTo>
                    <a:pt x="11" y="0"/>
                  </a:moveTo>
                  <a:lnTo>
                    <a:pt x="5" y="0"/>
                  </a:lnTo>
                  <a:lnTo>
                    <a:pt x="5" y="0"/>
                  </a:lnTo>
                  <a:lnTo>
                    <a:pt x="0" y="0"/>
                  </a:lnTo>
                </a:path>
              </a:pathLst>
            </a:custGeom>
            <a:no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80" name=""/>
            <p:cNvSpPr/>
            <p:nvPr/>
          </p:nvSpPr>
          <p:spPr>
            <a:xfrm flipH="1">
              <a:off x="6759720" y="2297160"/>
              <a:ext cx="7200" cy="1440"/>
            </a:xfrm>
            <a:prstGeom prst="line">
              <a:avLst/>
            </a:prstGeom>
            <a:ln w="792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81" name=""/>
            <p:cNvSpPr/>
            <p:nvPr/>
          </p:nvSpPr>
          <p:spPr>
            <a:xfrm>
              <a:off x="6759720" y="2297160"/>
              <a:ext cx="1080" cy="17280"/>
            </a:xfrm>
            <a:custGeom>
              <a:avLst/>
              <a:gdLst/>
              <a:ahLst/>
              <a:rect l="l" t="t" r="r" b="b"/>
              <a:pathLst>
                <a:path w="0" h="11">
                  <a:moveTo>
                    <a:pt x="0" y="0"/>
                  </a:moveTo>
                  <a:lnTo>
                    <a:pt x="0" y="6"/>
                  </a:lnTo>
                  <a:lnTo>
                    <a:pt x="0" y="6"/>
                  </a:lnTo>
                  <a:lnTo>
                    <a:pt x="0" y="11"/>
                  </a:lnTo>
                </a:path>
              </a:pathLst>
            </a:custGeom>
            <a:no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382" name=""/>
            <p:cNvSpPr/>
            <p:nvPr/>
          </p:nvSpPr>
          <p:spPr>
            <a:xfrm>
              <a:off x="6759720" y="2314440"/>
              <a:ext cx="1080" cy="17640"/>
            </a:xfrm>
            <a:custGeom>
              <a:avLst/>
              <a:gdLst/>
              <a:ahLst/>
              <a:rect l="l" t="t" r="r" b="b"/>
              <a:pathLst>
                <a:path w="0" h="11">
                  <a:moveTo>
                    <a:pt x="0" y="0"/>
                  </a:moveTo>
                  <a:lnTo>
                    <a:pt x="0" y="0"/>
                  </a:lnTo>
                  <a:lnTo>
                    <a:pt x="0" y="5"/>
                  </a:lnTo>
                  <a:lnTo>
                    <a:pt x="0" y="11"/>
                  </a:lnTo>
                </a:path>
              </a:pathLst>
            </a:custGeom>
            <a:noFill/>
            <a:ln w="7920">
              <a:solidFill>
                <a:srgbClr val="ffffff"/>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383" name=""/>
            <p:cNvSpPr/>
            <p:nvPr/>
          </p:nvSpPr>
          <p:spPr>
            <a:xfrm>
              <a:off x="6759720" y="2314440"/>
              <a:ext cx="1080" cy="17640"/>
            </a:xfrm>
            <a:custGeom>
              <a:avLst/>
              <a:gdLst/>
              <a:ahLst/>
              <a:rect l="l" t="t" r="r" b="b"/>
              <a:pathLst>
                <a:path w="0" h="11">
                  <a:moveTo>
                    <a:pt x="0" y="11"/>
                  </a:moveTo>
                  <a:lnTo>
                    <a:pt x="0" y="5"/>
                  </a:lnTo>
                  <a:lnTo>
                    <a:pt x="0" y="5"/>
                  </a:lnTo>
                  <a:lnTo>
                    <a:pt x="0" y="0"/>
                  </a:lnTo>
                </a:path>
              </a:pathLst>
            </a:custGeom>
            <a:noFill/>
            <a:ln w="7920">
              <a:solidFill>
                <a:srgbClr val="ffffff"/>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grpSp>
      <p:grpSp>
        <p:nvGrpSpPr>
          <p:cNvPr id="384" name=""/>
          <p:cNvGrpSpPr/>
          <p:nvPr/>
        </p:nvGrpSpPr>
        <p:grpSpPr>
          <a:xfrm>
            <a:off x="2801880" y="1073160"/>
            <a:ext cx="5935320" cy="4150800"/>
            <a:chOff x="2801880" y="1073160"/>
            <a:chExt cx="5935320" cy="4150800"/>
          </a:xfrm>
        </p:grpSpPr>
        <p:sp>
          <p:nvSpPr>
            <p:cNvPr id="385" name=""/>
            <p:cNvSpPr/>
            <p:nvPr/>
          </p:nvSpPr>
          <p:spPr>
            <a:xfrm>
              <a:off x="5765040" y="1132200"/>
              <a:ext cx="229320" cy="321840"/>
            </a:xfrm>
            <a:prstGeom prst="rect">
              <a:avLst/>
            </a:prstGeom>
            <a:solidFill>
              <a:srgbClr val="00f008"/>
            </a:solidFill>
            <a:ln w="9360">
              <a:solidFill>
                <a:srgbClr val="00f008"/>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86" name=""/>
            <p:cNvGrpSpPr/>
            <p:nvPr/>
          </p:nvGrpSpPr>
          <p:grpSpPr>
            <a:xfrm>
              <a:off x="5805720" y="1078920"/>
              <a:ext cx="2077920" cy="1629720"/>
              <a:chOff x="5805720" y="1078920"/>
              <a:chExt cx="2077920" cy="1629720"/>
            </a:xfrm>
          </p:grpSpPr>
          <p:sp>
            <p:nvSpPr>
              <p:cNvPr id="387" name=""/>
              <p:cNvSpPr/>
              <p:nvPr/>
            </p:nvSpPr>
            <p:spPr>
              <a:xfrm>
                <a:off x="5805720" y="1078920"/>
                <a:ext cx="2077920" cy="1629720"/>
              </a:xfrm>
              <a:custGeom>
                <a:avLst/>
                <a:gdLst/>
                <a:ahLst/>
                <a:rect l="l" t="t" r="r" b="b"/>
                <a:pathLst>
                  <a:path w="1411" h="1049">
                    <a:moveTo>
                      <a:pt x="178" y="0"/>
                    </a:moveTo>
                    <a:lnTo>
                      <a:pt x="30" y="116"/>
                    </a:lnTo>
                    <a:lnTo>
                      <a:pt x="0" y="402"/>
                    </a:lnTo>
                    <a:lnTo>
                      <a:pt x="22" y="400"/>
                    </a:lnTo>
                    <a:lnTo>
                      <a:pt x="22" y="416"/>
                    </a:lnTo>
                    <a:lnTo>
                      <a:pt x="28" y="422"/>
                    </a:lnTo>
                    <a:lnTo>
                      <a:pt x="24" y="444"/>
                    </a:lnTo>
                    <a:lnTo>
                      <a:pt x="34" y="452"/>
                    </a:lnTo>
                    <a:lnTo>
                      <a:pt x="38" y="472"/>
                    </a:lnTo>
                    <a:lnTo>
                      <a:pt x="76" y="478"/>
                    </a:lnTo>
                    <a:lnTo>
                      <a:pt x="88" y="494"/>
                    </a:lnTo>
                    <a:lnTo>
                      <a:pt x="102" y="490"/>
                    </a:lnTo>
                    <a:lnTo>
                      <a:pt x="112" y="472"/>
                    </a:lnTo>
                    <a:lnTo>
                      <a:pt x="166" y="478"/>
                    </a:lnTo>
                    <a:lnTo>
                      <a:pt x="166" y="500"/>
                    </a:lnTo>
                    <a:lnTo>
                      <a:pt x="178" y="502"/>
                    </a:lnTo>
                    <a:lnTo>
                      <a:pt x="180" y="494"/>
                    </a:lnTo>
                    <a:lnTo>
                      <a:pt x="198" y="494"/>
                    </a:lnTo>
                    <a:lnTo>
                      <a:pt x="220" y="522"/>
                    </a:lnTo>
                    <a:lnTo>
                      <a:pt x="248" y="522"/>
                    </a:lnTo>
                    <a:lnTo>
                      <a:pt x="272" y="522"/>
                    </a:lnTo>
                    <a:lnTo>
                      <a:pt x="266" y="504"/>
                    </a:lnTo>
                    <a:lnTo>
                      <a:pt x="282" y="496"/>
                    </a:lnTo>
                    <a:lnTo>
                      <a:pt x="294" y="508"/>
                    </a:lnTo>
                    <a:lnTo>
                      <a:pt x="322" y="508"/>
                    </a:lnTo>
                    <a:lnTo>
                      <a:pt x="356" y="522"/>
                    </a:lnTo>
                    <a:lnTo>
                      <a:pt x="394" y="496"/>
                    </a:lnTo>
                    <a:lnTo>
                      <a:pt x="386" y="472"/>
                    </a:lnTo>
                    <a:lnTo>
                      <a:pt x="418" y="470"/>
                    </a:lnTo>
                    <a:lnTo>
                      <a:pt x="418" y="450"/>
                    </a:lnTo>
                    <a:lnTo>
                      <a:pt x="424" y="446"/>
                    </a:lnTo>
                    <a:lnTo>
                      <a:pt x="444" y="454"/>
                    </a:lnTo>
                    <a:lnTo>
                      <a:pt x="446" y="444"/>
                    </a:lnTo>
                    <a:lnTo>
                      <a:pt x="438" y="420"/>
                    </a:lnTo>
                    <a:lnTo>
                      <a:pt x="448" y="420"/>
                    </a:lnTo>
                    <a:lnTo>
                      <a:pt x="464" y="428"/>
                    </a:lnTo>
                    <a:lnTo>
                      <a:pt x="498" y="434"/>
                    </a:lnTo>
                    <a:lnTo>
                      <a:pt x="516" y="428"/>
                    </a:lnTo>
                    <a:lnTo>
                      <a:pt x="526" y="422"/>
                    </a:lnTo>
                    <a:lnTo>
                      <a:pt x="568" y="432"/>
                    </a:lnTo>
                    <a:lnTo>
                      <a:pt x="574" y="460"/>
                    </a:lnTo>
                    <a:lnTo>
                      <a:pt x="590" y="480"/>
                    </a:lnTo>
                    <a:lnTo>
                      <a:pt x="590" y="498"/>
                    </a:lnTo>
                    <a:lnTo>
                      <a:pt x="642" y="498"/>
                    </a:lnTo>
                    <a:lnTo>
                      <a:pt x="650" y="488"/>
                    </a:lnTo>
                    <a:lnTo>
                      <a:pt x="666" y="490"/>
                    </a:lnTo>
                    <a:lnTo>
                      <a:pt x="668" y="510"/>
                    </a:lnTo>
                    <a:lnTo>
                      <a:pt x="664" y="522"/>
                    </a:lnTo>
                    <a:lnTo>
                      <a:pt x="676" y="536"/>
                    </a:lnTo>
                    <a:lnTo>
                      <a:pt x="684" y="548"/>
                    </a:lnTo>
                    <a:lnTo>
                      <a:pt x="694" y="548"/>
                    </a:lnTo>
                    <a:lnTo>
                      <a:pt x="698" y="554"/>
                    </a:lnTo>
                    <a:lnTo>
                      <a:pt x="688" y="566"/>
                    </a:lnTo>
                    <a:lnTo>
                      <a:pt x="686" y="588"/>
                    </a:lnTo>
                    <a:lnTo>
                      <a:pt x="702" y="582"/>
                    </a:lnTo>
                    <a:lnTo>
                      <a:pt x="706" y="592"/>
                    </a:lnTo>
                    <a:lnTo>
                      <a:pt x="698" y="598"/>
                    </a:lnTo>
                    <a:lnTo>
                      <a:pt x="698" y="610"/>
                    </a:lnTo>
                    <a:lnTo>
                      <a:pt x="706" y="612"/>
                    </a:lnTo>
                    <a:lnTo>
                      <a:pt x="710" y="624"/>
                    </a:lnTo>
                    <a:lnTo>
                      <a:pt x="794" y="632"/>
                    </a:lnTo>
                    <a:lnTo>
                      <a:pt x="840" y="626"/>
                    </a:lnTo>
                    <a:lnTo>
                      <a:pt x="844" y="636"/>
                    </a:lnTo>
                    <a:lnTo>
                      <a:pt x="866" y="636"/>
                    </a:lnTo>
                    <a:lnTo>
                      <a:pt x="876" y="646"/>
                    </a:lnTo>
                    <a:lnTo>
                      <a:pt x="898" y="628"/>
                    </a:lnTo>
                    <a:lnTo>
                      <a:pt x="908" y="640"/>
                    </a:lnTo>
                    <a:lnTo>
                      <a:pt x="934" y="642"/>
                    </a:lnTo>
                    <a:lnTo>
                      <a:pt x="938" y="650"/>
                    </a:lnTo>
                    <a:lnTo>
                      <a:pt x="950" y="644"/>
                    </a:lnTo>
                    <a:lnTo>
                      <a:pt x="962" y="640"/>
                    </a:lnTo>
                    <a:lnTo>
                      <a:pt x="984" y="668"/>
                    </a:lnTo>
                    <a:lnTo>
                      <a:pt x="982" y="678"/>
                    </a:lnTo>
                    <a:lnTo>
                      <a:pt x="996" y="678"/>
                    </a:lnTo>
                    <a:lnTo>
                      <a:pt x="994" y="696"/>
                    </a:lnTo>
                    <a:lnTo>
                      <a:pt x="1014" y="694"/>
                    </a:lnTo>
                    <a:lnTo>
                      <a:pt x="1016" y="710"/>
                    </a:lnTo>
                    <a:lnTo>
                      <a:pt x="1040" y="728"/>
                    </a:lnTo>
                    <a:lnTo>
                      <a:pt x="1048" y="742"/>
                    </a:lnTo>
                    <a:lnTo>
                      <a:pt x="1036" y="746"/>
                    </a:lnTo>
                    <a:lnTo>
                      <a:pt x="1016" y="740"/>
                    </a:lnTo>
                    <a:lnTo>
                      <a:pt x="1030" y="752"/>
                    </a:lnTo>
                    <a:lnTo>
                      <a:pt x="1026" y="768"/>
                    </a:lnTo>
                    <a:lnTo>
                      <a:pt x="1016" y="774"/>
                    </a:lnTo>
                    <a:lnTo>
                      <a:pt x="1004" y="764"/>
                    </a:lnTo>
                    <a:lnTo>
                      <a:pt x="990" y="760"/>
                    </a:lnTo>
                    <a:lnTo>
                      <a:pt x="984" y="762"/>
                    </a:lnTo>
                    <a:lnTo>
                      <a:pt x="976" y="774"/>
                    </a:lnTo>
                    <a:lnTo>
                      <a:pt x="958" y="758"/>
                    </a:lnTo>
                    <a:lnTo>
                      <a:pt x="964" y="748"/>
                    </a:lnTo>
                    <a:lnTo>
                      <a:pt x="960" y="740"/>
                    </a:lnTo>
                    <a:lnTo>
                      <a:pt x="944" y="744"/>
                    </a:lnTo>
                    <a:lnTo>
                      <a:pt x="940" y="738"/>
                    </a:lnTo>
                    <a:lnTo>
                      <a:pt x="938" y="728"/>
                    </a:lnTo>
                    <a:lnTo>
                      <a:pt x="930" y="722"/>
                    </a:lnTo>
                    <a:lnTo>
                      <a:pt x="906" y="726"/>
                    </a:lnTo>
                    <a:lnTo>
                      <a:pt x="914" y="740"/>
                    </a:lnTo>
                    <a:lnTo>
                      <a:pt x="928" y="750"/>
                    </a:lnTo>
                    <a:lnTo>
                      <a:pt x="942" y="752"/>
                    </a:lnTo>
                    <a:lnTo>
                      <a:pt x="942" y="776"/>
                    </a:lnTo>
                    <a:lnTo>
                      <a:pt x="936" y="790"/>
                    </a:lnTo>
                    <a:lnTo>
                      <a:pt x="934" y="810"/>
                    </a:lnTo>
                    <a:lnTo>
                      <a:pt x="924" y="818"/>
                    </a:lnTo>
                    <a:lnTo>
                      <a:pt x="928" y="848"/>
                    </a:lnTo>
                    <a:lnTo>
                      <a:pt x="942" y="858"/>
                    </a:lnTo>
                    <a:lnTo>
                      <a:pt x="934" y="864"/>
                    </a:lnTo>
                    <a:lnTo>
                      <a:pt x="934" y="898"/>
                    </a:lnTo>
                    <a:lnTo>
                      <a:pt x="924" y="910"/>
                    </a:lnTo>
                    <a:lnTo>
                      <a:pt x="928" y="924"/>
                    </a:lnTo>
                    <a:lnTo>
                      <a:pt x="900" y="932"/>
                    </a:lnTo>
                    <a:lnTo>
                      <a:pt x="872" y="1010"/>
                    </a:lnTo>
                    <a:lnTo>
                      <a:pt x="854" y="1010"/>
                    </a:lnTo>
                    <a:lnTo>
                      <a:pt x="866" y="1034"/>
                    </a:lnTo>
                    <a:lnTo>
                      <a:pt x="874" y="1048"/>
                    </a:lnTo>
                    <a:lnTo>
                      <a:pt x="878" y="1028"/>
                    </a:lnTo>
                    <a:lnTo>
                      <a:pt x="914" y="1038"/>
                    </a:lnTo>
                    <a:lnTo>
                      <a:pt x="912" y="1022"/>
                    </a:lnTo>
                    <a:lnTo>
                      <a:pt x="924" y="1024"/>
                    </a:lnTo>
                    <a:lnTo>
                      <a:pt x="936" y="1004"/>
                    </a:lnTo>
                    <a:lnTo>
                      <a:pt x="932" y="992"/>
                    </a:lnTo>
                    <a:lnTo>
                      <a:pt x="952" y="988"/>
                    </a:lnTo>
                    <a:lnTo>
                      <a:pt x="966" y="958"/>
                    </a:lnTo>
                    <a:lnTo>
                      <a:pt x="996" y="960"/>
                    </a:lnTo>
                    <a:lnTo>
                      <a:pt x="1020" y="956"/>
                    </a:lnTo>
                    <a:lnTo>
                      <a:pt x="1046" y="954"/>
                    </a:lnTo>
                    <a:lnTo>
                      <a:pt x="1050" y="934"/>
                    </a:lnTo>
                    <a:lnTo>
                      <a:pt x="1064" y="924"/>
                    </a:lnTo>
                    <a:lnTo>
                      <a:pt x="1084" y="914"/>
                    </a:lnTo>
                    <a:lnTo>
                      <a:pt x="1092" y="906"/>
                    </a:lnTo>
                    <a:lnTo>
                      <a:pt x="1104" y="914"/>
                    </a:lnTo>
                    <a:lnTo>
                      <a:pt x="1122" y="894"/>
                    </a:lnTo>
                    <a:lnTo>
                      <a:pt x="1116" y="884"/>
                    </a:lnTo>
                    <a:lnTo>
                      <a:pt x="1100" y="882"/>
                    </a:lnTo>
                    <a:lnTo>
                      <a:pt x="1086" y="884"/>
                    </a:lnTo>
                    <a:lnTo>
                      <a:pt x="1078" y="892"/>
                    </a:lnTo>
                    <a:lnTo>
                      <a:pt x="1062" y="890"/>
                    </a:lnTo>
                    <a:lnTo>
                      <a:pt x="1070" y="878"/>
                    </a:lnTo>
                    <a:lnTo>
                      <a:pt x="1072" y="848"/>
                    </a:lnTo>
                    <a:lnTo>
                      <a:pt x="1084" y="844"/>
                    </a:lnTo>
                    <a:lnTo>
                      <a:pt x="1102" y="816"/>
                    </a:lnTo>
                    <a:lnTo>
                      <a:pt x="1122" y="814"/>
                    </a:lnTo>
                    <a:lnTo>
                      <a:pt x="1142" y="800"/>
                    </a:lnTo>
                    <a:lnTo>
                      <a:pt x="1168" y="796"/>
                    </a:lnTo>
                    <a:lnTo>
                      <a:pt x="1176" y="784"/>
                    </a:lnTo>
                    <a:lnTo>
                      <a:pt x="1196" y="784"/>
                    </a:lnTo>
                    <a:lnTo>
                      <a:pt x="1206" y="768"/>
                    </a:lnTo>
                    <a:lnTo>
                      <a:pt x="1214" y="768"/>
                    </a:lnTo>
                    <a:lnTo>
                      <a:pt x="1212" y="784"/>
                    </a:lnTo>
                    <a:lnTo>
                      <a:pt x="1244" y="782"/>
                    </a:lnTo>
                    <a:lnTo>
                      <a:pt x="1244" y="774"/>
                    </a:lnTo>
                    <a:lnTo>
                      <a:pt x="1238" y="766"/>
                    </a:lnTo>
                    <a:lnTo>
                      <a:pt x="1254" y="754"/>
                    </a:lnTo>
                    <a:lnTo>
                      <a:pt x="1274" y="742"/>
                    </a:lnTo>
                    <a:lnTo>
                      <a:pt x="1288" y="740"/>
                    </a:lnTo>
                    <a:lnTo>
                      <a:pt x="1286" y="726"/>
                    </a:lnTo>
                    <a:lnTo>
                      <a:pt x="1304" y="710"/>
                    </a:lnTo>
                    <a:lnTo>
                      <a:pt x="1322" y="700"/>
                    </a:lnTo>
                    <a:lnTo>
                      <a:pt x="1322" y="670"/>
                    </a:lnTo>
                    <a:lnTo>
                      <a:pt x="1340" y="656"/>
                    </a:lnTo>
                    <a:lnTo>
                      <a:pt x="1376" y="636"/>
                    </a:lnTo>
                    <a:lnTo>
                      <a:pt x="1410" y="624"/>
                    </a:lnTo>
                    <a:lnTo>
                      <a:pt x="1378" y="618"/>
                    </a:lnTo>
                    <a:lnTo>
                      <a:pt x="1354" y="616"/>
                    </a:lnTo>
                    <a:lnTo>
                      <a:pt x="1336" y="604"/>
                    </a:lnTo>
                    <a:lnTo>
                      <a:pt x="1338" y="590"/>
                    </a:lnTo>
                    <a:lnTo>
                      <a:pt x="1340" y="580"/>
                    </a:lnTo>
                    <a:lnTo>
                      <a:pt x="1324" y="576"/>
                    </a:lnTo>
                    <a:lnTo>
                      <a:pt x="1316" y="582"/>
                    </a:lnTo>
                    <a:lnTo>
                      <a:pt x="1296" y="592"/>
                    </a:lnTo>
                    <a:lnTo>
                      <a:pt x="1264" y="580"/>
                    </a:lnTo>
                    <a:lnTo>
                      <a:pt x="1262" y="566"/>
                    </a:lnTo>
                    <a:lnTo>
                      <a:pt x="1262" y="552"/>
                    </a:lnTo>
                    <a:lnTo>
                      <a:pt x="1256" y="544"/>
                    </a:lnTo>
                    <a:lnTo>
                      <a:pt x="1216" y="552"/>
                    </a:lnTo>
                    <a:lnTo>
                      <a:pt x="1214" y="522"/>
                    </a:lnTo>
                    <a:lnTo>
                      <a:pt x="1192" y="522"/>
                    </a:lnTo>
                    <a:lnTo>
                      <a:pt x="1166" y="504"/>
                    </a:lnTo>
                    <a:lnTo>
                      <a:pt x="1146" y="510"/>
                    </a:lnTo>
                    <a:lnTo>
                      <a:pt x="1134" y="522"/>
                    </a:lnTo>
                    <a:lnTo>
                      <a:pt x="1106" y="522"/>
                    </a:lnTo>
                    <a:lnTo>
                      <a:pt x="1098" y="500"/>
                    </a:lnTo>
                    <a:lnTo>
                      <a:pt x="1102" y="474"/>
                    </a:lnTo>
                    <a:lnTo>
                      <a:pt x="1040" y="452"/>
                    </a:lnTo>
                    <a:lnTo>
                      <a:pt x="1028" y="436"/>
                    </a:lnTo>
                    <a:lnTo>
                      <a:pt x="952" y="396"/>
                    </a:lnTo>
                    <a:lnTo>
                      <a:pt x="948" y="2"/>
                    </a:lnTo>
                    <a:lnTo>
                      <a:pt x="178"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88" name=""/>
              <p:cNvSpPr/>
              <p:nvPr/>
            </p:nvSpPr>
            <p:spPr>
              <a:xfrm>
                <a:off x="7163280" y="2337120"/>
                <a:ext cx="11520" cy="12240"/>
              </a:xfrm>
              <a:prstGeom prst="rect">
                <a:avLst/>
              </a:prstGeom>
              <a:solidFill>
                <a:srgbClr val="00f008"/>
              </a:solidFill>
              <a:ln w="9360">
                <a:solidFill>
                  <a:srgbClr val="00f008"/>
                </a:solidFill>
                <a:miter/>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Times New Roman"/>
                </a:endParaRPr>
              </a:p>
            </p:txBody>
          </p:sp>
        </p:grpSp>
        <p:sp>
          <p:nvSpPr>
            <p:cNvPr id="389" name=""/>
            <p:cNvSpPr/>
            <p:nvPr/>
          </p:nvSpPr>
          <p:spPr>
            <a:xfrm>
              <a:off x="7202160" y="1078920"/>
              <a:ext cx="1535040" cy="973800"/>
            </a:xfrm>
            <a:custGeom>
              <a:avLst/>
              <a:gdLst/>
              <a:ahLst/>
              <a:rect l="l" t="t" r="r" b="b"/>
              <a:pathLst>
                <a:path w="1043" h="627">
                  <a:moveTo>
                    <a:pt x="4" y="122"/>
                  </a:moveTo>
                  <a:lnTo>
                    <a:pt x="4" y="396"/>
                  </a:lnTo>
                  <a:lnTo>
                    <a:pt x="50" y="420"/>
                  </a:lnTo>
                  <a:lnTo>
                    <a:pt x="84" y="436"/>
                  </a:lnTo>
                  <a:lnTo>
                    <a:pt x="90" y="452"/>
                  </a:lnTo>
                  <a:lnTo>
                    <a:pt x="144" y="468"/>
                  </a:lnTo>
                  <a:lnTo>
                    <a:pt x="156" y="476"/>
                  </a:lnTo>
                  <a:lnTo>
                    <a:pt x="148" y="504"/>
                  </a:lnTo>
                  <a:lnTo>
                    <a:pt x="170" y="522"/>
                  </a:lnTo>
                  <a:lnTo>
                    <a:pt x="200" y="510"/>
                  </a:lnTo>
                  <a:lnTo>
                    <a:pt x="222" y="508"/>
                  </a:lnTo>
                  <a:lnTo>
                    <a:pt x="246" y="522"/>
                  </a:lnTo>
                  <a:lnTo>
                    <a:pt x="266" y="522"/>
                  </a:lnTo>
                  <a:lnTo>
                    <a:pt x="270" y="552"/>
                  </a:lnTo>
                  <a:lnTo>
                    <a:pt x="282" y="550"/>
                  </a:lnTo>
                  <a:lnTo>
                    <a:pt x="306" y="546"/>
                  </a:lnTo>
                  <a:lnTo>
                    <a:pt x="314" y="558"/>
                  </a:lnTo>
                  <a:lnTo>
                    <a:pt x="316" y="582"/>
                  </a:lnTo>
                  <a:lnTo>
                    <a:pt x="348" y="592"/>
                  </a:lnTo>
                  <a:lnTo>
                    <a:pt x="368" y="584"/>
                  </a:lnTo>
                  <a:lnTo>
                    <a:pt x="378" y="576"/>
                  </a:lnTo>
                  <a:lnTo>
                    <a:pt x="392" y="584"/>
                  </a:lnTo>
                  <a:lnTo>
                    <a:pt x="390" y="606"/>
                  </a:lnTo>
                  <a:lnTo>
                    <a:pt x="406" y="616"/>
                  </a:lnTo>
                  <a:lnTo>
                    <a:pt x="464" y="624"/>
                  </a:lnTo>
                  <a:lnTo>
                    <a:pt x="482" y="622"/>
                  </a:lnTo>
                  <a:lnTo>
                    <a:pt x="502" y="626"/>
                  </a:lnTo>
                  <a:lnTo>
                    <a:pt x="518" y="616"/>
                  </a:lnTo>
                  <a:lnTo>
                    <a:pt x="576" y="604"/>
                  </a:lnTo>
                  <a:lnTo>
                    <a:pt x="624" y="588"/>
                  </a:lnTo>
                  <a:lnTo>
                    <a:pt x="622" y="568"/>
                  </a:lnTo>
                  <a:lnTo>
                    <a:pt x="628" y="558"/>
                  </a:lnTo>
                  <a:lnTo>
                    <a:pt x="644" y="556"/>
                  </a:lnTo>
                  <a:lnTo>
                    <a:pt x="660" y="560"/>
                  </a:lnTo>
                  <a:lnTo>
                    <a:pt x="680" y="522"/>
                  </a:lnTo>
                  <a:lnTo>
                    <a:pt x="678" y="490"/>
                  </a:lnTo>
                  <a:lnTo>
                    <a:pt x="688" y="466"/>
                  </a:lnTo>
                  <a:lnTo>
                    <a:pt x="676" y="410"/>
                  </a:lnTo>
                  <a:lnTo>
                    <a:pt x="698" y="338"/>
                  </a:lnTo>
                  <a:lnTo>
                    <a:pt x="706" y="334"/>
                  </a:lnTo>
                  <a:lnTo>
                    <a:pt x="704" y="322"/>
                  </a:lnTo>
                  <a:lnTo>
                    <a:pt x="722" y="318"/>
                  </a:lnTo>
                  <a:lnTo>
                    <a:pt x="732" y="336"/>
                  </a:lnTo>
                  <a:lnTo>
                    <a:pt x="752" y="334"/>
                  </a:lnTo>
                  <a:lnTo>
                    <a:pt x="772" y="328"/>
                  </a:lnTo>
                  <a:lnTo>
                    <a:pt x="774" y="312"/>
                  </a:lnTo>
                  <a:lnTo>
                    <a:pt x="784" y="312"/>
                  </a:lnTo>
                  <a:lnTo>
                    <a:pt x="784" y="334"/>
                  </a:lnTo>
                  <a:lnTo>
                    <a:pt x="824" y="350"/>
                  </a:lnTo>
                  <a:lnTo>
                    <a:pt x="842" y="440"/>
                  </a:lnTo>
                  <a:lnTo>
                    <a:pt x="864" y="430"/>
                  </a:lnTo>
                  <a:lnTo>
                    <a:pt x="872" y="428"/>
                  </a:lnTo>
                  <a:lnTo>
                    <a:pt x="872" y="412"/>
                  </a:lnTo>
                  <a:lnTo>
                    <a:pt x="860" y="408"/>
                  </a:lnTo>
                  <a:lnTo>
                    <a:pt x="860" y="398"/>
                  </a:lnTo>
                  <a:lnTo>
                    <a:pt x="872" y="396"/>
                  </a:lnTo>
                  <a:lnTo>
                    <a:pt x="882" y="400"/>
                  </a:lnTo>
                  <a:lnTo>
                    <a:pt x="892" y="388"/>
                  </a:lnTo>
                  <a:lnTo>
                    <a:pt x="890" y="370"/>
                  </a:lnTo>
                  <a:lnTo>
                    <a:pt x="878" y="360"/>
                  </a:lnTo>
                  <a:lnTo>
                    <a:pt x="880" y="346"/>
                  </a:lnTo>
                  <a:lnTo>
                    <a:pt x="890" y="336"/>
                  </a:lnTo>
                  <a:lnTo>
                    <a:pt x="904" y="338"/>
                  </a:lnTo>
                  <a:lnTo>
                    <a:pt x="924" y="364"/>
                  </a:lnTo>
                  <a:lnTo>
                    <a:pt x="934" y="358"/>
                  </a:lnTo>
                  <a:lnTo>
                    <a:pt x="958" y="332"/>
                  </a:lnTo>
                  <a:lnTo>
                    <a:pt x="958" y="318"/>
                  </a:lnTo>
                  <a:lnTo>
                    <a:pt x="998" y="262"/>
                  </a:lnTo>
                  <a:lnTo>
                    <a:pt x="998" y="244"/>
                  </a:lnTo>
                  <a:lnTo>
                    <a:pt x="996" y="232"/>
                  </a:lnTo>
                  <a:lnTo>
                    <a:pt x="1006" y="232"/>
                  </a:lnTo>
                  <a:lnTo>
                    <a:pt x="1014" y="238"/>
                  </a:lnTo>
                  <a:lnTo>
                    <a:pt x="1042" y="232"/>
                  </a:lnTo>
                  <a:lnTo>
                    <a:pt x="1042" y="0"/>
                  </a:lnTo>
                  <a:lnTo>
                    <a:pt x="0" y="2"/>
                  </a:lnTo>
                  <a:lnTo>
                    <a:pt x="4" y="122"/>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90" name=""/>
            <p:cNvSpPr/>
            <p:nvPr/>
          </p:nvSpPr>
          <p:spPr>
            <a:xfrm>
              <a:off x="5299560" y="1078920"/>
              <a:ext cx="770040" cy="678600"/>
            </a:xfrm>
            <a:custGeom>
              <a:avLst/>
              <a:gdLst/>
              <a:ahLst/>
              <a:rect l="l" t="t" r="r" b="b"/>
              <a:pathLst>
                <a:path w="523" h="437">
                  <a:moveTo>
                    <a:pt x="24" y="0"/>
                  </a:moveTo>
                  <a:lnTo>
                    <a:pt x="8" y="304"/>
                  </a:lnTo>
                  <a:lnTo>
                    <a:pt x="0" y="434"/>
                  </a:lnTo>
                  <a:lnTo>
                    <a:pt x="126" y="436"/>
                  </a:lnTo>
                  <a:lnTo>
                    <a:pt x="340" y="432"/>
                  </a:lnTo>
                  <a:lnTo>
                    <a:pt x="370" y="116"/>
                  </a:lnTo>
                  <a:lnTo>
                    <a:pt x="522" y="0"/>
                  </a:lnTo>
                  <a:lnTo>
                    <a:pt x="24"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91" name=""/>
            <p:cNvSpPr/>
            <p:nvPr/>
          </p:nvSpPr>
          <p:spPr>
            <a:xfrm>
              <a:off x="4539240" y="1076040"/>
              <a:ext cx="793800" cy="676080"/>
            </a:xfrm>
            <a:custGeom>
              <a:avLst/>
              <a:gdLst/>
              <a:ahLst/>
              <a:rect l="l" t="t" r="r" b="b"/>
              <a:pathLst>
                <a:path w="539" h="435">
                  <a:moveTo>
                    <a:pt x="538" y="0"/>
                  </a:moveTo>
                  <a:lnTo>
                    <a:pt x="72" y="2"/>
                  </a:lnTo>
                  <a:lnTo>
                    <a:pt x="0" y="392"/>
                  </a:lnTo>
                  <a:lnTo>
                    <a:pt x="104" y="402"/>
                  </a:lnTo>
                  <a:lnTo>
                    <a:pt x="294" y="422"/>
                  </a:lnTo>
                  <a:lnTo>
                    <a:pt x="516" y="434"/>
                  </a:lnTo>
                  <a:lnTo>
                    <a:pt x="538"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92" name=""/>
            <p:cNvSpPr/>
            <p:nvPr/>
          </p:nvSpPr>
          <p:spPr>
            <a:xfrm>
              <a:off x="3747600" y="1073160"/>
              <a:ext cx="899280" cy="609480"/>
            </a:xfrm>
            <a:custGeom>
              <a:avLst/>
              <a:gdLst/>
              <a:ahLst/>
              <a:rect l="l" t="t" r="r" b="b"/>
              <a:pathLst>
                <a:path w="611" h="393">
                  <a:moveTo>
                    <a:pt x="610" y="2"/>
                  </a:moveTo>
                  <a:lnTo>
                    <a:pt x="0" y="0"/>
                  </a:lnTo>
                  <a:lnTo>
                    <a:pt x="54" y="46"/>
                  </a:lnTo>
                  <a:lnTo>
                    <a:pt x="134" y="100"/>
                  </a:lnTo>
                  <a:lnTo>
                    <a:pt x="134" y="106"/>
                  </a:lnTo>
                  <a:lnTo>
                    <a:pt x="194" y="188"/>
                  </a:lnTo>
                  <a:lnTo>
                    <a:pt x="192" y="204"/>
                  </a:lnTo>
                  <a:lnTo>
                    <a:pt x="208" y="228"/>
                  </a:lnTo>
                  <a:lnTo>
                    <a:pt x="234" y="246"/>
                  </a:lnTo>
                  <a:lnTo>
                    <a:pt x="234" y="264"/>
                  </a:lnTo>
                  <a:lnTo>
                    <a:pt x="220" y="292"/>
                  </a:lnTo>
                  <a:lnTo>
                    <a:pt x="214" y="300"/>
                  </a:lnTo>
                  <a:lnTo>
                    <a:pt x="222" y="318"/>
                  </a:lnTo>
                  <a:lnTo>
                    <a:pt x="244" y="328"/>
                  </a:lnTo>
                  <a:lnTo>
                    <a:pt x="256" y="352"/>
                  </a:lnTo>
                  <a:lnTo>
                    <a:pt x="400" y="376"/>
                  </a:lnTo>
                  <a:lnTo>
                    <a:pt x="538" y="392"/>
                  </a:lnTo>
                  <a:lnTo>
                    <a:pt x="610" y="2"/>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93" name=""/>
            <p:cNvSpPr/>
            <p:nvPr/>
          </p:nvSpPr>
          <p:spPr>
            <a:xfrm>
              <a:off x="3151080" y="1073160"/>
              <a:ext cx="974520" cy="547560"/>
            </a:xfrm>
            <a:custGeom>
              <a:avLst/>
              <a:gdLst/>
              <a:ahLst/>
              <a:rect l="l" t="t" r="r" b="b"/>
              <a:pathLst>
                <a:path w="662" h="353">
                  <a:moveTo>
                    <a:pt x="2" y="0"/>
                  </a:moveTo>
                  <a:lnTo>
                    <a:pt x="4" y="10"/>
                  </a:lnTo>
                  <a:lnTo>
                    <a:pt x="0" y="24"/>
                  </a:lnTo>
                  <a:lnTo>
                    <a:pt x="0" y="42"/>
                  </a:lnTo>
                  <a:lnTo>
                    <a:pt x="16" y="62"/>
                  </a:lnTo>
                  <a:lnTo>
                    <a:pt x="30" y="74"/>
                  </a:lnTo>
                  <a:lnTo>
                    <a:pt x="30" y="98"/>
                  </a:lnTo>
                  <a:lnTo>
                    <a:pt x="20" y="130"/>
                  </a:lnTo>
                  <a:lnTo>
                    <a:pt x="18" y="146"/>
                  </a:lnTo>
                  <a:lnTo>
                    <a:pt x="30" y="152"/>
                  </a:lnTo>
                  <a:lnTo>
                    <a:pt x="46" y="148"/>
                  </a:lnTo>
                  <a:lnTo>
                    <a:pt x="46" y="166"/>
                  </a:lnTo>
                  <a:lnTo>
                    <a:pt x="46" y="174"/>
                  </a:lnTo>
                  <a:lnTo>
                    <a:pt x="62" y="174"/>
                  </a:lnTo>
                  <a:lnTo>
                    <a:pt x="72" y="184"/>
                  </a:lnTo>
                  <a:lnTo>
                    <a:pt x="62" y="196"/>
                  </a:lnTo>
                  <a:lnTo>
                    <a:pt x="50" y="220"/>
                  </a:lnTo>
                  <a:lnTo>
                    <a:pt x="42" y="232"/>
                  </a:lnTo>
                  <a:lnTo>
                    <a:pt x="50" y="238"/>
                  </a:lnTo>
                  <a:lnTo>
                    <a:pt x="74" y="226"/>
                  </a:lnTo>
                  <a:lnTo>
                    <a:pt x="90" y="216"/>
                  </a:lnTo>
                  <a:lnTo>
                    <a:pt x="96" y="212"/>
                  </a:lnTo>
                  <a:lnTo>
                    <a:pt x="90" y="230"/>
                  </a:lnTo>
                  <a:lnTo>
                    <a:pt x="341" y="290"/>
                  </a:lnTo>
                  <a:lnTo>
                    <a:pt x="447" y="318"/>
                  </a:lnTo>
                  <a:lnTo>
                    <a:pt x="503" y="324"/>
                  </a:lnTo>
                  <a:lnTo>
                    <a:pt x="661" y="352"/>
                  </a:lnTo>
                  <a:lnTo>
                    <a:pt x="651" y="326"/>
                  </a:lnTo>
                  <a:lnTo>
                    <a:pt x="629" y="320"/>
                  </a:lnTo>
                  <a:lnTo>
                    <a:pt x="619" y="300"/>
                  </a:lnTo>
                  <a:lnTo>
                    <a:pt x="639" y="260"/>
                  </a:lnTo>
                  <a:lnTo>
                    <a:pt x="637" y="244"/>
                  </a:lnTo>
                  <a:lnTo>
                    <a:pt x="615" y="230"/>
                  </a:lnTo>
                  <a:lnTo>
                    <a:pt x="595" y="202"/>
                  </a:lnTo>
                  <a:lnTo>
                    <a:pt x="601" y="188"/>
                  </a:lnTo>
                  <a:lnTo>
                    <a:pt x="537" y="100"/>
                  </a:lnTo>
                  <a:lnTo>
                    <a:pt x="459" y="46"/>
                  </a:lnTo>
                  <a:lnTo>
                    <a:pt x="405" y="0"/>
                  </a:lnTo>
                  <a:lnTo>
                    <a:pt x="2"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94" name=""/>
            <p:cNvSpPr/>
            <p:nvPr/>
          </p:nvSpPr>
          <p:spPr>
            <a:xfrm>
              <a:off x="3051720" y="1429920"/>
              <a:ext cx="753120" cy="585000"/>
            </a:xfrm>
            <a:custGeom>
              <a:avLst/>
              <a:gdLst/>
              <a:ahLst/>
              <a:rect l="l" t="t" r="r" b="b"/>
              <a:pathLst>
                <a:path w="511" h="377">
                  <a:moveTo>
                    <a:pt x="452" y="376"/>
                  </a:moveTo>
                  <a:lnTo>
                    <a:pt x="386" y="358"/>
                  </a:lnTo>
                  <a:lnTo>
                    <a:pt x="342" y="348"/>
                  </a:lnTo>
                  <a:lnTo>
                    <a:pt x="308" y="352"/>
                  </a:lnTo>
                  <a:lnTo>
                    <a:pt x="290" y="344"/>
                  </a:lnTo>
                  <a:lnTo>
                    <a:pt x="268" y="344"/>
                  </a:lnTo>
                  <a:lnTo>
                    <a:pt x="236" y="350"/>
                  </a:lnTo>
                  <a:lnTo>
                    <a:pt x="204" y="340"/>
                  </a:lnTo>
                  <a:lnTo>
                    <a:pt x="166" y="340"/>
                  </a:lnTo>
                  <a:lnTo>
                    <a:pt x="138" y="332"/>
                  </a:lnTo>
                  <a:lnTo>
                    <a:pt x="90" y="326"/>
                  </a:lnTo>
                  <a:lnTo>
                    <a:pt x="68" y="300"/>
                  </a:lnTo>
                  <a:lnTo>
                    <a:pt x="70" y="268"/>
                  </a:lnTo>
                  <a:lnTo>
                    <a:pt x="56" y="258"/>
                  </a:lnTo>
                  <a:lnTo>
                    <a:pt x="40" y="254"/>
                  </a:lnTo>
                  <a:lnTo>
                    <a:pt x="30" y="238"/>
                  </a:lnTo>
                  <a:lnTo>
                    <a:pt x="6" y="234"/>
                  </a:lnTo>
                  <a:lnTo>
                    <a:pt x="0" y="222"/>
                  </a:lnTo>
                  <a:lnTo>
                    <a:pt x="2" y="206"/>
                  </a:lnTo>
                  <a:lnTo>
                    <a:pt x="14" y="202"/>
                  </a:lnTo>
                  <a:lnTo>
                    <a:pt x="20" y="192"/>
                  </a:lnTo>
                  <a:lnTo>
                    <a:pt x="10" y="164"/>
                  </a:lnTo>
                  <a:lnTo>
                    <a:pt x="12" y="112"/>
                  </a:lnTo>
                  <a:lnTo>
                    <a:pt x="16" y="90"/>
                  </a:lnTo>
                  <a:lnTo>
                    <a:pt x="2" y="58"/>
                  </a:lnTo>
                  <a:lnTo>
                    <a:pt x="2" y="36"/>
                  </a:lnTo>
                  <a:lnTo>
                    <a:pt x="14" y="26"/>
                  </a:lnTo>
                  <a:lnTo>
                    <a:pt x="28" y="30"/>
                  </a:lnTo>
                  <a:lnTo>
                    <a:pt x="46" y="46"/>
                  </a:lnTo>
                  <a:lnTo>
                    <a:pt x="72" y="58"/>
                  </a:lnTo>
                  <a:lnTo>
                    <a:pt x="102" y="62"/>
                  </a:lnTo>
                  <a:lnTo>
                    <a:pt x="116" y="64"/>
                  </a:lnTo>
                  <a:lnTo>
                    <a:pt x="134" y="92"/>
                  </a:lnTo>
                  <a:lnTo>
                    <a:pt x="126" y="102"/>
                  </a:lnTo>
                  <a:lnTo>
                    <a:pt x="124" y="108"/>
                  </a:lnTo>
                  <a:lnTo>
                    <a:pt x="130" y="120"/>
                  </a:lnTo>
                  <a:lnTo>
                    <a:pt x="134" y="124"/>
                  </a:lnTo>
                  <a:lnTo>
                    <a:pt x="114" y="164"/>
                  </a:lnTo>
                  <a:lnTo>
                    <a:pt x="122" y="164"/>
                  </a:lnTo>
                  <a:lnTo>
                    <a:pt x="150" y="164"/>
                  </a:lnTo>
                  <a:lnTo>
                    <a:pt x="146" y="118"/>
                  </a:lnTo>
                  <a:lnTo>
                    <a:pt x="166" y="114"/>
                  </a:lnTo>
                  <a:lnTo>
                    <a:pt x="168" y="100"/>
                  </a:lnTo>
                  <a:lnTo>
                    <a:pt x="160" y="94"/>
                  </a:lnTo>
                  <a:lnTo>
                    <a:pt x="138" y="90"/>
                  </a:lnTo>
                  <a:lnTo>
                    <a:pt x="138" y="80"/>
                  </a:lnTo>
                  <a:lnTo>
                    <a:pt x="164" y="42"/>
                  </a:lnTo>
                  <a:lnTo>
                    <a:pt x="146" y="12"/>
                  </a:lnTo>
                  <a:lnTo>
                    <a:pt x="156" y="0"/>
                  </a:lnTo>
                  <a:lnTo>
                    <a:pt x="510" y="88"/>
                  </a:lnTo>
                  <a:lnTo>
                    <a:pt x="452" y="376"/>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95" name=""/>
            <p:cNvSpPr/>
            <p:nvPr/>
          </p:nvSpPr>
          <p:spPr>
            <a:xfrm>
              <a:off x="2854440" y="1797120"/>
              <a:ext cx="902880" cy="787320"/>
            </a:xfrm>
            <a:custGeom>
              <a:avLst/>
              <a:gdLst/>
              <a:ahLst/>
              <a:rect l="l" t="t" r="r" b="b"/>
              <a:pathLst>
                <a:path w="613" h="507">
                  <a:moveTo>
                    <a:pt x="520" y="506"/>
                  </a:moveTo>
                  <a:lnTo>
                    <a:pt x="546" y="350"/>
                  </a:lnTo>
                  <a:lnTo>
                    <a:pt x="544" y="324"/>
                  </a:lnTo>
                  <a:lnTo>
                    <a:pt x="554" y="310"/>
                  </a:lnTo>
                  <a:lnTo>
                    <a:pt x="554" y="296"/>
                  </a:lnTo>
                  <a:lnTo>
                    <a:pt x="538" y="284"/>
                  </a:lnTo>
                  <a:lnTo>
                    <a:pt x="538" y="274"/>
                  </a:lnTo>
                  <a:lnTo>
                    <a:pt x="550" y="266"/>
                  </a:lnTo>
                  <a:lnTo>
                    <a:pt x="560" y="256"/>
                  </a:lnTo>
                  <a:lnTo>
                    <a:pt x="574" y="252"/>
                  </a:lnTo>
                  <a:lnTo>
                    <a:pt x="578" y="230"/>
                  </a:lnTo>
                  <a:lnTo>
                    <a:pt x="588" y="216"/>
                  </a:lnTo>
                  <a:lnTo>
                    <a:pt x="598" y="206"/>
                  </a:lnTo>
                  <a:lnTo>
                    <a:pt x="612" y="188"/>
                  </a:lnTo>
                  <a:lnTo>
                    <a:pt x="608" y="168"/>
                  </a:lnTo>
                  <a:lnTo>
                    <a:pt x="588" y="140"/>
                  </a:lnTo>
                  <a:lnTo>
                    <a:pt x="476" y="112"/>
                  </a:lnTo>
                  <a:lnTo>
                    <a:pt x="442" y="116"/>
                  </a:lnTo>
                  <a:lnTo>
                    <a:pt x="420" y="108"/>
                  </a:lnTo>
                  <a:lnTo>
                    <a:pt x="392" y="108"/>
                  </a:lnTo>
                  <a:lnTo>
                    <a:pt x="364" y="116"/>
                  </a:lnTo>
                  <a:lnTo>
                    <a:pt x="332" y="100"/>
                  </a:lnTo>
                  <a:lnTo>
                    <a:pt x="296" y="104"/>
                  </a:lnTo>
                  <a:lnTo>
                    <a:pt x="254" y="92"/>
                  </a:lnTo>
                  <a:lnTo>
                    <a:pt x="228" y="90"/>
                  </a:lnTo>
                  <a:lnTo>
                    <a:pt x="200" y="62"/>
                  </a:lnTo>
                  <a:lnTo>
                    <a:pt x="202" y="32"/>
                  </a:lnTo>
                  <a:lnTo>
                    <a:pt x="186" y="20"/>
                  </a:lnTo>
                  <a:lnTo>
                    <a:pt x="174" y="18"/>
                  </a:lnTo>
                  <a:lnTo>
                    <a:pt x="164" y="4"/>
                  </a:lnTo>
                  <a:lnTo>
                    <a:pt x="142" y="0"/>
                  </a:lnTo>
                  <a:lnTo>
                    <a:pt x="134" y="16"/>
                  </a:lnTo>
                  <a:lnTo>
                    <a:pt x="124" y="50"/>
                  </a:lnTo>
                  <a:lnTo>
                    <a:pt x="122" y="84"/>
                  </a:lnTo>
                  <a:lnTo>
                    <a:pt x="108" y="100"/>
                  </a:lnTo>
                  <a:lnTo>
                    <a:pt x="106" y="132"/>
                  </a:lnTo>
                  <a:lnTo>
                    <a:pt x="44" y="250"/>
                  </a:lnTo>
                  <a:lnTo>
                    <a:pt x="32" y="288"/>
                  </a:lnTo>
                  <a:lnTo>
                    <a:pt x="14" y="302"/>
                  </a:lnTo>
                  <a:lnTo>
                    <a:pt x="8" y="316"/>
                  </a:lnTo>
                  <a:lnTo>
                    <a:pt x="10" y="332"/>
                  </a:lnTo>
                  <a:lnTo>
                    <a:pt x="8" y="342"/>
                  </a:lnTo>
                  <a:lnTo>
                    <a:pt x="0" y="354"/>
                  </a:lnTo>
                  <a:lnTo>
                    <a:pt x="2" y="362"/>
                  </a:lnTo>
                  <a:lnTo>
                    <a:pt x="8" y="376"/>
                  </a:lnTo>
                  <a:lnTo>
                    <a:pt x="14" y="380"/>
                  </a:lnTo>
                  <a:lnTo>
                    <a:pt x="16" y="384"/>
                  </a:lnTo>
                  <a:lnTo>
                    <a:pt x="520" y="506"/>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96" name=""/>
            <p:cNvSpPr/>
            <p:nvPr/>
          </p:nvSpPr>
          <p:spPr>
            <a:xfrm>
              <a:off x="3620880" y="1567080"/>
              <a:ext cx="631080" cy="1119960"/>
            </a:xfrm>
            <a:custGeom>
              <a:avLst/>
              <a:gdLst/>
              <a:ahLst/>
              <a:rect l="l" t="t" r="r" b="b"/>
              <a:pathLst>
                <a:path w="429" h="721">
                  <a:moveTo>
                    <a:pt x="124" y="0"/>
                  </a:moveTo>
                  <a:lnTo>
                    <a:pt x="178" y="8"/>
                  </a:lnTo>
                  <a:lnTo>
                    <a:pt x="160" y="118"/>
                  </a:lnTo>
                  <a:lnTo>
                    <a:pt x="166" y="130"/>
                  </a:lnTo>
                  <a:lnTo>
                    <a:pt x="178" y="140"/>
                  </a:lnTo>
                  <a:lnTo>
                    <a:pt x="178" y="150"/>
                  </a:lnTo>
                  <a:lnTo>
                    <a:pt x="172" y="166"/>
                  </a:lnTo>
                  <a:lnTo>
                    <a:pt x="172" y="174"/>
                  </a:lnTo>
                  <a:lnTo>
                    <a:pt x="196" y="182"/>
                  </a:lnTo>
                  <a:lnTo>
                    <a:pt x="202" y="202"/>
                  </a:lnTo>
                  <a:lnTo>
                    <a:pt x="226" y="256"/>
                  </a:lnTo>
                  <a:lnTo>
                    <a:pt x="240" y="256"/>
                  </a:lnTo>
                  <a:lnTo>
                    <a:pt x="248" y="276"/>
                  </a:lnTo>
                  <a:lnTo>
                    <a:pt x="230" y="294"/>
                  </a:lnTo>
                  <a:lnTo>
                    <a:pt x="232" y="306"/>
                  </a:lnTo>
                  <a:lnTo>
                    <a:pt x="240" y="320"/>
                  </a:lnTo>
                  <a:lnTo>
                    <a:pt x="238" y="322"/>
                  </a:lnTo>
                  <a:lnTo>
                    <a:pt x="226" y="328"/>
                  </a:lnTo>
                  <a:lnTo>
                    <a:pt x="222" y="346"/>
                  </a:lnTo>
                  <a:lnTo>
                    <a:pt x="218" y="364"/>
                  </a:lnTo>
                  <a:lnTo>
                    <a:pt x="224" y="370"/>
                  </a:lnTo>
                  <a:lnTo>
                    <a:pt x="240" y="356"/>
                  </a:lnTo>
                  <a:lnTo>
                    <a:pt x="246" y="352"/>
                  </a:lnTo>
                  <a:lnTo>
                    <a:pt x="262" y="356"/>
                  </a:lnTo>
                  <a:lnTo>
                    <a:pt x="262" y="378"/>
                  </a:lnTo>
                  <a:lnTo>
                    <a:pt x="270" y="390"/>
                  </a:lnTo>
                  <a:lnTo>
                    <a:pt x="272" y="436"/>
                  </a:lnTo>
                  <a:lnTo>
                    <a:pt x="282" y="442"/>
                  </a:lnTo>
                  <a:lnTo>
                    <a:pt x="298" y="444"/>
                  </a:lnTo>
                  <a:lnTo>
                    <a:pt x="302" y="470"/>
                  </a:lnTo>
                  <a:lnTo>
                    <a:pt x="312" y="480"/>
                  </a:lnTo>
                  <a:lnTo>
                    <a:pt x="318" y="476"/>
                  </a:lnTo>
                  <a:lnTo>
                    <a:pt x="356" y="476"/>
                  </a:lnTo>
                  <a:lnTo>
                    <a:pt x="402" y="468"/>
                  </a:lnTo>
                  <a:lnTo>
                    <a:pt x="428" y="492"/>
                  </a:lnTo>
                  <a:lnTo>
                    <a:pt x="400" y="720"/>
                  </a:lnTo>
                  <a:lnTo>
                    <a:pt x="0" y="656"/>
                  </a:lnTo>
                  <a:lnTo>
                    <a:pt x="26" y="494"/>
                  </a:lnTo>
                  <a:lnTo>
                    <a:pt x="22" y="474"/>
                  </a:lnTo>
                  <a:lnTo>
                    <a:pt x="36" y="452"/>
                  </a:lnTo>
                  <a:lnTo>
                    <a:pt x="18" y="430"/>
                  </a:lnTo>
                  <a:lnTo>
                    <a:pt x="20" y="422"/>
                  </a:lnTo>
                  <a:lnTo>
                    <a:pt x="38" y="404"/>
                  </a:lnTo>
                  <a:lnTo>
                    <a:pt x="54" y="400"/>
                  </a:lnTo>
                  <a:lnTo>
                    <a:pt x="58" y="378"/>
                  </a:lnTo>
                  <a:lnTo>
                    <a:pt x="90" y="336"/>
                  </a:lnTo>
                  <a:lnTo>
                    <a:pt x="86" y="310"/>
                  </a:lnTo>
                  <a:lnTo>
                    <a:pt x="66" y="286"/>
                  </a:lnTo>
                  <a:lnTo>
                    <a:pt x="124"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97" name=""/>
            <p:cNvSpPr/>
            <p:nvPr/>
          </p:nvSpPr>
          <p:spPr>
            <a:xfrm>
              <a:off x="3858840" y="1576080"/>
              <a:ext cx="1123920" cy="759600"/>
            </a:xfrm>
            <a:custGeom>
              <a:avLst/>
              <a:gdLst/>
              <a:ahLst/>
              <a:rect l="l" t="t" r="r" b="b"/>
              <a:pathLst>
                <a:path w="763" h="489">
                  <a:moveTo>
                    <a:pt x="16" y="0"/>
                  </a:moveTo>
                  <a:lnTo>
                    <a:pt x="340" y="56"/>
                  </a:lnTo>
                  <a:lnTo>
                    <a:pt x="762" y="102"/>
                  </a:lnTo>
                  <a:lnTo>
                    <a:pt x="730" y="486"/>
                  </a:lnTo>
                  <a:lnTo>
                    <a:pt x="272" y="436"/>
                  </a:lnTo>
                  <a:lnTo>
                    <a:pt x="264" y="488"/>
                  </a:lnTo>
                  <a:lnTo>
                    <a:pt x="238" y="460"/>
                  </a:lnTo>
                  <a:lnTo>
                    <a:pt x="188" y="470"/>
                  </a:lnTo>
                  <a:lnTo>
                    <a:pt x="156" y="468"/>
                  </a:lnTo>
                  <a:lnTo>
                    <a:pt x="150" y="474"/>
                  </a:lnTo>
                  <a:lnTo>
                    <a:pt x="142" y="468"/>
                  </a:lnTo>
                  <a:lnTo>
                    <a:pt x="134" y="436"/>
                  </a:lnTo>
                  <a:lnTo>
                    <a:pt x="114" y="434"/>
                  </a:lnTo>
                  <a:lnTo>
                    <a:pt x="108" y="430"/>
                  </a:lnTo>
                  <a:lnTo>
                    <a:pt x="108" y="408"/>
                  </a:lnTo>
                  <a:lnTo>
                    <a:pt x="106" y="402"/>
                  </a:lnTo>
                  <a:lnTo>
                    <a:pt x="108" y="384"/>
                  </a:lnTo>
                  <a:lnTo>
                    <a:pt x="98" y="372"/>
                  </a:lnTo>
                  <a:lnTo>
                    <a:pt x="96" y="350"/>
                  </a:lnTo>
                  <a:lnTo>
                    <a:pt x="84" y="342"/>
                  </a:lnTo>
                  <a:lnTo>
                    <a:pt x="60" y="364"/>
                  </a:lnTo>
                  <a:lnTo>
                    <a:pt x="54" y="356"/>
                  </a:lnTo>
                  <a:lnTo>
                    <a:pt x="62" y="322"/>
                  </a:lnTo>
                  <a:lnTo>
                    <a:pt x="76" y="312"/>
                  </a:lnTo>
                  <a:lnTo>
                    <a:pt x="64" y="290"/>
                  </a:lnTo>
                  <a:lnTo>
                    <a:pt x="86" y="268"/>
                  </a:lnTo>
                  <a:lnTo>
                    <a:pt x="74" y="248"/>
                  </a:lnTo>
                  <a:lnTo>
                    <a:pt x="64" y="248"/>
                  </a:lnTo>
                  <a:lnTo>
                    <a:pt x="34" y="176"/>
                  </a:lnTo>
                  <a:lnTo>
                    <a:pt x="12" y="168"/>
                  </a:lnTo>
                  <a:lnTo>
                    <a:pt x="18" y="138"/>
                  </a:lnTo>
                  <a:lnTo>
                    <a:pt x="0" y="110"/>
                  </a:lnTo>
                  <a:lnTo>
                    <a:pt x="16"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98" name=""/>
            <p:cNvSpPr/>
            <p:nvPr/>
          </p:nvSpPr>
          <p:spPr>
            <a:xfrm>
              <a:off x="4943520" y="1734840"/>
              <a:ext cx="742680" cy="482400"/>
            </a:xfrm>
            <a:custGeom>
              <a:avLst/>
              <a:gdLst/>
              <a:ahLst/>
              <a:rect l="l" t="t" r="r" b="b"/>
              <a:pathLst>
                <a:path w="505" h="311">
                  <a:moveTo>
                    <a:pt x="24" y="0"/>
                  </a:moveTo>
                  <a:lnTo>
                    <a:pt x="252" y="12"/>
                  </a:lnTo>
                  <a:lnTo>
                    <a:pt x="460" y="16"/>
                  </a:lnTo>
                  <a:lnTo>
                    <a:pt x="462" y="32"/>
                  </a:lnTo>
                  <a:lnTo>
                    <a:pt x="472" y="44"/>
                  </a:lnTo>
                  <a:lnTo>
                    <a:pt x="472" y="50"/>
                  </a:lnTo>
                  <a:lnTo>
                    <a:pt x="456" y="60"/>
                  </a:lnTo>
                  <a:lnTo>
                    <a:pt x="470" y="78"/>
                  </a:lnTo>
                  <a:lnTo>
                    <a:pt x="464" y="96"/>
                  </a:lnTo>
                  <a:lnTo>
                    <a:pt x="468" y="108"/>
                  </a:lnTo>
                  <a:lnTo>
                    <a:pt x="480" y="150"/>
                  </a:lnTo>
                  <a:lnTo>
                    <a:pt x="486" y="160"/>
                  </a:lnTo>
                  <a:lnTo>
                    <a:pt x="490" y="178"/>
                  </a:lnTo>
                  <a:lnTo>
                    <a:pt x="484" y="180"/>
                  </a:lnTo>
                  <a:lnTo>
                    <a:pt x="478" y="196"/>
                  </a:lnTo>
                  <a:lnTo>
                    <a:pt x="488" y="208"/>
                  </a:lnTo>
                  <a:lnTo>
                    <a:pt x="488" y="226"/>
                  </a:lnTo>
                  <a:lnTo>
                    <a:pt x="482" y="232"/>
                  </a:lnTo>
                  <a:lnTo>
                    <a:pt x="488" y="240"/>
                  </a:lnTo>
                  <a:lnTo>
                    <a:pt x="480" y="250"/>
                  </a:lnTo>
                  <a:lnTo>
                    <a:pt x="484" y="260"/>
                  </a:lnTo>
                  <a:lnTo>
                    <a:pt x="498" y="274"/>
                  </a:lnTo>
                  <a:lnTo>
                    <a:pt x="504" y="308"/>
                  </a:lnTo>
                  <a:lnTo>
                    <a:pt x="348" y="310"/>
                  </a:lnTo>
                  <a:lnTo>
                    <a:pt x="214" y="306"/>
                  </a:lnTo>
                  <a:lnTo>
                    <a:pt x="60" y="300"/>
                  </a:lnTo>
                  <a:lnTo>
                    <a:pt x="0" y="294"/>
                  </a:lnTo>
                  <a:lnTo>
                    <a:pt x="24"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99" name=""/>
            <p:cNvSpPr/>
            <p:nvPr/>
          </p:nvSpPr>
          <p:spPr>
            <a:xfrm>
              <a:off x="4183920" y="2253600"/>
              <a:ext cx="750600" cy="674640"/>
            </a:xfrm>
            <a:custGeom>
              <a:avLst/>
              <a:gdLst/>
              <a:ahLst/>
              <a:rect l="l" t="t" r="r" b="b"/>
              <a:pathLst>
                <a:path w="510" h="435">
                  <a:moveTo>
                    <a:pt x="52" y="0"/>
                  </a:moveTo>
                  <a:lnTo>
                    <a:pt x="509" y="50"/>
                  </a:lnTo>
                  <a:lnTo>
                    <a:pt x="485" y="434"/>
                  </a:lnTo>
                  <a:lnTo>
                    <a:pt x="0" y="376"/>
                  </a:lnTo>
                  <a:lnTo>
                    <a:pt x="18" y="276"/>
                  </a:lnTo>
                  <a:lnTo>
                    <a:pt x="52"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00" name=""/>
            <p:cNvSpPr/>
            <p:nvPr/>
          </p:nvSpPr>
          <p:spPr>
            <a:xfrm>
              <a:off x="4921920" y="2194200"/>
              <a:ext cx="781920" cy="530280"/>
            </a:xfrm>
            <a:custGeom>
              <a:avLst/>
              <a:gdLst/>
              <a:ahLst/>
              <a:rect l="l" t="t" r="r" b="b"/>
              <a:pathLst>
                <a:path w="531" h="341">
                  <a:moveTo>
                    <a:pt x="16" y="0"/>
                  </a:moveTo>
                  <a:lnTo>
                    <a:pt x="140" y="8"/>
                  </a:lnTo>
                  <a:lnTo>
                    <a:pt x="314" y="14"/>
                  </a:lnTo>
                  <a:lnTo>
                    <a:pt x="458" y="12"/>
                  </a:lnTo>
                  <a:lnTo>
                    <a:pt x="518" y="12"/>
                  </a:lnTo>
                  <a:lnTo>
                    <a:pt x="516" y="32"/>
                  </a:lnTo>
                  <a:lnTo>
                    <a:pt x="510" y="36"/>
                  </a:lnTo>
                  <a:lnTo>
                    <a:pt x="504" y="40"/>
                  </a:lnTo>
                  <a:lnTo>
                    <a:pt x="502" y="54"/>
                  </a:lnTo>
                  <a:lnTo>
                    <a:pt x="514" y="74"/>
                  </a:lnTo>
                  <a:lnTo>
                    <a:pt x="524" y="80"/>
                  </a:lnTo>
                  <a:lnTo>
                    <a:pt x="522" y="92"/>
                  </a:lnTo>
                  <a:lnTo>
                    <a:pt x="526" y="100"/>
                  </a:lnTo>
                  <a:lnTo>
                    <a:pt x="526" y="230"/>
                  </a:lnTo>
                  <a:lnTo>
                    <a:pt x="530" y="248"/>
                  </a:lnTo>
                  <a:lnTo>
                    <a:pt x="522" y="252"/>
                  </a:lnTo>
                  <a:lnTo>
                    <a:pt x="520" y="258"/>
                  </a:lnTo>
                  <a:lnTo>
                    <a:pt x="526" y="266"/>
                  </a:lnTo>
                  <a:lnTo>
                    <a:pt x="524" y="310"/>
                  </a:lnTo>
                  <a:lnTo>
                    <a:pt x="518" y="314"/>
                  </a:lnTo>
                  <a:lnTo>
                    <a:pt x="520" y="332"/>
                  </a:lnTo>
                  <a:lnTo>
                    <a:pt x="526" y="340"/>
                  </a:lnTo>
                  <a:lnTo>
                    <a:pt x="518" y="340"/>
                  </a:lnTo>
                  <a:lnTo>
                    <a:pt x="506" y="340"/>
                  </a:lnTo>
                  <a:lnTo>
                    <a:pt x="490" y="328"/>
                  </a:lnTo>
                  <a:lnTo>
                    <a:pt x="480" y="312"/>
                  </a:lnTo>
                  <a:lnTo>
                    <a:pt x="474" y="310"/>
                  </a:lnTo>
                  <a:lnTo>
                    <a:pt x="458" y="318"/>
                  </a:lnTo>
                  <a:lnTo>
                    <a:pt x="446" y="302"/>
                  </a:lnTo>
                  <a:lnTo>
                    <a:pt x="422" y="316"/>
                  </a:lnTo>
                  <a:lnTo>
                    <a:pt x="408" y="316"/>
                  </a:lnTo>
                  <a:lnTo>
                    <a:pt x="398" y="312"/>
                  </a:lnTo>
                  <a:lnTo>
                    <a:pt x="384" y="294"/>
                  </a:lnTo>
                  <a:lnTo>
                    <a:pt x="0" y="286"/>
                  </a:lnTo>
                  <a:lnTo>
                    <a:pt x="16"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01" name=""/>
            <p:cNvSpPr/>
            <p:nvPr/>
          </p:nvSpPr>
          <p:spPr>
            <a:xfrm>
              <a:off x="4900320" y="2638080"/>
              <a:ext cx="918360" cy="455040"/>
            </a:xfrm>
            <a:custGeom>
              <a:avLst/>
              <a:gdLst/>
              <a:ahLst/>
              <a:rect l="l" t="t" r="r" b="b"/>
              <a:pathLst>
                <a:path w="624" h="293">
                  <a:moveTo>
                    <a:pt x="12" y="0"/>
                  </a:moveTo>
                  <a:lnTo>
                    <a:pt x="395" y="8"/>
                  </a:lnTo>
                  <a:lnTo>
                    <a:pt x="411" y="28"/>
                  </a:lnTo>
                  <a:lnTo>
                    <a:pt x="437" y="32"/>
                  </a:lnTo>
                  <a:lnTo>
                    <a:pt x="459" y="16"/>
                  </a:lnTo>
                  <a:lnTo>
                    <a:pt x="473" y="32"/>
                  </a:lnTo>
                  <a:lnTo>
                    <a:pt x="487" y="24"/>
                  </a:lnTo>
                  <a:lnTo>
                    <a:pt x="495" y="28"/>
                  </a:lnTo>
                  <a:lnTo>
                    <a:pt x="509" y="48"/>
                  </a:lnTo>
                  <a:lnTo>
                    <a:pt x="531" y="56"/>
                  </a:lnTo>
                  <a:lnTo>
                    <a:pt x="537" y="54"/>
                  </a:lnTo>
                  <a:lnTo>
                    <a:pt x="551" y="54"/>
                  </a:lnTo>
                  <a:lnTo>
                    <a:pt x="557" y="84"/>
                  </a:lnTo>
                  <a:lnTo>
                    <a:pt x="569" y="94"/>
                  </a:lnTo>
                  <a:lnTo>
                    <a:pt x="571" y="122"/>
                  </a:lnTo>
                  <a:lnTo>
                    <a:pt x="579" y="126"/>
                  </a:lnTo>
                  <a:lnTo>
                    <a:pt x="581" y="154"/>
                  </a:lnTo>
                  <a:lnTo>
                    <a:pt x="587" y="158"/>
                  </a:lnTo>
                  <a:lnTo>
                    <a:pt x="589" y="200"/>
                  </a:lnTo>
                  <a:lnTo>
                    <a:pt x="597" y="204"/>
                  </a:lnTo>
                  <a:lnTo>
                    <a:pt x="599" y="246"/>
                  </a:lnTo>
                  <a:lnTo>
                    <a:pt x="611" y="250"/>
                  </a:lnTo>
                  <a:lnTo>
                    <a:pt x="623" y="260"/>
                  </a:lnTo>
                  <a:lnTo>
                    <a:pt x="621" y="292"/>
                  </a:lnTo>
                  <a:lnTo>
                    <a:pt x="138" y="292"/>
                  </a:lnTo>
                  <a:lnTo>
                    <a:pt x="138" y="196"/>
                  </a:lnTo>
                  <a:lnTo>
                    <a:pt x="0" y="186"/>
                  </a:lnTo>
                  <a:lnTo>
                    <a:pt x="12"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02" name=""/>
            <p:cNvSpPr/>
            <p:nvPr/>
          </p:nvSpPr>
          <p:spPr>
            <a:xfrm>
              <a:off x="3787200" y="2634840"/>
              <a:ext cx="591840" cy="816480"/>
            </a:xfrm>
            <a:custGeom>
              <a:avLst/>
              <a:gdLst/>
              <a:ahLst/>
              <a:rect l="l" t="t" r="r" b="b"/>
              <a:pathLst>
                <a:path w="402" h="525">
                  <a:moveTo>
                    <a:pt x="76" y="0"/>
                  </a:moveTo>
                  <a:lnTo>
                    <a:pt x="285" y="32"/>
                  </a:lnTo>
                  <a:lnTo>
                    <a:pt x="269" y="130"/>
                  </a:lnTo>
                  <a:lnTo>
                    <a:pt x="401" y="146"/>
                  </a:lnTo>
                  <a:lnTo>
                    <a:pt x="361" y="524"/>
                  </a:lnTo>
                  <a:lnTo>
                    <a:pt x="0" y="466"/>
                  </a:lnTo>
                  <a:lnTo>
                    <a:pt x="76"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03" name=""/>
            <p:cNvSpPr/>
            <p:nvPr/>
          </p:nvSpPr>
          <p:spPr>
            <a:xfrm>
              <a:off x="4318200" y="2861640"/>
              <a:ext cx="781920" cy="666000"/>
            </a:xfrm>
            <a:custGeom>
              <a:avLst/>
              <a:gdLst/>
              <a:ahLst/>
              <a:rect l="l" t="t" r="r" b="b"/>
              <a:pathLst>
                <a:path w="531" h="429">
                  <a:moveTo>
                    <a:pt x="40" y="0"/>
                  </a:moveTo>
                  <a:lnTo>
                    <a:pt x="324" y="34"/>
                  </a:lnTo>
                  <a:lnTo>
                    <a:pt x="426" y="46"/>
                  </a:lnTo>
                  <a:lnTo>
                    <a:pt x="530" y="50"/>
                  </a:lnTo>
                  <a:lnTo>
                    <a:pt x="526" y="428"/>
                  </a:lnTo>
                  <a:lnTo>
                    <a:pt x="290" y="414"/>
                  </a:lnTo>
                  <a:lnTo>
                    <a:pt x="160" y="400"/>
                  </a:lnTo>
                  <a:lnTo>
                    <a:pt x="0" y="382"/>
                  </a:lnTo>
                  <a:lnTo>
                    <a:pt x="40"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04" name=""/>
            <p:cNvSpPr/>
            <p:nvPr/>
          </p:nvSpPr>
          <p:spPr>
            <a:xfrm>
              <a:off x="5092920" y="3091680"/>
              <a:ext cx="820080" cy="455040"/>
            </a:xfrm>
            <a:custGeom>
              <a:avLst/>
              <a:gdLst/>
              <a:ahLst/>
              <a:rect l="l" t="t" r="r" b="b"/>
              <a:pathLst>
                <a:path w="557" h="293">
                  <a:moveTo>
                    <a:pt x="4" y="0"/>
                  </a:moveTo>
                  <a:lnTo>
                    <a:pt x="486" y="0"/>
                  </a:lnTo>
                  <a:lnTo>
                    <a:pt x="514" y="4"/>
                  </a:lnTo>
                  <a:lnTo>
                    <a:pt x="524" y="12"/>
                  </a:lnTo>
                  <a:lnTo>
                    <a:pt x="532" y="20"/>
                  </a:lnTo>
                  <a:lnTo>
                    <a:pt x="530" y="34"/>
                  </a:lnTo>
                  <a:lnTo>
                    <a:pt x="520" y="34"/>
                  </a:lnTo>
                  <a:lnTo>
                    <a:pt x="516" y="42"/>
                  </a:lnTo>
                  <a:lnTo>
                    <a:pt x="518" y="48"/>
                  </a:lnTo>
                  <a:lnTo>
                    <a:pt x="532" y="54"/>
                  </a:lnTo>
                  <a:lnTo>
                    <a:pt x="534" y="64"/>
                  </a:lnTo>
                  <a:lnTo>
                    <a:pt x="532" y="74"/>
                  </a:lnTo>
                  <a:lnTo>
                    <a:pt x="546" y="86"/>
                  </a:lnTo>
                  <a:lnTo>
                    <a:pt x="550" y="98"/>
                  </a:lnTo>
                  <a:lnTo>
                    <a:pt x="556" y="292"/>
                  </a:lnTo>
                  <a:lnTo>
                    <a:pt x="176" y="288"/>
                  </a:lnTo>
                  <a:lnTo>
                    <a:pt x="0" y="280"/>
                  </a:lnTo>
                  <a:lnTo>
                    <a:pt x="4"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05" name=""/>
            <p:cNvSpPr/>
            <p:nvPr/>
          </p:nvSpPr>
          <p:spPr>
            <a:xfrm>
              <a:off x="4981680" y="3517920"/>
              <a:ext cx="954000" cy="506880"/>
            </a:xfrm>
            <a:custGeom>
              <a:avLst/>
              <a:gdLst/>
              <a:ahLst/>
              <a:rect l="l" t="t" r="r" b="b"/>
              <a:pathLst>
                <a:path w="648" h="327">
                  <a:moveTo>
                    <a:pt x="2" y="0"/>
                  </a:moveTo>
                  <a:lnTo>
                    <a:pt x="230" y="14"/>
                  </a:lnTo>
                  <a:lnTo>
                    <a:pt x="633" y="16"/>
                  </a:lnTo>
                  <a:lnTo>
                    <a:pt x="633" y="62"/>
                  </a:lnTo>
                  <a:lnTo>
                    <a:pt x="643" y="116"/>
                  </a:lnTo>
                  <a:lnTo>
                    <a:pt x="647" y="326"/>
                  </a:lnTo>
                  <a:lnTo>
                    <a:pt x="627" y="322"/>
                  </a:lnTo>
                  <a:lnTo>
                    <a:pt x="623" y="312"/>
                  </a:lnTo>
                  <a:lnTo>
                    <a:pt x="615" y="304"/>
                  </a:lnTo>
                  <a:lnTo>
                    <a:pt x="603" y="302"/>
                  </a:lnTo>
                  <a:lnTo>
                    <a:pt x="595" y="308"/>
                  </a:lnTo>
                  <a:lnTo>
                    <a:pt x="585" y="318"/>
                  </a:lnTo>
                  <a:lnTo>
                    <a:pt x="571" y="308"/>
                  </a:lnTo>
                  <a:lnTo>
                    <a:pt x="559" y="306"/>
                  </a:lnTo>
                  <a:lnTo>
                    <a:pt x="539" y="318"/>
                  </a:lnTo>
                  <a:lnTo>
                    <a:pt x="513" y="318"/>
                  </a:lnTo>
                  <a:lnTo>
                    <a:pt x="493" y="310"/>
                  </a:lnTo>
                  <a:lnTo>
                    <a:pt x="471" y="312"/>
                  </a:lnTo>
                  <a:lnTo>
                    <a:pt x="459" y="324"/>
                  </a:lnTo>
                  <a:lnTo>
                    <a:pt x="453" y="324"/>
                  </a:lnTo>
                  <a:lnTo>
                    <a:pt x="437" y="308"/>
                  </a:lnTo>
                  <a:lnTo>
                    <a:pt x="413" y="308"/>
                  </a:lnTo>
                  <a:lnTo>
                    <a:pt x="397" y="308"/>
                  </a:lnTo>
                  <a:lnTo>
                    <a:pt x="385" y="300"/>
                  </a:lnTo>
                  <a:lnTo>
                    <a:pt x="375" y="280"/>
                  </a:lnTo>
                  <a:lnTo>
                    <a:pt x="359" y="276"/>
                  </a:lnTo>
                  <a:lnTo>
                    <a:pt x="349" y="276"/>
                  </a:lnTo>
                  <a:lnTo>
                    <a:pt x="339" y="284"/>
                  </a:lnTo>
                  <a:lnTo>
                    <a:pt x="306" y="282"/>
                  </a:lnTo>
                  <a:lnTo>
                    <a:pt x="294" y="276"/>
                  </a:lnTo>
                  <a:lnTo>
                    <a:pt x="290" y="258"/>
                  </a:lnTo>
                  <a:lnTo>
                    <a:pt x="282" y="250"/>
                  </a:lnTo>
                  <a:lnTo>
                    <a:pt x="276" y="252"/>
                  </a:lnTo>
                  <a:lnTo>
                    <a:pt x="258" y="260"/>
                  </a:lnTo>
                  <a:lnTo>
                    <a:pt x="248" y="260"/>
                  </a:lnTo>
                  <a:lnTo>
                    <a:pt x="242" y="258"/>
                  </a:lnTo>
                  <a:lnTo>
                    <a:pt x="240" y="250"/>
                  </a:lnTo>
                  <a:lnTo>
                    <a:pt x="236" y="238"/>
                  </a:lnTo>
                  <a:lnTo>
                    <a:pt x="234" y="230"/>
                  </a:lnTo>
                  <a:lnTo>
                    <a:pt x="230" y="208"/>
                  </a:lnTo>
                  <a:lnTo>
                    <a:pt x="220" y="64"/>
                  </a:lnTo>
                  <a:lnTo>
                    <a:pt x="0" y="48"/>
                  </a:lnTo>
                  <a:lnTo>
                    <a:pt x="2"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06" name=""/>
            <p:cNvSpPr/>
            <p:nvPr/>
          </p:nvSpPr>
          <p:spPr>
            <a:xfrm>
              <a:off x="4233240" y="3452760"/>
              <a:ext cx="749520" cy="839160"/>
            </a:xfrm>
            <a:custGeom>
              <a:avLst/>
              <a:gdLst/>
              <a:ahLst/>
              <a:rect l="l" t="t" r="r" b="b"/>
              <a:pathLst>
                <a:path w="509" h="541">
                  <a:moveTo>
                    <a:pt x="508" y="44"/>
                  </a:moveTo>
                  <a:lnTo>
                    <a:pt x="506" y="148"/>
                  </a:lnTo>
                  <a:lnTo>
                    <a:pt x="494" y="366"/>
                  </a:lnTo>
                  <a:lnTo>
                    <a:pt x="486" y="512"/>
                  </a:lnTo>
                  <a:lnTo>
                    <a:pt x="208" y="500"/>
                  </a:lnTo>
                  <a:lnTo>
                    <a:pt x="200" y="514"/>
                  </a:lnTo>
                  <a:lnTo>
                    <a:pt x="76" y="506"/>
                  </a:lnTo>
                  <a:lnTo>
                    <a:pt x="66" y="540"/>
                  </a:lnTo>
                  <a:lnTo>
                    <a:pt x="0" y="530"/>
                  </a:lnTo>
                  <a:lnTo>
                    <a:pt x="56" y="0"/>
                  </a:lnTo>
                  <a:lnTo>
                    <a:pt x="156" y="12"/>
                  </a:lnTo>
                  <a:lnTo>
                    <a:pt x="296" y="28"/>
                  </a:lnTo>
                  <a:lnTo>
                    <a:pt x="436" y="42"/>
                  </a:lnTo>
                  <a:lnTo>
                    <a:pt x="508" y="44"/>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07" name=""/>
            <p:cNvSpPr/>
            <p:nvPr/>
          </p:nvSpPr>
          <p:spPr>
            <a:xfrm>
              <a:off x="3605400" y="3358800"/>
              <a:ext cx="712440" cy="914760"/>
            </a:xfrm>
            <a:custGeom>
              <a:avLst/>
              <a:gdLst/>
              <a:ahLst/>
              <a:rect l="l" t="t" r="r" b="b"/>
              <a:pathLst>
                <a:path w="484" h="589">
                  <a:moveTo>
                    <a:pt x="122" y="0"/>
                  </a:moveTo>
                  <a:lnTo>
                    <a:pt x="106" y="92"/>
                  </a:lnTo>
                  <a:lnTo>
                    <a:pt x="96" y="96"/>
                  </a:lnTo>
                  <a:lnTo>
                    <a:pt x="84" y="86"/>
                  </a:lnTo>
                  <a:lnTo>
                    <a:pt x="76" y="80"/>
                  </a:lnTo>
                  <a:lnTo>
                    <a:pt x="58" y="84"/>
                  </a:lnTo>
                  <a:lnTo>
                    <a:pt x="52" y="92"/>
                  </a:lnTo>
                  <a:lnTo>
                    <a:pt x="54" y="102"/>
                  </a:lnTo>
                  <a:lnTo>
                    <a:pt x="58" y="108"/>
                  </a:lnTo>
                  <a:lnTo>
                    <a:pt x="58" y="116"/>
                  </a:lnTo>
                  <a:lnTo>
                    <a:pt x="50" y="118"/>
                  </a:lnTo>
                  <a:lnTo>
                    <a:pt x="52" y="122"/>
                  </a:lnTo>
                  <a:lnTo>
                    <a:pt x="58" y="124"/>
                  </a:lnTo>
                  <a:lnTo>
                    <a:pt x="54" y="130"/>
                  </a:lnTo>
                  <a:lnTo>
                    <a:pt x="52" y="134"/>
                  </a:lnTo>
                  <a:lnTo>
                    <a:pt x="56" y="146"/>
                  </a:lnTo>
                  <a:lnTo>
                    <a:pt x="60" y="156"/>
                  </a:lnTo>
                  <a:lnTo>
                    <a:pt x="54" y="176"/>
                  </a:lnTo>
                  <a:lnTo>
                    <a:pt x="50" y="192"/>
                  </a:lnTo>
                  <a:lnTo>
                    <a:pt x="46" y="198"/>
                  </a:lnTo>
                  <a:lnTo>
                    <a:pt x="58" y="218"/>
                  </a:lnTo>
                  <a:lnTo>
                    <a:pt x="60" y="230"/>
                  </a:lnTo>
                  <a:lnTo>
                    <a:pt x="74" y="252"/>
                  </a:lnTo>
                  <a:lnTo>
                    <a:pt x="72" y="258"/>
                  </a:lnTo>
                  <a:lnTo>
                    <a:pt x="66" y="264"/>
                  </a:lnTo>
                  <a:lnTo>
                    <a:pt x="54" y="280"/>
                  </a:lnTo>
                  <a:lnTo>
                    <a:pt x="44" y="276"/>
                  </a:lnTo>
                  <a:lnTo>
                    <a:pt x="42" y="290"/>
                  </a:lnTo>
                  <a:lnTo>
                    <a:pt x="40" y="308"/>
                  </a:lnTo>
                  <a:lnTo>
                    <a:pt x="20" y="332"/>
                  </a:lnTo>
                  <a:lnTo>
                    <a:pt x="16" y="342"/>
                  </a:lnTo>
                  <a:lnTo>
                    <a:pt x="20" y="374"/>
                  </a:lnTo>
                  <a:lnTo>
                    <a:pt x="20" y="390"/>
                  </a:lnTo>
                  <a:lnTo>
                    <a:pt x="12" y="396"/>
                  </a:lnTo>
                  <a:lnTo>
                    <a:pt x="8" y="400"/>
                  </a:lnTo>
                  <a:lnTo>
                    <a:pt x="0" y="402"/>
                  </a:lnTo>
                  <a:lnTo>
                    <a:pt x="2" y="410"/>
                  </a:lnTo>
                  <a:lnTo>
                    <a:pt x="271" y="574"/>
                  </a:lnTo>
                  <a:lnTo>
                    <a:pt x="427" y="588"/>
                  </a:lnTo>
                  <a:lnTo>
                    <a:pt x="483" y="58"/>
                  </a:lnTo>
                  <a:lnTo>
                    <a:pt x="122"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08" name=""/>
            <p:cNvSpPr/>
            <p:nvPr/>
          </p:nvSpPr>
          <p:spPr>
            <a:xfrm>
              <a:off x="3208320" y="2507760"/>
              <a:ext cx="689760" cy="1130040"/>
            </a:xfrm>
            <a:custGeom>
              <a:avLst/>
              <a:gdLst/>
              <a:ahLst/>
              <a:rect l="l" t="t" r="r" b="b"/>
              <a:pathLst>
                <a:path w="469" h="727">
                  <a:moveTo>
                    <a:pt x="72" y="0"/>
                  </a:moveTo>
                  <a:lnTo>
                    <a:pt x="244" y="38"/>
                  </a:lnTo>
                  <a:lnTo>
                    <a:pt x="280" y="48"/>
                  </a:lnTo>
                  <a:lnTo>
                    <a:pt x="468" y="80"/>
                  </a:lnTo>
                  <a:lnTo>
                    <a:pt x="376" y="636"/>
                  </a:lnTo>
                  <a:lnTo>
                    <a:pt x="372" y="642"/>
                  </a:lnTo>
                  <a:lnTo>
                    <a:pt x="366" y="642"/>
                  </a:lnTo>
                  <a:lnTo>
                    <a:pt x="356" y="634"/>
                  </a:lnTo>
                  <a:lnTo>
                    <a:pt x="344" y="626"/>
                  </a:lnTo>
                  <a:lnTo>
                    <a:pt x="332" y="630"/>
                  </a:lnTo>
                  <a:lnTo>
                    <a:pt x="320" y="636"/>
                  </a:lnTo>
                  <a:lnTo>
                    <a:pt x="326" y="652"/>
                  </a:lnTo>
                  <a:lnTo>
                    <a:pt x="328" y="666"/>
                  </a:lnTo>
                  <a:lnTo>
                    <a:pt x="322" y="668"/>
                  </a:lnTo>
                  <a:lnTo>
                    <a:pt x="322" y="686"/>
                  </a:lnTo>
                  <a:lnTo>
                    <a:pt x="328" y="708"/>
                  </a:lnTo>
                  <a:lnTo>
                    <a:pt x="322" y="724"/>
                  </a:lnTo>
                  <a:lnTo>
                    <a:pt x="318" y="726"/>
                  </a:lnTo>
                  <a:lnTo>
                    <a:pt x="0" y="278"/>
                  </a:lnTo>
                  <a:lnTo>
                    <a:pt x="72"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09" name=""/>
            <p:cNvSpPr/>
            <p:nvPr/>
          </p:nvSpPr>
          <p:spPr>
            <a:xfrm>
              <a:off x="2801880" y="2396880"/>
              <a:ext cx="911160" cy="1568880"/>
            </a:xfrm>
            <a:custGeom>
              <a:avLst/>
              <a:gdLst/>
              <a:ahLst/>
              <a:rect l="l" t="t" r="r" b="b"/>
              <a:pathLst>
                <a:path w="619" h="1011">
                  <a:moveTo>
                    <a:pt x="52" y="0"/>
                  </a:moveTo>
                  <a:lnTo>
                    <a:pt x="46" y="12"/>
                  </a:lnTo>
                  <a:lnTo>
                    <a:pt x="42" y="14"/>
                  </a:lnTo>
                  <a:lnTo>
                    <a:pt x="38" y="28"/>
                  </a:lnTo>
                  <a:lnTo>
                    <a:pt x="48" y="44"/>
                  </a:lnTo>
                  <a:lnTo>
                    <a:pt x="42" y="56"/>
                  </a:lnTo>
                  <a:lnTo>
                    <a:pt x="40" y="72"/>
                  </a:lnTo>
                  <a:lnTo>
                    <a:pt x="30" y="78"/>
                  </a:lnTo>
                  <a:lnTo>
                    <a:pt x="28" y="102"/>
                  </a:lnTo>
                  <a:lnTo>
                    <a:pt x="24" y="114"/>
                  </a:lnTo>
                  <a:lnTo>
                    <a:pt x="8" y="116"/>
                  </a:lnTo>
                  <a:lnTo>
                    <a:pt x="0" y="120"/>
                  </a:lnTo>
                  <a:lnTo>
                    <a:pt x="0" y="144"/>
                  </a:lnTo>
                  <a:lnTo>
                    <a:pt x="0" y="154"/>
                  </a:lnTo>
                  <a:lnTo>
                    <a:pt x="8" y="170"/>
                  </a:lnTo>
                  <a:lnTo>
                    <a:pt x="18" y="210"/>
                  </a:lnTo>
                  <a:lnTo>
                    <a:pt x="26" y="226"/>
                  </a:lnTo>
                  <a:lnTo>
                    <a:pt x="16" y="244"/>
                  </a:lnTo>
                  <a:lnTo>
                    <a:pt x="10" y="258"/>
                  </a:lnTo>
                  <a:lnTo>
                    <a:pt x="6" y="284"/>
                  </a:lnTo>
                  <a:lnTo>
                    <a:pt x="8" y="310"/>
                  </a:lnTo>
                  <a:lnTo>
                    <a:pt x="16" y="320"/>
                  </a:lnTo>
                  <a:lnTo>
                    <a:pt x="34" y="336"/>
                  </a:lnTo>
                  <a:lnTo>
                    <a:pt x="46" y="360"/>
                  </a:lnTo>
                  <a:lnTo>
                    <a:pt x="48" y="386"/>
                  </a:lnTo>
                  <a:lnTo>
                    <a:pt x="46" y="390"/>
                  </a:lnTo>
                  <a:lnTo>
                    <a:pt x="58" y="422"/>
                  </a:lnTo>
                  <a:lnTo>
                    <a:pt x="62" y="446"/>
                  </a:lnTo>
                  <a:lnTo>
                    <a:pt x="56" y="456"/>
                  </a:lnTo>
                  <a:lnTo>
                    <a:pt x="62" y="462"/>
                  </a:lnTo>
                  <a:lnTo>
                    <a:pt x="68" y="484"/>
                  </a:lnTo>
                  <a:lnTo>
                    <a:pt x="86" y="498"/>
                  </a:lnTo>
                  <a:lnTo>
                    <a:pt x="90" y="512"/>
                  </a:lnTo>
                  <a:lnTo>
                    <a:pt x="82" y="540"/>
                  </a:lnTo>
                  <a:lnTo>
                    <a:pt x="72" y="548"/>
                  </a:lnTo>
                  <a:lnTo>
                    <a:pt x="76" y="568"/>
                  </a:lnTo>
                  <a:lnTo>
                    <a:pt x="90" y="578"/>
                  </a:lnTo>
                  <a:lnTo>
                    <a:pt x="98" y="582"/>
                  </a:lnTo>
                  <a:lnTo>
                    <a:pt x="106" y="618"/>
                  </a:lnTo>
                  <a:lnTo>
                    <a:pt x="110" y="642"/>
                  </a:lnTo>
                  <a:lnTo>
                    <a:pt x="116" y="650"/>
                  </a:lnTo>
                  <a:lnTo>
                    <a:pt x="136" y="654"/>
                  </a:lnTo>
                  <a:lnTo>
                    <a:pt x="132" y="672"/>
                  </a:lnTo>
                  <a:lnTo>
                    <a:pt x="130" y="682"/>
                  </a:lnTo>
                  <a:lnTo>
                    <a:pt x="144" y="698"/>
                  </a:lnTo>
                  <a:lnTo>
                    <a:pt x="146" y="710"/>
                  </a:lnTo>
                  <a:lnTo>
                    <a:pt x="134" y="718"/>
                  </a:lnTo>
                  <a:lnTo>
                    <a:pt x="130" y="724"/>
                  </a:lnTo>
                  <a:lnTo>
                    <a:pt x="134" y="740"/>
                  </a:lnTo>
                  <a:lnTo>
                    <a:pt x="136" y="770"/>
                  </a:lnTo>
                  <a:lnTo>
                    <a:pt x="156" y="770"/>
                  </a:lnTo>
                  <a:lnTo>
                    <a:pt x="184" y="776"/>
                  </a:lnTo>
                  <a:lnTo>
                    <a:pt x="216" y="784"/>
                  </a:lnTo>
                  <a:lnTo>
                    <a:pt x="226" y="790"/>
                  </a:lnTo>
                  <a:lnTo>
                    <a:pt x="242" y="818"/>
                  </a:lnTo>
                  <a:lnTo>
                    <a:pt x="268" y="818"/>
                  </a:lnTo>
                  <a:lnTo>
                    <a:pt x="270" y="832"/>
                  </a:lnTo>
                  <a:lnTo>
                    <a:pt x="280" y="850"/>
                  </a:lnTo>
                  <a:lnTo>
                    <a:pt x="288" y="862"/>
                  </a:lnTo>
                  <a:lnTo>
                    <a:pt x="308" y="880"/>
                  </a:lnTo>
                  <a:lnTo>
                    <a:pt x="328" y="894"/>
                  </a:lnTo>
                  <a:lnTo>
                    <a:pt x="350" y="930"/>
                  </a:lnTo>
                  <a:lnTo>
                    <a:pt x="354" y="956"/>
                  </a:lnTo>
                  <a:lnTo>
                    <a:pt x="362" y="958"/>
                  </a:lnTo>
                  <a:lnTo>
                    <a:pt x="360" y="992"/>
                  </a:lnTo>
                  <a:lnTo>
                    <a:pt x="562" y="1010"/>
                  </a:lnTo>
                  <a:lnTo>
                    <a:pt x="562" y="960"/>
                  </a:lnTo>
                  <a:lnTo>
                    <a:pt x="584" y="926"/>
                  </a:lnTo>
                  <a:lnTo>
                    <a:pt x="588" y="896"/>
                  </a:lnTo>
                  <a:lnTo>
                    <a:pt x="598" y="898"/>
                  </a:lnTo>
                  <a:lnTo>
                    <a:pt x="618" y="870"/>
                  </a:lnTo>
                  <a:lnTo>
                    <a:pt x="602" y="846"/>
                  </a:lnTo>
                  <a:lnTo>
                    <a:pt x="604" y="836"/>
                  </a:lnTo>
                  <a:lnTo>
                    <a:pt x="590" y="816"/>
                  </a:lnTo>
                  <a:lnTo>
                    <a:pt x="594" y="804"/>
                  </a:lnTo>
                  <a:lnTo>
                    <a:pt x="274" y="346"/>
                  </a:lnTo>
                  <a:lnTo>
                    <a:pt x="346" y="72"/>
                  </a:lnTo>
                  <a:lnTo>
                    <a:pt x="52"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10" name=""/>
            <p:cNvSpPr/>
            <p:nvPr/>
          </p:nvSpPr>
          <p:spPr>
            <a:xfrm>
              <a:off x="5615280" y="1703160"/>
              <a:ext cx="710280" cy="886680"/>
            </a:xfrm>
            <a:custGeom>
              <a:avLst/>
              <a:gdLst/>
              <a:ahLst/>
              <a:rect l="l" t="t" r="r" b="b"/>
              <a:pathLst>
                <a:path w="482" h="571">
                  <a:moveTo>
                    <a:pt x="4" y="34"/>
                  </a:moveTo>
                  <a:lnTo>
                    <a:pt x="128" y="32"/>
                  </a:lnTo>
                  <a:lnTo>
                    <a:pt x="132" y="0"/>
                  </a:lnTo>
                  <a:lnTo>
                    <a:pt x="154" y="0"/>
                  </a:lnTo>
                  <a:lnTo>
                    <a:pt x="156" y="42"/>
                  </a:lnTo>
                  <a:lnTo>
                    <a:pt x="166" y="54"/>
                  </a:lnTo>
                  <a:lnTo>
                    <a:pt x="170" y="68"/>
                  </a:lnTo>
                  <a:lnTo>
                    <a:pt x="188" y="74"/>
                  </a:lnTo>
                  <a:lnTo>
                    <a:pt x="206" y="76"/>
                  </a:lnTo>
                  <a:lnTo>
                    <a:pt x="224" y="92"/>
                  </a:lnTo>
                  <a:lnTo>
                    <a:pt x="234" y="88"/>
                  </a:lnTo>
                  <a:lnTo>
                    <a:pt x="243" y="72"/>
                  </a:lnTo>
                  <a:lnTo>
                    <a:pt x="293" y="76"/>
                  </a:lnTo>
                  <a:lnTo>
                    <a:pt x="297" y="96"/>
                  </a:lnTo>
                  <a:lnTo>
                    <a:pt x="305" y="100"/>
                  </a:lnTo>
                  <a:lnTo>
                    <a:pt x="313" y="94"/>
                  </a:lnTo>
                  <a:lnTo>
                    <a:pt x="327" y="94"/>
                  </a:lnTo>
                  <a:lnTo>
                    <a:pt x="351" y="118"/>
                  </a:lnTo>
                  <a:lnTo>
                    <a:pt x="399" y="116"/>
                  </a:lnTo>
                  <a:lnTo>
                    <a:pt x="399" y="104"/>
                  </a:lnTo>
                  <a:lnTo>
                    <a:pt x="411" y="94"/>
                  </a:lnTo>
                  <a:lnTo>
                    <a:pt x="423" y="110"/>
                  </a:lnTo>
                  <a:lnTo>
                    <a:pt x="455" y="108"/>
                  </a:lnTo>
                  <a:lnTo>
                    <a:pt x="481" y="118"/>
                  </a:lnTo>
                  <a:lnTo>
                    <a:pt x="439" y="148"/>
                  </a:lnTo>
                  <a:lnTo>
                    <a:pt x="391" y="182"/>
                  </a:lnTo>
                  <a:lnTo>
                    <a:pt x="355" y="232"/>
                  </a:lnTo>
                  <a:lnTo>
                    <a:pt x="343" y="254"/>
                  </a:lnTo>
                  <a:lnTo>
                    <a:pt x="323" y="266"/>
                  </a:lnTo>
                  <a:lnTo>
                    <a:pt x="319" y="286"/>
                  </a:lnTo>
                  <a:lnTo>
                    <a:pt x="327" y="308"/>
                  </a:lnTo>
                  <a:lnTo>
                    <a:pt x="311" y="326"/>
                  </a:lnTo>
                  <a:lnTo>
                    <a:pt x="295" y="348"/>
                  </a:lnTo>
                  <a:lnTo>
                    <a:pt x="295" y="362"/>
                  </a:lnTo>
                  <a:lnTo>
                    <a:pt x="299" y="364"/>
                  </a:lnTo>
                  <a:lnTo>
                    <a:pt x="297" y="438"/>
                  </a:lnTo>
                  <a:lnTo>
                    <a:pt x="357" y="470"/>
                  </a:lnTo>
                  <a:lnTo>
                    <a:pt x="371" y="486"/>
                  </a:lnTo>
                  <a:lnTo>
                    <a:pt x="373" y="500"/>
                  </a:lnTo>
                  <a:lnTo>
                    <a:pt x="401" y="502"/>
                  </a:lnTo>
                  <a:lnTo>
                    <a:pt x="411" y="544"/>
                  </a:lnTo>
                  <a:lnTo>
                    <a:pt x="423" y="554"/>
                  </a:lnTo>
                  <a:lnTo>
                    <a:pt x="419" y="560"/>
                  </a:lnTo>
                  <a:lnTo>
                    <a:pt x="277" y="560"/>
                  </a:lnTo>
                  <a:lnTo>
                    <a:pt x="138" y="564"/>
                  </a:lnTo>
                  <a:lnTo>
                    <a:pt x="56" y="570"/>
                  </a:lnTo>
                  <a:lnTo>
                    <a:pt x="56" y="554"/>
                  </a:lnTo>
                  <a:lnTo>
                    <a:pt x="56" y="402"/>
                  </a:lnTo>
                  <a:lnTo>
                    <a:pt x="32" y="372"/>
                  </a:lnTo>
                  <a:lnTo>
                    <a:pt x="36" y="354"/>
                  </a:lnTo>
                  <a:lnTo>
                    <a:pt x="48" y="340"/>
                  </a:lnTo>
                  <a:lnTo>
                    <a:pt x="48" y="294"/>
                  </a:lnTo>
                  <a:lnTo>
                    <a:pt x="24" y="274"/>
                  </a:lnTo>
                  <a:lnTo>
                    <a:pt x="28" y="266"/>
                  </a:lnTo>
                  <a:lnTo>
                    <a:pt x="34" y="260"/>
                  </a:lnTo>
                  <a:lnTo>
                    <a:pt x="24" y="250"/>
                  </a:lnTo>
                  <a:lnTo>
                    <a:pt x="30" y="240"/>
                  </a:lnTo>
                  <a:lnTo>
                    <a:pt x="32" y="226"/>
                  </a:lnTo>
                  <a:lnTo>
                    <a:pt x="20" y="216"/>
                  </a:lnTo>
                  <a:lnTo>
                    <a:pt x="28" y="200"/>
                  </a:lnTo>
                  <a:lnTo>
                    <a:pt x="36" y="192"/>
                  </a:lnTo>
                  <a:lnTo>
                    <a:pt x="24" y="170"/>
                  </a:lnTo>
                  <a:lnTo>
                    <a:pt x="10" y="118"/>
                  </a:lnTo>
                  <a:lnTo>
                    <a:pt x="14" y="98"/>
                  </a:lnTo>
                  <a:lnTo>
                    <a:pt x="0" y="82"/>
                  </a:lnTo>
                  <a:lnTo>
                    <a:pt x="18" y="68"/>
                  </a:lnTo>
                  <a:lnTo>
                    <a:pt x="8" y="52"/>
                  </a:lnTo>
                  <a:lnTo>
                    <a:pt x="4" y="34"/>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11" name=""/>
            <p:cNvSpPr/>
            <p:nvPr/>
          </p:nvSpPr>
          <p:spPr>
            <a:xfrm>
              <a:off x="5684760" y="2572920"/>
              <a:ext cx="667080" cy="455040"/>
            </a:xfrm>
            <a:custGeom>
              <a:avLst/>
              <a:gdLst/>
              <a:ahLst/>
              <a:rect l="l" t="t" r="r" b="b"/>
              <a:pathLst>
                <a:path w="453" h="293">
                  <a:moveTo>
                    <a:pt x="6" y="8"/>
                  </a:moveTo>
                  <a:lnTo>
                    <a:pt x="208" y="0"/>
                  </a:lnTo>
                  <a:lnTo>
                    <a:pt x="376" y="0"/>
                  </a:lnTo>
                  <a:lnTo>
                    <a:pt x="374" y="10"/>
                  </a:lnTo>
                  <a:lnTo>
                    <a:pt x="366" y="40"/>
                  </a:lnTo>
                  <a:lnTo>
                    <a:pt x="382" y="60"/>
                  </a:lnTo>
                  <a:lnTo>
                    <a:pt x="388" y="72"/>
                  </a:lnTo>
                  <a:lnTo>
                    <a:pt x="418" y="74"/>
                  </a:lnTo>
                  <a:lnTo>
                    <a:pt x="420" y="98"/>
                  </a:lnTo>
                  <a:lnTo>
                    <a:pt x="432" y="100"/>
                  </a:lnTo>
                  <a:lnTo>
                    <a:pt x="432" y="108"/>
                  </a:lnTo>
                  <a:lnTo>
                    <a:pt x="440" y="120"/>
                  </a:lnTo>
                  <a:lnTo>
                    <a:pt x="452" y="124"/>
                  </a:lnTo>
                  <a:lnTo>
                    <a:pt x="452" y="148"/>
                  </a:lnTo>
                  <a:lnTo>
                    <a:pt x="446" y="172"/>
                  </a:lnTo>
                  <a:lnTo>
                    <a:pt x="410" y="188"/>
                  </a:lnTo>
                  <a:lnTo>
                    <a:pt x="390" y="200"/>
                  </a:lnTo>
                  <a:lnTo>
                    <a:pt x="394" y="222"/>
                  </a:lnTo>
                  <a:lnTo>
                    <a:pt x="400" y="234"/>
                  </a:lnTo>
                  <a:lnTo>
                    <a:pt x="398" y="244"/>
                  </a:lnTo>
                  <a:lnTo>
                    <a:pt x="378" y="268"/>
                  </a:lnTo>
                  <a:lnTo>
                    <a:pt x="374" y="286"/>
                  </a:lnTo>
                  <a:lnTo>
                    <a:pt x="368" y="292"/>
                  </a:lnTo>
                  <a:lnTo>
                    <a:pt x="356" y="268"/>
                  </a:lnTo>
                  <a:lnTo>
                    <a:pt x="66" y="276"/>
                  </a:lnTo>
                  <a:lnTo>
                    <a:pt x="64" y="250"/>
                  </a:lnTo>
                  <a:lnTo>
                    <a:pt x="54" y="244"/>
                  </a:lnTo>
                  <a:lnTo>
                    <a:pt x="52" y="202"/>
                  </a:lnTo>
                  <a:lnTo>
                    <a:pt x="50" y="196"/>
                  </a:lnTo>
                  <a:lnTo>
                    <a:pt x="46" y="168"/>
                  </a:lnTo>
                  <a:lnTo>
                    <a:pt x="36" y="166"/>
                  </a:lnTo>
                  <a:lnTo>
                    <a:pt x="34" y="138"/>
                  </a:lnTo>
                  <a:lnTo>
                    <a:pt x="22" y="124"/>
                  </a:lnTo>
                  <a:lnTo>
                    <a:pt x="16" y="96"/>
                  </a:lnTo>
                  <a:lnTo>
                    <a:pt x="6" y="92"/>
                  </a:lnTo>
                  <a:lnTo>
                    <a:pt x="0" y="70"/>
                  </a:lnTo>
                  <a:lnTo>
                    <a:pt x="6" y="60"/>
                  </a:lnTo>
                  <a:lnTo>
                    <a:pt x="6" y="8"/>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12" name=""/>
            <p:cNvSpPr/>
            <p:nvPr/>
          </p:nvSpPr>
          <p:spPr>
            <a:xfrm>
              <a:off x="5779440" y="2989080"/>
              <a:ext cx="739800" cy="675720"/>
            </a:xfrm>
            <a:custGeom>
              <a:avLst/>
              <a:gdLst/>
              <a:ahLst/>
              <a:rect l="l" t="t" r="r" b="b"/>
              <a:pathLst>
                <a:path w="503" h="435">
                  <a:moveTo>
                    <a:pt x="288" y="0"/>
                  </a:moveTo>
                  <a:lnTo>
                    <a:pt x="302" y="22"/>
                  </a:lnTo>
                  <a:lnTo>
                    <a:pt x="310" y="56"/>
                  </a:lnTo>
                  <a:lnTo>
                    <a:pt x="318" y="80"/>
                  </a:lnTo>
                  <a:lnTo>
                    <a:pt x="326" y="96"/>
                  </a:lnTo>
                  <a:lnTo>
                    <a:pt x="358" y="114"/>
                  </a:lnTo>
                  <a:lnTo>
                    <a:pt x="360" y="128"/>
                  </a:lnTo>
                  <a:lnTo>
                    <a:pt x="370" y="154"/>
                  </a:lnTo>
                  <a:lnTo>
                    <a:pt x="386" y="158"/>
                  </a:lnTo>
                  <a:lnTo>
                    <a:pt x="396" y="158"/>
                  </a:lnTo>
                  <a:lnTo>
                    <a:pt x="412" y="172"/>
                  </a:lnTo>
                  <a:lnTo>
                    <a:pt x="400" y="218"/>
                  </a:lnTo>
                  <a:lnTo>
                    <a:pt x="424" y="226"/>
                  </a:lnTo>
                  <a:lnTo>
                    <a:pt x="440" y="242"/>
                  </a:lnTo>
                  <a:lnTo>
                    <a:pt x="434" y="260"/>
                  </a:lnTo>
                  <a:lnTo>
                    <a:pt x="460" y="264"/>
                  </a:lnTo>
                  <a:lnTo>
                    <a:pt x="468" y="282"/>
                  </a:lnTo>
                  <a:lnTo>
                    <a:pt x="470" y="312"/>
                  </a:lnTo>
                  <a:lnTo>
                    <a:pt x="484" y="328"/>
                  </a:lnTo>
                  <a:lnTo>
                    <a:pt x="494" y="328"/>
                  </a:lnTo>
                  <a:lnTo>
                    <a:pt x="502" y="334"/>
                  </a:lnTo>
                  <a:lnTo>
                    <a:pt x="502" y="364"/>
                  </a:lnTo>
                  <a:lnTo>
                    <a:pt x="480" y="386"/>
                  </a:lnTo>
                  <a:lnTo>
                    <a:pt x="474" y="390"/>
                  </a:lnTo>
                  <a:lnTo>
                    <a:pt x="472" y="422"/>
                  </a:lnTo>
                  <a:lnTo>
                    <a:pt x="468" y="432"/>
                  </a:lnTo>
                  <a:lnTo>
                    <a:pt x="446" y="434"/>
                  </a:lnTo>
                  <a:lnTo>
                    <a:pt x="418" y="426"/>
                  </a:lnTo>
                  <a:lnTo>
                    <a:pt x="428" y="406"/>
                  </a:lnTo>
                  <a:lnTo>
                    <a:pt x="436" y="394"/>
                  </a:lnTo>
                  <a:lnTo>
                    <a:pt x="432" y="386"/>
                  </a:lnTo>
                  <a:lnTo>
                    <a:pt x="196" y="398"/>
                  </a:lnTo>
                  <a:lnTo>
                    <a:pt x="90" y="402"/>
                  </a:lnTo>
                  <a:lnTo>
                    <a:pt x="86" y="250"/>
                  </a:lnTo>
                  <a:lnTo>
                    <a:pt x="82" y="156"/>
                  </a:lnTo>
                  <a:lnTo>
                    <a:pt x="64" y="140"/>
                  </a:lnTo>
                  <a:lnTo>
                    <a:pt x="62" y="120"/>
                  </a:lnTo>
                  <a:lnTo>
                    <a:pt x="50" y="114"/>
                  </a:lnTo>
                  <a:lnTo>
                    <a:pt x="50" y="98"/>
                  </a:lnTo>
                  <a:lnTo>
                    <a:pt x="64" y="96"/>
                  </a:lnTo>
                  <a:lnTo>
                    <a:pt x="64" y="82"/>
                  </a:lnTo>
                  <a:lnTo>
                    <a:pt x="46" y="68"/>
                  </a:lnTo>
                  <a:lnTo>
                    <a:pt x="24" y="66"/>
                  </a:lnTo>
                  <a:lnTo>
                    <a:pt x="24" y="46"/>
                  </a:lnTo>
                  <a:lnTo>
                    <a:pt x="26" y="32"/>
                  </a:lnTo>
                  <a:lnTo>
                    <a:pt x="14" y="22"/>
                  </a:lnTo>
                  <a:lnTo>
                    <a:pt x="0" y="20"/>
                  </a:lnTo>
                  <a:lnTo>
                    <a:pt x="0" y="6"/>
                  </a:lnTo>
                  <a:lnTo>
                    <a:pt x="288"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13" name=""/>
            <p:cNvSpPr/>
            <p:nvPr/>
          </p:nvSpPr>
          <p:spPr>
            <a:xfrm>
              <a:off x="5908320" y="3588840"/>
              <a:ext cx="561600" cy="538560"/>
            </a:xfrm>
            <a:custGeom>
              <a:avLst/>
              <a:gdLst/>
              <a:ahLst/>
              <a:rect l="l" t="t" r="r" b="b"/>
              <a:pathLst>
                <a:path w="381" h="347">
                  <a:moveTo>
                    <a:pt x="0" y="14"/>
                  </a:moveTo>
                  <a:lnTo>
                    <a:pt x="12" y="66"/>
                  </a:lnTo>
                  <a:lnTo>
                    <a:pt x="16" y="244"/>
                  </a:lnTo>
                  <a:lnTo>
                    <a:pt x="16" y="280"/>
                  </a:lnTo>
                  <a:lnTo>
                    <a:pt x="24" y="292"/>
                  </a:lnTo>
                  <a:lnTo>
                    <a:pt x="58" y="294"/>
                  </a:lnTo>
                  <a:lnTo>
                    <a:pt x="60" y="346"/>
                  </a:lnTo>
                  <a:lnTo>
                    <a:pt x="286" y="338"/>
                  </a:lnTo>
                  <a:lnTo>
                    <a:pt x="290" y="326"/>
                  </a:lnTo>
                  <a:lnTo>
                    <a:pt x="288" y="310"/>
                  </a:lnTo>
                  <a:lnTo>
                    <a:pt x="296" y="306"/>
                  </a:lnTo>
                  <a:lnTo>
                    <a:pt x="290" y="288"/>
                  </a:lnTo>
                  <a:lnTo>
                    <a:pt x="282" y="282"/>
                  </a:lnTo>
                  <a:lnTo>
                    <a:pt x="282" y="276"/>
                  </a:lnTo>
                  <a:lnTo>
                    <a:pt x="300" y="266"/>
                  </a:lnTo>
                  <a:lnTo>
                    <a:pt x="294" y="254"/>
                  </a:lnTo>
                  <a:lnTo>
                    <a:pt x="296" y="240"/>
                  </a:lnTo>
                  <a:lnTo>
                    <a:pt x="286" y="220"/>
                  </a:lnTo>
                  <a:lnTo>
                    <a:pt x="304" y="216"/>
                  </a:lnTo>
                  <a:lnTo>
                    <a:pt x="316" y="198"/>
                  </a:lnTo>
                  <a:lnTo>
                    <a:pt x="324" y="200"/>
                  </a:lnTo>
                  <a:lnTo>
                    <a:pt x="324" y="170"/>
                  </a:lnTo>
                  <a:lnTo>
                    <a:pt x="340" y="148"/>
                  </a:lnTo>
                  <a:lnTo>
                    <a:pt x="352" y="146"/>
                  </a:lnTo>
                  <a:lnTo>
                    <a:pt x="358" y="140"/>
                  </a:lnTo>
                  <a:lnTo>
                    <a:pt x="354" y="128"/>
                  </a:lnTo>
                  <a:lnTo>
                    <a:pt x="362" y="122"/>
                  </a:lnTo>
                  <a:lnTo>
                    <a:pt x="348" y="110"/>
                  </a:lnTo>
                  <a:lnTo>
                    <a:pt x="352" y="98"/>
                  </a:lnTo>
                  <a:lnTo>
                    <a:pt x="360" y="86"/>
                  </a:lnTo>
                  <a:lnTo>
                    <a:pt x="368" y="84"/>
                  </a:lnTo>
                  <a:lnTo>
                    <a:pt x="368" y="72"/>
                  </a:lnTo>
                  <a:lnTo>
                    <a:pt x="374" y="72"/>
                  </a:lnTo>
                  <a:lnTo>
                    <a:pt x="372" y="60"/>
                  </a:lnTo>
                  <a:lnTo>
                    <a:pt x="380" y="58"/>
                  </a:lnTo>
                  <a:lnTo>
                    <a:pt x="380" y="44"/>
                  </a:lnTo>
                  <a:lnTo>
                    <a:pt x="356" y="46"/>
                  </a:lnTo>
                  <a:lnTo>
                    <a:pt x="328" y="38"/>
                  </a:lnTo>
                  <a:lnTo>
                    <a:pt x="338" y="18"/>
                  </a:lnTo>
                  <a:lnTo>
                    <a:pt x="348" y="4"/>
                  </a:lnTo>
                  <a:lnTo>
                    <a:pt x="338" y="0"/>
                  </a:lnTo>
                  <a:lnTo>
                    <a:pt x="0" y="14"/>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14" name=""/>
            <p:cNvSpPr/>
            <p:nvPr/>
          </p:nvSpPr>
          <p:spPr>
            <a:xfrm>
              <a:off x="6226560" y="2688480"/>
              <a:ext cx="451800" cy="809280"/>
            </a:xfrm>
            <a:custGeom>
              <a:avLst/>
              <a:gdLst/>
              <a:ahLst/>
              <a:rect l="l" t="t" r="r" b="b"/>
              <a:pathLst>
                <a:path w="307" h="521">
                  <a:moveTo>
                    <a:pt x="52" y="6"/>
                  </a:moveTo>
                  <a:lnTo>
                    <a:pt x="50" y="22"/>
                  </a:lnTo>
                  <a:lnTo>
                    <a:pt x="62" y="26"/>
                  </a:lnTo>
                  <a:lnTo>
                    <a:pt x="64" y="38"/>
                  </a:lnTo>
                  <a:lnTo>
                    <a:pt x="72" y="46"/>
                  </a:lnTo>
                  <a:lnTo>
                    <a:pt x="82" y="50"/>
                  </a:lnTo>
                  <a:lnTo>
                    <a:pt x="78" y="98"/>
                  </a:lnTo>
                  <a:lnTo>
                    <a:pt x="20" y="124"/>
                  </a:lnTo>
                  <a:lnTo>
                    <a:pt x="28" y="152"/>
                  </a:lnTo>
                  <a:lnTo>
                    <a:pt x="30" y="162"/>
                  </a:lnTo>
                  <a:lnTo>
                    <a:pt x="8" y="192"/>
                  </a:lnTo>
                  <a:lnTo>
                    <a:pt x="6" y="214"/>
                  </a:lnTo>
                  <a:lnTo>
                    <a:pt x="0" y="222"/>
                  </a:lnTo>
                  <a:lnTo>
                    <a:pt x="10" y="270"/>
                  </a:lnTo>
                  <a:lnTo>
                    <a:pt x="20" y="292"/>
                  </a:lnTo>
                  <a:lnTo>
                    <a:pt x="54" y="308"/>
                  </a:lnTo>
                  <a:lnTo>
                    <a:pt x="62" y="346"/>
                  </a:lnTo>
                  <a:lnTo>
                    <a:pt x="82" y="352"/>
                  </a:lnTo>
                  <a:lnTo>
                    <a:pt x="92" y="348"/>
                  </a:lnTo>
                  <a:lnTo>
                    <a:pt x="106" y="368"/>
                  </a:lnTo>
                  <a:lnTo>
                    <a:pt x="96" y="410"/>
                  </a:lnTo>
                  <a:lnTo>
                    <a:pt x="114" y="418"/>
                  </a:lnTo>
                  <a:lnTo>
                    <a:pt x="136" y="432"/>
                  </a:lnTo>
                  <a:lnTo>
                    <a:pt x="130" y="452"/>
                  </a:lnTo>
                  <a:lnTo>
                    <a:pt x="160" y="458"/>
                  </a:lnTo>
                  <a:lnTo>
                    <a:pt x="164" y="488"/>
                  </a:lnTo>
                  <a:lnTo>
                    <a:pt x="168" y="510"/>
                  </a:lnTo>
                  <a:lnTo>
                    <a:pt x="182" y="520"/>
                  </a:lnTo>
                  <a:lnTo>
                    <a:pt x="200" y="520"/>
                  </a:lnTo>
                  <a:lnTo>
                    <a:pt x="208" y="506"/>
                  </a:lnTo>
                  <a:lnTo>
                    <a:pt x="256" y="516"/>
                  </a:lnTo>
                  <a:lnTo>
                    <a:pt x="254" y="504"/>
                  </a:lnTo>
                  <a:lnTo>
                    <a:pt x="238" y="494"/>
                  </a:lnTo>
                  <a:lnTo>
                    <a:pt x="240" y="488"/>
                  </a:lnTo>
                  <a:lnTo>
                    <a:pt x="256" y="474"/>
                  </a:lnTo>
                  <a:lnTo>
                    <a:pt x="270" y="472"/>
                  </a:lnTo>
                  <a:lnTo>
                    <a:pt x="270" y="458"/>
                  </a:lnTo>
                  <a:lnTo>
                    <a:pt x="276" y="442"/>
                  </a:lnTo>
                  <a:lnTo>
                    <a:pt x="262" y="440"/>
                  </a:lnTo>
                  <a:lnTo>
                    <a:pt x="266" y="424"/>
                  </a:lnTo>
                  <a:lnTo>
                    <a:pt x="276" y="408"/>
                  </a:lnTo>
                  <a:lnTo>
                    <a:pt x="270" y="390"/>
                  </a:lnTo>
                  <a:lnTo>
                    <a:pt x="296" y="364"/>
                  </a:lnTo>
                  <a:lnTo>
                    <a:pt x="296" y="352"/>
                  </a:lnTo>
                  <a:lnTo>
                    <a:pt x="306" y="346"/>
                  </a:lnTo>
                  <a:lnTo>
                    <a:pt x="292" y="342"/>
                  </a:lnTo>
                  <a:lnTo>
                    <a:pt x="296" y="306"/>
                  </a:lnTo>
                  <a:lnTo>
                    <a:pt x="286" y="306"/>
                  </a:lnTo>
                  <a:lnTo>
                    <a:pt x="286" y="290"/>
                  </a:lnTo>
                  <a:lnTo>
                    <a:pt x="294" y="266"/>
                  </a:lnTo>
                  <a:lnTo>
                    <a:pt x="286" y="164"/>
                  </a:lnTo>
                  <a:lnTo>
                    <a:pt x="272" y="64"/>
                  </a:lnTo>
                  <a:lnTo>
                    <a:pt x="266" y="48"/>
                  </a:lnTo>
                  <a:lnTo>
                    <a:pt x="268" y="36"/>
                  </a:lnTo>
                  <a:lnTo>
                    <a:pt x="256" y="24"/>
                  </a:lnTo>
                  <a:lnTo>
                    <a:pt x="244" y="22"/>
                  </a:lnTo>
                  <a:lnTo>
                    <a:pt x="242" y="0"/>
                  </a:lnTo>
                  <a:lnTo>
                    <a:pt x="52" y="6"/>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15" name=""/>
            <p:cNvSpPr/>
            <p:nvPr/>
          </p:nvSpPr>
          <p:spPr>
            <a:xfrm>
              <a:off x="6046920" y="2042640"/>
              <a:ext cx="578880" cy="655920"/>
            </a:xfrm>
            <a:custGeom>
              <a:avLst/>
              <a:gdLst/>
              <a:ahLst/>
              <a:rect l="l" t="t" r="r" b="b"/>
              <a:pathLst>
                <a:path w="393" h="423">
                  <a:moveTo>
                    <a:pt x="366" y="414"/>
                  </a:moveTo>
                  <a:lnTo>
                    <a:pt x="366" y="394"/>
                  </a:lnTo>
                  <a:lnTo>
                    <a:pt x="360" y="374"/>
                  </a:lnTo>
                  <a:lnTo>
                    <a:pt x="356" y="344"/>
                  </a:lnTo>
                  <a:lnTo>
                    <a:pt x="358" y="324"/>
                  </a:lnTo>
                  <a:lnTo>
                    <a:pt x="362" y="310"/>
                  </a:lnTo>
                  <a:lnTo>
                    <a:pt x="368" y="298"/>
                  </a:lnTo>
                  <a:lnTo>
                    <a:pt x="362" y="284"/>
                  </a:lnTo>
                  <a:lnTo>
                    <a:pt x="356" y="276"/>
                  </a:lnTo>
                  <a:lnTo>
                    <a:pt x="360" y="264"/>
                  </a:lnTo>
                  <a:lnTo>
                    <a:pt x="368" y="260"/>
                  </a:lnTo>
                  <a:lnTo>
                    <a:pt x="368" y="206"/>
                  </a:lnTo>
                  <a:lnTo>
                    <a:pt x="376" y="194"/>
                  </a:lnTo>
                  <a:lnTo>
                    <a:pt x="392" y="178"/>
                  </a:lnTo>
                  <a:lnTo>
                    <a:pt x="390" y="160"/>
                  </a:lnTo>
                  <a:lnTo>
                    <a:pt x="384" y="154"/>
                  </a:lnTo>
                  <a:lnTo>
                    <a:pt x="374" y="158"/>
                  </a:lnTo>
                  <a:lnTo>
                    <a:pt x="370" y="180"/>
                  </a:lnTo>
                  <a:lnTo>
                    <a:pt x="360" y="188"/>
                  </a:lnTo>
                  <a:lnTo>
                    <a:pt x="352" y="194"/>
                  </a:lnTo>
                  <a:lnTo>
                    <a:pt x="350" y="206"/>
                  </a:lnTo>
                  <a:lnTo>
                    <a:pt x="338" y="216"/>
                  </a:lnTo>
                  <a:lnTo>
                    <a:pt x="322" y="218"/>
                  </a:lnTo>
                  <a:lnTo>
                    <a:pt x="330" y="198"/>
                  </a:lnTo>
                  <a:lnTo>
                    <a:pt x="344" y="180"/>
                  </a:lnTo>
                  <a:lnTo>
                    <a:pt x="356" y="164"/>
                  </a:lnTo>
                  <a:lnTo>
                    <a:pt x="360" y="150"/>
                  </a:lnTo>
                  <a:lnTo>
                    <a:pt x="332" y="146"/>
                  </a:lnTo>
                  <a:lnTo>
                    <a:pt x="342" y="112"/>
                  </a:lnTo>
                  <a:lnTo>
                    <a:pt x="314" y="102"/>
                  </a:lnTo>
                  <a:lnTo>
                    <a:pt x="304" y="94"/>
                  </a:lnTo>
                  <a:lnTo>
                    <a:pt x="290" y="90"/>
                  </a:lnTo>
                  <a:lnTo>
                    <a:pt x="284" y="80"/>
                  </a:lnTo>
                  <a:lnTo>
                    <a:pt x="264" y="88"/>
                  </a:lnTo>
                  <a:lnTo>
                    <a:pt x="252" y="76"/>
                  </a:lnTo>
                  <a:lnTo>
                    <a:pt x="224" y="62"/>
                  </a:lnTo>
                  <a:lnTo>
                    <a:pt x="210" y="74"/>
                  </a:lnTo>
                  <a:lnTo>
                    <a:pt x="200" y="76"/>
                  </a:lnTo>
                  <a:lnTo>
                    <a:pt x="192" y="70"/>
                  </a:lnTo>
                  <a:lnTo>
                    <a:pt x="168" y="54"/>
                  </a:lnTo>
                  <a:lnTo>
                    <a:pt x="164" y="48"/>
                  </a:lnTo>
                  <a:lnTo>
                    <a:pt x="166" y="34"/>
                  </a:lnTo>
                  <a:lnTo>
                    <a:pt x="148" y="38"/>
                  </a:lnTo>
                  <a:lnTo>
                    <a:pt x="140" y="30"/>
                  </a:lnTo>
                  <a:lnTo>
                    <a:pt x="126" y="10"/>
                  </a:lnTo>
                  <a:lnTo>
                    <a:pt x="122" y="0"/>
                  </a:lnTo>
                  <a:lnTo>
                    <a:pt x="110" y="4"/>
                  </a:lnTo>
                  <a:lnTo>
                    <a:pt x="84" y="26"/>
                  </a:lnTo>
                  <a:lnTo>
                    <a:pt x="64" y="36"/>
                  </a:lnTo>
                  <a:lnTo>
                    <a:pt x="46" y="38"/>
                  </a:lnTo>
                  <a:lnTo>
                    <a:pt x="30" y="48"/>
                  </a:lnTo>
                  <a:lnTo>
                    <a:pt x="26" y="66"/>
                  </a:lnTo>
                  <a:lnTo>
                    <a:pt x="30" y="90"/>
                  </a:lnTo>
                  <a:lnTo>
                    <a:pt x="2" y="126"/>
                  </a:lnTo>
                  <a:lnTo>
                    <a:pt x="0" y="144"/>
                  </a:lnTo>
                  <a:lnTo>
                    <a:pt x="8" y="148"/>
                  </a:lnTo>
                  <a:lnTo>
                    <a:pt x="2" y="216"/>
                  </a:lnTo>
                  <a:lnTo>
                    <a:pt x="58" y="248"/>
                  </a:lnTo>
                  <a:lnTo>
                    <a:pt x="78" y="264"/>
                  </a:lnTo>
                  <a:lnTo>
                    <a:pt x="80" y="284"/>
                  </a:lnTo>
                  <a:lnTo>
                    <a:pt x="106" y="282"/>
                  </a:lnTo>
                  <a:lnTo>
                    <a:pt x="114" y="322"/>
                  </a:lnTo>
                  <a:lnTo>
                    <a:pt x="128" y="332"/>
                  </a:lnTo>
                  <a:lnTo>
                    <a:pt x="128" y="346"/>
                  </a:lnTo>
                  <a:lnTo>
                    <a:pt x="120" y="380"/>
                  </a:lnTo>
                  <a:lnTo>
                    <a:pt x="132" y="398"/>
                  </a:lnTo>
                  <a:lnTo>
                    <a:pt x="140" y="412"/>
                  </a:lnTo>
                  <a:lnTo>
                    <a:pt x="172" y="414"/>
                  </a:lnTo>
                  <a:lnTo>
                    <a:pt x="174" y="422"/>
                  </a:lnTo>
                  <a:lnTo>
                    <a:pt x="366" y="414"/>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16" name=""/>
            <p:cNvSpPr/>
            <p:nvPr/>
          </p:nvSpPr>
          <p:spPr>
            <a:xfrm>
              <a:off x="6288480" y="1942920"/>
              <a:ext cx="540360" cy="333720"/>
            </a:xfrm>
            <a:custGeom>
              <a:avLst/>
              <a:gdLst/>
              <a:ahLst/>
              <a:rect l="l" t="t" r="r" b="b"/>
              <a:pathLst>
                <a:path w="367" h="215">
                  <a:moveTo>
                    <a:pt x="350" y="76"/>
                  </a:moveTo>
                  <a:lnTo>
                    <a:pt x="366" y="94"/>
                  </a:lnTo>
                  <a:lnTo>
                    <a:pt x="362" y="108"/>
                  </a:lnTo>
                  <a:lnTo>
                    <a:pt x="346" y="112"/>
                  </a:lnTo>
                  <a:lnTo>
                    <a:pt x="318" y="120"/>
                  </a:lnTo>
                  <a:lnTo>
                    <a:pt x="302" y="144"/>
                  </a:lnTo>
                  <a:lnTo>
                    <a:pt x="272" y="144"/>
                  </a:lnTo>
                  <a:lnTo>
                    <a:pt x="260" y="166"/>
                  </a:lnTo>
                  <a:lnTo>
                    <a:pt x="216" y="168"/>
                  </a:lnTo>
                  <a:lnTo>
                    <a:pt x="198" y="214"/>
                  </a:lnTo>
                  <a:lnTo>
                    <a:pt x="168" y="208"/>
                  </a:lnTo>
                  <a:lnTo>
                    <a:pt x="174" y="176"/>
                  </a:lnTo>
                  <a:lnTo>
                    <a:pt x="150" y="168"/>
                  </a:lnTo>
                  <a:lnTo>
                    <a:pt x="144" y="156"/>
                  </a:lnTo>
                  <a:lnTo>
                    <a:pt x="126" y="154"/>
                  </a:lnTo>
                  <a:lnTo>
                    <a:pt x="118" y="142"/>
                  </a:lnTo>
                  <a:lnTo>
                    <a:pt x="98" y="150"/>
                  </a:lnTo>
                  <a:lnTo>
                    <a:pt x="84" y="138"/>
                  </a:lnTo>
                  <a:lnTo>
                    <a:pt x="58" y="126"/>
                  </a:lnTo>
                  <a:lnTo>
                    <a:pt x="42" y="142"/>
                  </a:lnTo>
                  <a:lnTo>
                    <a:pt x="26" y="136"/>
                  </a:lnTo>
                  <a:lnTo>
                    <a:pt x="0" y="114"/>
                  </a:lnTo>
                  <a:lnTo>
                    <a:pt x="6" y="96"/>
                  </a:lnTo>
                  <a:lnTo>
                    <a:pt x="10" y="82"/>
                  </a:lnTo>
                  <a:lnTo>
                    <a:pt x="30" y="72"/>
                  </a:lnTo>
                  <a:lnTo>
                    <a:pt x="52" y="72"/>
                  </a:lnTo>
                  <a:lnTo>
                    <a:pt x="106" y="30"/>
                  </a:lnTo>
                  <a:lnTo>
                    <a:pt x="122" y="2"/>
                  </a:lnTo>
                  <a:lnTo>
                    <a:pt x="174" y="0"/>
                  </a:lnTo>
                  <a:lnTo>
                    <a:pt x="150" y="6"/>
                  </a:lnTo>
                  <a:lnTo>
                    <a:pt x="126" y="36"/>
                  </a:lnTo>
                  <a:lnTo>
                    <a:pt x="112" y="36"/>
                  </a:lnTo>
                  <a:lnTo>
                    <a:pt x="114" y="58"/>
                  </a:lnTo>
                  <a:lnTo>
                    <a:pt x="162" y="62"/>
                  </a:lnTo>
                  <a:lnTo>
                    <a:pt x="182" y="88"/>
                  </a:lnTo>
                  <a:lnTo>
                    <a:pt x="230" y="84"/>
                  </a:lnTo>
                  <a:lnTo>
                    <a:pt x="250" y="72"/>
                  </a:lnTo>
                  <a:lnTo>
                    <a:pt x="278" y="62"/>
                  </a:lnTo>
                  <a:lnTo>
                    <a:pt x="312" y="64"/>
                  </a:lnTo>
                  <a:lnTo>
                    <a:pt x="336" y="46"/>
                  </a:lnTo>
                  <a:lnTo>
                    <a:pt x="340" y="64"/>
                  </a:lnTo>
                  <a:lnTo>
                    <a:pt x="338" y="72"/>
                  </a:lnTo>
                  <a:lnTo>
                    <a:pt x="350" y="76"/>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17" name=""/>
            <p:cNvSpPr/>
            <p:nvPr/>
          </p:nvSpPr>
          <p:spPr>
            <a:xfrm>
              <a:off x="6612480" y="2750760"/>
              <a:ext cx="351360" cy="622800"/>
            </a:xfrm>
            <a:custGeom>
              <a:avLst/>
              <a:gdLst/>
              <a:ahLst/>
              <a:rect l="l" t="t" r="r" b="b"/>
              <a:pathLst>
                <a:path w="239" h="401">
                  <a:moveTo>
                    <a:pt x="12" y="20"/>
                  </a:moveTo>
                  <a:lnTo>
                    <a:pt x="52" y="24"/>
                  </a:lnTo>
                  <a:lnTo>
                    <a:pt x="66" y="6"/>
                  </a:lnTo>
                  <a:lnTo>
                    <a:pt x="204" y="0"/>
                  </a:lnTo>
                  <a:lnTo>
                    <a:pt x="236" y="244"/>
                  </a:lnTo>
                  <a:lnTo>
                    <a:pt x="238" y="256"/>
                  </a:lnTo>
                  <a:lnTo>
                    <a:pt x="234" y="278"/>
                  </a:lnTo>
                  <a:lnTo>
                    <a:pt x="220" y="296"/>
                  </a:lnTo>
                  <a:lnTo>
                    <a:pt x="198" y="294"/>
                  </a:lnTo>
                  <a:lnTo>
                    <a:pt x="196" y="310"/>
                  </a:lnTo>
                  <a:lnTo>
                    <a:pt x="180" y="316"/>
                  </a:lnTo>
                  <a:lnTo>
                    <a:pt x="178" y="336"/>
                  </a:lnTo>
                  <a:lnTo>
                    <a:pt x="166" y="348"/>
                  </a:lnTo>
                  <a:lnTo>
                    <a:pt x="162" y="370"/>
                  </a:lnTo>
                  <a:lnTo>
                    <a:pt x="140" y="372"/>
                  </a:lnTo>
                  <a:lnTo>
                    <a:pt x="138" y="360"/>
                  </a:lnTo>
                  <a:lnTo>
                    <a:pt x="124" y="362"/>
                  </a:lnTo>
                  <a:lnTo>
                    <a:pt x="112" y="388"/>
                  </a:lnTo>
                  <a:lnTo>
                    <a:pt x="102" y="388"/>
                  </a:lnTo>
                  <a:lnTo>
                    <a:pt x="92" y="388"/>
                  </a:lnTo>
                  <a:lnTo>
                    <a:pt x="74" y="390"/>
                  </a:lnTo>
                  <a:lnTo>
                    <a:pt x="72" y="386"/>
                  </a:lnTo>
                  <a:lnTo>
                    <a:pt x="66" y="380"/>
                  </a:lnTo>
                  <a:lnTo>
                    <a:pt x="54" y="380"/>
                  </a:lnTo>
                  <a:lnTo>
                    <a:pt x="44" y="400"/>
                  </a:lnTo>
                  <a:lnTo>
                    <a:pt x="0" y="398"/>
                  </a:lnTo>
                  <a:lnTo>
                    <a:pt x="4" y="386"/>
                  </a:lnTo>
                  <a:lnTo>
                    <a:pt x="12" y="364"/>
                  </a:lnTo>
                  <a:lnTo>
                    <a:pt x="6" y="350"/>
                  </a:lnTo>
                  <a:lnTo>
                    <a:pt x="34" y="324"/>
                  </a:lnTo>
                  <a:lnTo>
                    <a:pt x="34" y="314"/>
                  </a:lnTo>
                  <a:lnTo>
                    <a:pt x="46" y="308"/>
                  </a:lnTo>
                  <a:lnTo>
                    <a:pt x="28" y="298"/>
                  </a:lnTo>
                  <a:lnTo>
                    <a:pt x="34" y="266"/>
                  </a:lnTo>
                  <a:lnTo>
                    <a:pt x="22" y="264"/>
                  </a:lnTo>
                  <a:lnTo>
                    <a:pt x="24" y="242"/>
                  </a:lnTo>
                  <a:lnTo>
                    <a:pt x="32" y="220"/>
                  </a:lnTo>
                  <a:lnTo>
                    <a:pt x="26" y="118"/>
                  </a:lnTo>
                  <a:lnTo>
                    <a:pt x="12" y="2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18" name=""/>
            <p:cNvSpPr/>
            <p:nvPr/>
          </p:nvSpPr>
          <p:spPr>
            <a:xfrm>
              <a:off x="6692760" y="2175480"/>
              <a:ext cx="435960" cy="587880"/>
            </a:xfrm>
            <a:custGeom>
              <a:avLst/>
              <a:gdLst/>
              <a:ahLst/>
              <a:rect l="l" t="t" r="r" b="b"/>
              <a:pathLst>
                <a:path w="297" h="379">
                  <a:moveTo>
                    <a:pt x="152" y="378"/>
                  </a:moveTo>
                  <a:lnTo>
                    <a:pt x="148" y="368"/>
                  </a:lnTo>
                  <a:lnTo>
                    <a:pt x="8" y="374"/>
                  </a:lnTo>
                  <a:lnTo>
                    <a:pt x="20" y="358"/>
                  </a:lnTo>
                  <a:lnTo>
                    <a:pt x="32" y="332"/>
                  </a:lnTo>
                  <a:lnTo>
                    <a:pt x="46" y="312"/>
                  </a:lnTo>
                  <a:lnTo>
                    <a:pt x="30" y="286"/>
                  </a:lnTo>
                  <a:lnTo>
                    <a:pt x="28" y="242"/>
                  </a:lnTo>
                  <a:lnTo>
                    <a:pt x="14" y="222"/>
                  </a:lnTo>
                  <a:lnTo>
                    <a:pt x="4" y="210"/>
                  </a:lnTo>
                  <a:lnTo>
                    <a:pt x="4" y="198"/>
                  </a:lnTo>
                  <a:lnTo>
                    <a:pt x="12" y="188"/>
                  </a:lnTo>
                  <a:lnTo>
                    <a:pt x="0" y="156"/>
                  </a:lnTo>
                  <a:lnTo>
                    <a:pt x="20" y="124"/>
                  </a:lnTo>
                  <a:lnTo>
                    <a:pt x="10" y="110"/>
                  </a:lnTo>
                  <a:lnTo>
                    <a:pt x="10" y="96"/>
                  </a:lnTo>
                  <a:lnTo>
                    <a:pt x="22" y="76"/>
                  </a:lnTo>
                  <a:lnTo>
                    <a:pt x="26" y="58"/>
                  </a:lnTo>
                  <a:lnTo>
                    <a:pt x="46" y="60"/>
                  </a:lnTo>
                  <a:lnTo>
                    <a:pt x="44" y="80"/>
                  </a:lnTo>
                  <a:lnTo>
                    <a:pt x="54" y="86"/>
                  </a:lnTo>
                  <a:lnTo>
                    <a:pt x="66" y="76"/>
                  </a:lnTo>
                  <a:lnTo>
                    <a:pt x="62" y="46"/>
                  </a:lnTo>
                  <a:lnTo>
                    <a:pt x="68" y="38"/>
                  </a:lnTo>
                  <a:lnTo>
                    <a:pt x="80" y="40"/>
                  </a:lnTo>
                  <a:lnTo>
                    <a:pt x="76" y="12"/>
                  </a:lnTo>
                  <a:lnTo>
                    <a:pt x="90" y="2"/>
                  </a:lnTo>
                  <a:lnTo>
                    <a:pt x="138" y="0"/>
                  </a:lnTo>
                  <a:lnTo>
                    <a:pt x="158" y="10"/>
                  </a:lnTo>
                  <a:lnTo>
                    <a:pt x="160" y="20"/>
                  </a:lnTo>
                  <a:lnTo>
                    <a:pt x="178" y="20"/>
                  </a:lnTo>
                  <a:lnTo>
                    <a:pt x="204" y="28"/>
                  </a:lnTo>
                  <a:lnTo>
                    <a:pt x="208" y="42"/>
                  </a:lnTo>
                  <a:lnTo>
                    <a:pt x="198" y="50"/>
                  </a:lnTo>
                  <a:lnTo>
                    <a:pt x="218" y="96"/>
                  </a:lnTo>
                  <a:lnTo>
                    <a:pt x="218" y="110"/>
                  </a:lnTo>
                  <a:lnTo>
                    <a:pt x="186" y="152"/>
                  </a:lnTo>
                  <a:lnTo>
                    <a:pt x="174" y="176"/>
                  </a:lnTo>
                  <a:lnTo>
                    <a:pt x="180" y="184"/>
                  </a:lnTo>
                  <a:lnTo>
                    <a:pt x="200" y="186"/>
                  </a:lnTo>
                  <a:lnTo>
                    <a:pt x="210" y="176"/>
                  </a:lnTo>
                  <a:lnTo>
                    <a:pt x="232" y="138"/>
                  </a:lnTo>
                  <a:lnTo>
                    <a:pt x="254" y="138"/>
                  </a:lnTo>
                  <a:lnTo>
                    <a:pt x="280" y="174"/>
                  </a:lnTo>
                  <a:lnTo>
                    <a:pt x="280" y="198"/>
                  </a:lnTo>
                  <a:lnTo>
                    <a:pt x="278" y="212"/>
                  </a:lnTo>
                  <a:lnTo>
                    <a:pt x="296" y="224"/>
                  </a:lnTo>
                  <a:lnTo>
                    <a:pt x="294" y="248"/>
                  </a:lnTo>
                  <a:lnTo>
                    <a:pt x="284" y="266"/>
                  </a:lnTo>
                  <a:lnTo>
                    <a:pt x="278" y="288"/>
                  </a:lnTo>
                  <a:lnTo>
                    <a:pt x="272" y="302"/>
                  </a:lnTo>
                  <a:lnTo>
                    <a:pt x="254" y="306"/>
                  </a:lnTo>
                  <a:lnTo>
                    <a:pt x="262" y="328"/>
                  </a:lnTo>
                  <a:lnTo>
                    <a:pt x="254" y="334"/>
                  </a:lnTo>
                  <a:lnTo>
                    <a:pt x="238" y="362"/>
                  </a:lnTo>
                  <a:lnTo>
                    <a:pt x="152" y="378"/>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19" name=""/>
            <p:cNvSpPr/>
            <p:nvPr/>
          </p:nvSpPr>
          <p:spPr>
            <a:xfrm>
              <a:off x="6916320" y="2645280"/>
              <a:ext cx="463680" cy="568800"/>
            </a:xfrm>
            <a:custGeom>
              <a:avLst/>
              <a:gdLst/>
              <a:ahLst/>
              <a:rect l="l" t="t" r="r" b="b"/>
              <a:pathLst>
                <a:path w="315" h="367">
                  <a:moveTo>
                    <a:pt x="0" y="74"/>
                  </a:moveTo>
                  <a:lnTo>
                    <a:pt x="86" y="60"/>
                  </a:lnTo>
                  <a:lnTo>
                    <a:pt x="130" y="60"/>
                  </a:lnTo>
                  <a:lnTo>
                    <a:pt x="142" y="68"/>
                  </a:lnTo>
                  <a:lnTo>
                    <a:pt x="192" y="64"/>
                  </a:lnTo>
                  <a:lnTo>
                    <a:pt x="196" y="58"/>
                  </a:lnTo>
                  <a:lnTo>
                    <a:pt x="212" y="56"/>
                  </a:lnTo>
                  <a:lnTo>
                    <a:pt x="224" y="48"/>
                  </a:lnTo>
                  <a:lnTo>
                    <a:pt x="230" y="24"/>
                  </a:lnTo>
                  <a:lnTo>
                    <a:pt x="252" y="12"/>
                  </a:lnTo>
                  <a:lnTo>
                    <a:pt x="286" y="0"/>
                  </a:lnTo>
                  <a:lnTo>
                    <a:pt x="312" y="126"/>
                  </a:lnTo>
                  <a:lnTo>
                    <a:pt x="306" y="136"/>
                  </a:lnTo>
                  <a:lnTo>
                    <a:pt x="314" y="148"/>
                  </a:lnTo>
                  <a:lnTo>
                    <a:pt x="308" y="160"/>
                  </a:lnTo>
                  <a:lnTo>
                    <a:pt x="302" y="172"/>
                  </a:lnTo>
                  <a:lnTo>
                    <a:pt x="304" y="226"/>
                  </a:lnTo>
                  <a:lnTo>
                    <a:pt x="296" y="238"/>
                  </a:lnTo>
                  <a:lnTo>
                    <a:pt x="284" y="238"/>
                  </a:lnTo>
                  <a:lnTo>
                    <a:pt x="282" y="262"/>
                  </a:lnTo>
                  <a:lnTo>
                    <a:pt x="256" y="258"/>
                  </a:lnTo>
                  <a:lnTo>
                    <a:pt x="240" y="268"/>
                  </a:lnTo>
                  <a:lnTo>
                    <a:pt x="254" y="276"/>
                  </a:lnTo>
                  <a:lnTo>
                    <a:pt x="246" y="292"/>
                  </a:lnTo>
                  <a:lnTo>
                    <a:pt x="258" y="306"/>
                  </a:lnTo>
                  <a:lnTo>
                    <a:pt x="258" y="316"/>
                  </a:lnTo>
                  <a:lnTo>
                    <a:pt x="232" y="300"/>
                  </a:lnTo>
                  <a:lnTo>
                    <a:pt x="216" y="312"/>
                  </a:lnTo>
                  <a:lnTo>
                    <a:pt x="222" y="344"/>
                  </a:lnTo>
                  <a:lnTo>
                    <a:pt x="214" y="348"/>
                  </a:lnTo>
                  <a:lnTo>
                    <a:pt x="208" y="364"/>
                  </a:lnTo>
                  <a:lnTo>
                    <a:pt x="196" y="366"/>
                  </a:lnTo>
                  <a:lnTo>
                    <a:pt x="196" y="348"/>
                  </a:lnTo>
                  <a:lnTo>
                    <a:pt x="184" y="348"/>
                  </a:lnTo>
                  <a:lnTo>
                    <a:pt x="180" y="332"/>
                  </a:lnTo>
                  <a:lnTo>
                    <a:pt x="172" y="324"/>
                  </a:lnTo>
                  <a:lnTo>
                    <a:pt x="158" y="322"/>
                  </a:lnTo>
                  <a:lnTo>
                    <a:pt x="152" y="334"/>
                  </a:lnTo>
                  <a:lnTo>
                    <a:pt x="142" y="346"/>
                  </a:lnTo>
                  <a:lnTo>
                    <a:pt x="118" y="352"/>
                  </a:lnTo>
                  <a:lnTo>
                    <a:pt x="92" y="342"/>
                  </a:lnTo>
                  <a:lnTo>
                    <a:pt x="60" y="336"/>
                  </a:lnTo>
                  <a:lnTo>
                    <a:pt x="58" y="316"/>
                  </a:lnTo>
                  <a:lnTo>
                    <a:pt x="50" y="312"/>
                  </a:lnTo>
                  <a:lnTo>
                    <a:pt x="30" y="312"/>
                  </a:lnTo>
                  <a:lnTo>
                    <a:pt x="0" y="74"/>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20" name=""/>
            <p:cNvSpPr/>
            <p:nvPr/>
          </p:nvSpPr>
          <p:spPr>
            <a:xfrm>
              <a:off x="7339680" y="2523960"/>
              <a:ext cx="636120" cy="441720"/>
            </a:xfrm>
            <a:custGeom>
              <a:avLst/>
              <a:gdLst/>
              <a:ahLst/>
              <a:rect l="l" t="t" r="r" b="b"/>
              <a:pathLst>
                <a:path w="432" h="285">
                  <a:moveTo>
                    <a:pt x="0" y="76"/>
                  </a:moveTo>
                  <a:lnTo>
                    <a:pt x="24" y="52"/>
                  </a:lnTo>
                  <a:lnTo>
                    <a:pt x="42" y="40"/>
                  </a:lnTo>
                  <a:lnTo>
                    <a:pt x="52" y="54"/>
                  </a:lnTo>
                  <a:lnTo>
                    <a:pt x="44" y="62"/>
                  </a:lnTo>
                  <a:lnTo>
                    <a:pt x="152" y="48"/>
                  </a:lnTo>
                  <a:lnTo>
                    <a:pt x="339" y="4"/>
                  </a:lnTo>
                  <a:lnTo>
                    <a:pt x="363" y="0"/>
                  </a:lnTo>
                  <a:lnTo>
                    <a:pt x="365" y="8"/>
                  </a:lnTo>
                  <a:lnTo>
                    <a:pt x="381" y="14"/>
                  </a:lnTo>
                  <a:lnTo>
                    <a:pt x="383" y="26"/>
                  </a:lnTo>
                  <a:lnTo>
                    <a:pt x="391" y="40"/>
                  </a:lnTo>
                  <a:lnTo>
                    <a:pt x="403" y="40"/>
                  </a:lnTo>
                  <a:lnTo>
                    <a:pt x="411" y="54"/>
                  </a:lnTo>
                  <a:lnTo>
                    <a:pt x="403" y="62"/>
                  </a:lnTo>
                  <a:lnTo>
                    <a:pt x="403" y="78"/>
                  </a:lnTo>
                  <a:lnTo>
                    <a:pt x="393" y="94"/>
                  </a:lnTo>
                  <a:lnTo>
                    <a:pt x="401" y="100"/>
                  </a:lnTo>
                  <a:lnTo>
                    <a:pt x="391" y="110"/>
                  </a:lnTo>
                  <a:lnTo>
                    <a:pt x="391" y="124"/>
                  </a:lnTo>
                  <a:lnTo>
                    <a:pt x="401" y="136"/>
                  </a:lnTo>
                  <a:lnTo>
                    <a:pt x="403" y="150"/>
                  </a:lnTo>
                  <a:lnTo>
                    <a:pt x="423" y="152"/>
                  </a:lnTo>
                  <a:lnTo>
                    <a:pt x="431" y="164"/>
                  </a:lnTo>
                  <a:lnTo>
                    <a:pt x="421" y="188"/>
                  </a:lnTo>
                  <a:lnTo>
                    <a:pt x="411" y="200"/>
                  </a:lnTo>
                  <a:lnTo>
                    <a:pt x="387" y="212"/>
                  </a:lnTo>
                  <a:lnTo>
                    <a:pt x="373" y="230"/>
                  </a:lnTo>
                  <a:lnTo>
                    <a:pt x="241" y="252"/>
                  </a:lnTo>
                  <a:lnTo>
                    <a:pt x="40" y="284"/>
                  </a:lnTo>
                  <a:lnTo>
                    <a:pt x="22" y="220"/>
                  </a:lnTo>
                  <a:lnTo>
                    <a:pt x="18" y="212"/>
                  </a:lnTo>
                  <a:lnTo>
                    <a:pt x="24" y="196"/>
                  </a:lnTo>
                  <a:lnTo>
                    <a:pt x="0" y="76"/>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21" name=""/>
            <p:cNvSpPr/>
            <p:nvPr/>
          </p:nvSpPr>
          <p:spPr>
            <a:xfrm>
              <a:off x="7205760" y="2883600"/>
              <a:ext cx="438840" cy="486720"/>
            </a:xfrm>
            <a:custGeom>
              <a:avLst/>
              <a:gdLst/>
              <a:ahLst/>
              <a:rect l="l" t="t" r="r" b="b"/>
              <a:pathLst>
                <a:path w="298" h="313">
                  <a:moveTo>
                    <a:pt x="114" y="0"/>
                  </a:moveTo>
                  <a:lnTo>
                    <a:pt x="104" y="14"/>
                  </a:lnTo>
                  <a:lnTo>
                    <a:pt x="108" y="60"/>
                  </a:lnTo>
                  <a:lnTo>
                    <a:pt x="104" y="84"/>
                  </a:lnTo>
                  <a:lnTo>
                    <a:pt x="88" y="82"/>
                  </a:lnTo>
                  <a:lnTo>
                    <a:pt x="82" y="106"/>
                  </a:lnTo>
                  <a:lnTo>
                    <a:pt x="58" y="104"/>
                  </a:lnTo>
                  <a:lnTo>
                    <a:pt x="48" y="110"/>
                  </a:lnTo>
                  <a:lnTo>
                    <a:pt x="54" y="122"/>
                  </a:lnTo>
                  <a:lnTo>
                    <a:pt x="50" y="136"/>
                  </a:lnTo>
                  <a:lnTo>
                    <a:pt x="62" y="150"/>
                  </a:lnTo>
                  <a:lnTo>
                    <a:pt x="56" y="160"/>
                  </a:lnTo>
                  <a:lnTo>
                    <a:pt x="36" y="146"/>
                  </a:lnTo>
                  <a:lnTo>
                    <a:pt x="22" y="156"/>
                  </a:lnTo>
                  <a:lnTo>
                    <a:pt x="26" y="192"/>
                  </a:lnTo>
                  <a:lnTo>
                    <a:pt x="16" y="192"/>
                  </a:lnTo>
                  <a:lnTo>
                    <a:pt x="14" y="208"/>
                  </a:lnTo>
                  <a:lnTo>
                    <a:pt x="0" y="214"/>
                  </a:lnTo>
                  <a:lnTo>
                    <a:pt x="4" y="228"/>
                  </a:lnTo>
                  <a:lnTo>
                    <a:pt x="8" y="240"/>
                  </a:lnTo>
                  <a:lnTo>
                    <a:pt x="12" y="256"/>
                  </a:lnTo>
                  <a:lnTo>
                    <a:pt x="30" y="266"/>
                  </a:lnTo>
                  <a:lnTo>
                    <a:pt x="48" y="270"/>
                  </a:lnTo>
                  <a:lnTo>
                    <a:pt x="50" y="286"/>
                  </a:lnTo>
                  <a:lnTo>
                    <a:pt x="72" y="298"/>
                  </a:lnTo>
                  <a:lnTo>
                    <a:pt x="74" y="312"/>
                  </a:lnTo>
                  <a:lnTo>
                    <a:pt x="96" y="306"/>
                  </a:lnTo>
                  <a:lnTo>
                    <a:pt x="96" y="298"/>
                  </a:lnTo>
                  <a:lnTo>
                    <a:pt x="128" y="300"/>
                  </a:lnTo>
                  <a:lnTo>
                    <a:pt x="132" y="292"/>
                  </a:lnTo>
                  <a:lnTo>
                    <a:pt x="148" y="290"/>
                  </a:lnTo>
                  <a:lnTo>
                    <a:pt x="148" y="274"/>
                  </a:lnTo>
                  <a:lnTo>
                    <a:pt x="171" y="274"/>
                  </a:lnTo>
                  <a:lnTo>
                    <a:pt x="173" y="262"/>
                  </a:lnTo>
                  <a:lnTo>
                    <a:pt x="185" y="250"/>
                  </a:lnTo>
                  <a:lnTo>
                    <a:pt x="187" y="232"/>
                  </a:lnTo>
                  <a:lnTo>
                    <a:pt x="197" y="222"/>
                  </a:lnTo>
                  <a:lnTo>
                    <a:pt x="195" y="198"/>
                  </a:lnTo>
                  <a:lnTo>
                    <a:pt x="203" y="188"/>
                  </a:lnTo>
                  <a:lnTo>
                    <a:pt x="209" y="172"/>
                  </a:lnTo>
                  <a:lnTo>
                    <a:pt x="213" y="160"/>
                  </a:lnTo>
                  <a:lnTo>
                    <a:pt x="229" y="156"/>
                  </a:lnTo>
                  <a:lnTo>
                    <a:pt x="235" y="168"/>
                  </a:lnTo>
                  <a:lnTo>
                    <a:pt x="255" y="132"/>
                  </a:lnTo>
                  <a:lnTo>
                    <a:pt x="273" y="130"/>
                  </a:lnTo>
                  <a:lnTo>
                    <a:pt x="277" y="118"/>
                  </a:lnTo>
                  <a:lnTo>
                    <a:pt x="271" y="106"/>
                  </a:lnTo>
                  <a:lnTo>
                    <a:pt x="295" y="100"/>
                  </a:lnTo>
                  <a:lnTo>
                    <a:pt x="289" y="82"/>
                  </a:lnTo>
                  <a:lnTo>
                    <a:pt x="289" y="62"/>
                  </a:lnTo>
                  <a:lnTo>
                    <a:pt x="297" y="60"/>
                  </a:lnTo>
                  <a:lnTo>
                    <a:pt x="293" y="50"/>
                  </a:lnTo>
                  <a:lnTo>
                    <a:pt x="263" y="56"/>
                  </a:lnTo>
                  <a:lnTo>
                    <a:pt x="243" y="52"/>
                  </a:lnTo>
                  <a:lnTo>
                    <a:pt x="243" y="68"/>
                  </a:lnTo>
                  <a:lnTo>
                    <a:pt x="211" y="88"/>
                  </a:lnTo>
                  <a:lnTo>
                    <a:pt x="203" y="40"/>
                  </a:lnTo>
                  <a:lnTo>
                    <a:pt x="130" y="50"/>
                  </a:lnTo>
                  <a:lnTo>
                    <a:pt x="114"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22" name=""/>
            <p:cNvSpPr/>
            <p:nvPr/>
          </p:nvSpPr>
          <p:spPr>
            <a:xfrm>
              <a:off x="6480000" y="3132000"/>
              <a:ext cx="796320" cy="452160"/>
            </a:xfrm>
            <a:custGeom>
              <a:avLst/>
              <a:gdLst/>
              <a:ahLst/>
              <a:rect l="l" t="t" r="r" b="b"/>
              <a:pathLst>
                <a:path w="541" h="291">
                  <a:moveTo>
                    <a:pt x="540" y="112"/>
                  </a:moveTo>
                  <a:lnTo>
                    <a:pt x="540" y="148"/>
                  </a:lnTo>
                  <a:lnTo>
                    <a:pt x="530" y="150"/>
                  </a:lnTo>
                  <a:lnTo>
                    <a:pt x="524" y="160"/>
                  </a:lnTo>
                  <a:lnTo>
                    <a:pt x="512" y="152"/>
                  </a:lnTo>
                  <a:lnTo>
                    <a:pt x="508" y="166"/>
                  </a:lnTo>
                  <a:lnTo>
                    <a:pt x="500" y="164"/>
                  </a:lnTo>
                  <a:lnTo>
                    <a:pt x="498" y="184"/>
                  </a:lnTo>
                  <a:lnTo>
                    <a:pt x="490" y="196"/>
                  </a:lnTo>
                  <a:lnTo>
                    <a:pt x="482" y="194"/>
                  </a:lnTo>
                  <a:lnTo>
                    <a:pt x="482" y="204"/>
                  </a:lnTo>
                  <a:lnTo>
                    <a:pt x="466" y="202"/>
                  </a:lnTo>
                  <a:lnTo>
                    <a:pt x="464" y="220"/>
                  </a:lnTo>
                  <a:lnTo>
                    <a:pt x="452" y="220"/>
                  </a:lnTo>
                  <a:lnTo>
                    <a:pt x="452" y="228"/>
                  </a:lnTo>
                  <a:lnTo>
                    <a:pt x="342" y="244"/>
                  </a:lnTo>
                  <a:lnTo>
                    <a:pt x="238" y="254"/>
                  </a:lnTo>
                  <a:lnTo>
                    <a:pt x="162" y="254"/>
                  </a:lnTo>
                  <a:lnTo>
                    <a:pt x="148" y="270"/>
                  </a:lnTo>
                  <a:lnTo>
                    <a:pt x="136" y="268"/>
                  </a:lnTo>
                  <a:lnTo>
                    <a:pt x="126" y="260"/>
                  </a:lnTo>
                  <a:lnTo>
                    <a:pt x="116" y="262"/>
                  </a:lnTo>
                  <a:lnTo>
                    <a:pt x="96" y="276"/>
                  </a:lnTo>
                  <a:lnTo>
                    <a:pt x="70" y="290"/>
                  </a:lnTo>
                  <a:lnTo>
                    <a:pt x="44" y="288"/>
                  </a:lnTo>
                  <a:lnTo>
                    <a:pt x="0" y="290"/>
                  </a:lnTo>
                  <a:lnTo>
                    <a:pt x="26" y="270"/>
                  </a:lnTo>
                  <a:lnTo>
                    <a:pt x="24" y="236"/>
                  </a:lnTo>
                  <a:lnTo>
                    <a:pt x="36" y="222"/>
                  </a:lnTo>
                  <a:lnTo>
                    <a:pt x="82" y="230"/>
                  </a:lnTo>
                  <a:lnTo>
                    <a:pt x="78" y="220"/>
                  </a:lnTo>
                  <a:lnTo>
                    <a:pt x="64" y="204"/>
                  </a:lnTo>
                  <a:lnTo>
                    <a:pt x="82" y="188"/>
                  </a:lnTo>
                  <a:lnTo>
                    <a:pt x="96" y="184"/>
                  </a:lnTo>
                  <a:lnTo>
                    <a:pt x="104" y="156"/>
                  </a:lnTo>
                  <a:lnTo>
                    <a:pt x="130" y="152"/>
                  </a:lnTo>
                  <a:lnTo>
                    <a:pt x="142" y="134"/>
                  </a:lnTo>
                  <a:lnTo>
                    <a:pt x="154" y="134"/>
                  </a:lnTo>
                  <a:lnTo>
                    <a:pt x="164" y="144"/>
                  </a:lnTo>
                  <a:lnTo>
                    <a:pt x="202" y="142"/>
                  </a:lnTo>
                  <a:lnTo>
                    <a:pt x="214" y="114"/>
                  </a:lnTo>
                  <a:lnTo>
                    <a:pt x="224" y="114"/>
                  </a:lnTo>
                  <a:lnTo>
                    <a:pt x="230" y="124"/>
                  </a:lnTo>
                  <a:lnTo>
                    <a:pt x="248" y="124"/>
                  </a:lnTo>
                  <a:lnTo>
                    <a:pt x="252" y="102"/>
                  </a:lnTo>
                  <a:lnTo>
                    <a:pt x="266" y="94"/>
                  </a:lnTo>
                  <a:lnTo>
                    <a:pt x="268" y="70"/>
                  </a:lnTo>
                  <a:lnTo>
                    <a:pt x="284" y="66"/>
                  </a:lnTo>
                  <a:lnTo>
                    <a:pt x="286" y="46"/>
                  </a:lnTo>
                  <a:lnTo>
                    <a:pt x="308" y="50"/>
                  </a:lnTo>
                  <a:lnTo>
                    <a:pt x="326" y="24"/>
                  </a:lnTo>
                  <a:lnTo>
                    <a:pt x="326" y="2"/>
                  </a:lnTo>
                  <a:lnTo>
                    <a:pt x="350" y="0"/>
                  </a:lnTo>
                  <a:lnTo>
                    <a:pt x="354" y="20"/>
                  </a:lnTo>
                  <a:lnTo>
                    <a:pt x="386" y="28"/>
                  </a:lnTo>
                  <a:lnTo>
                    <a:pt x="414" y="38"/>
                  </a:lnTo>
                  <a:lnTo>
                    <a:pt x="442" y="28"/>
                  </a:lnTo>
                  <a:lnTo>
                    <a:pt x="454" y="8"/>
                  </a:lnTo>
                  <a:lnTo>
                    <a:pt x="466" y="8"/>
                  </a:lnTo>
                  <a:lnTo>
                    <a:pt x="476" y="20"/>
                  </a:lnTo>
                  <a:lnTo>
                    <a:pt x="478" y="34"/>
                  </a:lnTo>
                  <a:lnTo>
                    <a:pt x="492" y="34"/>
                  </a:lnTo>
                  <a:lnTo>
                    <a:pt x="490" y="56"/>
                  </a:lnTo>
                  <a:lnTo>
                    <a:pt x="504" y="100"/>
                  </a:lnTo>
                  <a:lnTo>
                    <a:pt x="526" y="106"/>
                  </a:lnTo>
                  <a:lnTo>
                    <a:pt x="540" y="112"/>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23" name=""/>
            <p:cNvSpPr/>
            <p:nvPr/>
          </p:nvSpPr>
          <p:spPr>
            <a:xfrm>
              <a:off x="7504920" y="2880720"/>
              <a:ext cx="507960" cy="246960"/>
            </a:xfrm>
            <a:custGeom>
              <a:avLst/>
              <a:gdLst/>
              <a:ahLst/>
              <a:rect l="l" t="t" r="r" b="b"/>
              <a:pathLst>
                <a:path w="345" h="159">
                  <a:moveTo>
                    <a:pt x="338" y="102"/>
                  </a:moveTo>
                  <a:lnTo>
                    <a:pt x="344" y="122"/>
                  </a:lnTo>
                  <a:lnTo>
                    <a:pt x="338" y="122"/>
                  </a:lnTo>
                  <a:lnTo>
                    <a:pt x="338" y="128"/>
                  </a:lnTo>
                  <a:lnTo>
                    <a:pt x="330" y="136"/>
                  </a:lnTo>
                  <a:lnTo>
                    <a:pt x="330" y="148"/>
                  </a:lnTo>
                  <a:lnTo>
                    <a:pt x="294" y="156"/>
                  </a:lnTo>
                  <a:lnTo>
                    <a:pt x="286" y="138"/>
                  </a:lnTo>
                  <a:lnTo>
                    <a:pt x="274" y="138"/>
                  </a:lnTo>
                  <a:lnTo>
                    <a:pt x="260" y="104"/>
                  </a:lnTo>
                  <a:lnTo>
                    <a:pt x="270" y="88"/>
                  </a:lnTo>
                  <a:lnTo>
                    <a:pt x="260" y="88"/>
                  </a:lnTo>
                  <a:lnTo>
                    <a:pt x="246" y="72"/>
                  </a:lnTo>
                  <a:lnTo>
                    <a:pt x="256" y="54"/>
                  </a:lnTo>
                  <a:lnTo>
                    <a:pt x="250" y="52"/>
                  </a:lnTo>
                  <a:lnTo>
                    <a:pt x="248" y="36"/>
                  </a:lnTo>
                  <a:lnTo>
                    <a:pt x="256" y="14"/>
                  </a:lnTo>
                  <a:lnTo>
                    <a:pt x="240" y="18"/>
                  </a:lnTo>
                  <a:lnTo>
                    <a:pt x="236" y="36"/>
                  </a:lnTo>
                  <a:lnTo>
                    <a:pt x="222" y="46"/>
                  </a:lnTo>
                  <a:lnTo>
                    <a:pt x="232" y="60"/>
                  </a:lnTo>
                  <a:lnTo>
                    <a:pt x="230" y="76"/>
                  </a:lnTo>
                  <a:lnTo>
                    <a:pt x="238" y="78"/>
                  </a:lnTo>
                  <a:lnTo>
                    <a:pt x="230" y="94"/>
                  </a:lnTo>
                  <a:lnTo>
                    <a:pt x="236" y="112"/>
                  </a:lnTo>
                  <a:lnTo>
                    <a:pt x="240" y="136"/>
                  </a:lnTo>
                  <a:lnTo>
                    <a:pt x="254" y="146"/>
                  </a:lnTo>
                  <a:lnTo>
                    <a:pt x="248" y="158"/>
                  </a:lnTo>
                  <a:lnTo>
                    <a:pt x="238" y="152"/>
                  </a:lnTo>
                  <a:lnTo>
                    <a:pt x="220" y="154"/>
                  </a:lnTo>
                  <a:lnTo>
                    <a:pt x="216" y="144"/>
                  </a:lnTo>
                  <a:lnTo>
                    <a:pt x="190" y="148"/>
                  </a:lnTo>
                  <a:lnTo>
                    <a:pt x="184" y="124"/>
                  </a:lnTo>
                  <a:lnTo>
                    <a:pt x="186" y="110"/>
                  </a:lnTo>
                  <a:lnTo>
                    <a:pt x="200" y="92"/>
                  </a:lnTo>
                  <a:lnTo>
                    <a:pt x="192" y="80"/>
                  </a:lnTo>
                  <a:lnTo>
                    <a:pt x="156" y="76"/>
                  </a:lnTo>
                  <a:lnTo>
                    <a:pt x="152" y="58"/>
                  </a:lnTo>
                  <a:lnTo>
                    <a:pt x="138" y="60"/>
                  </a:lnTo>
                  <a:lnTo>
                    <a:pt x="132" y="76"/>
                  </a:lnTo>
                  <a:lnTo>
                    <a:pt x="110" y="80"/>
                  </a:lnTo>
                  <a:lnTo>
                    <a:pt x="92" y="64"/>
                  </a:lnTo>
                  <a:lnTo>
                    <a:pt x="88" y="48"/>
                  </a:lnTo>
                  <a:lnTo>
                    <a:pt x="62" y="56"/>
                  </a:lnTo>
                  <a:lnTo>
                    <a:pt x="40" y="54"/>
                  </a:lnTo>
                  <a:lnTo>
                    <a:pt x="38" y="70"/>
                  </a:lnTo>
                  <a:lnTo>
                    <a:pt x="6" y="88"/>
                  </a:lnTo>
                  <a:lnTo>
                    <a:pt x="0" y="42"/>
                  </a:lnTo>
                  <a:lnTo>
                    <a:pt x="262" y="0"/>
                  </a:lnTo>
                  <a:lnTo>
                    <a:pt x="294" y="102"/>
                  </a:lnTo>
                  <a:lnTo>
                    <a:pt x="338" y="102"/>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24" name=""/>
            <p:cNvSpPr/>
            <p:nvPr/>
          </p:nvSpPr>
          <p:spPr>
            <a:xfrm>
              <a:off x="8094240" y="1942920"/>
              <a:ext cx="204120" cy="411840"/>
            </a:xfrm>
            <a:custGeom>
              <a:avLst/>
              <a:gdLst/>
              <a:ahLst/>
              <a:rect l="l" t="t" r="r" b="b"/>
              <a:pathLst>
                <a:path w="139" h="265">
                  <a:moveTo>
                    <a:pt x="22" y="30"/>
                  </a:moveTo>
                  <a:lnTo>
                    <a:pt x="16" y="16"/>
                  </a:lnTo>
                  <a:lnTo>
                    <a:pt x="22" y="4"/>
                  </a:lnTo>
                  <a:lnTo>
                    <a:pt x="38" y="0"/>
                  </a:lnTo>
                  <a:lnTo>
                    <a:pt x="54" y="8"/>
                  </a:lnTo>
                  <a:lnTo>
                    <a:pt x="78" y="84"/>
                  </a:lnTo>
                  <a:lnTo>
                    <a:pt x="86" y="92"/>
                  </a:lnTo>
                  <a:lnTo>
                    <a:pt x="88" y="118"/>
                  </a:lnTo>
                  <a:lnTo>
                    <a:pt x="92" y="128"/>
                  </a:lnTo>
                  <a:lnTo>
                    <a:pt x="102" y="138"/>
                  </a:lnTo>
                  <a:lnTo>
                    <a:pt x="100" y="174"/>
                  </a:lnTo>
                  <a:lnTo>
                    <a:pt x="114" y="188"/>
                  </a:lnTo>
                  <a:lnTo>
                    <a:pt x="118" y="200"/>
                  </a:lnTo>
                  <a:lnTo>
                    <a:pt x="136" y="200"/>
                  </a:lnTo>
                  <a:lnTo>
                    <a:pt x="138" y="208"/>
                  </a:lnTo>
                  <a:lnTo>
                    <a:pt x="126" y="222"/>
                  </a:lnTo>
                  <a:lnTo>
                    <a:pt x="120" y="234"/>
                  </a:lnTo>
                  <a:lnTo>
                    <a:pt x="104" y="234"/>
                  </a:lnTo>
                  <a:lnTo>
                    <a:pt x="100" y="252"/>
                  </a:lnTo>
                  <a:lnTo>
                    <a:pt x="88" y="252"/>
                  </a:lnTo>
                  <a:lnTo>
                    <a:pt x="26" y="264"/>
                  </a:lnTo>
                  <a:lnTo>
                    <a:pt x="10" y="232"/>
                  </a:lnTo>
                  <a:lnTo>
                    <a:pt x="18" y="196"/>
                  </a:lnTo>
                  <a:lnTo>
                    <a:pt x="0" y="178"/>
                  </a:lnTo>
                  <a:lnTo>
                    <a:pt x="18" y="156"/>
                  </a:lnTo>
                  <a:lnTo>
                    <a:pt x="16" y="140"/>
                  </a:lnTo>
                  <a:lnTo>
                    <a:pt x="8" y="126"/>
                  </a:lnTo>
                  <a:lnTo>
                    <a:pt x="14" y="114"/>
                  </a:lnTo>
                  <a:lnTo>
                    <a:pt x="32" y="108"/>
                  </a:lnTo>
                  <a:lnTo>
                    <a:pt x="32" y="96"/>
                  </a:lnTo>
                  <a:lnTo>
                    <a:pt x="40" y="84"/>
                  </a:lnTo>
                  <a:lnTo>
                    <a:pt x="26" y="76"/>
                  </a:lnTo>
                  <a:lnTo>
                    <a:pt x="26" y="64"/>
                  </a:lnTo>
                  <a:lnTo>
                    <a:pt x="30" y="48"/>
                  </a:lnTo>
                  <a:lnTo>
                    <a:pt x="22" y="3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25" name=""/>
            <p:cNvSpPr/>
            <p:nvPr/>
          </p:nvSpPr>
          <p:spPr>
            <a:xfrm>
              <a:off x="8173080" y="1564560"/>
              <a:ext cx="393120" cy="690120"/>
            </a:xfrm>
            <a:custGeom>
              <a:avLst/>
              <a:gdLst/>
              <a:ahLst/>
              <a:rect l="l" t="t" r="r" b="b"/>
              <a:pathLst>
                <a:path w="267" h="445">
                  <a:moveTo>
                    <a:pt x="0" y="248"/>
                  </a:moveTo>
                  <a:lnTo>
                    <a:pt x="20" y="222"/>
                  </a:lnTo>
                  <a:lnTo>
                    <a:pt x="20" y="180"/>
                  </a:lnTo>
                  <a:lnTo>
                    <a:pt x="30" y="156"/>
                  </a:lnTo>
                  <a:lnTo>
                    <a:pt x="28" y="136"/>
                  </a:lnTo>
                  <a:lnTo>
                    <a:pt x="18" y="96"/>
                  </a:lnTo>
                  <a:lnTo>
                    <a:pt x="40" y="32"/>
                  </a:lnTo>
                  <a:lnTo>
                    <a:pt x="46" y="26"/>
                  </a:lnTo>
                  <a:lnTo>
                    <a:pt x="46" y="12"/>
                  </a:lnTo>
                  <a:lnTo>
                    <a:pt x="62" y="6"/>
                  </a:lnTo>
                  <a:lnTo>
                    <a:pt x="74" y="24"/>
                  </a:lnTo>
                  <a:lnTo>
                    <a:pt x="94" y="24"/>
                  </a:lnTo>
                  <a:lnTo>
                    <a:pt x="96" y="20"/>
                  </a:lnTo>
                  <a:lnTo>
                    <a:pt x="110" y="16"/>
                  </a:lnTo>
                  <a:lnTo>
                    <a:pt x="118" y="0"/>
                  </a:lnTo>
                  <a:lnTo>
                    <a:pt x="126" y="12"/>
                  </a:lnTo>
                  <a:lnTo>
                    <a:pt x="126" y="20"/>
                  </a:lnTo>
                  <a:lnTo>
                    <a:pt x="162" y="38"/>
                  </a:lnTo>
                  <a:lnTo>
                    <a:pt x="182" y="132"/>
                  </a:lnTo>
                  <a:lnTo>
                    <a:pt x="198" y="150"/>
                  </a:lnTo>
                  <a:lnTo>
                    <a:pt x="226" y="150"/>
                  </a:lnTo>
                  <a:lnTo>
                    <a:pt x="230" y="158"/>
                  </a:lnTo>
                  <a:lnTo>
                    <a:pt x="228" y="178"/>
                  </a:lnTo>
                  <a:lnTo>
                    <a:pt x="236" y="188"/>
                  </a:lnTo>
                  <a:lnTo>
                    <a:pt x="262" y="194"/>
                  </a:lnTo>
                  <a:lnTo>
                    <a:pt x="266" y="212"/>
                  </a:lnTo>
                  <a:lnTo>
                    <a:pt x="256" y="240"/>
                  </a:lnTo>
                  <a:lnTo>
                    <a:pt x="226" y="268"/>
                  </a:lnTo>
                  <a:lnTo>
                    <a:pt x="200" y="270"/>
                  </a:lnTo>
                  <a:lnTo>
                    <a:pt x="192" y="276"/>
                  </a:lnTo>
                  <a:lnTo>
                    <a:pt x="186" y="292"/>
                  </a:lnTo>
                  <a:lnTo>
                    <a:pt x="180" y="294"/>
                  </a:lnTo>
                  <a:lnTo>
                    <a:pt x="160" y="282"/>
                  </a:lnTo>
                  <a:lnTo>
                    <a:pt x="158" y="296"/>
                  </a:lnTo>
                  <a:lnTo>
                    <a:pt x="164" y="314"/>
                  </a:lnTo>
                  <a:lnTo>
                    <a:pt x="164" y="332"/>
                  </a:lnTo>
                  <a:lnTo>
                    <a:pt x="152" y="336"/>
                  </a:lnTo>
                  <a:lnTo>
                    <a:pt x="114" y="334"/>
                  </a:lnTo>
                  <a:lnTo>
                    <a:pt x="116" y="352"/>
                  </a:lnTo>
                  <a:lnTo>
                    <a:pt x="110" y="366"/>
                  </a:lnTo>
                  <a:lnTo>
                    <a:pt x="98" y="366"/>
                  </a:lnTo>
                  <a:lnTo>
                    <a:pt x="94" y="394"/>
                  </a:lnTo>
                  <a:lnTo>
                    <a:pt x="90" y="408"/>
                  </a:lnTo>
                  <a:lnTo>
                    <a:pt x="82" y="414"/>
                  </a:lnTo>
                  <a:lnTo>
                    <a:pt x="84" y="444"/>
                  </a:lnTo>
                  <a:lnTo>
                    <a:pt x="66" y="444"/>
                  </a:lnTo>
                  <a:lnTo>
                    <a:pt x="60" y="430"/>
                  </a:lnTo>
                  <a:lnTo>
                    <a:pt x="44" y="418"/>
                  </a:lnTo>
                  <a:lnTo>
                    <a:pt x="50" y="386"/>
                  </a:lnTo>
                  <a:lnTo>
                    <a:pt x="36" y="368"/>
                  </a:lnTo>
                  <a:lnTo>
                    <a:pt x="32" y="336"/>
                  </a:lnTo>
                  <a:lnTo>
                    <a:pt x="22" y="318"/>
                  </a:lnTo>
                  <a:lnTo>
                    <a:pt x="0" y="248"/>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26" name=""/>
            <p:cNvSpPr/>
            <p:nvPr/>
          </p:nvSpPr>
          <p:spPr>
            <a:xfrm>
              <a:off x="8032320" y="2293920"/>
              <a:ext cx="401400" cy="199440"/>
            </a:xfrm>
            <a:custGeom>
              <a:avLst/>
              <a:gdLst/>
              <a:ahLst/>
              <a:rect l="l" t="t" r="r" b="b"/>
              <a:pathLst>
                <a:path w="273" h="129">
                  <a:moveTo>
                    <a:pt x="12" y="54"/>
                  </a:moveTo>
                  <a:lnTo>
                    <a:pt x="68" y="40"/>
                  </a:lnTo>
                  <a:lnTo>
                    <a:pt x="132" y="26"/>
                  </a:lnTo>
                  <a:lnTo>
                    <a:pt x="146" y="24"/>
                  </a:lnTo>
                  <a:lnTo>
                    <a:pt x="146" y="6"/>
                  </a:lnTo>
                  <a:lnTo>
                    <a:pt x="164" y="10"/>
                  </a:lnTo>
                  <a:lnTo>
                    <a:pt x="168" y="0"/>
                  </a:lnTo>
                  <a:lnTo>
                    <a:pt x="180" y="4"/>
                  </a:lnTo>
                  <a:lnTo>
                    <a:pt x="182" y="36"/>
                  </a:lnTo>
                  <a:lnTo>
                    <a:pt x="186" y="52"/>
                  </a:lnTo>
                  <a:lnTo>
                    <a:pt x="202" y="72"/>
                  </a:lnTo>
                  <a:lnTo>
                    <a:pt x="210" y="88"/>
                  </a:lnTo>
                  <a:lnTo>
                    <a:pt x="230" y="88"/>
                  </a:lnTo>
                  <a:lnTo>
                    <a:pt x="242" y="82"/>
                  </a:lnTo>
                  <a:lnTo>
                    <a:pt x="234" y="72"/>
                  </a:lnTo>
                  <a:lnTo>
                    <a:pt x="234" y="56"/>
                  </a:lnTo>
                  <a:lnTo>
                    <a:pt x="246" y="60"/>
                  </a:lnTo>
                  <a:lnTo>
                    <a:pt x="262" y="66"/>
                  </a:lnTo>
                  <a:lnTo>
                    <a:pt x="268" y="76"/>
                  </a:lnTo>
                  <a:lnTo>
                    <a:pt x="258" y="90"/>
                  </a:lnTo>
                  <a:lnTo>
                    <a:pt x="254" y="104"/>
                  </a:lnTo>
                  <a:lnTo>
                    <a:pt x="272" y="102"/>
                  </a:lnTo>
                  <a:lnTo>
                    <a:pt x="268" y="120"/>
                  </a:lnTo>
                  <a:lnTo>
                    <a:pt x="254" y="128"/>
                  </a:lnTo>
                  <a:lnTo>
                    <a:pt x="252" y="110"/>
                  </a:lnTo>
                  <a:lnTo>
                    <a:pt x="242" y="112"/>
                  </a:lnTo>
                  <a:lnTo>
                    <a:pt x="218" y="114"/>
                  </a:lnTo>
                  <a:lnTo>
                    <a:pt x="208" y="104"/>
                  </a:lnTo>
                  <a:lnTo>
                    <a:pt x="200" y="114"/>
                  </a:lnTo>
                  <a:lnTo>
                    <a:pt x="192" y="120"/>
                  </a:lnTo>
                  <a:lnTo>
                    <a:pt x="182" y="120"/>
                  </a:lnTo>
                  <a:lnTo>
                    <a:pt x="182" y="106"/>
                  </a:lnTo>
                  <a:lnTo>
                    <a:pt x="166" y="104"/>
                  </a:lnTo>
                  <a:lnTo>
                    <a:pt x="162" y="88"/>
                  </a:lnTo>
                  <a:lnTo>
                    <a:pt x="158" y="82"/>
                  </a:lnTo>
                  <a:lnTo>
                    <a:pt x="146" y="88"/>
                  </a:lnTo>
                  <a:lnTo>
                    <a:pt x="120" y="90"/>
                  </a:lnTo>
                  <a:lnTo>
                    <a:pt x="98" y="98"/>
                  </a:lnTo>
                  <a:lnTo>
                    <a:pt x="70" y="104"/>
                  </a:lnTo>
                  <a:lnTo>
                    <a:pt x="56" y="118"/>
                  </a:lnTo>
                  <a:lnTo>
                    <a:pt x="44" y="106"/>
                  </a:lnTo>
                  <a:lnTo>
                    <a:pt x="32" y="120"/>
                  </a:lnTo>
                  <a:lnTo>
                    <a:pt x="14" y="120"/>
                  </a:lnTo>
                  <a:lnTo>
                    <a:pt x="0" y="104"/>
                  </a:lnTo>
                  <a:lnTo>
                    <a:pt x="12" y="54"/>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27" name=""/>
            <p:cNvSpPr/>
            <p:nvPr/>
          </p:nvSpPr>
          <p:spPr>
            <a:xfrm>
              <a:off x="8229240" y="2423880"/>
              <a:ext cx="71640" cy="106920"/>
            </a:xfrm>
            <a:custGeom>
              <a:avLst/>
              <a:gdLst/>
              <a:ahLst/>
              <a:rect l="l" t="t" r="r" b="b"/>
              <a:pathLst>
                <a:path w="49" h="69">
                  <a:moveTo>
                    <a:pt x="20" y="0"/>
                  </a:moveTo>
                  <a:lnTo>
                    <a:pt x="8" y="4"/>
                  </a:lnTo>
                  <a:lnTo>
                    <a:pt x="0" y="6"/>
                  </a:lnTo>
                  <a:lnTo>
                    <a:pt x="2" y="46"/>
                  </a:lnTo>
                  <a:lnTo>
                    <a:pt x="10" y="68"/>
                  </a:lnTo>
                  <a:lnTo>
                    <a:pt x="40" y="60"/>
                  </a:lnTo>
                  <a:lnTo>
                    <a:pt x="48" y="34"/>
                  </a:lnTo>
                  <a:lnTo>
                    <a:pt x="44" y="20"/>
                  </a:lnTo>
                  <a:lnTo>
                    <a:pt x="30" y="20"/>
                  </a:lnTo>
                  <a:lnTo>
                    <a:pt x="20"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28" name=""/>
            <p:cNvSpPr/>
            <p:nvPr/>
          </p:nvSpPr>
          <p:spPr>
            <a:xfrm>
              <a:off x="8054640" y="2430000"/>
              <a:ext cx="186480" cy="197640"/>
            </a:xfrm>
            <a:custGeom>
              <a:avLst/>
              <a:gdLst/>
              <a:ahLst/>
              <a:rect l="l" t="t" r="r" b="b"/>
              <a:pathLst>
                <a:path w="127" h="127">
                  <a:moveTo>
                    <a:pt x="116" y="0"/>
                  </a:moveTo>
                  <a:lnTo>
                    <a:pt x="120" y="40"/>
                  </a:lnTo>
                  <a:lnTo>
                    <a:pt x="126" y="64"/>
                  </a:lnTo>
                  <a:lnTo>
                    <a:pt x="122" y="78"/>
                  </a:lnTo>
                  <a:lnTo>
                    <a:pt x="102" y="84"/>
                  </a:lnTo>
                  <a:lnTo>
                    <a:pt x="78" y="92"/>
                  </a:lnTo>
                  <a:lnTo>
                    <a:pt x="66" y="104"/>
                  </a:lnTo>
                  <a:lnTo>
                    <a:pt x="54" y="120"/>
                  </a:lnTo>
                  <a:lnTo>
                    <a:pt x="34" y="126"/>
                  </a:lnTo>
                  <a:lnTo>
                    <a:pt x="2" y="118"/>
                  </a:lnTo>
                  <a:lnTo>
                    <a:pt x="22" y="108"/>
                  </a:lnTo>
                  <a:lnTo>
                    <a:pt x="10" y="92"/>
                  </a:lnTo>
                  <a:lnTo>
                    <a:pt x="8" y="76"/>
                  </a:lnTo>
                  <a:lnTo>
                    <a:pt x="4" y="58"/>
                  </a:lnTo>
                  <a:lnTo>
                    <a:pt x="0" y="30"/>
                  </a:lnTo>
                  <a:lnTo>
                    <a:pt x="20" y="32"/>
                  </a:lnTo>
                  <a:lnTo>
                    <a:pt x="30" y="20"/>
                  </a:lnTo>
                  <a:lnTo>
                    <a:pt x="42" y="30"/>
                  </a:lnTo>
                  <a:lnTo>
                    <a:pt x="56" y="14"/>
                  </a:lnTo>
                  <a:lnTo>
                    <a:pt x="116"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29" name=""/>
            <p:cNvSpPr/>
            <p:nvPr/>
          </p:nvSpPr>
          <p:spPr>
            <a:xfrm>
              <a:off x="8090640" y="2570040"/>
              <a:ext cx="139680" cy="106560"/>
            </a:xfrm>
            <a:custGeom>
              <a:avLst/>
              <a:gdLst/>
              <a:ahLst/>
              <a:rect l="l" t="t" r="r" b="b"/>
              <a:pathLst>
                <a:path w="95" h="69">
                  <a:moveTo>
                    <a:pt x="36" y="16"/>
                  </a:moveTo>
                  <a:lnTo>
                    <a:pt x="56" y="16"/>
                  </a:lnTo>
                  <a:lnTo>
                    <a:pt x="66" y="14"/>
                  </a:lnTo>
                  <a:lnTo>
                    <a:pt x="78" y="2"/>
                  </a:lnTo>
                  <a:lnTo>
                    <a:pt x="94" y="0"/>
                  </a:lnTo>
                  <a:lnTo>
                    <a:pt x="90" y="16"/>
                  </a:lnTo>
                  <a:lnTo>
                    <a:pt x="76" y="26"/>
                  </a:lnTo>
                  <a:lnTo>
                    <a:pt x="68" y="38"/>
                  </a:lnTo>
                  <a:lnTo>
                    <a:pt x="70" y="52"/>
                  </a:lnTo>
                  <a:lnTo>
                    <a:pt x="58" y="50"/>
                  </a:lnTo>
                  <a:lnTo>
                    <a:pt x="38" y="60"/>
                  </a:lnTo>
                  <a:lnTo>
                    <a:pt x="8" y="68"/>
                  </a:lnTo>
                  <a:lnTo>
                    <a:pt x="0" y="34"/>
                  </a:lnTo>
                  <a:lnTo>
                    <a:pt x="28" y="32"/>
                  </a:lnTo>
                  <a:lnTo>
                    <a:pt x="36" y="16"/>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30" name=""/>
            <p:cNvSpPr/>
            <p:nvPr/>
          </p:nvSpPr>
          <p:spPr>
            <a:xfrm>
              <a:off x="8337960" y="2491920"/>
              <a:ext cx="40320" cy="24480"/>
            </a:xfrm>
            <a:custGeom>
              <a:avLst/>
              <a:gdLst/>
              <a:ahLst/>
              <a:rect l="l" t="t" r="r" b="b"/>
              <a:pathLst>
                <a:path w="27" h="15">
                  <a:moveTo>
                    <a:pt x="2" y="0"/>
                  </a:moveTo>
                  <a:lnTo>
                    <a:pt x="26" y="2"/>
                  </a:lnTo>
                  <a:lnTo>
                    <a:pt x="22" y="8"/>
                  </a:lnTo>
                  <a:lnTo>
                    <a:pt x="0" y="14"/>
                  </a:lnTo>
                  <a:lnTo>
                    <a:pt x="2" y="0"/>
                  </a:lnTo>
                </a:path>
              </a:pathLst>
            </a:custGeom>
            <a:solidFill>
              <a:srgbClr val="00f008"/>
            </a:solidFill>
            <a:ln w="9360">
              <a:solidFill>
                <a:srgbClr val="00f008"/>
              </a:solidFill>
              <a:round/>
            </a:ln>
          </p:spPr>
          <p:style>
            <a:lnRef idx="0"/>
            <a:fillRef idx="0"/>
            <a:effectRef idx="0"/>
            <a:fontRef idx="minor"/>
          </p:style>
          <p:txBody>
            <a:bodyPr tIns="-21240" bIns="-21240" anchor="t">
              <a:noAutofit/>
            </a:bodyPr>
            <a:p>
              <a:endParaRPr b="0" lang="en-US" sz="2400" strike="noStrike" u="none">
                <a:solidFill>
                  <a:srgbClr val="000000"/>
                </a:solidFill>
                <a:effectLst/>
                <a:uFillTx/>
                <a:latin typeface="Times New Roman"/>
              </a:endParaRPr>
            </a:p>
          </p:txBody>
        </p:sp>
        <p:sp>
          <p:nvSpPr>
            <p:cNvPr id="431" name=""/>
            <p:cNvSpPr/>
            <p:nvPr/>
          </p:nvSpPr>
          <p:spPr>
            <a:xfrm>
              <a:off x="7136640" y="2970000"/>
              <a:ext cx="849960" cy="514080"/>
            </a:xfrm>
            <a:custGeom>
              <a:avLst/>
              <a:gdLst/>
              <a:ahLst/>
              <a:rect l="l" t="t" r="r" b="b"/>
              <a:pathLst>
                <a:path w="577" h="331">
                  <a:moveTo>
                    <a:pt x="0" y="330"/>
                  </a:moveTo>
                  <a:lnTo>
                    <a:pt x="4" y="320"/>
                  </a:lnTo>
                  <a:lnTo>
                    <a:pt x="14" y="322"/>
                  </a:lnTo>
                  <a:lnTo>
                    <a:pt x="16" y="306"/>
                  </a:lnTo>
                  <a:lnTo>
                    <a:pt x="34" y="312"/>
                  </a:lnTo>
                  <a:lnTo>
                    <a:pt x="34" y="300"/>
                  </a:lnTo>
                  <a:lnTo>
                    <a:pt x="52" y="290"/>
                  </a:lnTo>
                  <a:lnTo>
                    <a:pt x="52" y="270"/>
                  </a:lnTo>
                  <a:lnTo>
                    <a:pt x="66" y="260"/>
                  </a:lnTo>
                  <a:lnTo>
                    <a:pt x="74" y="262"/>
                  </a:lnTo>
                  <a:lnTo>
                    <a:pt x="82" y="256"/>
                  </a:lnTo>
                  <a:lnTo>
                    <a:pt x="92" y="254"/>
                  </a:lnTo>
                  <a:lnTo>
                    <a:pt x="94" y="232"/>
                  </a:lnTo>
                  <a:lnTo>
                    <a:pt x="114" y="242"/>
                  </a:lnTo>
                  <a:lnTo>
                    <a:pt x="118" y="256"/>
                  </a:lnTo>
                  <a:lnTo>
                    <a:pt x="142" y="250"/>
                  </a:lnTo>
                  <a:lnTo>
                    <a:pt x="142" y="242"/>
                  </a:lnTo>
                  <a:lnTo>
                    <a:pt x="156" y="242"/>
                  </a:lnTo>
                  <a:lnTo>
                    <a:pt x="176" y="244"/>
                  </a:lnTo>
                  <a:lnTo>
                    <a:pt x="176" y="236"/>
                  </a:lnTo>
                  <a:lnTo>
                    <a:pt x="190" y="234"/>
                  </a:lnTo>
                  <a:lnTo>
                    <a:pt x="196" y="218"/>
                  </a:lnTo>
                  <a:lnTo>
                    <a:pt x="218" y="220"/>
                  </a:lnTo>
                  <a:lnTo>
                    <a:pt x="220" y="200"/>
                  </a:lnTo>
                  <a:lnTo>
                    <a:pt x="228" y="192"/>
                  </a:lnTo>
                  <a:lnTo>
                    <a:pt x="234" y="172"/>
                  </a:lnTo>
                  <a:lnTo>
                    <a:pt x="244" y="160"/>
                  </a:lnTo>
                  <a:lnTo>
                    <a:pt x="240" y="140"/>
                  </a:lnTo>
                  <a:lnTo>
                    <a:pt x="252" y="126"/>
                  </a:lnTo>
                  <a:lnTo>
                    <a:pt x="258" y="104"/>
                  </a:lnTo>
                  <a:lnTo>
                    <a:pt x="276" y="104"/>
                  </a:lnTo>
                  <a:lnTo>
                    <a:pt x="282" y="112"/>
                  </a:lnTo>
                  <a:lnTo>
                    <a:pt x="300" y="78"/>
                  </a:lnTo>
                  <a:lnTo>
                    <a:pt x="322" y="76"/>
                  </a:lnTo>
                  <a:lnTo>
                    <a:pt x="326" y="62"/>
                  </a:lnTo>
                  <a:lnTo>
                    <a:pt x="320" y="50"/>
                  </a:lnTo>
                  <a:lnTo>
                    <a:pt x="340" y="46"/>
                  </a:lnTo>
                  <a:lnTo>
                    <a:pt x="336" y="24"/>
                  </a:lnTo>
                  <a:lnTo>
                    <a:pt x="334" y="4"/>
                  </a:lnTo>
                  <a:lnTo>
                    <a:pt x="360" y="22"/>
                  </a:lnTo>
                  <a:lnTo>
                    <a:pt x="384" y="18"/>
                  </a:lnTo>
                  <a:lnTo>
                    <a:pt x="388" y="2"/>
                  </a:lnTo>
                  <a:lnTo>
                    <a:pt x="402" y="0"/>
                  </a:lnTo>
                  <a:lnTo>
                    <a:pt x="406" y="18"/>
                  </a:lnTo>
                  <a:lnTo>
                    <a:pt x="446" y="22"/>
                  </a:lnTo>
                  <a:lnTo>
                    <a:pt x="448" y="38"/>
                  </a:lnTo>
                  <a:lnTo>
                    <a:pt x="432" y="48"/>
                  </a:lnTo>
                  <a:lnTo>
                    <a:pt x="438" y="90"/>
                  </a:lnTo>
                  <a:lnTo>
                    <a:pt x="468" y="90"/>
                  </a:lnTo>
                  <a:lnTo>
                    <a:pt x="480" y="102"/>
                  </a:lnTo>
                  <a:lnTo>
                    <a:pt x="496" y="112"/>
                  </a:lnTo>
                  <a:lnTo>
                    <a:pt x="514" y="108"/>
                  </a:lnTo>
                  <a:lnTo>
                    <a:pt x="522" y="122"/>
                  </a:lnTo>
                  <a:lnTo>
                    <a:pt x="514" y="132"/>
                  </a:lnTo>
                  <a:lnTo>
                    <a:pt x="516" y="156"/>
                  </a:lnTo>
                  <a:lnTo>
                    <a:pt x="514" y="172"/>
                  </a:lnTo>
                  <a:lnTo>
                    <a:pt x="522" y="190"/>
                  </a:lnTo>
                  <a:lnTo>
                    <a:pt x="522" y="204"/>
                  </a:lnTo>
                  <a:lnTo>
                    <a:pt x="556" y="204"/>
                  </a:lnTo>
                  <a:lnTo>
                    <a:pt x="576" y="236"/>
                  </a:lnTo>
                  <a:lnTo>
                    <a:pt x="496" y="254"/>
                  </a:lnTo>
                  <a:lnTo>
                    <a:pt x="380" y="276"/>
                  </a:lnTo>
                  <a:lnTo>
                    <a:pt x="232" y="296"/>
                  </a:lnTo>
                  <a:lnTo>
                    <a:pt x="0" y="33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32" name=""/>
            <p:cNvSpPr/>
            <p:nvPr/>
          </p:nvSpPr>
          <p:spPr>
            <a:xfrm>
              <a:off x="7084080" y="3334320"/>
              <a:ext cx="940680" cy="449280"/>
            </a:xfrm>
            <a:custGeom>
              <a:avLst/>
              <a:gdLst/>
              <a:ahLst/>
              <a:rect l="l" t="t" r="r" b="b"/>
              <a:pathLst>
                <a:path w="639" h="289">
                  <a:moveTo>
                    <a:pt x="180" y="74"/>
                  </a:moveTo>
                  <a:lnTo>
                    <a:pt x="178" y="106"/>
                  </a:lnTo>
                  <a:lnTo>
                    <a:pt x="160" y="106"/>
                  </a:lnTo>
                  <a:lnTo>
                    <a:pt x="164" y="132"/>
                  </a:lnTo>
                  <a:lnTo>
                    <a:pt x="144" y="132"/>
                  </a:lnTo>
                  <a:lnTo>
                    <a:pt x="136" y="140"/>
                  </a:lnTo>
                  <a:lnTo>
                    <a:pt x="120" y="148"/>
                  </a:lnTo>
                  <a:lnTo>
                    <a:pt x="108" y="148"/>
                  </a:lnTo>
                  <a:lnTo>
                    <a:pt x="102" y="170"/>
                  </a:lnTo>
                  <a:lnTo>
                    <a:pt x="74" y="174"/>
                  </a:lnTo>
                  <a:lnTo>
                    <a:pt x="70" y="188"/>
                  </a:lnTo>
                  <a:lnTo>
                    <a:pt x="52" y="198"/>
                  </a:lnTo>
                  <a:lnTo>
                    <a:pt x="38" y="206"/>
                  </a:lnTo>
                  <a:lnTo>
                    <a:pt x="20" y="210"/>
                  </a:lnTo>
                  <a:lnTo>
                    <a:pt x="18" y="216"/>
                  </a:lnTo>
                  <a:lnTo>
                    <a:pt x="24" y="226"/>
                  </a:lnTo>
                  <a:lnTo>
                    <a:pt x="4" y="244"/>
                  </a:lnTo>
                  <a:lnTo>
                    <a:pt x="0" y="258"/>
                  </a:lnTo>
                  <a:lnTo>
                    <a:pt x="42" y="254"/>
                  </a:lnTo>
                  <a:lnTo>
                    <a:pt x="82" y="248"/>
                  </a:lnTo>
                  <a:lnTo>
                    <a:pt x="94" y="248"/>
                  </a:lnTo>
                  <a:lnTo>
                    <a:pt x="112" y="252"/>
                  </a:lnTo>
                  <a:lnTo>
                    <a:pt x="140" y="214"/>
                  </a:lnTo>
                  <a:lnTo>
                    <a:pt x="182" y="216"/>
                  </a:lnTo>
                  <a:lnTo>
                    <a:pt x="194" y="206"/>
                  </a:lnTo>
                  <a:lnTo>
                    <a:pt x="266" y="206"/>
                  </a:lnTo>
                  <a:lnTo>
                    <a:pt x="278" y="222"/>
                  </a:lnTo>
                  <a:lnTo>
                    <a:pt x="366" y="222"/>
                  </a:lnTo>
                  <a:lnTo>
                    <a:pt x="460" y="288"/>
                  </a:lnTo>
                  <a:lnTo>
                    <a:pt x="462" y="282"/>
                  </a:lnTo>
                  <a:lnTo>
                    <a:pt x="468" y="282"/>
                  </a:lnTo>
                  <a:lnTo>
                    <a:pt x="472" y="288"/>
                  </a:lnTo>
                  <a:lnTo>
                    <a:pt x="506" y="286"/>
                  </a:lnTo>
                  <a:lnTo>
                    <a:pt x="512" y="270"/>
                  </a:lnTo>
                  <a:lnTo>
                    <a:pt x="514" y="236"/>
                  </a:lnTo>
                  <a:lnTo>
                    <a:pt x="534" y="218"/>
                  </a:lnTo>
                  <a:lnTo>
                    <a:pt x="546" y="206"/>
                  </a:lnTo>
                  <a:lnTo>
                    <a:pt x="550" y="196"/>
                  </a:lnTo>
                  <a:lnTo>
                    <a:pt x="558" y="198"/>
                  </a:lnTo>
                  <a:lnTo>
                    <a:pt x="574" y="182"/>
                  </a:lnTo>
                  <a:lnTo>
                    <a:pt x="604" y="176"/>
                  </a:lnTo>
                  <a:lnTo>
                    <a:pt x="606" y="162"/>
                  </a:lnTo>
                  <a:lnTo>
                    <a:pt x="626" y="146"/>
                  </a:lnTo>
                  <a:lnTo>
                    <a:pt x="584" y="148"/>
                  </a:lnTo>
                  <a:lnTo>
                    <a:pt x="586" y="138"/>
                  </a:lnTo>
                  <a:lnTo>
                    <a:pt x="580" y="118"/>
                  </a:lnTo>
                  <a:lnTo>
                    <a:pt x="596" y="116"/>
                  </a:lnTo>
                  <a:lnTo>
                    <a:pt x="614" y="106"/>
                  </a:lnTo>
                  <a:lnTo>
                    <a:pt x="626" y="106"/>
                  </a:lnTo>
                  <a:lnTo>
                    <a:pt x="630" y="88"/>
                  </a:lnTo>
                  <a:lnTo>
                    <a:pt x="638" y="80"/>
                  </a:lnTo>
                  <a:lnTo>
                    <a:pt x="634" y="50"/>
                  </a:lnTo>
                  <a:lnTo>
                    <a:pt x="624" y="58"/>
                  </a:lnTo>
                  <a:lnTo>
                    <a:pt x="572" y="64"/>
                  </a:lnTo>
                  <a:lnTo>
                    <a:pt x="564" y="58"/>
                  </a:lnTo>
                  <a:lnTo>
                    <a:pt x="594" y="32"/>
                  </a:lnTo>
                  <a:lnTo>
                    <a:pt x="606" y="34"/>
                  </a:lnTo>
                  <a:lnTo>
                    <a:pt x="622" y="38"/>
                  </a:lnTo>
                  <a:lnTo>
                    <a:pt x="634" y="32"/>
                  </a:lnTo>
                  <a:lnTo>
                    <a:pt x="612" y="0"/>
                  </a:lnTo>
                  <a:lnTo>
                    <a:pt x="532" y="20"/>
                  </a:lnTo>
                  <a:lnTo>
                    <a:pt x="330" y="54"/>
                  </a:lnTo>
                  <a:lnTo>
                    <a:pt x="180" y="74"/>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33" name=""/>
            <p:cNvSpPr/>
            <p:nvPr/>
          </p:nvSpPr>
          <p:spPr>
            <a:xfrm>
              <a:off x="6417720" y="3448440"/>
              <a:ext cx="930240" cy="359640"/>
            </a:xfrm>
            <a:custGeom>
              <a:avLst/>
              <a:gdLst/>
              <a:ahLst/>
              <a:rect l="l" t="t" r="r" b="b"/>
              <a:pathLst>
                <a:path w="631" h="231">
                  <a:moveTo>
                    <a:pt x="630" y="0"/>
                  </a:moveTo>
                  <a:lnTo>
                    <a:pt x="628" y="28"/>
                  </a:lnTo>
                  <a:lnTo>
                    <a:pt x="612" y="30"/>
                  </a:lnTo>
                  <a:lnTo>
                    <a:pt x="614" y="54"/>
                  </a:lnTo>
                  <a:lnTo>
                    <a:pt x="600" y="58"/>
                  </a:lnTo>
                  <a:lnTo>
                    <a:pt x="572" y="74"/>
                  </a:lnTo>
                  <a:lnTo>
                    <a:pt x="560" y="72"/>
                  </a:lnTo>
                  <a:lnTo>
                    <a:pt x="554" y="96"/>
                  </a:lnTo>
                  <a:lnTo>
                    <a:pt x="530" y="98"/>
                  </a:lnTo>
                  <a:lnTo>
                    <a:pt x="522" y="112"/>
                  </a:lnTo>
                  <a:lnTo>
                    <a:pt x="490" y="130"/>
                  </a:lnTo>
                  <a:lnTo>
                    <a:pt x="470" y="136"/>
                  </a:lnTo>
                  <a:lnTo>
                    <a:pt x="476" y="148"/>
                  </a:lnTo>
                  <a:lnTo>
                    <a:pt x="450" y="170"/>
                  </a:lnTo>
                  <a:lnTo>
                    <a:pt x="448" y="182"/>
                  </a:lnTo>
                  <a:lnTo>
                    <a:pt x="300" y="202"/>
                  </a:lnTo>
                  <a:lnTo>
                    <a:pt x="212" y="216"/>
                  </a:lnTo>
                  <a:lnTo>
                    <a:pt x="126" y="222"/>
                  </a:lnTo>
                  <a:lnTo>
                    <a:pt x="10" y="230"/>
                  </a:lnTo>
                  <a:lnTo>
                    <a:pt x="8" y="216"/>
                  </a:lnTo>
                  <a:lnTo>
                    <a:pt x="14" y="212"/>
                  </a:lnTo>
                  <a:lnTo>
                    <a:pt x="0" y="200"/>
                  </a:lnTo>
                  <a:lnTo>
                    <a:pt x="10" y="180"/>
                  </a:lnTo>
                  <a:lnTo>
                    <a:pt x="22" y="172"/>
                  </a:lnTo>
                  <a:lnTo>
                    <a:pt x="24" y="158"/>
                  </a:lnTo>
                  <a:lnTo>
                    <a:pt x="34" y="146"/>
                  </a:lnTo>
                  <a:lnTo>
                    <a:pt x="34" y="130"/>
                  </a:lnTo>
                  <a:lnTo>
                    <a:pt x="42" y="96"/>
                  </a:lnTo>
                  <a:lnTo>
                    <a:pt x="48" y="90"/>
                  </a:lnTo>
                  <a:lnTo>
                    <a:pt x="62" y="84"/>
                  </a:lnTo>
                  <a:lnTo>
                    <a:pt x="96" y="86"/>
                  </a:lnTo>
                  <a:lnTo>
                    <a:pt x="112" y="86"/>
                  </a:lnTo>
                  <a:lnTo>
                    <a:pt x="162" y="54"/>
                  </a:lnTo>
                  <a:lnTo>
                    <a:pt x="172" y="62"/>
                  </a:lnTo>
                  <a:lnTo>
                    <a:pt x="194" y="64"/>
                  </a:lnTo>
                  <a:lnTo>
                    <a:pt x="206" y="48"/>
                  </a:lnTo>
                  <a:lnTo>
                    <a:pt x="296" y="48"/>
                  </a:lnTo>
                  <a:lnTo>
                    <a:pt x="428" y="34"/>
                  </a:lnTo>
                  <a:lnTo>
                    <a:pt x="556" y="12"/>
                  </a:lnTo>
                  <a:lnTo>
                    <a:pt x="630"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34" name=""/>
            <p:cNvSpPr/>
            <p:nvPr/>
          </p:nvSpPr>
          <p:spPr>
            <a:xfrm>
              <a:off x="7202160" y="3653640"/>
              <a:ext cx="556920" cy="448920"/>
            </a:xfrm>
            <a:custGeom>
              <a:avLst/>
              <a:gdLst/>
              <a:ahLst/>
              <a:rect l="l" t="t" r="r" b="b"/>
              <a:pathLst>
                <a:path w="379" h="289">
                  <a:moveTo>
                    <a:pt x="12" y="42"/>
                  </a:moveTo>
                  <a:lnTo>
                    <a:pt x="32" y="44"/>
                  </a:lnTo>
                  <a:lnTo>
                    <a:pt x="60" y="6"/>
                  </a:lnTo>
                  <a:lnTo>
                    <a:pt x="82" y="8"/>
                  </a:lnTo>
                  <a:lnTo>
                    <a:pt x="102" y="10"/>
                  </a:lnTo>
                  <a:lnTo>
                    <a:pt x="114" y="0"/>
                  </a:lnTo>
                  <a:lnTo>
                    <a:pt x="186" y="0"/>
                  </a:lnTo>
                  <a:lnTo>
                    <a:pt x="194" y="16"/>
                  </a:lnTo>
                  <a:lnTo>
                    <a:pt x="286" y="16"/>
                  </a:lnTo>
                  <a:lnTo>
                    <a:pt x="378" y="80"/>
                  </a:lnTo>
                  <a:lnTo>
                    <a:pt x="374" y="94"/>
                  </a:lnTo>
                  <a:lnTo>
                    <a:pt x="340" y="142"/>
                  </a:lnTo>
                  <a:lnTo>
                    <a:pt x="338" y="170"/>
                  </a:lnTo>
                  <a:lnTo>
                    <a:pt x="320" y="168"/>
                  </a:lnTo>
                  <a:lnTo>
                    <a:pt x="322" y="190"/>
                  </a:lnTo>
                  <a:lnTo>
                    <a:pt x="316" y="196"/>
                  </a:lnTo>
                  <a:lnTo>
                    <a:pt x="298" y="198"/>
                  </a:lnTo>
                  <a:lnTo>
                    <a:pt x="294" y="214"/>
                  </a:lnTo>
                  <a:lnTo>
                    <a:pt x="288" y="228"/>
                  </a:lnTo>
                  <a:lnTo>
                    <a:pt x="270" y="230"/>
                  </a:lnTo>
                  <a:lnTo>
                    <a:pt x="262" y="236"/>
                  </a:lnTo>
                  <a:lnTo>
                    <a:pt x="250" y="236"/>
                  </a:lnTo>
                  <a:lnTo>
                    <a:pt x="242" y="246"/>
                  </a:lnTo>
                  <a:lnTo>
                    <a:pt x="246" y="270"/>
                  </a:lnTo>
                  <a:lnTo>
                    <a:pt x="240" y="280"/>
                  </a:lnTo>
                  <a:lnTo>
                    <a:pt x="232" y="288"/>
                  </a:lnTo>
                  <a:lnTo>
                    <a:pt x="214" y="274"/>
                  </a:lnTo>
                  <a:lnTo>
                    <a:pt x="204" y="250"/>
                  </a:lnTo>
                  <a:lnTo>
                    <a:pt x="192" y="250"/>
                  </a:lnTo>
                  <a:lnTo>
                    <a:pt x="188" y="228"/>
                  </a:lnTo>
                  <a:lnTo>
                    <a:pt x="180" y="220"/>
                  </a:lnTo>
                  <a:lnTo>
                    <a:pt x="170" y="206"/>
                  </a:lnTo>
                  <a:lnTo>
                    <a:pt x="158" y="206"/>
                  </a:lnTo>
                  <a:lnTo>
                    <a:pt x="154" y="202"/>
                  </a:lnTo>
                  <a:lnTo>
                    <a:pt x="142" y="204"/>
                  </a:lnTo>
                  <a:lnTo>
                    <a:pt x="134" y="196"/>
                  </a:lnTo>
                  <a:lnTo>
                    <a:pt x="136" y="186"/>
                  </a:lnTo>
                  <a:lnTo>
                    <a:pt x="124" y="172"/>
                  </a:lnTo>
                  <a:lnTo>
                    <a:pt x="110" y="168"/>
                  </a:lnTo>
                  <a:lnTo>
                    <a:pt x="110" y="154"/>
                  </a:lnTo>
                  <a:lnTo>
                    <a:pt x="92" y="140"/>
                  </a:lnTo>
                  <a:lnTo>
                    <a:pt x="82" y="140"/>
                  </a:lnTo>
                  <a:lnTo>
                    <a:pt x="80" y="128"/>
                  </a:lnTo>
                  <a:lnTo>
                    <a:pt x="64" y="122"/>
                  </a:lnTo>
                  <a:lnTo>
                    <a:pt x="52" y="110"/>
                  </a:lnTo>
                  <a:lnTo>
                    <a:pt x="38" y="88"/>
                  </a:lnTo>
                  <a:lnTo>
                    <a:pt x="30" y="84"/>
                  </a:lnTo>
                  <a:lnTo>
                    <a:pt x="10" y="80"/>
                  </a:lnTo>
                  <a:lnTo>
                    <a:pt x="0" y="68"/>
                  </a:lnTo>
                  <a:lnTo>
                    <a:pt x="4" y="60"/>
                  </a:lnTo>
                  <a:lnTo>
                    <a:pt x="12" y="42"/>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35" name=""/>
            <p:cNvSpPr/>
            <p:nvPr/>
          </p:nvSpPr>
          <p:spPr>
            <a:xfrm>
              <a:off x="6948720" y="3715920"/>
              <a:ext cx="593280" cy="663120"/>
            </a:xfrm>
            <a:custGeom>
              <a:avLst/>
              <a:gdLst/>
              <a:ahLst/>
              <a:rect l="l" t="t" r="r" b="b"/>
              <a:pathLst>
                <a:path w="403" h="427">
                  <a:moveTo>
                    <a:pt x="0" y="24"/>
                  </a:moveTo>
                  <a:lnTo>
                    <a:pt x="88" y="12"/>
                  </a:lnTo>
                  <a:lnTo>
                    <a:pt x="178" y="0"/>
                  </a:lnTo>
                  <a:lnTo>
                    <a:pt x="172" y="24"/>
                  </a:lnTo>
                  <a:lnTo>
                    <a:pt x="180" y="42"/>
                  </a:lnTo>
                  <a:lnTo>
                    <a:pt x="210" y="46"/>
                  </a:lnTo>
                  <a:lnTo>
                    <a:pt x="226" y="74"/>
                  </a:lnTo>
                  <a:lnTo>
                    <a:pt x="250" y="86"/>
                  </a:lnTo>
                  <a:lnTo>
                    <a:pt x="252" y="98"/>
                  </a:lnTo>
                  <a:lnTo>
                    <a:pt x="264" y="100"/>
                  </a:lnTo>
                  <a:lnTo>
                    <a:pt x="278" y="110"/>
                  </a:lnTo>
                  <a:lnTo>
                    <a:pt x="278" y="126"/>
                  </a:lnTo>
                  <a:lnTo>
                    <a:pt x="304" y="138"/>
                  </a:lnTo>
                  <a:lnTo>
                    <a:pt x="306" y="156"/>
                  </a:lnTo>
                  <a:lnTo>
                    <a:pt x="308" y="164"/>
                  </a:lnTo>
                  <a:lnTo>
                    <a:pt x="328" y="162"/>
                  </a:lnTo>
                  <a:lnTo>
                    <a:pt x="346" y="168"/>
                  </a:lnTo>
                  <a:lnTo>
                    <a:pt x="356" y="190"/>
                  </a:lnTo>
                  <a:lnTo>
                    <a:pt x="362" y="210"/>
                  </a:lnTo>
                  <a:lnTo>
                    <a:pt x="380" y="212"/>
                  </a:lnTo>
                  <a:lnTo>
                    <a:pt x="384" y="236"/>
                  </a:lnTo>
                  <a:lnTo>
                    <a:pt x="402" y="248"/>
                  </a:lnTo>
                  <a:lnTo>
                    <a:pt x="402" y="272"/>
                  </a:lnTo>
                  <a:lnTo>
                    <a:pt x="386" y="274"/>
                  </a:lnTo>
                  <a:lnTo>
                    <a:pt x="388" y="284"/>
                  </a:lnTo>
                  <a:lnTo>
                    <a:pt x="380" y="292"/>
                  </a:lnTo>
                  <a:lnTo>
                    <a:pt x="388" y="304"/>
                  </a:lnTo>
                  <a:lnTo>
                    <a:pt x="392" y="320"/>
                  </a:lnTo>
                  <a:lnTo>
                    <a:pt x="380" y="326"/>
                  </a:lnTo>
                  <a:lnTo>
                    <a:pt x="378" y="352"/>
                  </a:lnTo>
                  <a:lnTo>
                    <a:pt x="372" y="354"/>
                  </a:lnTo>
                  <a:lnTo>
                    <a:pt x="380" y="364"/>
                  </a:lnTo>
                  <a:lnTo>
                    <a:pt x="378" y="390"/>
                  </a:lnTo>
                  <a:lnTo>
                    <a:pt x="362" y="386"/>
                  </a:lnTo>
                  <a:lnTo>
                    <a:pt x="354" y="378"/>
                  </a:lnTo>
                  <a:lnTo>
                    <a:pt x="342" y="380"/>
                  </a:lnTo>
                  <a:lnTo>
                    <a:pt x="336" y="390"/>
                  </a:lnTo>
                  <a:lnTo>
                    <a:pt x="338" y="404"/>
                  </a:lnTo>
                  <a:lnTo>
                    <a:pt x="344" y="408"/>
                  </a:lnTo>
                  <a:lnTo>
                    <a:pt x="344" y="426"/>
                  </a:lnTo>
                  <a:lnTo>
                    <a:pt x="332" y="424"/>
                  </a:lnTo>
                  <a:lnTo>
                    <a:pt x="322" y="412"/>
                  </a:lnTo>
                  <a:lnTo>
                    <a:pt x="232" y="414"/>
                  </a:lnTo>
                  <a:lnTo>
                    <a:pt x="104" y="418"/>
                  </a:lnTo>
                  <a:lnTo>
                    <a:pt x="90" y="392"/>
                  </a:lnTo>
                  <a:lnTo>
                    <a:pt x="90" y="384"/>
                  </a:lnTo>
                  <a:lnTo>
                    <a:pt x="84" y="376"/>
                  </a:lnTo>
                  <a:lnTo>
                    <a:pt x="72" y="378"/>
                  </a:lnTo>
                  <a:lnTo>
                    <a:pt x="76" y="366"/>
                  </a:lnTo>
                  <a:lnTo>
                    <a:pt x="84" y="324"/>
                  </a:lnTo>
                  <a:lnTo>
                    <a:pt x="76" y="320"/>
                  </a:lnTo>
                  <a:lnTo>
                    <a:pt x="78" y="296"/>
                  </a:lnTo>
                  <a:lnTo>
                    <a:pt x="92" y="276"/>
                  </a:lnTo>
                  <a:lnTo>
                    <a:pt x="80" y="272"/>
                  </a:lnTo>
                  <a:lnTo>
                    <a:pt x="72" y="262"/>
                  </a:lnTo>
                  <a:lnTo>
                    <a:pt x="60" y="258"/>
                  </a:lnTo>
                  <a:lnTo>
                    <a:pt x="58" y="246"/>
                  </a:lnTo>
                  <a:lnTo>
                    <a:pt x="70" y="234"/>
                  </a:lnTo>
                  <a:lnTo>
                    <a:pt x="68" y="228"/>
                  </a:lnTo>
                  <a:lnTo>
                    <a:pt x="58" y="220"/>
                  </a:lnTo>
                  <a:lnTo>
                    <a:pt x="36" y="138"/>
                  </a:lnTo>
                  <a:lnTo>
                    <a:pt x="0" y="24"/>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36" name=""/>
            <p:cNvSpPr/>
            <p:nvPr/>
          </p:nvSpPr>
          <p:spPr>
            <a:xfrm>
              <a:off x="6656760" y="3753360"/>
              <a:ext cx="428040" cy="757080"/>
            </a:xfrm>
            <a:custGeom>
              <a:avLst/>
              <a:gdLst/>
              <a:ahLst/>
              <a:rect l="l" t="t" r="r" b="b"/>
              <a:pathLst>
                <a:path w="291" h="487">
                  <a:moveTo>
                    <a:pt x="0" y="24"/>
                  </a:moveTo>
                  <a:lnTo>
                    <a:pt x="90" y="16"/>
                  </a:lnTo>
                  <a:lnTo>
                    <a:pt x="200" y="0"/>
                  </a:lnTo>
                  <a:lnTo>
                    <a:pt x="256" y="196"/>
                  </a:lnTo>
                  <a:lnTo>
                    <a:pt x="266" y="204"/>
                  </a:lnTo>
                  <a:lnTo>
                    <a:pt x="254" y="224"/>
                  </a:lnTo>
                  <a:lnTo>
                    <a:pt x="258" y="234"/>
                  </a:lnTo>
                  <a:lnTo>
                    <a:pt x="270" y="240"/>
                  </a:lnTo>
                  <a:lnTo>
                    <a:pt x="290" y="252"/>
                  </a:lnTo>
                  <a:lnTo>
                    <a:pt x="274" y="268"/>
                  </a:lnTo>
                  <a:lnTo>
                    <a:pt x="274" y="294"/>
                  </a:lnTo>
                  <a:lnTo>
                    <a:pt x="284" y="302"/>
                  </a:lnTo>
                  <a:lnTo>
                    <a:pt x="270" y="352"/>
                  </a:lnTo>
                  <a:lnTo>
                    <a:pt x="286" y="352"/>
                  </a:lnTo>
                  <a:lnTo>
                    <a:pt x="290" y="370"/>
                  </a:lnTo>
                  <a:lnTo>
                    <a:pt x="130" y="392"/>
                  </a:lnTo>
                  <a:lnTo>
                    <a:pt x="96" y="394"/>
                  </a:lnTo>
                  <a:lnTo>
                    <a:pt x="80" y="404"/>
                  </a:lnTo>
                  <a:lnTo>
                    <a:pt x="78" y="412"/>
                  </a:lnTo>
                  <a:lnTo>
                    <a:pt x="84" y="424"/>
                  </a:lnTo>
                  <a:lnTo>
                    <a:pt x="110" y="428"/>
                  </a:lnTo>
                  <a:lnTo>
                    <a:pt x="100" y="438"/>
                  </a:lnTo>
                  <a:lnTo>
                    <a:pt x="110" y="462"/>
                  </a:lnTo>
                  <a:lnTo>
                    <a:pt x="104" y="468"/>
                  </a:lnTo>
                  <a:lnTo>
                    <a:pt x="94" y="486"/>
                  </a:lnTo>
                  <a:lnTo>
                    <a:pt x="86" y="484"/>
                  </a:lnTo>
                  <a:lnTo>
                    <a:pt x="68" y="464"/>
                  </a:lnTo>
                  <a:lnTo>
                    <a:pt x="62" y="454"/>
                  </a:lnTo>
                  <a:lnTo>
                    <a:pt x="52" y="452"/>
                  </a:lnTo>
                  <a:lnTo>
                    <a:pt x="46" y="480"/>
                  </a:lnTo>
                  <a:lnTo>
                    <a:pt x="26" y="478"/>
                  </a:lnTo>
                  <a:lnTo>
                    <a:pt x="12" y="356"/>
                  </a:lnTo>
                  <a:lnTo>
                    <a:pt x="4" y="174"/>
                  </a:lnTo>
                  <a:lnTo>
                    <a:pt x="0" y="24"/>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37" name=""/>
            <p:cNvSpPr/>
            <p:nvPr/>
          </p:nvSpPr>
          <p:spPr>
            <a:xfrm>
              <a:off x="6771960" y="4299480"/>
              <a:ext cx="1025640" cy="821880"/>
            </a:xfrm>
            <a:custGeom>
              <a:avLst/>
              <a:gdLst/>
              <a:ahLst/>
              <a:rect l="l" t="t" r="r" b="b"/>
              <a:pathLst>
                <a:path w="697" h="529">
                  <a:moveTo>
                    <a:pt x="30" y="106"/>
                  </a:moveTo>
                  <a:lnTo>
                    <a:pt x="42" y="108"/>
                  </a:lnTo>
                  <a:lnTo>
                    <a:pt x="46" y="98"/>
                  </a:lnTo>
                  <a:lnTo>
                    <a:pt x="58" y="114"/>
                  </a:lnTo>
                  <a:lnTo>
                    <a:pt x="68" y="98"/>
                  </a:lnTo>
                  <a:lnTo>
                    <a:pt x="74" y="90"/>
                  </a:lnTo>
                  <a:lnTo>
                    <a:pt x="90" y="98"/>
                  </a:lnTo>
                  <a:lnTo>
                    <a:pt x="96" y="94"/>
                  </a:lnTo>
                  <a:lnTo>
                    <a:pt x="96" y="84"/>
                  </a:lnTo>
                  <a:lnTo>
                    <a:pt x="104" y="86"/>
                  </a:lnTo>
                  <a:lnTo>
                    <a:pt x="110" y="108"/>
                  </a:lnTo>
                  <a:lnTo>
                    <a:pt x="148" y="112"/>
                  </a:lnTo>
                  <a:lnTo>
                    <a:pt x="168" y="100"/>
                  </a:lnTo>
                  <a:lnTo>
                    <a:pt x="180" y="108"/>
                  </a:lnTo>
                  <a:lnTo>
                    <a:pt x="178" y="132"/>
                  </a:lnTo>
                  <a:lnTo>
                    <a:pt x="194" y="134"/>
                  </a:lnTo>
                  <a:lnTo>
                    <a:pt x="204" y="158"/>
                  </a:lnTo>
                  <a:lnTo>
                    <a:pt x="220" y="158"/>
                  </a:lnTo>
                  <a:lnTo>
                    <a:pt x="232" y="144"/>
                  </a:lnTo>
                  <a:lnTo>
                    <a:pt x="244" y="140"/>
                  </a:lnTo>
                  <a:lnTo>
                    <a:pt x="262" y="142"/>
                  </a:lnTo>
                  <a:lnTo>
                    <a:pt x="276" y="132"/>
                  </a:lnTo>
                  <a:lnTo>
                    <a:pt x="278" y="114"/>
                  </a:lnTo>
                  <a:lnTo>
                    <a:pt x="286" y="100"/>
                  </a:lnTo>
                  <a:lnTo>
                    <a:pt x="300" y="96"/>
                  </a:lnTo>
                  <a:lnTo>
                    <a:pt x="322" y="100"/>
                  </a:lnTo>
                  <a:lnTo>
                    <a:pt x="338" y="114"/>
                  </a:lnTo>
                  <a:lnTo>
                    <a:pt x="338" y="130"/>
                  </a:lnTo>
                  <a:lnTo>
                    <a:pt x="358" y="134"/>
                  </a:lnTo>
                  <a:lnTo>
                    <a:pt x="388" y="150"/>
                  </a:lnTo>
                  <a:lnTo>
                    <a:pt x="390" y="170"/>
                  </a:lnTo>
                  <a:lnTo>
                    <a:pt x="418" y="176"/>
                  </a:lnTo>
                  <a:lnTo>
                    <a:pt x="434" y="196"/>
                  </a:lnTo>
                  <a:lnTo>
                    <a:pt x="438" y="226"/>
                  </a:lnTo>
                  <a:lnTo>
                    <a:pt x="432" y="230"/>
                  </a:lnTo>
                  <a:lnTo>
                    <a:pt x="424" y="236"/>
                  </a:lnTo>
                  <a:lnTo>
                    <a:pt x="424" y="252"/>
                  </a:lnTo>
                  <a:lnTo>
                    <a:pt x="434" y="270"/>
                  </a:lnTo>
                  <a:lnTo>
                    <a:pt x="434" y="286"/>
                  </a:lnTo>
                  <a:lnTo>
                    <a:pt x="440" y="306"/>
                  </a:lnTo>
                  <a:lnTo>
                    <a:pt x="454" y="292"/>
                  </a:lnTo>
                  <a:lnTo>
                    <a:pt x="470" y="286"/>
                  </a:lnTo>
                  <a:lnTo>
                    <a:pt x="450" y="326"/>
                  </a:lnTo>
                  <a:lnTo>
                    <a:pt x="458" y="340"/>
                  </a:lnTo>
                  <a:lnTo>
                    <a:pt x="466" y="348"/>
                  </a:lnTo>
                  <a:lnTo>
                    <a:pt x="480" y="370"/>
                  </a:lnTo>
                  <a:lnTo>
                    <a:pt x="502" y="378"/>
                  </a:lnTo>
                  <a:lnTo>
                    <a:pt x="504" y="366"/>
                  </a:lnTo>
                  <a:lnTo>
                    <a:pt x="516" y="370"/>
                  </a:lnTo>
                  <a:lnTo>
                    <a:pt x="510" y="390"/>
                  </a:lnTo>
                  <a:lnTo>
                    <a:pt x="508" y="410"/>
                  </a:lnTo>
                  <a:lnTo>
                    <a:pt x="524" y="416"/>
                  </a:lnTo>
                  <a:lnTo>
                    <a:pt x="540" y="436"/>
                  </a:lnTo>
                  <a:lnTo>
                    <a:pt x="538" y="454"/>
                  </a:lnTo>
                  <a:lnTo>
                    <a:pt x="546" y="460"/>
                  </a:lnTo>
                  <a:lnTo>
                    <a:pt x="578" y="460"/>
                  </a:lnTo>
                  <a:lnTo>
                    <a:pt x="590" y="470"/>
                  </a:lnTo>
                  <a:lnTo>
                    <a:pt x="588" y="480"/>
                  </a:lnTo>
                  <a:lnTo>
                    <a:pt x="604" y="478"/>
                  </a:lnTo>
                  <a:lnTo>
                    <a:pt x="604" y="494"/>
                  </a:lnTo>
                  <a:lnTo>
                    <a:pt x="616" y="510"/>
                  </a:lnTo>
                  <a:lnTo>
                    <a:pt x="612" y="526"/>
                  </a:lnTo>
                  <a:lnTo>
                    <a:pt x="634" y="528"/>
                  </a:lnTo>
                  <a:lnTo>
                    <a:pt x="644" y="518"/>
                  </a:lnTo>
                  <a:lnTo>
                    <a:pt x="680" y="520"/>
                  </a:lnTo>
                  <a:lnTo>
                    <a:pt x="696" y="504"/>
                  </a:lnTo>
                  <a:lnTo>
                    <a:pt x="684" y="470"/>
                  </a:lnTo>
                  <a:lnTo>
                    <a:pt x="694" y="462"/>
                  </a:lnTo>
                  <a:lnTo>
                    <a:pt x="692" y="368"/>
                  </a:lnTo>
                  <a:lnTo>
                    <a:pt x="688" y="350"/>
                  </a:lnTo>
                  <a:lnTo>
                    <a:pt x="658" y="312"/>
                  </a:lnTo>
                  <a:lnTo>
                    <a:pt x="652" y="298"/>
                  </a:lnTo>
                  <a:lnTo>
                    <a:pt x="644" y="278"/>
                  </a:lnTo>
                  <a:lnTo>
                    <a:pt x="616" y="234"/>
                  </a:lnTo>
                  <a:lnTo>
                    <a:pt x="608" y="198"/>
                  </a:lnTo>
                  <a:lnTo>
                    <a:pt x="602" y="182"/>
                  </a:lnTo>
                  <a:lnTo>
                    <a:pt x="590" y="178"/>
                  </a:lnTo>
                  <a:lnTo>
                    <a:pt x="576" y="144"/>
                  </a:lnTo>
                  <a:lnTo>
                    <a:pt x="554" y="114"/>
                  </a:lnTo>
                  <a:lnTo>
                    <a:pt x="530" y="82"/>
                  </a:lnTo>
                  <a:lnTo>
                    <a:pt x="518" y="54"/>
                  </a:lnTo>
                  <a:lnTo>
                    <a:pt x="500" y="52"/>
                  </a:lnTo>
                  <a:lnTo>
                    <a:pt x="512" y="36"/>
                  </a:lnTo>
                  <a:lnTo>
                    <a:pt x="500" y="12"/>
                  </a:lnTo>
                  <a:lnTo>
                    <a:pt x="482" y="8"/>
                  </a:lnTo>
                  <a:lnTo>
                    <a:pt x="468" y="0"/>
                  </a:lnTo>
                  <a:lnTo>
                    <a:pt x="454" y="18"/>
                  </a:lnTo>
                  <a:lnTo>
                    <a:pt x="464" y="32"/>
                  </a:lnTo>
                  <a:lnTo>
                    <a:pt x="464" y="52"/>
                  </a:lnTo>
                  <a:lnTo>
                    <a:pt x="440" y="34"/>
                  </a:lnTo>
                  <a:lnTo>
                    <a:pt x="338" y="38"/>
                  </a:lnTo>
                  <a:lnTo>
                    <a:pt x="222" y="42"/>
                  </a:lnTo>
                  <a:lnTo>
                    <a:pt x="210" y="16"/>
                  </a:lnTo>
                  <a:lnTo>
                    <a:pt x="82" y="34"/>
                  </a:lnTo>
                  <a:lnTo>
                    <a:pt x="24" y="42"/>
                  </a:lnTo>
                  <a:lnTo>
                    <a:pt x="6" y="48"/>
                  </a:lnTo>
                  <a:lnTo>
                    <a:pt x="0" y="62"/>
                  </a:lnTo>
                  <a:lnTo>
                    <a:pt x="12" y="74"/>
                  </a:lnTo>
                  <a:lnTo>
                    <a:pt x="32" y="74"/>
                  </a:lnTo>
                  <a:lnTo>
                    <a:pt x="20" y="86"/>
                  </a:lnTo>
                  <a:lnTo>
                    <a:pt x="30" y="106"/>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38" name=""/>
            <p:cNvSpPr/>
            <p:nvPr/>
          </p:nvSpPr>
          <p:spPr>
            <a:xfrm>
              <a:off x="6297120" y="3790800"/>
              <a:ext cx="393120" cy="736560"/>
            </a:xfrm>
            <a:custGeom>
              <a:avLst/>
              <a:gdLst/>
              <a:ahLst/>
              <a:rect l="l" t="t" r="r" b="b"/>
              <a:pathLst>
                <a:path w="267" h="475">
                  <a:moveTo>
                    <a:pt x="94" y="10"/>
                  </a:moveTo>
                  <a:lnTo>
                    <a:pt x="90" y="18"/>
                  </a:lnTo>
                  <a:lnTo>
                    <a:pt x="82" y="16"/>
                  </a:lnTo>
                  <a:lnTo>
                    <a:pt x="60" y="36"/>
                  </a:lnTo>
                  <a:lnTo>
                    <a:pt x="60" y="72"/>
                  </a:lnTo>
                  <a:lnTo>
                    <a:pt x="52" y="66"/>
                  </a:lnTo>
                  <a:lnTo>
                    <a:pt x="38" y="84"/>
                  </a:lnTo>
                  <a:lnTo>
                    <a:pt x="24" y="88"/>
                  </a:lnTo>
                  <a:lnTo>
                    <a:pt x="26" y="104"/>
                  </a:lnTo>
                  <a:lnTo>
                    <a:pt x="30" y="118"/>
                  </a:lnTo>
                  <a:lnTo>
                    <a:pt x="36" y="134"/>
                  </a:lnTo>
                  <a:lnTo>
                    <a:pt x="20" y="144"/>
                  </a:lnTo>
                  <a:lnTo>
                    <a:pt x="30" y="176"/>
                  </a:lnTo>
                  <a:lnTo>
                    <a:pt x="24" y="182"/>
                  </a:lnTo>
                  <a:lnTo>
                    <a:pt x="24" y="206"/>
                  </a:lnTo>
                  <a:lnTo>
                    <a:pt x="40" y="218"/>
                  </a:lnTo>
                  <a:lnTo>
                    <a:pt x="42" y="232"/>
                  </a:lnTo>
                  <a:lnTo>
                    <a:pt x="34" y="242"/>
                  </a:lnTo>
                  <a:lnTo>
                    <a:pt x="42" y="250"/>
                  </a:lnTo>
                  <a:lnTo>
                    <a:pt x="52" y="276"/>
                  </a:lnTo>
                  <a:lnTo>
                    <a:pt x="42" y="286"/>
                  </a:lnTo>
                  <a:lnTo>
                    <a:pt x="34" y="316"/>
                  </a:lnTo>
                  <a:lnTo>
                    <a:pt x="18" y="330"/>
                  </a:lnTo>
                  <a:lnTo>
                    <a:pt x="18" y="354"/>
                  </a:lnTo>
                  <a:lnTo>
                    <a:pt x="0" y="382"/>
                  </a:lnTo>
                  <a:lnTo>
                    <a:pt x="20" y="406"/>
                  </a:lnTo>
                  <a:lnTo>
                    <a:pt x="70" y="404"/>
                  </a:lnTo>
                  <a:lnTo>
                    <a:pt x="132" y="396"/>
                  </a:lnTo>
                  <a:lnTo>
                    <a:pt x="158" y="398"/>
                  </a:lnTo>
                  <a:lnTo>
                    <a:pt x="152" y="418"/>
                  </a:lnTo>
                  <a:lnTo>
                    <a:pt x="184" y="474"/>
                  </a:lnTo>
                  <a:lnTo>
                    <a:pt x="218" y="450"/>
                  </a:lnTo>
                  <a:lnTo>
                    <a:pt x="266" y="452"/>
                  </a:lnTo>
                  <a:lnTo>
                    <a:pt x="254" y="288"/>
                  </a:lnTo>
                  <a:lnTo>
                    <a:pt x="242" y="0"/>
                  </a:lnTo>
                  <a:lnTo>
                    <a:pt x="94" y="1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39" name=""/>
            <p:cNvSpPr/>
            <p:nvPr/>
          </p:nvSpPr>
          <p:spPr>
            <a:xfrm>
              <a:off x="4528440" y="3591360"/>
              <a:ext cx="1541160" cy="1605240"/>
            </a:xfrm>
            <a:custGeom>
              <a:avLst/>
              <a:gdLst/>
              <a:ahLst/>
              <a:rect l="l" t="t" r="r" b="b"/>
              <a:pathLst>
                <a:path w="1046" h="1033">
                  <a:moveTo>
                    <a:pt x="6" y="408"/>
                  </a:moveTo>
                  <a:lnTo>
                    <a:pt x="0" y="424"/>
                  </a:lnTo>
                  <a:lnTo>
                    <a:pt x="12" y="430"/>
                  </a:lnTo>
                  <a:lnTo>
                    <a:pt x="28" y="448"/>
                  </a:lnTo>
                  <a:lnTo>
                    <a:pt x="30" y="470"/>
                  </a:lnTo>
                  <a:lnTo>
                    <a:pt x="48" y="474"/>
                  </a:lnTo>
                  <a:lnTo>
                    <a:pt x="60" y="488"/>
                  </a:lnTo>
                  <a:lnTo>
                    <a:pt x="70" y="506"/>
                  </a:lnTo>
                  <a:lnTo>
                    <a:pt x="82" y="510"/>
                  </a:lnTo>
                  <a:lnTo>
                    <a:pt x="102" y="542"/>
                  </a:lnTo>
                  <a:lnTo>
                    <a:pt x="130" y="544"/>
                  </a:lnTo>
                  <a:lnTo>
                    <a:pt x="126" y="558"/>
                  </a:lnTo>
                  <a:lnTo>
                    <a:pt x="136" y="590"/>
                  </a:lnTo>
                  <a:lnTo>
                    <a:pt x="138" y="634"/>
                  </a:lnTo>
                  <a:lnTo>
                    <a:pt x="152" y="648"/>
                  </a:lnTo>
                  <a:lnTo>
                    <a:pt x="160" y="660"/>
                  </a:lnTo>
                  <a:lnTo>
                    <a:pt x="168" y="664"/>
                  </a:lnTo>
                  <a:lnTo>
                    <a:pt x="196" y="692"/>
                  </a:lnTo>
                  <a:lnTo>
                    <a:pt x="208" y="698"/>
                  </a:lnTo>
                  <a:lnTo>
                    <a:pt x="216" y="700"/>
                  </a:lnTo>
                  <a:lnTo>
                    <a:pt x="224" y="712"/>
                  </a:lnTo>
                  <a:lnTo>
                    <a:pt x="266" y="724"/>
                  </a:lnTo>
                  <a:lnTo>
                    <a:pt x="282" y="704"/>
                  </a:lnTo>
                  <a:lnTo>
                    <a:pt x="292" y="694"/>
                  </a:lnTo>
                  <a:lnTo>
                    <a:pt x="286" y="666"/>
                  </a:lnTo>
                  <a:lnTo>
                    <a:pt x="294" y="656"/>
                  </a:lnTo>
                  <a:lnTo>
                    <a:pt x="318" y="654"/>
                  </a:lnTo>
                  <a:lnTo>
                    <a:pt x="324" y="646"/>
                  </a:lnTo>
                  <a:lnTo>
                    <a:pt x="328" y="636"/>
                  </a:lnTo>
                  <a:lnTo>
                    <a:pt x="338" y="638"/>
                  </a:lnTo>
                  <a:lnTo>
                    <a:pt x="340" y="648"/>
                  </a:lnTo>
                  <a:lnTo>
                    <a:pt x="366" y="650"/>
                  </a:lnTo>
                  <a:lnTo>
                    <a:pt x="408" y="656"/>
                  </a:lnTo>
                  <a:lnTo>
                    <a:pt x="424" y="672"/>
                  </a:lnTo>
                  <a:lnTo>
                    <a:pt x="456" y="714"/>
                  </a:lnTo>
                  <a:lnTo>
                    <a:pt x="472" y="744"/>
                  </a:lnTo>
                  <a:lnTo>
                    <a:pt x="474" y="760"/>
                  </a:lnTo>
                  <a:lnTo>
                    <a:pt x="516" y="826"/>
                  </a:lnTo>
                  <a:lnTo>
                    <a:pt x="523" y="846"/>
                  </a:lnTo>
                  <a:lnTo>
                    <a:pt x="555" y="868"/>
                  </a:lnTo>
                  <a:lnTo>
                    <a:pt x="557" y="894"/>
                  </a:lnTo>
                  <a:lnTo>
                    <a:pt x="565" y="912"/>
                  </a:lnTo>
                  <a:lnTo>
                    <a:pt x="571" y="946"/>
                  </a:lnTo>
                  <a:lnTo>
                    <a:pt x="585" y="952"/>
                  </a:lnTo>
                  <a:lnTo>
                    <a:pt x="587" y="966"/>
                  </a:lnTo>
                  <a:lnTo>
                    <a:pt x="587" y="992"/>
                  </a:lnTo>
                  <a:lnTo>
                    <a:pt x="597" y="992"/>
                  </a:lnTo>
                  <a:lnTo>
                    <a:pt x="613" y="986"/>
                  </a:lnTo>
                  <a:lnTo>
                    <a:pt x="633" y="1008"/>
                  </a:lnTo>
                  <a:lnTo>
                    <a:pt x="651" y="1008"/>
                  </a:lnTo>
                  <a:lnTo>
                    <a:pt x="669" y="1020"/>
                  </a:lnTo>
                  <a:lnTo>
                    <a:pt x="693" y="1024"/>
                  </a:lnTo>
                  <a:lnTo>
                    <a:pt x="711" y="1018"/>
                  </a:lnTo>
                  <a:lnTo>
                    <a:pt x="727" y="1032"/>
                  </a:lnTo>
                  <a:lnTo>
                    <a:pt x="745" y="1032"/>
                  </a:lnTo>
                  <a:lnTo>
                    <a:pt x="753" y="1024"/>
                  </a:lnTo>
                  <a:lnTo>
                    <a:pt x="763" y="1022"/>
                  </a:lnTo>
                  <a:lnTo>
                    <a:pt x="775" y="1002"/>
                  </a:lnTo>
                  <a:lnTo>
                    <a:pt x="753" y="1006"/>
                  </a:lnTo>
                  <a:lnTo>
                    <a:pt x="741" y="982"/>
                  </a:lnTo>
                  <a:lnTo>
                    <a:pt x="737" y="976"/>
                  </a:lnTo>
                  <a:lnTo>
                    <a:pt x="735" y="940"/>
                  </a:lnTo>
                  <a:lnTo>
                    <a:pt x="727" y="926"/>
                  </a:lnTo>
                  <a:lnTo>
                    <a:pt x="737" y="908"/>
                  </a:lnTo>
                  <a:lnTo>
                    <a:pt x="737" y="888"/>
                  </a:lnTo>
                  <a:lnTo>
                    <a:pt x="747" y="874"/>
                  </a:lnTo>
                  <a:lnTo>
                    <a:pt x="745" y="856"/>
                  </a:lnTo>
                  <a:lnTo>
                    <a:pt x="743" y="844"/>
                  </a:lnTo>
                  <a:lnTo>
                    <a:pt x="755" y="838"/>
                  </a:lnTo>
                  <a:lnTo>
                    <a:pt x="761" y="820"/>
                  </a:lnTo>
                  <a:lnTo>
                    <a:pt x="775" y="818"/>
                  </a:lnTo>
                  <a:lnTo>
                    <a:pt x="791" y="808"/>
                  </a:lnTo>
                  <a:lnTo>
                    <a:pt x="795" y="796"/>
                  </a:lnTo>
                  <a:lnTo>
                    <a:pt x="809" y="800"/>
                  </a:lnTo>
                  <a:lnTo>
                    <a:pt x="819" y="790"/>
                  </a:lnTo>
                  <a:lnTo>
                    <a:pt x="815" y="772"/>
                  </a:lnTo>
                  <a:lnTo>
                    <a:pt x="827" y="778"/>
                  </a:lnTo>
                  <a:lnTo>
                    <a:pt x="859" y="778"/>
                  </a:lnTo>
                  <a:lnTo>
                    <a:pt x="891" y="758"/>
                  </a:lnTo>
                  <a:lnTo>
                    <a:pt x="907" y="740"/>
                  </a:lnTo>
                  <a:lnTo>
                    <a:pt x="925" y="732"/>
                  </a:lnTo>
                  <a:lnTo>
                    <a:pt x="941" y="714"/>
                  </a:lnTo>
                  <a:lnTo>
                    <a:pt x="957" y="708"/>
                  </a:lnTo>
                  <a:lnTo>
                    <a:pt x="951" y="686"/>
                  </a:lnTo>
                  <a:lnTo>
                    <a:pt x="935" y="670"/>
                  </a:lnTo>
                  <a:lnTo>
                    <a:pt x="935" y="648"/>
                  </a:lnTo>
                  <a:lnTo>
                    <a:pt x="953" y="662"/>
                  </a:lnTo>
                  <a:lnTo>
                    <a:pt x="965" y="686"/>
                  </a:lnTo>
                  <a:lnTo>
                    <a:pt x="1001" y="686"/>
                  </a:lnTo>
                  <a:lnTo>
                    <a:pt x="1017" y="662"/>
                  </a:lnTo>
                  <a:lnTo>
                    <a:pt x="1019" y="650"/>
                  </a:lnTo>
                  <a:lnTo>
                    <a:pt x="1031" y="636"/>
                  </a:lnTo>
                  <a:lnTo>
                    <a:pt x="1035" y="624"/>
                  </a:lnTo>
                  <a:lnTo>
                    <a:pt x="1029" y="610"/>
                  </a:lnTo>
                  <a:lnTo>
                    <a:pt x="1031" y="602"/>
                  </a:lnTo>
                  <a:lnTo>
                    <a:pt x="1037" y="596"/>
                  </a:lnTo>
                  <a:lnTo>
                    <a:pt x="1035" y="570"/>
                  </a:lnTo>
                  <a:lnTo>
                    <a:pt x="1043" y="552"/>
                  </a:lnTo>
                  <a:lnTo>
                    <a:pt x="1045" y="520"/>
                  </a:lnTo>
                  <a:lnTo>
                    <a:pt x="1037" y="508"/>
                  </a:lnTo>
                  <a:lnTo>
                    <a:pt x="1023" y="480"/>
                  </a:lnTo>
                  <a:lnTo>
                    <a:pt x="1021" y="458"/>
                  </a:lnTo>
                  <a:lnTo>
                    <a:pt x="999" y="442"/>
                  </a:lnTo>
                  <a:lnTo>
                    <a:pt x="993" y="292"/>
                  </a:lnTo>
                  <a:lnTo>
                    <a:pt x="959" y="290"/>
                  </a:lnTo>
                  <a:lnTo>
                    <a:pt x="951" y="274"/>
                  </a:lnTo>
                  <a:lnTo>
                    <a:pt x="937" y="280"/>
                  </a:lnTo>
                  <a:lnTo>
                    <a:pt x="923" y="256"/>
                  </a:lnTo>
                  <a:lnTo>
                    <a:pt x="913" y="254"/>
                  </a:lnTo>
                  <a:lnTo>
                    <a:pt x="893" y="272"/>
                  </a:lnTo>
                  <a:lnTo>
                    <a:pt x="877" y="258"/>
                  </a:lnTo>
                  <a:lnTo>
                    <a:pt x="863" y="256"/>
                  </a:lnTo>
                  <a:lnTo>
                    <a:pt x="843" y="272"/>
                  </a:lnTo>
                  <a:lnTo>
                    <a:pt x="817" y="268"/>
                  </a:lnTo>
                  <a:lnTo>
                    <a:pt x="797" y="260"/>
                  </a:lnTo>
                  <a:lnTo>
                    <a:pt x="777" y="262"/>
                  </a:lnTo>
                  <a:lnTo>
                    <a:pt x="763" y="276"/>
                  </a:lnTo>
                  <a:lnTo>
                    <a:pt x="739" y="258"/>
                  </a:lnTo>
                  <a:lnTo>
                    <a:pt x="705" y="262"/>
                  </a:lnTo>
                  <a:lnTo>
                    <a:pt x="687" y="248"/>
                  </a:lnTo>
                  <a:lnTo>
                    <a:pt x="677" y="230"/>
                  </a:lnTo>
                  <a:lnTo>
                    <a:pt x="657" y="224"/>
                  </a:lnTo>
                  <a:lnTo>
                    <a:pt x="645" y="234"/>
                  </a:lnTo>
                  <a:lnTo>
                    <a:pt x="607" y="234"/>
                  </a:lnTo>
                  <a:lnTo>
                    <a:pt x="601" y="222"/>
                  </a:lnTo>
                  <a:lnTo>
                    <a:pt x="595" y="208"/>
                  </a:lnTo>
                  <a:lnTo>
                    <a:pt x="587" y="200"/>
                  </a:lnTo>
                  <a:lnTo>
                    <a:pt x="559" y="212"/>
                  </a:lnTo>
                  <a:lnTo>
                    <a:pt x="547" y="206"/>
                  </a:lnTo>
                  <a:lnTo>
                    <a:pt x="539" y="170"/>
                  </a:lnTo>
                  <a:lnTo>
                    <a:pt x="531" y="96"/>
                  </a:lnTo>
                  <a:lnTo>
                    <a:pt x="523" y="16"/>
                  </a:lnTo>
                  <a:lnTo>
                    <a:pt x="308" y="0"/>
                  </a:lnTo>
                  <a:lnTo>
                    <a:pt x="282" y="422"/>
                  </a:lnTo>
                  <a:lnTo>
                    <a:pt x="6" y="408"/>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40" name=""/>
            <p:cNvSpPr/>
            <p:nvPr/>
          </p:nvSpPr>
          <p:spPr>
            <a:xfrm>
              <a:off x="7166520" y="2340360"/>
              <a:ext cx="6840" cy="1080"/>
            </a:xfrm>
            <a:custGeom>
              <a:avLst/>
              <a:gdLst/>
              <a:ahLst/>
              <a:rect l="l" t="t" r="r" b="b"/>
              <a:pathLst>
                <a:path w="5" h="1">
                  <a:moveTo>
                    <a:pt x="0" y="0"/>
                  </a:moveTo>
                  <a:lnTo>
                    <a:pt x="4" y="0"/>
                  </a:lnTo>
                </a:path>
              </a:pathLst>
            </a:custGeom>
            <a:solidFill>
              <a:srgbClr val="00f008"/>
            </a:solidFill>
            <a:ln w="9360">
              <a:solidFill>
                <a:srgbClr val="00f008"/>
              </a:solidFill>
              <a:round/>
            </a:ln>
          </p:spPr>
          <p:style>
            <a:lnRef idx="0"/>
            <a:fillRef idx="0"/>
            <a:effectRef idx="0"/>
            <a:fontRef idx="minor"/>
          </p:style>
          <p:txBody>
            <a:bodyPr tIns="-44640" bIns="-44640" anchor="t">
              <a:noAutofit/>
            </a:bodyPr>
            <a:p>
              <a:endParaRPr b="0" lang="en-US" sz="2400" strike="noStrike" u="none">
                <a:solidFill>
                  <a:srgbClr val="000000"/>
                </a:solidFill>
                <a:effectLst/>
                <a:uFillTx/>
                <a:latin typeface="Times New Roman"/>
              </a:endParaRPr>
            </a:p>
          </p:txBody>
        </p:sp>
        <p:sp>
          <p:nvSpPr>
            <p:cNvPr id="441" name=""/>
            <p:cNvSpPr/>
            <p:nvPr/>
          </p:nvSpPr>
          <p:spPr>
            <a:xfrm>
              <a:off x="3155760" y="1073160"/>
              <a:ext cx="843840" cy="1440"/>
            </a:xfrm>
            <a:custGeom>
              <a:avLst/>
              <a:gdLst/>
              <a:ahLst/>
              <a:rect l="l" t="t" r="r" b="b"/>
              <a:pathLst>
                <a:path w="574" h="1">
                  <a:moveTo>
                    <a:pt x="573" y="0"/>
                  </a:moveTo>
                  <a:lnTo>
                    <a:pt x="0" y="0"/>
                  </a:lnTo>
                </a:path>
              </a:pathLst>
            </a:custGeom>
            <a:solidFill>
              <a:srgbClr val="00f008"/>
            </a:solidFill>
            <a:ln w="9360">
              <a:solidFill>
                <a:srgbClr val="00f008"/>
              </a:solidFill>
              <a:round/>
            </a:ln>
          </p:spPr>
          <p:style>
            <a:lnRef idx="0"/>
            <a:fillRef idx="0"/>
            <a:effectRef idx="0"/>
            <a:fontRef idx="minor"/>
          </p:style>
          <p:txBody>
            <a:bodyPr tIns="-44280" bIns="-44280" anchor="t">
              <a:noAutofit/>
            </a:bodyPr>
            <a:p>
              <a:endParaRPr b="0" lang="en-US" sz="2400" strike="noStrike" u="none">
                <a:solidFill>
                  <a:srgbClr val="000000"/>
                </a:solidFill>
                <a:effectLst/>
                <a:uFillTx/>
                <a:latin typeface="Times New Roman"/>
              </a:endParaRPr>
            </a:p>
          </p:txBody>
        </p:sp>
        <p:sp>
          <p:nvSpPr>
            <p:cNvPr id="442" name=""/>
            <p:cNvSpPr/>
            <p:nvPr/>
          </p:nvSpPr>
          <p:spPr>
            <a:xfrm>
              <a:off x="6374880" y="1846080"/>
              <a:ext cx="83160" cy="73440"/>
            </a:xfrm>
            <a:custGeom>
              <a:avLst/>
              <a:gdLst/>
              <a:ahLst/>
              <a:rect l="l" t="t" r="r" b="b"/>
              <a:pathLst>
                <a:path w="57" h="47">
                  <a:moveTo>
                    <a:pt x="56" y="0"/>
                  </a:moveTo>
                  <a:lnTo>
                    <a:pt x="34" y="4"/>
                  </a:lnTo>
                  <a:lnTo>
                    <a:pt x="20" y="20"/>
                  </a:lnTo>
                  <a:lnTo>
                    <a:pt x="4" y="28"/>
                  </a:lnTo>
                  <a:lnTo>
                    <a:pt x="0" y="46"/>
                  </a:lnTo>
                  <a:lnTo>
                    <a:pt x="32" y="34"/>
                  </a:lnTo>
                  <a:lnTo>
                    <a:pt x="44" y="18"/>
                  </a:lnTo>
                  <a:lnTo>
                    <a:pt x="52" y="12"/>
                  </a:lnTo>
                  <a:lnTo>
                    <a:pt x="56" y="0"/>
                  </a:lnTo>
                </a:path>
              </a:pathLst>
            </a:custGeom>
            <a:solidFill>
              <a:srgbClr val="00f008"/>
            </a:solidFill>
            <a:ln w="9360">
              <a:solidFill>
                <a:srgbClr val="00f008"/>
              </a:solidFill>
              <a:round/>
            </a:ln>
          </p:spPr>
          <p:style>
            <a:lnRef idx="0"/>
            <a:fillRef idx="0"/>
            <a:effectRef idx="0"/>
            <a:fontRef idx="minor"/>
          </p:style>
          <p:txBody>
            <a:bodyPr tIns="27720" bIns="27720" anchor="t">
              <a:noAutofit/>
            </a:bodyPr>
            <a:p>
              <a:endParaRPr b="0" lang="en-US" sz="2400" strike="noStrike" u="none">
                <a:solidFill>
                  <a:srgbClr val="000000"/>
                </a:solidFill>
                <a:effectLst/>
                <a:uFillTx/>
                <a:latin typeface="Times New Roman"/>
              </a:endParaRPr>
            </a:p>
          </p:txBody>
        </p:sp>
        <p:sp>
          <p:nvSpPr>
            <p:cNvPr id="443" name=""/>
            <p:cNvSpPr/>
            <p:nvPr/>
          </p:nvSpPr>
          <p:spPr>
            <a:xfrm>
              <a:off x="6671160" y="1880640"/>
              <a:ext cx="66960" cy="20160"/>
            </a:xfrm>
            <a:custGeom>
              <a:avLst/>
              <a:gdLst/>
              <a:ahLst/>
              <a:rect l="l" t="t" r="r" b="b"/>
              <a:pathLst>
                <a:path w="45" h="13">
                  <a:moveTo>
                    <a:pt x="8" y="2"/>
                  </a:moveTo>
                  <a:lnTo>
                    <a:pt x="0" y="8"/>
                  </a:lnTo>
                  <a:lnTo>
                    <a:pt x="4" y="12"/>
                  </a:lnTo>
                  <a:lnTo>
                    <a:pt x="32" y="10"/>
                  </a:lnTo>
                  <a:lnTo>
                    <a:pt x="44" y="10"/>
                  </a:lnTo>
                  <a:lnTo>
                    <a:pt x="42" y="0"/>
                  </a:lnTo>
                  <a:lnTo>
                    <a:pt x="8" y="2"/>
                  </a:lnTo>
                </a:path>
              </a:pathLst>
            </a:custGeom>
            <a:solidFill>
              <a:srgbClr val="00f008"/>
            </a:solidFill>
            <a:ln w="9360">
              <a:solidFill>
                <a:srgbClr val="00f008"/>
              </a:solidFill>
              <a:round/>
            </a:ln>
          </p:spPr>
          <p:style>
            <a:lnRef idx="0"/>
            <a:fillRef idx="0"/>
            <a:effectRef idx="0"/>
            <a:fontRef idx="minor"/>
          </p:style>
          <p:txBody>
            <a:bodyPr tIns="-25560" bIns="-25560" anchor="t">
              <a:noAutofit/>
            </a:bodyPr>
            <a:p>
              <a:endParaRPr b="0" lang="en-US" sz="2400" strike="noStrike" u="none">
                <a:solidFill>
                  <a:srgbClr val="000000"/>
                </a:solidFill>
                <a:effectLst/>
                <a:uFillTx/>
                <a:latin typeface="Times New Roman"/>
              </a:endParaRPr>
            </a:p>
          </p:txBody>
        </p:sp>
        <p:sp>
          <p:nvSpPr>
            <p:cNvPr id="444" name=""/>
            <p:cNvSpPr/>
            <p:nvPr/>
          </p:nvSpPr>
          <p:spPr>
            <a:xfrm>
              <a:off x="7401960" y="2035440"/>
              <a:ext cx="699120" cy="921960"/>
            </a:xfrm>
            <a:custGeom>
              <a:avLst/>
              <a:gdLst/>
              <a:ahLst/>
              <a:rect l="l" t="t" r="r" b="b"/>
              <a:pathLst>
                <a:path w="475" h="593">
                  <a:moveTo>
                    <a:pt x="382" y="0"/>
                  </a:moveTo>
                  <a:lnTo>
                    <a:pt x="364" y="10"/>
                  </a:lnTo>
                  <a:lnTo>
                    <a:pt x="322" y="8"/>
                  </a:lnTo>
                  <a:lnTo>
                    <a:pt x="292" y="22"/>
                  </a:lnTo>
                  <a:lnTo>
                    <a:pt x="254" y="42"/>
                  </a:lnTo>
                  <a:lnTo>
                    <a:pt x="238" y="60"/>
                  </a:lnTo>
                  <a:lnTo>
                    <a:pt x="238" y="84"/>
                  </a:lnTo>
                  <a:lnTo>
                    <a:pt x="216" y="98"/>
                  </a:lnTo>
                  <a:lnTo>
                    <a:pt x="202" y="114"/>
                  </a:lnTo>
                  <a:lnTo>
                    <a:pt x="202" y="122"/>
                  </a:lnTo>
                  <a:lnTo>
                    <a:pt x="214" y="136"/>
                  </a:lnTo>
                  <a:lnTo>
                    <a:pt x="216" y="142"/>
                  </a:lnTo>
                  <a:lnTo>
                    <a:pt x="210" y="154"/>
                  </a:lnTo>
                  <a:lnTo>
                    <a:pt x="214" y="164"/>
                  </a:lnTo>
                  <a:lnTo>
                    <a:pt x="218" y="176"/>
                  </a:lnTo>
                  <a:lnTo>
                    <a:pt x="214" y="186"/>
                  </a:lnTo>
                  <a:lnTo>
                    <a:pt x="200" y="188"/>
                  </a:lnTo>
                  <a:lnTo>
                    <a:pt x="180" y="216"/>
                  </a:lnTo>
                  <a:lnTo>
                    <a:pt x="156" y="222"/>
                  </a:lnTo>
                  <a:lnTo>
                    <a:pt x="100" y="222"/>
                  </a:lnTo>
                  <a:lnTo>
                    <a:pt x="98" y="230"/>
                  </a:lnTo>
                  <a:lnTo>
                    <a:pt x="44" y="230"/>
                  </a:lnTo>
                  <a:lnTo>
                    <a:pt x="32" y="242"/>
                  </a:lnTo>
                  <a:lnTo>
                    <a:pt x="30" y="262"/>
                  </a:lnTo>
                  <a:lnTo>
                    <a:pt x="40" y="274"/>
                  </a:lnTo>
                  <a:lnTo>
                    <a:pt x="52" y="290"/>
                  </a:lnTo>
                  <a:lnTo>
                    <a:pt x="48" y="306"/>
                  </a:lnTo>
                  <a:lnTo>
                    <a:pt x="22" y="330"/>
                  </a:lnTo>
                  <a:lnTo>
                    <a:pt x="0" y="350"/>
                  </a:lnTo>
                  <a:lnTo>
                    <a:pt x="10" y="364"/>
                  </a:lnTo>
                  <a:lnTo>
                    <a:pt x="4" y="378"/>
                  </a:lnTo>
                  <a:lnTo>
                    <a:pt x="92" y="364"/>
                  </a:lnTo>
                  <a:lnTo>
                    <a:pt x="318" y="312"/>
                  </a:lnTo>
                  <a:lnTo>
                    <a:pt x="322" y="322"/>
                  </a:lnTo>
                  <a:lnTo>
                    <a:pt x="340" y="328"/>
                  </a:lnTo>
                  <a:lnTo>
                    <a:pt x="342" y="352"/>
                  </a:lnTo>
                  <a:lnTo>
                    <a:pt x="362" y="354"/>
                  </a:lnTo>
                  <a:lnTo>
                    <a:pt x="368" y="364"/>
                  </a:lnTo>
                  <a:lnTo>
                    <a:pt x="360" y="376"/>
                  </a:lnTo>
                  <a:lnTo>
                    <a:pt x="358" y="394"/>
                  </a:lnTo>
                  <a:lnTo>
                    <a:pt x="350" y="406"/>
                  </a:lnTo>
                  <a:lnTo>
                    <a:pt x="356" y="420"/>
                  </a:lnTo>
                  <a:lnTo>
                    <a:pt x="346" y="426"/>
                  </a:lnTo>
                  <a:lnTo>
                    <a:pt x="356" y="448"/>
                  </a:lnTo>
                  <a:lnTo>
                    <a:pt x="354" y="464"/>
                  </a:lnTo>
                  <a:lnTo>
                    <a:pt x="380" y="466"/>
                  </a:lnTo>
                  <a:lnTo>
                    <a:pt x="386" y="482"/>
                  </a:lnTo>
                  <a:lnTo>
                    <a:pt x="374" y="508"/>
                  </a:lnTo>
                  <a:lnTo>
                    <a:pt x="348" y="526"/>
                  </a:lnTo>
                  <a:lnTo>
                    <a:pt x="350" y="540"/>
                  </a:lnTo>
                  <a:lnTo>
                    <a:pt x="356" y="548"/>
                  </a:lnTo>
                  <a:lnTo>
                    <a:pt x="362" y="566"/>
                  </a:lnTo>
                  <a:lnTo>
                    <a:pt x="376" y="564"/>
                  </a:lnTo>
                  <a:lnTo>
                    <a:pt x="390" y="568"/>
                  </a:lnTo>
                  <a:lnTo>
                    <a:pt x="400" y="574"/>
                  </a:lnTo>
                  <a:lnTo>
                    <a:pt x="414" y="592"/>
                  </a:lnTo>
                  <a:lnTo>
                    <a:pt x="424" y="582"/>
                  </a:lnTo>
                  <a:lnTo>
                    <a:pt x="422" y="568"/>
                  </a:lnTo>
                  <a:lnTo>
                    <a:pt x="438" y="554"/>
                  </a:lnTo>
                  <a:lnTo>
                    <a:pt x="448" y="538"/>
                  </a:lnTo>
                  <a:lnTo>
                    <a:pt x="446" y="500"/>
                  </a:lnTo>
                  <a:lnTo>
                    <a:pt x="454" y="488"/>
                  </a:lnTo>
                  <a:lnTo>
                    <a:pt x="452" y="446"/>
                  </a:lnTo>
                  <a:lnTo>
                    <a:pt x="446" y="438"/>
                  </a:lnTo>
                  <a:lnTo>
                    <a:pt x="436" y="436"/>
                  </a:lnTo>
                  <a:lnTo>
                    <a:pt x="430" y="436"/>
                  </a:lnTo>
                  <a:lnTo>
                    <a:pt x="432" y="424"/>
                  </a:lnTo>
                  <a:lnTo>
                    <a:pt x="438" y="406"/>
                  </a:lnTo>
                  <a:lnTo>
                    <a:pt x="446" y="418"/>
                  </a:lnTo>
                  <a:lnTo>
                    <a:pt x="448" y="426"/>
                  </a:lnTo>
                  <a:lnTo>
                    <a:pt x="474" y="414"/>
                  </a:lnTo>
                  <a:lnTo>
                    <a:pt x="474" y="398"/>
                  </a:lnTo>
                  <a:lnTo>
                    <a:pt x="470" y="388"/>
                  </a:lnTo>
                  <a:lnTo>
                    <a:pt x="468" y="380"/>
                  </a:lnTo>
                  <a:lnTo>
                    <a:pt x="458" y="378"/>
                  </a:lnTo>
                  <a:lnTo>
                    <a:pt x="448" y="370"/>
                  </a:lnTo>
                  <a:lnTo>
                    <a:pt x="466" y="360"/>
                  </a:lnTo>
                  <a:lnTo>
                    <a:pt x="450" y="346"/>
                  </a:lnTo>
                  <a:lnTo>
                    <a:pt x="448" y="330"/>
                  </a:lnTo>
                  <a:lnTo>
                    <a:pt x="442" y="286"/>
                  </a:lnTo>
                  <a:lnTo>
                    <a:pt x="442" y="282"/>
                  </a:lnTo>
                  <a:lnTo>
                    <a:pt x="428" y="272"/>
                  </a:lnTo>
                  <a:lnTo>
                    <a:pt x="440" y="224"/>
                  </a:lnTo>
                  <a:lnTo>
                    <a:pt x="436" y="210"/>
                  </a:lnTo>
                  <a:lnTo>
                    <a:pt x="430" y="194"/>
                  </a:lnTo>
                  <a:lnTo>
                    <a:pt x="432" y="180"/>
                  </a:lnTo>
                  <a:lnTo>
                    <a:pt x="420" y="140"/>
                  </a:lnTo>
                  <a:lnTo>
                    <a:pt x="400" y="140"/>
                  </a:lnTo>
                  <a:lnTo>
                    <a:pt x="406" y="120"/>
                  </a:lnTo>
                  <a:lnTo>
                    <a:pt x="406" y="104"/>
                  </a:lnTo>
                  <a:lnTo>
                    <a:pt x="392" y="90"/>
                  </a:lnTo>
                  <a:lnTo>
                    <a:pt x="400" y="76"/>
                  </a:lnTo>
                  <a:lnTo>
                    <a:pt x="394" y="56"/>
                  </a:lnTo>
                  <a:lnTo>
                    <a:pt x="382" y="40"/>
                  </a:lnTo>
                  <a:lnTo>
                    <a:pt x="382"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45" name=""/>
            <p:cNvSpPr/>
            <p:nvPr/>
          </p:nvSpPr>
          <p:spPr>
            <a:xfrm>
              <a:off x="7887240" y="2859120"/>
              <a:ext cx="125280" cy="184680"/>
            </a:xfrm>
            <a:custGeom>
              <a:avLst/>
              <a:gdLst/>
              <a:ahLst/>
              <a:rect l="l" t="t" r="r" b="b"/>
              <a:pathLst>
                <a:path w="85" h="119">
                  <a:moveTo>
                    <a:pt x="18" y="0"/>
                  </a:moveTo>
                  <a:lnTo>
                    <a:pt x="28" y="34"/>
                  </a:lnTo>
                  <a:lnTo>
                    <a:pt x="40" y="36"/>
                  </a:lnTo>
                  <a:lnTo>
                    <a:pt x="50" y="56"/>
                  </a:lnTo>
                  <a:lnTo>
                    <a:pt x="54" y="68"/>
                  </a:lnTo>
                  <a:lnTo>
                    <a:pt x="68" y="70"/>
                  </a:lnTo>
                  <a:lnTo>
                    <a:pt x="84" y="82"/>
                  </a:lnTo>
                  <a:lnTo>
                    <a:pt x="84" y="106"/>
                  </a:lnTo>
                  <a:lnTo>
                    <a:pt x="78" y="118"/>
                  </a:lnTo>
                  <a:lnTo>
                    <a:pt x="36" y="118"/>
                  </a:lnTo>
                  <a:lnTo>
                    <a:pt x="0" y="10"/>
                  </a:lnTo>
                  <a:lnTo>
                    <a:pt x="18"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46" name=""/>
            <p:cNvSpPr/>
            <p:nvPr/>
          </p:nvSpPr>
          <p:spPr>
            <a:xfrm>
              <a:off x="6924600" y="2085840"/>
              <a:ext cx="219600" cy="104040"/>
            </a:xfrm>
            <a:custGeom>
              <a:avLst/>
              <a:gdLst/>
              <a:ahLst/>
              <a:rect l="l" t="t" r="r" b="b"/>
              <a:pathLst>
                <a:path w="149" h="67">
                  <a:moveTo>
                    <a:pt x="148" y="14"/>
                  </a:moveTo>
                  <a:lnTo>
                    <a:pt x="138" y="14"/>
                  </a:lnTo>
                  <a:lnTo>
                    <a:pt x="124" y="24"/>
                  </a:lnTo>
                  <a:lnTo>
                    <a:pt x="112" y="8"/>
                  </a:lnTo>
                  <a:lnTo>
                    <a:pt x="80" y="10"/>
                  </a:lnTo>
                  <a:lnTo>
                    <a:pt x="66" y="12"/>
                  </a:lnTo>
                  <a:lnTo>
                    <a:pt x="56" y="0"/>
                  </a:lnTo>
                  <a:lnTo>
                    <a:pt x="38" y="6"/>
                  </a:lnTo>
                  <a:lnTo>
                    <a:pt x="28" y="2"/>
                  </a:lnTo>
                  <a:lnTo>
                    <a:pt x="18" y="8"/>
                  </a:lnTo>
                  <a:lnTo>
                    <a:pt x="0" y="8"/>
                  </a:lnTo>
                  <a:lnTo>
                    <a:pt x="0" y="16"/>
                  </a:lnTo>
                  <a:lnTo>
                    <a:pt x="22" y="32"/>
                  </a:lnTo>
                  <a:lnTo>
                    <a:pt x="50" y="28"/>
                  </a:lnTo>
                  <a:lnTo>
                    <a:pt x="76" y="32"/>
                  </a:lnTo>
                  <a:lnTo>
                    <a:pt x="100" y="48"/>
                  </a:lnTo>
                  <a:lnTo>
                    <a:pt x="114" y="36"/>
                  </a:lnTo>
                  <a:lnTo>
                    <a:pt x="122" y="46"/>
                  </a:lnTo>
                  <a:lnTo>
                    <a:pt x="120" y="66"/>
                  </a:lnTo>
                  <a:lnTo>
                    <a:pt x="128" y="66"/>
                  </a:lnTo>
                  <a:lnTo>
                    <a:pt x="148" y="14"/>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47" name=""/>
            <p:cNvSpPr/>
            <p:nvPr/>
          </p:nvSpPr>
          <p:spPr>
            <a:xfrm>
              <a:off x="7963920" y="1992240"/>
              <a:ext cx="190080" cy="387000"/>
            </a:xfrm>
            <a:custGeom>
              <a:avLst/>
              <a:gdLst/>
              <a:ahLst/>
              <a:rect l="l" t="t" r="r" b="b"/>
              <a:pathLst>
                <a:path w="129" h="249">
                  <a:moveTo>
                    <a:pt x="0" y="28"/>
                  </a:moveTo>
                  <a:lnTo>
                    <a:pt x="76" y="12"/>
                  </a:lnTo>
                  <a:lnTo>
                    <a:pt x="112" y="0"/>
                  </a:lnTo>
                  <a:lnTo>
                    <a:pt x="118" y="18"/>
                  </a:lnTo>
                  <a:lnTo>
                    <a:pt x="116" y="34"/>
                  </a:lnTo>
                  <a:lnTo>
                    <a:pt x="118" y="46"/>
                  </a:lnTo>
                  <a:lnTo>
                    <a:pt x="128" y="54"/>
                  </a:lnTo>
                  <a:lnTo>
                    <a:pt x="122" y="60"/>
                  </a:lnTo>
                  <a:lnTo>
                    <a:pt x="122" y="78"/>
                  </a:lnTo>
                  <a:lnTo>
                    <a:pt x="110" y="80"/>
                  </a:lnTo>
                  <a:lnTo>
                    <a:pt x="102" y="84"/>
                  </a:lnTo>
                  <a:lnTo>
                    <a:pt x="98" y="96"/>
                  </a:lnTo>
                  <a:lnTo>
                    <a:pt x="106" y="110"/>
                  </a:lnTo>
                  <a:lnTo>
                    <a:pt x="106" y="124"/>
                  </a:lnTo>
                  <a:lnTo>
                    <a:pt x="94" y="134"/>
                  </a:lnTo>
                  <a:lnTo>
                    <a:pt x="90" y="146"/>
                  </a:lnTo>
                  <a:lnTo>
                    <a:pt x="108" y="168"/>
                  </a:lnTo>
                  <a:lnTo>
                    <a:pt x="98" y="202"/>
                  </a:lnTo>
                  <a:lnTo>
                    <a:pt x="114" y="234"/>
                  </a:lnTo>
                  <a:lnTo>
                    <a:pt x="88" y="244"/>
                  </a:lnTo>
                  <a:lnTo>
                    <a:pt x="56" y="248"/>
                  </a:lnTo>
                  <a:lnTo>
                    <a:pt x="46" y="216"/>
                  </a:lnTo>
                  <a:lnTo>
                    <a:pt x="48" y="204"/>
                  </a:lnTo>
                  <a:lnTo>
                    <a:pt x="38" y="166"/>
                  </a:lnTo>
                  <a:lnTo>
                    <a:pt x="16" y="168"/>
                  </a:lnTo>
                  <a:lnTo>
                    <a:pt x="24" y="152"/>
                  </a:lnTo>
                  <a:lnTo>
                    <a:pt x="24" y="128"/>
                  </a:lnTo>
                  <a:lnTo>
                    <a:pt x="10" y="120"/>
                  </a:lnTo>
                  <a:lnTo>
                    <a:pt x="18" y="102"/>
                  </a:lnTo>
                  <a:lnTo>
                    <a:pt x="12" y="82"/>
                  </a:lnTo>
                  <a:lnTo>
                    <a:pt x="0" y="72"/>
                  </a:lnTo>
                  <a:lnTo>
                    <a:pt x="0" y="28"/>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48" name=""/>
            <p:cNvSpPr/>
            <p:nvPr/>
          </p:nvSpPr>
          <p:spPr>
            <a:xfrm>
              <a:off x="7766640" y="5067000"/>
              <a:ext cx="54720" cy="76320"/>
            </a:xfrm>
            <a:custGeom>
              <a:avLst/>
              <a:gdLst/>
              <a:ahLst/>
              <a:rect l="l" t="t" r="r" b="b"/>
              <a:pathLst>
                <a:path w="37" h="49">
                  <a:moveTo>
                    <a:pt x="2" y="30"/>
                  </a:moveTo>
                  <a:lnTo>
                    <a:pt x="22" y="8"/>
                  </a:lnTo>
                  <a:lnTo>
                    <a:pt x="28" y="0"/>
                  </a:lnTo>
                  <a:lnTo>
                    <a:pt x="36" y="14"/>
                  </a:lnTo>
                  <a:lnTo>
                    <a:pt x="26" y="32"/>
                  </a:lnTo>
                  <a:lnTo>
                    <a:pt x="10" y="48"/>
                  </a:lnTo>
                  <a:lnTo>
                    <a:pt x="0" y="48"/>
                  </a:lnTo>
                  <a:lnTo>
                    <a:pt x="2" y="30"/>
                  </a:lnTo>
                </a:path>
              </a:pathLst>
            </a:custGeom>
            <a:solidFill>
              <a:srgbClr val="00f008"/>
            </a:solidFill>
            <a:ln w="9360">
              <a:solidFill>
                <a:srgbClr val="00f008"/>
              </a:solidFill>
              <a:round/>
            </a:ln>
          </p:spPr>
          <p:style>
            <a:lnRef idx="0"/>
            <a:fillRef idx="0"/>
            <a:effectRef idx="0"/>
            <a:fontRef idx="minor"/>
          </p:style>
          <p:txBody>
            <a:bodyPr tIns="30600" bIns="30600" anchor="t">
              <a:noAutofit/>
            </a:bodyPr>
            <a:p>
              <a:endParaRPr b="0" lang="en-US" sz="2400" strike="noStrike" u="none">
                <a:solidFill>
                  <a:srgbClr val="000000"/>
                </a:solidFill>
                <a:effectLst/>
                <a:uFillTx/>
                <a:latin typeface="Times New Roman"/>
              </a:endParaRPr>
            </a:p>
          </p:txBody>
        </p:sp>
        <p:sp>
          <p:nvSpPr>
            <p:cNvPr id="449" name=""/>
            <p:cNvSpPr/>
            <p:nvPr/>
          </p:nvSpPr>
          <p:spPr>
            <a:xfrm>
              <a:off x="7709040" y="5123160"/>
              <a:ext cx="33120" cy="47160"/>
            </a:xfrm>
            <a:custGeom>
              <a:avLst/>
              <a:gdLst/>
              <a:ahLst/>
              <a:rect l="l" t="t" r="r" b="b"/>
              <a:pathLst>
                <a:path w="22" h="31">
                  <a:moveTo>
                    <a:pt x="6" y="0"/>
                  </a:moveTo>
                  <a:lnTo>
                    <a:pt x="21" y="12"/>
                  </a:lnTo>
                  <a:lnTo>
                    <a:pt x="15" y="28"/>
                  </a:lnTo>
                  <a:lnTo>
                    <a:pt x="2" y="30"/>
                  </a:lnTo>
                  <a:lnTo>
                    <a:pt x="0" y="14"/>
                  </a:lnTo>
                  <a:lnTo>
                    <a:pt x="6" y="0"/>
                  </a:lnTo>
                </a:path>
              </a:pathLst>
            </a:custGeom>
            <a:solidFill>
              <a:srgbClr val="00f008"/>
            </a:solidFill>
            <a:ln w="9360">
              <a:solidFill>
                <a:srgbClr val="00f008"/>
              </a:solidFill>
              <a:round/>
            </a:ln>
          </p:spPr>
          <p:style>
            <a:lnRef idx="0"/>
            <a:fillRef idx="0"/>
            <a:effectRef idx="0"/>
            <a:fontRef idx="minor"/>
          </p:style>
          <p:txBody>
            <a:bodyPr tIns="1440" bIns="1440" anchor="t">
              <a:noAutofit/>
            </a:bodyPr>
            <a:p>
              <a:endParaRPr b="0" lang="en-US" sz="2400" strike="noStrike" u="none">
                <a:solidFill>
                  <a:srgbClr val="000000"/>
                </a:solidFill>
                <a:effectLst/>
                <a:uFillTx/>
                <a:latin typeface="Times New Roman"/>
              </a:endParaRPr>
            </a:p>
          </p:txBody>
        </p:sp>
        <p:sp>
          <p:nvSpPr>
            <p:cNvPr id="450" name=""/>
            <p:cNvSpPr/>
            <p:nvPr/>
          </p:nvSpPr>
          <p:spPr>
            <a:xfrm>
              <a:off x="7643160" y="5144760"/>
              <a:ext cx="27360" cy="20160"/>
            </a:xfrm>
            <a:custGeom>
              <a:avLst/>
              <a:gdLst/>
              <a:ahLst/>
              <a:rect l="l" t="t" r="r" b="b"/>
              <a:pathLst>
                <a:path w="19" h="13">
                  <a:moveTo>
                    <a:pt x="2" y="0"/>
                  </a:moveTo>
                  <a:lnTo>
                    <a:pt x="16" y="2"/>
                  </a:lnTo>
                  <a:lnTo>
                    <a:pt x="18" y="12"/>
                  </a:lnTo>
                  <a:lnTo>
                    <a:pt x="0" y="12"/>
                  </a:lnTo>
                  <a:lnTo>
                    <a:pt x="2" y="0"/>
                  </a:lnTo>
                </a:path>
              </a:pathLst>
            </a:custGeom>
            <a:solidFill>
              <a:srgbClr val="00f008"/>
            </a:solidFill>
            <a:ln w="9360">
              <a:solidFill>
                <a:srgbClr val="00f008"/>
              </a:solidFill>
              <a:round/>
            </a:ln>
          </p:spPr>
          <p:style>
            <a:lnRef idx="0"/>
            <a:fillRef idx="0"/>
            <a:effectRef idx="0"/>
            <a:fontRef idx="minor"/>
          </p:style>
          <p:txBody>
            <a:bodyPr tIns="-25560" bIns="-25560" anchor="t">
              <a:noAutofit/>
            </a:bodyPr>
            <a:p>
              <a:endParaRPr b="0" lang="en-US" sz="2400" strike="noStrike" u="none">
                <a:solidFill>
                  <a:srgbClr val="000000"/>
                </a:solidFill>
                <a:effectLst/>
                <a:uFillTx/>
                <a:latin typeface="Times New Roman"/>
              </a:endParaRPr>
            </a:p>
          </p:txBody>
        </p:sp>
        <p:sp>
          <p:nvSpPr>
            <p:cNvPr id="451" name=""/>
            <p:cNvSpPr/>
            <p:nvPr/>
          </p:nvSpPr>
          <p:spPr>
            <a:xfrm>
              <a:off x="7682760" y="5173560"/>
              <a:ext cx="15120" cy="34560"/>
            </a:xfrm>
            <a:custGeom>
              <a:avLst/>
              <a:gdLst/>
              <a:ahLst/>
              <a:rect l="l" t="t" r="r" b="b"/>
              <a:pathLst>
                <a:path w="10" h="23">
                  <a:moveTo>
                    <a:pt x="0" y="0"/>
                  </a:moveTo>
                  <a:lnTo>
                    <a:pt x="9" y="6"/>
                  </a:lnTo>
                  <a:lnTo>
                    <a:pt x="7" y="22"/>
                  </a:lnTo>
                  <a:lnTo>
                    <a:pt x="0" y="16"/>
                  </a:lnTo>
                  <a:lnTo>
                    <a:pt x="0" y="0"/>
                  </a:lnTo>
                </a:path>
              </a:pathLst>
            </a:custGeom>
            <a:solidFill>
              <a:srgbClr val="00f008"/>
            </a:solidFill>
            <a:ln w="9360">
              <a:solidFill>
                <a:srgbClr val="00f008"/>
              </a:solidFill>
              <a:round/>
            </a:ln>
          </p:spPr>
          <p:style>
            <a:lnRef idx="0"/>
            <a:fillRef idx="0"/>
            <a:effectRef idx="0"/>
            <a:fontRef idx="minor"/>
          </p:style>
          <p:txBody>
            <a:bodyPr tIns="-11160" bIns="-11160" anchor="t">
              <a:noAutofit/>
            </a:bodyPr>
            <a:p>
              <a:endParaRPr b="0" lang="en-US" sz="2400" strike="noStrike" u="none">
                <a:solidFill>
                  <a:srgbClr val="000000"/>
                </a:solidFill>
                <a:effectLst/>
                <a:uFillTx/>
                <a:latin typeface="Times New Roman"/>
              </a:endParaRPr>
            </a:p>
          </p:txBody>
        </p:sp>
        <p:sp>
          <p:nvSpPr>
            <p:cNvPr id="452" name=""/>
            <p:cNvSpPr/>
            <p:nvPr/>
          </p:nvSpPr>
          <p:spPr>
            <a:xfrm>
              <a:off x="7596720" y="5160600"/>
              <a:ext cx="25200" cy="25920"/>
            </a:xfrm>
            <a:custGeom>
              <a:avLst/>
              <a:gdLst/>
              <a:ahLst/>
              <a:rect l="l" t="t" r="r" b="b"/>
              <a:pathLst>
                <a:path w="17" h="17">
                  <a:moveTo>
                    <a:pt x="10" y="0"/>
                  </a:moveTo>
                  <a:lnTo>
                    <a:pt x="16" y="12"/>
                  </a:lnTo>
                  <a:lnTo>
                    <a:pt x="12" y="16"/>
                  </a:lnTo>
                  <a:lnTo>
                    <a:pt x="0" y="12"/>
                  </a:lnTo>
                  <a:lnTo>
                    <a:pt x="10" y="0"/>
                  </a:lnTo>
                </a:path>
              </a:pathLst>
            </a:custGeom>
            <a:solidFill>
              <a:srgbClr val="00f008"/>
            </a:solidFill>
            <a:ln w="9360">
              <a:solidFill>
                <a:srgbClr val="00f008"/>
              </a:solidFill>
              <a:round/>
            </a:ln>
          </p:spPr>
          <p:style>
            <a:lnRef idx="0"/>
            <a:fillRef idx="0"/>
            <a:effectRef idx="0"/>
            <a:fontRef idx="minor"/>
          </p:style>
          <p:txBody>
            <a:bodyPr tIns="-19800" bIns="-19800" anchor="t">
              <a:noAutofit/>
            </a:bodyPr>
            <a:p>
              <a:endParaRPr b="0" lang="en-US" sz="2400" strike="noStrike" u="none">
                <a:solidFill>
                  <a:srgbClr val="000000"/>
                </a:solidFill>
                <a:effectLst/>
                <a:uFillTx/>
                <a:latin typeface="Times New Roman"/>
              </a:endParaRPr>
            </a:p>
          </p:txBody>
        </p:sp>
        <p:sp>
          <p:nvSpPr>
            <p:cNvPr id="453" name=""/>
            <p:cNvSpPr/>
            <p:nvPr/>
          </p:nvSpPr>
          <p:spPr>
            <a:xfrm>
              <a:off x="7546680" y="5173560"/>
              <a:ext cx="15120" cy="15840"/>
            </a:xfrm>
            <a:custGeom>
              <a:avLst/>
              <a:gdLst/>
              <a:ahLst/>
              <a:rect l="l" t="t" r="r" b="b"/>
              <a:pathLst>
                <a:path w="11" h="11">
                  <a:moveTo>
                    <a:pt x="4" y="0"/>
                  </a:moveTo>
                  <a:lnTo>
                    <a:pt x="10" y="8"/>
                  </a:lnTo>
                  <a:lnTo>
                    <a:pt x="0" y="10"/>
                  </a:lnTo>
                  <a:lnTo>
                    <a:pt x="4" y="0"/>
                  </a:lnTo>
                </a:path>
              </a:pathLst>
            </a:custGeom>
            <a:solidFill>
              <a:srgbClr val="00f008"/>
            </a:solidFill>
            <a:ln w="9360">
              <a:solidFill>
                <a:srgbClr val="00f008"/>
              </a:solidFill>
              <a:round/>
            </a:ln>
          </p:spPr>
          <p:style>
            <a:lnRef idx="0"/>
            <a:fillRef idx="0"/>
            <a:effectRef idx="0"/>
            <a:fontRef idx="minor"/>
          </p:style>
          <p:txBody>
            <a:bodyPr tIns="-29880" bIns="-29880" anchor="t">
              <a:noAutofit/>
            </a:bodyPr>
            <a:p>
              <a:endParaRPr b="0" lang="en-US" sz="2400" strike="noStrike" u="none">
                <a:solidFill>
                  <a:srgbClr val="000000"/>
                </a:solidFill>
                <a:effectLst/>
                <a:uFillTx/>
                <a:latin typeface="Times New Roman"/>
              </a:endParaRPr>
            </a:p>
          </p:txBody>
        </p:sp>
        <p:sp>
          <p:nvSpPr>
            <p:cNvPr id="454" name=""/>
            <p:cNvSpPr/>
            <p:nvPr/>
          </p:nvSpPr>
          <p:spPr>
            <a:xfrm>
              <a:off x="7510680" y="5176800"/>
              <a:ext cx="15120" cy="10080"/>
            </a:xfrm>
            <a:custGeom>
              <a:avLst/>
              <a:gdLst/>
              <a:ahLst/>
              <a:rect l="l" t="t" r="r" b="b"/>
              <a:pathLst>
                <a:path w="10" h="7">
                  <a:moveTo>
                    <a:pt x="0" y="0"/>
                  </a:moveTo>
                  <a:lnTo>
                    <a:pt x="9" y="0"/>
                  </a:lnTo>
                  <a:lnTo>
                    <a:pt x="9" y="6"/>
                  </a:lnTo>
                  <a:lnTo>
                    <a:pt x="0" y="0"/>
                  </a:lnTo>
                </a:path>
              </a:pathLst>
            </a:custGeom>
            <a:solidFill>
              <a:srgbClr val="00f008"/>
            </a:solidFill>
            <a:ln w="9360">
              <a:solidFill>
                <a:srgbClr val="00f008"/>
              </a:solidFill>
              <a:round/>
            </a:ln>
          </p:spPr>
          <p:style>
            <a:lnRef idx="0"/>
            <a:fillRef idx="0"/>
            <a:effectRef idx="0"/>
            <a:fontRef idx="minor"/>
          </p:style>
          <p:txBody>
            <a:bodyPr tIns="-35640" bIns="-35640" anchor="t">
              <a:noAutofit/>
            </a:bodyPr>
            <a:p>
              <a:endParaRPr b="0" lang="en-US" sz="2400" strike="noStrike" u="none">
                <a:solidFill>
                  <a:srgbClr val="000000"/>
                </a:solidFill>
                <a:effectLst/>
                <a:uFillTx/>
                <a:latin typeface="Times New Roman"/>
              </a:endParaRPr>
            </a:p>
          </p:txBody>
        </p:sp>
        <p:sp>
          <p:nvSpPr>
            <p:cNvPr id="455" name=""/>
            <p:cNvSpPr/>
            <p:nvPr/>
          </p:nvSpPr>
          <p:spPr>
            <a:xfrm>
              <a:off x="7490520" y="5201280"/>
              <a:ext cx="18720" cy="7200"/>
            </a:xfrm>
            <a:custGeom>
              <a:avLst/>
              <a:gdLst/>
              <a:ahLst/>
              <a:rect l="l" t="t" r="r" b="b"/>
              <a:pathLst>
                <a:path w="13" h="5">
                  <a:moveTo>
                    <a:pt x="0" y="0"/>
                  </a:moveTo>
                  <a:lnTo>
                    <a:pt x="12" y="4"/>
                  </a:lnTo>
                </a:path>
              </a:pathLst>
            </a:custGeom>
            <a:solidFill>
              <a:srgbClr val="00f008"/>
            </a:solidFill>
            <a:ln w="9360">
              <a:solidFill>
                <a:srgbClr val="00f008"/>
              </a:solidFill>
              <a:round/>
            </a:ln>
          </p:spPr>
          <p:style>
            <a:lnRef idx="0"/>
            <a:fillRef idx="0"/>
            <a:effectRef idx="0"/>
            <a:fontRef idx="minor"/>
          </p:style>
          <p:txBody>
            <a:bodyPr tIns="-38520" bIns="-38520" anchor="t">
              <a:noAutofit/>
            </a:bodyPr>
            <a:p>
              <a:endParaRPr b="0" lang="en-US" sz="2400" strike="noStrike" u="none">
                <a:solidFill>
                  <a:srgbClr val="000000"/>
                </a:solidFill>
                <a:effectLst/>
                <a:uFillTx/>
                <a:latin typeface="Times New Roman"/>
              </a:endParaRPr>
            </a:p>
          </p:txBody>
        </p:sp>
        <p:sp>
          <p:nvSpPr>
            <p:cNvPr id="456" name=""/>
            <p:cNvSpPr/>
            <p:nvPr/>
          </p:nvSpPr>
          <p:spPr>
            <a:xfrm>
              <a:off x="7564320" y="5198400"/>
              <a:ext cx="36000" cy="25560"/>
            </a:xfrm>
            <a:custGeom>
              <a:avLst/>
              <a:gdLst/>
              <a:ahLst/>
              <a:rect l="l" t="t" r="r" b="b"/>
              <a:pathLst>
                <a:path w="25" h="17">
                  <a:moveTo>
                    <a:pt x="0" y="0"/>
                  </a:moveTo>
                  <a:lnTo>
                    <a:pt x="24" y="2"/>
                  </a:lnTo>
                  <a:lnTo>
                    <a:pt x="22" y="10"/>
                  </a:lnTo>
                  <a:lnTo>
                    <a:pt x="4" y="16"/>
                  </a:lnTo>
                  <a:lnTo>
                    <a:pt x="0" y="0"/>
                  </a:lnTo>
                </a:path>
              </a:pathLst>
            </a:custGeom>
            <a:solidFill>
              <a:srgbClr val="00f008"/>
            </a:solidFill>
            <a:ln w="9360">
              <a:solidFill>
                <a:srgbClr val="00f008"/>
              </a:solidFill>
              <a:round/>
            </a:ln>
          </p:spPr>
          <p:style>
            <a:lnRef idx="0"/>
            <a:fillRef idx="0"/>
            <a:effectRef idx="0"/>
            <a:fontRef idx="minor"/>
          </p:style>
          <p:txBody>
            <a:bodyPr tIns="-20160" bIns="-20160" anchor="t">
              <a:noAutofit/>
            </a:bodyPr>
            <a:p>
              <a:endParaRPr b="0" lang="en-US" sz="2400" strike="noStrike" u="none">
                <a:solidFill>
                  <a:srgbClr val="000000"/>
                </a:solidFill>
                <a:effectLst/>
                <a:uFillTx/>
                <a:latin typeface="Times New Roman"/>
              </a:endParaRPr>
            </a:p>
          </p:txBody>
        </p:sp>
        <p:sp>
          <p:nvSpPr>
            <p:cNvPr id="457" name=""/>
            <p:cNvSpPr/>
            <p:nvPr/>
          </p:nvSpPr>
          <p:spPr>
            <a:xfrm>
              <a:off x="7619400" y="5195160"/>
              <a:ext cx="42840" cy="12960"/>
            </a:xfrm>
            <a:custGeom>
              <a:avLst/>
              <a:gdLst/>
              <a:ahLst/>
              <a:rect l="l" t="t" r="r" b="b"/>
              <a:pathLst>
                <a:path w="29" h="9">
                  <a:moveTo>
                    <a:pt x="0" y="0"/>
                  </a:moveTo>
                  <a:lnTo>
                    <a:pt x="28" y="2"/>
                  </a:lnTo>
                  <a:lnTo>
                    <a:pt x="24" y="8"/>
                  </a:lnTo>
                  <a:lnTo>
                    <a:pt x="0" y="0"/>
                  </a:lnTo>
                </a:path>
              </a:pathLst>
            </a:custGeom>
            <a:solidFill>
              <a:srgbClr val="00f008"/>
            </a:solidFill>
            <a:ln w="9360">
              <a:solidFill>
                <a:srgbClr val="00f008"/>
              </a:solidFill>
              <a:round/>
            </a:ln>
          </p:spPr>
          <p:style>
            <a:lnRef idx="0"/>
            <a:fillRef idx="0"/>
            <a:effectRef idx="0"/>
            <a:fontRef idx="minor"/>
          </p:style>
          <p:txBody>
            <a:bodyPr tIns="-32760" bIns="-32760" anchor="t">
              <a:noAutofit/>
            </a:bodyPr>
            <a:p>
              <a:endParaRPr b="0" lang="en-US" sz="2400" strike="noStrike" u="none">
                <a:solidFill>
                  <a:srgbClr val="000000"/>
                </a:solidFill>
                <a:effectLst/>
                <a:uFillTx/>
                <a:latin typeface="Times New Roman"/>
              </a:endParaRPr>
            </a:p>
          </p:txBody>
        </p:sp>
        <p:sp>
          <p:nvSpPr>
            <p:cNvPr id="458" name=""/>
            <p:cNvSpPr/>
            <p:nvPr/>
          </p:nvSpPr>
          <p:spPr>
            <a:xfrm>
              <a:off x="7523640" y="5198400"/>
              <a:ext cx="9720" cy="23040"/>
            </a:xfrm>
            <a:custGeom>
              <a:avLst/>
              <a:gdLst/>
              <a:ahLst/>
              <a:rect l="l" t="t" r="r" b="b"/>
              <a:pathLst>
                <a:path w="6" h="15">
                  <a:moveTo>
                    <a:pt x="0" y="0"/>
                  </a:moveTo>
                  <a:lnTo>
                    <a:pt x="5" y="12"/>
                  </a:lnTo>
                  <a:lnTo>
                    <a:pt x="2" y="14"/>
                  </a:lnTo>
                  <a:lnTo>
                    <a:pt x="0" y="0"/>
                  </a:lnTo>
                </a:path>
              </a:pathLst>
            </a:custGeom>
            <a:solidFill>
              <a:srgbClr val="00f008"/>
            </a:solidFill>
            <a:ln w="9360">
              <a:solidFill>
                <a:srgbClr val="00f008"/>
              </a:solidFill>
              <a:round/>
            </a:ln>
          </p:spPr>
          <p:style>
            <a:lnRef idx="0"/>
            <a:fillRef idx="0"/>
            <a:effectRef idx="0"/>
            <a:fontRef idx="minor"/>
          </p:style>
          <p:txBody>
            <a:bodyPr tIns="-22680" bIns="-22680" anchor="t">
              <a:noAutofit/>
            </a:bodyPr>
            <a:p>
              <a:endParaRPr b="0" lang="en-US" sz="2400" strike="noStrike" u="none">
                <a:solidFill>
                  <a:srgbClr val="000000"/>
                </a:solidFill>
                <a:effectLst/>
                <a:uFillTx/>
                <a:latin typeface="Times New Roman"/>
              </a:endParaRPr>
            </a:p>
          </p:txBody>
        </p:sp>
        <p:sp>
          <p:nvSpPr>
            <p:cNvPr id="459" name=""/>
            <p:cNvSpPr/>
            <p:nvPr/>
          </p:nvSpPr>
          <p:spPr>
            <a:xfrm>
              <a:off x="5996880" y="4114800"/>
              <a:ext cx="655200" cy="593640"/>
            </a:xfrm>
            <a:custGeom>
              <a:avLst/>
              <a:gdLst/>
              <a:ahLst/>
              <a:rect l="l" t="t" r="r" b="b"/>
              <a:pathLst>
                <a:path w="445" h="383">
                  <a:moveTo>
                    <a:pt x="0" y="10"/>
                  </a:moveTo>
                  <a:lnTo>
                    <a:pt x="86" y="6"/>
                  </a:lnTo>
                  <a:lnTo>
                    <a:pt x="224" y="0"/>
                  </a:lnTo>
                  <a:lnTo>
                    <a:pt x="242" y="8"/>
                  </a:lnTo>
                  <a:lnTo>
                    <a:pt x="246" y="22"/>
                  </a:lnTo>
                  <a:lnTo>
                    <a:pt x="238" y="30"/>
                  </a:lnTo>
                  <a:lnTo>
                    <a:pt x="248" y="48"/>
                  </a:lnTo>
                  <a:lnTo>
                    <a:pt x="256" y="66"/>
                  </a:lnTo>
                  <a:lnTo>
                    <a:pt x="244" y="80"/>
                  </a:lnTo>
                  <a:lnTo>
                    <a:pt x="242" y="94"/>
                  </a:lnTo>
                  <a:lnTo>
                    <a:pt x="238" y="104"/>
                  </a:lnTo>
                  <a:lnTo>
                    <a:pt x="222" y="118"/>
                  </a:lnTo>
                  <a:lnTo>
                    <a:pt x="220" y="146"/>
                  </a:lnTo>
                  <a:lnTo>
                    <a:pt x="204" y="172"/>
                  </a:lnTo>
                  <a:lnTo>
                    <a:pt x="222" y="196"/>
                  </a:lnTo>
                  <a:lnTo>
                    <a:pt x="356" y="186"/>
                  </a:lnTo>
                  <a:lnTo>
                    <a:pt x="354" y="210"/>
                  </a:lnTo>
                  <a:lnTo>
                    <a:pt x="386" y="264"/>
                  </a:lnTo>
                  <a:lnTo>
                    <a:pt x="394" y="260"/>
                  </a:lnTo>
                  <a:lnTo>
                    <a:pt x="408" y="284"/>
                  </a:lnTo>
                  <a:lnTo>
                    <a:pt x="388" y="304"/>
                  </a:lnTo>
                  <a:lnTo>
                    <a:pt x="402" y="320"/>
                  </a:lnTo>
                  <a:lnTo>
                    <a:pt x="422" y="322"/>
                  </a:lnTo>
                  <a:lnTo>
                    <a:pt x="426" y="342"/>
                  </a:lnTo>
                  <a:lnTo>
                    <a:pt x="444" y="356"/>
                  </a:lnTo>
                  <a:lnTo>
                    <a:pt x="438" y="366"/>
                  </a:lnTo>
                  <a:lnTo>
                    <a:pt x="408" y="382"/>
                  </a:lnTo>
                  <a:lnTo>
                    <a:pt x="390" y="356"/>
                  </a:lnTo>
                  <a:lnTo>
                    <a:pt x="376" y="346"/>
                  </a:lnTo>
                  <a:lnTo>
                    <a:pt x="348" y="374"/>
                  </a:lnTo>
                  <a:lnTo>
                    <a:pt x="318" y="358"/>
                  </a:lnTo>
                  <a:lnTo>
                    <a:pt x="306" y="362"/>
                  </a:lnTo>
                  <a:lnTo>
                    <a:pt x="300" y="380"/>
                  </a:lnTo>
                  <a:lnTo>
                    <a:pt x="264" y="364"/>
                  </a:lnTo>
                  <a:lnTo>
                    <a:pt x="200" y="338"/>
                  </a:lnTo>
                  <a:lnTo>
                    <a:pt x="184" y="334"/>
                  </a:lnTo>
                  <a:lnTo>
                    <a:pt x="170" y="344"/>
                  </a:lnTo>
                  <a:lnTo>
                    <a:pt x="146" y="334"/>
                  </a:lnTo>
                  <a:lnTo>
                    <a:pt x="122" y="326"/>
                  </a:lnTo>
                  <a:lnTo>
                    <a:pt x="100" y="326"/>
                  </a:lnTo>
                  <a:lnTo>
                    <a:pt x="70" y="312"/>
                  </a:lnTo>
                  <a:lnTo>
                    <a:pt x="58" y="320"/>
                  </a:lnTo>
                  <a:lnTo>
                    <a:pt x="22" y="320"/>
                  </a:lnTo>
                  <a:lnTo>
                    <a:pt x="36" y="302"/>
                  </a:lnTo>
                  <a:lnTo>
                    <a:pt x="38" y="286"/>
                  </a:lnTo>
                  <a:lnTo>
                    <a:pt x="36" y="272"/>
                  </a:lnTo>
                  <a:lnTo>
                    <a:pt x="40" y="258"/>
                  </a:lnTo>
                  <a:lnTo>
                    <a:pt x="40" y="236"/>
                  </a:lnTo>
                  <a:lnTo>
                    <a:pt x="46" y="216"/>
                  </a:lnTo>
                  <a:lnTo>
                    <a:pt x="50" y="182"/>
                  </a:lnTo>
                  <a:lnTo>
                    <a:pt x="40" y="172"/>
                  </a:lnTo>
                  <a:lnTo>
                    <a:pt x="34" y="154"/>
                  </a:lnTo>
                  <a:lnTo>
                    <a:pt x="28" y="142"/>
                  </a:lnTo>
                  <a:lnTo>
                    <a:pt x="26" y="124"/>
                  </a:lnTo>
                  <a:lnTo>
                    <a:pt x="18" y="118"/>
                  </a:lnTo>
                  <a:lnTo>
                    <a:pt x="2" y="106"/>
                  </a:lnTo>
                  <a:lnTo>
                    <a:pt x="0" y="1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60" name=""/>
            <p:cNvSpPr/>
            <p:nvPr/>
          </p:nvSpPr>
          <p:spPr>
            <a:xfrm>
              <a:off x="8241120" y="2237400"/>
              <a:ext cx="48960" cy="101160"/>
            </a:xfrm>
            <a:custGeom>
              <a:avLst/>
              <a:gdLst/>
              <a:ahLst/>
              <a:rect l="l" t="t" r="r" b="b"/>
              <a:pathLst>
                <a:path w="33" h="65">
                  <a:moveTo>
                    <a:pt x="0" y="0"/>
                  </a:moveTo>
                  <a:lnTo>
                    <a:pt x="32" y="64"/>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sp>
        <p:nvSpPr>
          <p:cNvPr id="461" name=""/>
          <p:cNvSpPr/>
          <p:nvPr/>
        </p:nvSpPr>
        <p:spPr>
          <a:xfrm>
            <a:off x="6072120" y="1568520"/>
            <a:ext cx="1354320" cy="982440"/>
          </a:xfrm>
          <a:custGeom>
            <a:avLst/>
            <a:gdLst/>
            <a:ahLst/>
            <a:rect l="l" t="t" r="r" b="b"/>
            <a:pathLst>
              <a:path w="825" h="564">
                <a:moveTo>
                  <a:pt x="87" y="0"/>
                </a:moveTo>
                <a:lnTo>
                  <a:pt x="0" y="291"/>
                </a:lnTo>
                <a:lnTo>
                  <a:pt x="174" y="396"/>
                </a:lnTo>
                <a:lnTo>
                  <a:pt x="405" y="369"/>
                </a:lnTo>
                <a:lnTo>
                  <a:pt x="486" y="375"/>
                </a:lnTo>
                <a:lnTo>
                  <a:pt x="552" y="483"/>
                </a:lnTo>
                <a:lnTo>
                  <a:pt x="648" y="564"/>
                </a:lnTo>
                <a:lnTo>
                  <a:pt x="702" y="546"/>
                </a:lnTo>
                <a:lnTo>
                  <a:pt x="696" y="447"/>
                </a:lnTo>
                <a:lnTo>
                  <a:pt x="783" y="408"/>
                </a:lnTo>
                <a:lnTo>
                  <a:pt x="825" y="336"/>
                </a:lnTo>
                <a:lnTo>
                  <a:pt x="729" y="204"/>
                </a:lnTo>
                <a:lnTo>
                  <a:pt x="594" y="180"/>
                </a:lnTo>
                <a:lnTo>
                  <a:pt x="480" y="78"/>
                </a:lnTo>
                <a:lnTo>
                  <a:pt x="309" y="12"/>
                </a:lnTo>
                <a:lnTo>
                  <a:pt x="201" y="36"/>
                </a:lnTo>
                <a:lnTo>
                  <a:pt x="87" y="0"/>
                </a:lnTo>
                <a:close/>
              </a:path>
            </a:pathLst>
          </a:custGeom>
          <a:solidFill>
            <a:srgbClr val="00f008"/>
          </a:solidFill>
          <a:ln w="0">
            <a:noFill/>
          </a:ln>
        </p:spPr>
        <p:style>
          <a:lnRef idx="0"/>
          <a:fillRef idx="0"/>
          <a:effectRef idx="0"/>
          <a:fontRef idx="minor"/>
        </p:style>
        <p:txBody>
          <a:bodyPr anchor="t">
            <a:spAutoFit/>
          </a:bodyPr>
          <a:p>
            <a:endParaRPr b="0" lang="en-US" sz="2400" strike="noStrike" u="none">
              <a:solidFill>
                <a:srgbClr val="000000"/>
              </a:solidFill>
              <a:effectLst/>
              <a:uFillTx/>
              <a:latin typeface="Times New Roman"/>
            </a:endParaRPr>
          </a:p>
        </p:txBody>
      </p:sp>
      <p:sp>
        <p:nvSpPr>
          <p:cNvPr id="462" name=""/>
          <p:cNvSpPr/>
          <p:nvPr/>
        </p:nvSpPr>
        <p:spPr>
          <a:xfrm>
            <a:off x="4775040" y="3094200"/>
            <a:ext cx="1651320" cy="1487160"/>
          </a:xfrm>
          <a:custGeom>
            <a:avLst/>
            <a:gdLst/>
            <a:ahLst/>
            <a:rect l="l" t="t" r="r" b="b"/>
            <a:pathLst>
              <a:path w="1005" h="855">
                <a:moveTo>
                  <a:pt x="168" y="0"/>
                </a:moveTo>
                <a:lnTo>
                  <a:pt x="651" y="3"/>
                </a:lnTo>
                <a:lnTo>
                  <a:pt x="669" y="45"/>
                </a:lnTo>
                <a:lnTo>
                  <a:pt x="678" y="72"/>
                </a:lnTo>
                <a:lnTo>
                  <a:pt x="744" y="57"/>
                </a:lnTo>
                <a:lnTo>
                  <a:pt x="750" y="183"/>
                </a:lnTo>
                <a:lnTo>
                  <a:pt x="771" y="210"/>
                </a:lnTo>
                <a:lnTo>
                  <a:pt x="774" y="297"/>
                </a:lnTo>
                <a:lnTo>
                  <a:pt x="921" y="288"/>
                </a:lnTo>
                <a:lnTo>
                  <a:pt x="927" y="342"/>
                </a:lnTo>
                <a:lnTo>
                  <a:pt x="855" y="357"/>
                </a:lnTo>
                <a:lnTo>
                  <a:pt x="849" y="402"/>
                </a:lnTo>
                <a:lnTo>
                  <a:pt x="786" y="447"/>
                </a:lnTo>
                <a:lnTo>
                  <a:pt x="825" y="552"/>
                </a:lnTo>
                <a:lnTo>
                  <a:pt x="858" y="606"/>
                </a:lnTo>
                <a:lnTo>
                  <a:pt x="867" y="675"/>
                </a:lnTo>
                <a:lnTo>
                  <a:pt x="912" y="684"/>
                </a:lnTo>
                <a:lnTo>
                  <a:pt x="921" y="705"/>
                </a:lnTo>
                <a:lnTo>
                  <a:pt x="1005" y="714"/>
                </a:lnTo>
                <a:lnTo>
                  <a:pt x="984" y="795"/>
                </a:lnTo>
                <a:lnTo>
                  <a:pt x="912" y="828"/>
                </a:lnTo>
                <a:lnTo>
                  <a:pt x="900" y="855"/>
                </a:lnTo>
                <a:lnTo>
                  <a:pt x="801" y="846"/>
                </a:lnTo>
                <a:lnTo>
                  <a:pt x="753" y="765"/>
                </a:lnTo>
                <a:lnTo>
                  <a:pt x="564" y="654"/>
                </a:lnTo>
                <a:lnTo>
                  <a:pt x="606" y="588"/>
                </a:lnTo>
                <a:lnTo>
                  <a:pt x="321" y="564"/>
                </a:lnTo>
                <a:lnTo>
                  <a:pt x="189" y="705"/>
                </a:lnTo>
                <a:lnTo>
                  <a:pt x="0" y="702"/>
                </a:lnTo>
                <a:lnTo>
                  <a:pt x="0" y="441"/>
                </a:lnTo>
                <a:lnTo>
                  <a:pt x="81" y="156"/>
                </a:lnTo>
                <a:lnTo>
                  <a:pt x="168" y="0"/>
                </a:lnTo>
                <a:close/>
              </a:path>
            </a:pathLst>
          </a:custGeom>
          <a:solidFill>
            <a:srgbClr val="00f008"/>
          </a:solidFill>
          <a:ln w="28440">
            <a:solidFill>
              <a:srgbClr val="1c1c1c"/>
            </a:solidFill>
            <a:round/>
          </a:ln>
        </p:spPr>
        <p:style>
          <a:lnRef idx="0"/>
          <a:fillRef idx="0"/>
          <a:effectRef idx="0"/>
          <a:fontRef idx="minor"/>
        </p:style>
        <p:txBody>
          <a:bodyPr anchor="t">
            <a:spAutoFit/>
          </a:bodyPr>
          <a:p>
            <a:endParaRPr b="0" lang="en-US" sz="2400" strike="noStrike" u="none">
              <a:solidFill>
                <a:srgbClr val="000000"/>
              </a:solidFill>
              <a:effectLst/>
              <a:uFillTx/>
              <a:latin typeface="Times New Roman"/>
            </a:endParaRPr>
          </a:p>
        </p:txBody>
      </p:sp>
      <p:sp>
        <p:nvSpPr>
          <p:cNvPr id="463" name=""/>
          <p:cNvSpPr/>
          <p:nvPr/>
        </p:nvSpPr>
        <p:spPr>
          <a:xfrm>
            <a:off x="3330720" y="3929040"/>
            <a:ext cx="3884400" cy="2641680"/>
          </a:xfrm>
          <a:custGeom>
            <a:avLst/>
            <a:gdLst/>
            <a:ahLst/>
            <a:rect l="l" t="t" r="r" b="b"/>
            <a:pathLst>
              <a:path w="4732" h="3036">
                <a:moveTo>
                  <a:pt x="0" y="0"/>
                </a:moveTo>
                <a:lnTo>
                  <a:pt x="349" y="34"/>
                </a:lnTo>
                <a:lnTo>
                  <a:pt x="338" y="63"/>
                </a:lnTo>
                <a:lnTo>
                  <a:pt x="821" y="379"/>
                </a:lnTo>
                <a:lnTo>
                  <a:pt x="1222" y="407"/>
                </a:lnTo>
                <a:lnTo>
                  <a:pt x="1238" y="350"/>
                </a:lnTo>
                <a:lnTo>
                  <a:pt x="1468" y="368"/>
                </a:lnTo>
                <a:lnTo>
                  <a:pt x="1509" y="402"/>
                </a:lnTo>
                <a:lnTo>
                  <a:pt x="1502" y="449"/>
                </a:lnTo>
                <a:lnTo>
                  <a:pt x="1543" y="459"/>
                </a:lnTo>
                <a:lnTo>
                  <a:pt x="1588" y="522"/>
                </a:lnTo>
                <a:lnTo>
                  <a:pt x="1611" y="522"/>
                </a:lnTo>
                <a:lnTo>
                  <a:pt x="1635" y="574"/>
                </a:lnTo>
                <a:lnTo>
                  <a:pt x="1692" y="585"/>
                </a:lnTo>
                <a:lnTo>
                  <a:pt x="1681" y="603"/>
                </a:lnTo>
                <a:lnTo>
                  <a:pt x="1697" y="660"/>
                </a:lnTo>
                <a:lnTo>
                  <a:pt x="1710" y="741"/>
                </a:lnTo>
                <a:lnTo>
                  <a:pt x="1749" y="780"/>
                </a:lnTo>
                <a:lnTo>
                  <a:pt x="1817" y="861"/>
                </a:lnTo>
                <a:lnTo>
                  <a:pt x="1853" y="856"/>
                </a:lnTo>
                <a:lnTo>
                  <a:pt x="1864" y="879"/>
                </a:lnTo>
                <a:lnTo>
                  <a:pt x="1927" y="913"/>
                </a:lnTo>
                <a:lnTo>
                  <a:pt x="1979" y="861"/>
                </a:lnTo>
                <a:lnTo>
                  <a:pt x="1973" y="809"/>
                </a:lnTo>
                <a:lnTo>
                  <a:pt x="1979" y="780"/>
                </a:lnTo>
                <a:lnTo>
                  <a:pt x="2031" y="780"/>
                </a:lnTo>
                <a:lnTo>
                  <a:pt x="2042" y="746"/>
                </a:lnTo>
                <a:lnTo>
                  <a:pt x="2065" y="746"/>
                </a:lnTo>
                <a:lnTo>
                  <a:pt x="2065" y="770"/>
                </a:lnTo>
                <a:lnTo>
                  <a:pt x="2187" y="780"/>
                </a:lnTo>
                <a:lnTo>
                  <a:pt x="2255" y="843"/>
                </a:lnTo>
                <a:lnTo>
                  <a:pt x="2300" y="936"/>
                </a:lnTo>
                <a:lnTo>
                  <a:pt x="2305" y="970"/>
                </a:lnTo>
                <a:lnTo>
                  <a:pt x="2375" y="1080"/>
                </a:lnTo>
                <a:lnTo>
                  <a:pt x="2398" y="1125"/>
                </a:lnTo>
                <a:lnTo>
                  <a:pt x="2456" y="1166"/>
                </a:lnTo>
                <a:lnTo>
                  <a:pt x="2466" y="1223"/>
                </a:lnTo>
                <a:lnTo>
                  <a:pt x="2484" y="1257"/>
                </a:lnTo>
                <a:lnTo>
                  <a:pt x="2477" y="1297"/>
                </a:lnTo>
                <a:lnTo>
                  <a:pt x="2518" y="1320"/>
                </a:lnTo>
                <a:lnTo>
                  <a:pt x="2513" y="1383"/>
                </a:lnTo>
                <a:lnTo>
                  <a:pt x="2558" y="1377"/>
                </a:lnTo>
                <a:lnTo>
                  <a:pt x="2592" y="1417"/>
                </a:lnTo>
                <a:lnTo>
                  <a:pt x="2621" y="1411"/>
                </a:lnTo>
                <a:lnTo>
                  <a:pt x="2673" y="1440"/>
                </a:lnTo>
                <a:lnTo>
                  <a:pt x="2701" y="1440"/>
                </a:lnTo>
                <a:lnTo>
                  <a:pt x="2735" y="1435"/>
                </a:lnTo>
                <a:lnTo>
                  <a:pt x="2764" y="1453"/>
                </a:lnTo>
                <a:lnTo>
                  <a:pt x="2805" y="1458"/>
                </a:lnTo>
                <a:lnTo>
                  <a:pt x="2787" y="1544"/>
                </a:lnTo>
                <a:lnTo>
                  <a:pt x="2805" y="1584"/>
                </a:lnTo>
                <a:lnTo>
                  <a:pt x="2805" y="1732"/>
                </a:lnTo>
                <a:lnTo>
                  <a:pt x="2811" y="1790"/>
                </a:lnTo>
                <a:lnTo>
                  <a:pt x="2886" y="1904"/>
                </a:lnTo>
                <a:lnTo>
                  <a:pt x="2936" y="1962"/>
                </a:lnTo>
                <a:lnTo>
                  <a:pt x="2988" y="2014"/>
                </a:lnTo>
                <a:lnTo>
                  <a:pt x="2983" y="2032"/>
                </a:lnTo>
                <a:lnTo>
                  <a:pt x="2915" y="1980"/>
                </a:lnTo>
                <a:lnTo>
                  <a:pt x="2891" y="1969"/>
                </a:lnTo>
                <a:lnTo>
                  <a:pt x="2886" y="1985"/>
                </a:lnTo>
                <a:lnTo>
                  <a:pt x="3029" y="2123"/>
                </a:lnTo>
                <a:lnTo>
                  <a:pt x="3194" y="2313"/>
                </a:lnTo>
                <a:lnTo>
                  <a:pt x="3235" y="2347"/>
                </a:lnTo>
                <a:lnTo>
                  <a:pt x="3270" y="2371"/>
                </a:lnTo>
                <a:lnTo>
                  <a:pt x="3338" y="2381"/>
                </a:lnTo>
                <a:lnTo>
                  <a:pt x="3395" y="2405"/>
                </a:lnTo>
                <a:lnTo>
                  <a:pt x="3452" y="2433"/>
                </a:lnTo>
                <a:lnTo>
                  <a:pt x="3556" y="2428"/>
                </a:lnTo>
                <a:lnTo>
                  <a:pt x="3648" y="2329"/>
                </a:lnTo>
                <a:lnTo>
                  <a:pt x="3791" y="2324"/>
                </a:lnTo>
                <a:lnTo>
                  <a:pt x="3854" y="2290"/>
                </a:lnTo>
                <a:lnTo>
                  <a:pt x="3877" y="2256"/>
                </a:lnTo>
                <a:lnTo>
                  <a:pt x="3958" y="2243"/>
                </a:lnTo>
                <a:lnTo>
                  <a:pt x="4049" y="2191"/>
                </a:lnTo>
                <a:lnTo>
                  <a:pt x="4078" y="2112"/>
                </a:lnTo>
                <a:lnTo>
                  <a:pt x="4096" y="1946"/>
                </a:lnTo>
                <a:lnTo>
                  <a:pt x="4119" y="1870"/>
                </a:lnTo>
                <a:lnTo>
                  <a:pt x="4164" y="1813"/>
                </a:lnTo>
                <a:lnTo>
                  <a:pt x="4221" y="1779"/>
                </a:lnTo>
                <a:lnTo>
                  <a:pt x="4383" y="1745"/>
                </a:lnTo>
                <a:lnTo>
                  <a:pt x="4417" y="1722"/>
                </a:lnTo>
                <a:lnTo>
                  <a:pt x="4560" y="1716"/>
                </a:lnTo>
                <a:lnTo>
                  <a:pt x="4646" y="1704"/>
                </a:lnTo>
                <a:lnTo>
                  <a:pt x="4686" y="1688"/>
                </a:lnTo>
                <a:lnTo>
                  <a:pt x="4709" y="1688"/>
                </a:lnTo>
                <a:lnTo>
                  <a:pt x="4727" y="1740"/>
                </a:lnTo>
                <a:lnTo>
                  <a:pt x="4732" y="1790"/>
                </a:lnTo>
                <a:lnTo>
                  <a:pt x="4693" y="1876"/>
                </a:lnTo>
                <a:lnTo>
                  <a:pt x="4664" y="1912"/>
                </a:lnTo>
                <a:lnTo>
                  <a:pt x="4664" y="1991"/>
                </a:lnTo>
                <a:lnTo>
                  <a:pt x="4623" y="2014"/>
                </a:lnTo>
                <a:lnTo>
                  <a:pt x="4657" y="2026"/>
                </a:lnTo>
                <a:lnTo>
                  <a:pt x="4680" y="2089"/>
                </a:lnTo>
                <a:lnTo>
                  <a:pt x="4657" y="2123"/>
                </a:lnTo>
                <a:lnTo>
                  <a:pt x="4641" y="2170"/>
                </a:lnTo>
                <a:lnTo>
                  <a:pt x="4641" y="2256"/>
                </a:lnTo>
                <a:lnTo>
                  <a:pt x="4636" y="2285"/>
                </a:lnTo>
                <a:lnTo>
                  <a:pt x="4607" y="2272"/>
                </a:lnTo>
                <a:lnTo>
                  <a:pt x="4594" y="2227"/>
                </a:lnTo>
                <a:lnTo>
                  <a:pt x="4555" y="2215"/>
                </a:lnTo>
                <a:lnTo>
                  <a:pt x="4526" y="2277"/>
                </a:lnTo>
                <a:lnTo>
                  <a:pt x="4422" y="2381"/>
                </a:lnTo>
                <a:lnTo>
                  <a:pt x="4383" y="2405"/>
                </a:lnTo>
                <a:lnTo>
                  <a:pt x="4125" y="2410"/>
                </a:lnTo>
                <a:lnTo>
                  <a:pt x="4119" y="2530"/>
                </a:lnTo>
                <a:lnTo>
                  <a:pt x="4062" y="2543"/>
                </a:lnTo>
                <a:lnTo>
                  <a:pt x="4125" y="2593"/>
                </a:lnTo>
                <a:lnTo>
                  <a:pt x="4193" y="2606"/>
                </a:lnTo>
                <a:lnTo>
                  <a:pt x="4256" y="2645"/>
                </a:lnTo>
                <a:lnTo>
                  <a:pt x="4273" y="2708"/>
                </a:lnTo>
                <a:lnTo>
                  <a:pt x="4250" y="2760"/>
                </a:lnTo>
                <a:lnTo>
                  <a:pt x="3947" y="2760"/>
                </a:lnTo>
                <a:lnTo>
                  <a:pt x="3940" y="2846"/>
                </a:lnTo>
                <a:lnTo>
                  <a:pt x="3958" y="2903"/>
                </a:lnTo>
                <a:lnTo>
                  <a:pt x="3976" y="2955"/>
                </a:lnTo>
                <a:lnTo>
                  <a:pt x="3940" y="3036"/>
                </a:lnTo>
                <a:lnTo>
                  <a:pt x="3791" y="2887"/>
                </a:lnTo>
                <a:lnTo>
                  <a:pt x="3734" y="2846"/>
                </a:lnTo>
                <a:lnTo>
                  <a:pt x="3660" y="2812"/>
                </a:lnTo>
                <a:lnTo>
                  <a:pt x="3608" y="2772"/>
                </a:lnTo>
                <a:lnTo>
                  <a:pt x="3590" y="2726"/>
                </a:lnTo>
                <a:lnTo>
                  <a:pt x="3517" y="2744"/>
                </a:lnTo>
                <a:lnTo>
                  <a:pt x="3504" y="2765"/>
                </a:lnTo>
                <a:lnTo>
                  <a:pt x="3465" y="2760"/>
                </a:lnTo>
                <a:lnTo>
                  <a:pt x="3460" y="2720"/>
                </a:lnTo>
                <a:lnTo>
                  <a:pt x="3424" y="2702"/>
                </a:lnTo>
                <a:lnTo>
                  <a:pt x="3402" y="2708"/>
                </a:lnTo>
                <a:lnTo>
                  <a:pt x="3384" y="2744"/>
                </a:lnTo>
                <a:lnTo>
                  <a:pt x="3418" y="2765"/>
                </a:lnTo>
                <a:lnTo>
                  <a:pt x="3374" y="2778"/>
                </a:lnTo>
                <a:lnTo>
                  <a:pt x="3304" y="2794"/>
                </a:lnTo>
                <a:lnTo>
                  <a:pt x="3201" y="2846"/>
                </a:lnTo>
                <a:lnTo>
                  <a:pt x="3149" y="2864"/>
                </a:lnTo>
                <a:lnTo>
                  <a:pt x="3080" y="2864"/>
                </a:lnTo>
                <a:lnTo>
                  <a:pt x="2988" y="2835"/>
                </a:lnTo>
                <a:lnTo>
                  <a:pt x="2897" y="2817"/>
                </a:lnTo>
                <a:lnTo>
                  <a:pt x="2771" y="2788"/>
                </a:lnTo>
                <a:lnTo>
                  <a:pt x="2735" y="2754"/>
                </a:lnTo>
                <a:lnTo>
                  <a:pt x="2639" y="2720"/>
                </a:lnTo>
                <a:lnTo>
                  <a:pt x="2547" y="2715"/>
                </a:lnTo>
                <a:lnTo>
                  <a:pt x="2506" y="2679"/>
                </a:lnTo>
                <a:lnTo>
                  <a:pt x="2375" y="2650"/>
                </a:lnTo>
                <a:lnTo>
                  <a:pt x="2266" y="2600"/>
                </a:lnTo>
                <a:lnTo>
                  <a:pt x="2146" y="2507"/>
                </a:lnTo>
                <a:lnTo>
                  <a:pt x="2047" y="2485"/>
                </a:lnTo>
                <a:lnTo>
                  <a:pt x="2018" y="2491"/>
                </a:lnTo>
                <a:lnTo>
                  <a:pt x="2002" y="2507"/>
                </a:lnTo>
                <a:lnTo>
                  <a:pt x="1961" y="2473"/>
                </a:lnTo>
                <a:lnTo>
                  <a:pt x="1882" y="2462"/>
                </a:lnTo>
                <a:lnTo>
                  <a:pt x="1835" y="2416"/>
                </a:lnTo>
                <a:lnTo>
                  <a:pt x="1767" y="2376"/>
                </a:lnTo>
                <a:lnTo>
                  <a:pt x="1687" y="2301"/>
                </a:lnTo>
                <a:lnTo>
                  <a:pt x="1640" y="2267"/>
                </a:lnTo>
                <a:lnTo>
                  <a:pt x="1588" y="2267"/>
                </a:lnTo>
                <a:lnTo>
                  <a:pt x="1554" y="2199"/>
                </a:lnTo>
                <a:lnTo>
                  <a:pt x="1520" y="2129"/>
                </a:lnTo>
                <a:lnTo>
                  <a:pt x="1514" y="2077"/>
                </a:lnTo>
                <a:lnTo>
                  <a:pt x="1572" y="2077"/>
                </a:lnTo>
                <a:lnTo>
                  <a:pt x="1577" y="2037"/>
                </a:lnTo>
                <a:lnTo>
                  <a:pt x="1566" y="2003"/>
                </a:lnTo>
                <a:lnTo>
                  <a:pt x="1549" y="1969"/>
                </a:lnTo>
                <a:lnTo>
                  <a:pt x="1566" y="1904"/>
                </a:lnTo>
                <a:lnTo>
                  <a:pt x="1543" y="1831"/>
                </a:lnTo>
                <a:lnTo>
                  <a:pt x="1514" y="1774"/>
                </a:lnTo>
                <a:lnTo>
                  <a:pt x="1497" y="1722"/>
                </a:lnTo>
                <a:lnTo>
                  <a:pt x="1400" y="1641"/>
                </a:lnTo>
                <a:lnTo>
                  <a:pt x="1319" y="1560"/>
                </a:lnTo>
                <a:lnTo>
                  <a:pt x="1285" y="1497"/>
                </a:lnTo>
                <a:lnTo>
                  <a:pt x="1267" y="1453"/>
                </a:lnTo>
                <a:lnTo>
                  <a:pt x="1176" y="1377"/>
                </a:lnTo>
                <a:lnTo>
                  <a:pt x="1129" y="1320"/>
                </a:lnTo>
                <a:lnTo>
                  <a:pt x="1066" y="1239"/>
                </a:lnTo>
                <a:lnTo>
                  <a:pt x="1021" y="1200"/>
                </a:lnTo>
                <a:lnTo>
                  <a:pt x="980" y="1194"/>
                </a:lnTo>
                <a:lnTo>
                  <a:pt x="957" y="1187"/>
                </a:lnTo>
                <a:lnTo>
                  <a:pt x="952" y="1171"/>
                </a:lnTo>
                <a:lnTo>
                  <a:pt x="1004" y="1137"/>
                </a:lnTo>
                <a:lnTo>
                  <a:pt x="1021" y="1073"/>
                </a:lnTo>
                <a:lnTo>
                  <a:pt x="935" y="1010"/>
                </a:lnTo>
                <a:lnTo>
                  <a:pt x="894" y="999"/>
                </a:lnTo>
                <a:lnTo>
                  <a:pt x="831" y="924"/>
                </a:lnTo>
                <a:lnTo>
                  <a:pt x="769" y="879"/>
                </a:lnTo>
                <a:lnTo>
                  <a:pt x="735" y="884"/>
                </a:lnTo>
                <a:lnTo>
                  <a:pt x="745" y="798"/>
                </a:lnTo>
                <a:lnTo>
                  <a:pt x="699" y="770"/>
                </a:lnTo>
                <a:lnTo>
                  <a:pt x="654" y="718"/>
                </a:lnTo>
                <a:lnTo>
                  <a:pt x="641" y="660"/>
                </a:lnTo>
                <a:lnTo>
                  <a:pt x="602" y="631"/>
                </a:lnTo>
                <a:lnTo>
                  <a:pt x="573" y="540"/>
                </a:lnTo>
                <a:lnTo>
                  <a:pt x="568" y="483"/>
                </a:lnTo>
                <a:lnTo>
                  <a:pt x="516" y="368"/>
                </a:lnTo>
                <a:lnTo>
                  <a:pt x="464" y="219"/>
                </a:lnTo>
                <a:lnTo>
                  <a:pt x="407" y="201"/>
                </a:lnTo>
                <a:lnTo>
                  <a:pt x="344" y="172"/>
                </a:lnTo>
                <a:lnTo>
                  <a:pt x="304" y="120"/>
                </a:lnTo>
                <a:lnTo>
                  <a:pt x="269" y="97"/>
                </a:lnTo>
                <a:lnTo>
                  <a:pt x="252" y="178"/>
                </a:lnTo>
                <a:lnTo>
                  <a:pt x="240" y="327"/>
                </a:lnTo>
                <a:lnTo>
                  <a:pt x="258" y="407"/>
                </a:lnTo>
                <a:lnTo>
                  <a:pt x="297" y="470"/>
                </a:lnTo>
                <a:lnTo>
                  <a:pt x="362" y="545"/>
                </a:lnTo>
                <a:lnTo>
                  <a:pt x="407" y="649"/>
                </a:lnTo>
                <a:lnTo>
                  <a:pt x="464" y="718"/>
                </a:lnTo>
                <a:lnTo>
                  <a:pt x="482" y="809"/>
                </a:lnTo>
                <a:lnTo>
                  <a:pt x="505" y="890"/>
                </a:lnTo>
                <a:lnTo>
                  <a:pt x="545" y="913"/>
                </a:lnTo>
                <a:lnTo>
                  <a:pt x="555" y="970"/>
                </a:lnTo>
                <a:lnTo>
                  <a:pt x="613" y="994"/>
                </a:lnTo>
                <a:lnTo>
                  <a:pt x="649" y="1038"/>
                </a:lnTo>
                <a:lnTo>
                  <a:pt x="654" y="1090"/>
                </a:lnTo>
                <a:lnTo>
                  <a:pt x="631" y="1137"/>
                </a:lnTo>
                <a:lnTo>
                  <a:pt x="636" y="1187"/>
                </a:lnTo>
                <a:lnTo>
                  <a:pt x="693" y="1229"/>
                </a:lnTo>
                <a:lnTo>
                  <a:pt x="735" y="1286"/>
                </a:lnTo>
                <a:lnTo>
                  <a:pt x="735" y="1359"/>
                </a:lnTo>
                <a:lnTo>
                  <a:pt x="722" y="1406"/>
                </a:lnTo>
                <a:lnTo>
                  <a:pt x="735" y="1458"/>
                </a:lnTo>
                <a:lnTo>
                  <a:pt x="831" y="1481"/>
                </a:lnTo>
                <a:lnTo>
                  <a:pt x="871" y="1487"/>
                </a:lnTo>
                <a:lnTo>
                  <a:pt x="912" y="1612"/>
                </a:lnTo>
                <a:lnTo>
                  <a:pt x="878" y="1625"/>
                </a:lnTo>
                <a:lnTo>
                  <a:pt x="871" y="1693"/>
                </a:lnTo>
                <a:lnTo>
                  <a:pt x="842" y="1711"/>
                </a:lnTo>
                <a:lnTo>
                  <a:pt x="826" y="1688"/>
                </a:lnTo>
                <a:lnTo>
                  <a:pt x="826" y="1646"/>
                </a:lnTo>
                <a:lnTo>
                  <a:pt x="785" y="1625"/>
                </a:lnTo>
                <a:lnTo>
                  <a:pt x="769" y="1567"/>
                </a:lnTo>
                <a:lnTo>
                  <a:pt x="688" y="1474"/>
                </a:lnTo>
                <a:lnTo>
                  <a:pt x="545" y="1349"/>
                </a:lnTo>
                <a:lnTo>
                  <a:pt x="534" y="1291"/>
                </a:lnTo>
                <a:lnTo>
                  <a:pt x="527" y="1148"/>
                </a:lnTo>
                <a:lnTo>
                  <a:pt x="441" y="1056"/>
                </a:lnTo>
                <a:lnTo>
                  <a:pt x="412" y="994"/>
                </a:lnTo>
                <a:lnTo>
                  <a:pt x="390" y="958"/>
                </a:lnTo>
                <a:lnTo>
                  <a:pt x="321" y="958"/>
                </a:lnTo>
                <a:lnTo>
                  <a:pt x="224" y="872"/>
                </a:lnTo>
                <a:lnTo>
                  <a:pt x="182" y="838"/>
                </a:lnTo>
                <a:lnTo>
                  <a:pt x="148" y="793"/>
                </a:lnTo>
                <a:lnTo>
                  <a:pt x="234" y="786"/>
                </a:lnTo>
                <a:lnTo>
                  <a:pt x="247" y="809"/>
                </a:lnTo>
                <a:lnTo>
                  <a:pt x="276" y="798"/>
                </a:lnTo>
                <a:lnTo>
                  <a:pt x="263" y="746"/>
                </a:lnTo>
                <a:lnTo>
                  <a:pt x="286" y="735"/>
                </a:lnTo>
                <a:lnTo>
                  <a:pt x="297" y="671"/>
                </a:lnTo>
                <a:lnTo>
                  <a:pt x="240" y="574"/>
                </a:lnTo>
                <a:lnTo>
                  <a:pt x="114" y="477"/>
                </a:lnTo>
                <a:lnTo>
                  <a:pt x="68" y="384"/>
                </a:lnTo>
                <a:lnTo>
                  <a:pt x="52" y="293"/>
                </a:lnTo>
                <a:lnTo>
                  <a:pt x="52" y="207"/>
                </a:lnTo>
                <a:lnTo>
                  <a:pt x="23" y="167"/>
                </a:lnTo>
                <a:lnTo>
                  <a:pt x="0" y="97"/>
                </a:lnTo>
                <a:lnTo>
                  <a:pt x="0" y="0"/>
                </a:lnTo>
                <a:close/>
              </a:path>
            </a:pathLst>
          </a:custGeom>
          <a:solidFill>
            <a:srgbClr val="00f008"/>
          </a:solidFill>
          <a:ln w="9360">
            <a:solidFill>
              <a:srgbClr val="00f008"/>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4" name=""/>
          <p:cNvSpPr/>
          <p:nvPr/>
        </p:nvSpPr>
        <p:spPr>
          <a:xfrm>
            <a:off x="4863960" y="3678120"/>
            <a:ext cx="1202040" cy="1541520"/>
          </a:xfrm>
          <a:custGeom>
            <a:avLst/>
            <a:gdLst/>
            <a:ahLst/>
            <a:rect l="l" t="t" r="r" b="b"/>
            <a:pathLst>
              <a:path w="732" h="885">
                <a:moveTo>
                  <a:pt x="15" y="612"/>
                </a:moveTo>
                <a:lnTo>
                  <a:pt x="63" y="597"/>
                </a:lnTo>
                <a:lnTo>
                  <a:pt x="54" y="558"/>
                </a:lnTo>
                <a:lnTo>
                  <a:pt x="93" y="546"/>
                </a:lnTo>
                <a:lnTo>
                  <a:pt x="144" y="546"/>
                </a:lnTo>
                <a:lnTo>
                  <a:pt x="183" y="585"/>
                </a:lnTo>
                <a:lnTo>
                  <a:pt x="213" y="633"/>
                </a:lnTo>
                <a:lnTo>
                  <a:pt x="243" y="711"/>
                </a:lnTo>
                <a:lnTo>
                  <a:pt x="285" y="738"/>
                </a:lnTo>
                <a:lnTo>
                  <a:pt x="291" y="774"/>
                </a:lnTo>
                <a:lnTo>
                  <a:pt x="324" y="813"/>
                </a:lnTo>
                <a:lnTo>
                  <a:pt x="339" y="846"/>
                </a:lnTo>
                <a:lnTo>
                  <a:pt x="381" y="861"/>
                </a:lnTo>
                <a:lnTo>
                  <a:pt x="432" y="879"/>
                </a:lnTo>
                <a:lnTo>
                  <a:pt x="465" y="885"/>
                </a:lnTo>
                <a:lnTo>
                  <a:pt x="486" y="867"/>
                </a:lnTo>
                <a:lnTo>
                  <a:pt x="498" y="852"/>
                </a:lnTo>
                <a:lnTo>
                  <a:pt x="480" y="837"/>
                </a:lnTo>
                <a:lnTo>
                  <a:pt x="465" y="819"/>
                </a:lnTo>
                <a:lnTo>
                  <a:pt x="459" y="783"/>
                </a:lnTo>
                <a:lnTo>
                  <a:pt x="465" y="738"/>
                </a:lnTo>
                <a:lnTo>
                  <a:pt x="459" y="711"/>
                </a:lnTo>
                <a:lnTo>
                  <a:pt x="489" y="696"/>
                </a:lnTo>
                <a:lnTo>
                  <a:pt x="510" y="672"/>
                </a:lnTo>
                <a:lnTo>
                  <a:pt x="531" y="651"/>
                </a:lnTo>
                <a:lnTo>
                  <a:pt x="573" y="645"/>
                </a:lnTo>
                <a:lnTo>
                  <a:pt x="603" y="621"/>
                </a:lnTo>
                <a:lnTo>
                  <a:pt x="633" y="606"/>
                </a:lnTo>
                <a:lnTo>
                  <a:pt x="654" y="573"/>
                </a:lnTo>
                <a:lnTo>
                  <a:pt x="705" y="561"/>
                </a:lnTo>
                <a:lnTo>
                  <a:pt x="714" y="543"/>
                </a:lnTo>
                <a:lnTo>
                  <a:pt x="714" y="501"/>
                </a:lnTo>
                <a:lnTo>
                  <a:pt x="648" y="501"/>
                </a:lnTo>
                <a:lnTo>
                  <a:pt x="648" y="471"/>
                </a:lnTo>
                <a:lnTo>
                  <a:pt x="732" y="459"/>
                </a:lnTo>
                <a:lnTo>
                  <a:pt x="717" y="390"/>
                </a:lnTo>
                <a:lnTo>
                  <a:pt x="648" y="387"/>
                </a:lnTo>
                <a:lnTo>
                  <a:pt x="645" y="345"/>
                </a:lnTo>
                <a:lnTo>
                  <a:pt x="612" y="321"/>
                </a:lnTo>
                <a:lnTo>
                  <a:pt x="585" y="315"/>
                </a:lnTo>
                <a:lnTo>
                  <a:pt x="582" y="288"/>
                </a:lnTo>
                <a:lnTo>
                  <a:pt x="609" y="279"/>
                </a:lnTo>
                <a:lnTo>
                  <a:pt x="645" y="243"/>
                </a:lnTo>
                <a:lnTo>
                  <a:pt x="693" y="246"/>
                </a:lnTo>
                <a:lnTo>
                  <a:pt x="645" y="186"/>
                </a:lnTo>
                <a:lnTo>
                  <a:pt x="576" y="189"/>
                </a:lnTo>
                <a:lnTo>
                  <a:pt x="507" y="189"/>
                </a:lnTo>
                <a:lnTo>
                  <a:pt x="459" y="180"/>
                </a:lnTo>
                <a:lnTo>
                  <a:pt x="435" y="195"/>
                </a:lnTo>
                <a:lnTo>
                  <a:pt x="366" y="168"/>
                </a:lnTo>
                <a:lnTo>
                  <a:pt x="297" y="141"/>
                </a:lnTo>
                <a:lnTo>
                  <a:pt x="291" y="0"/>
                </a:lnTo>
                <a:lnTo>
                  <a:pt x="189" y="0"/>
                </a:lnTo>
                <a:lnTo>
                  <a:pt x="186" y="186"/>
                </a:lnTo>
                <a:lnTo>
                  <a:pt x="180" y="273"/>
                </a:lnTo>
                <a:lnTo>
                  <a:pt x="102" y="288"/>
                </a:lnTo>
                <a:lnTo>
                  <a:pt x="93" y="315"/>
                </a:lnTo>
                <a:lnTo>
                  <a:pt x="54" y="330"/>
                </a:lnTo>
                <a:lnTo>
                  <a:pt x="0" y="351"/>
                </a:lnTo>
                <a:lnTo>
                  <a:pt x="15" y="612"/>
                </a:lnTo>
                <a:close/>
              </a:path>
            </a:pathLst>
          </a:custGeom>
          <a:solidFill>
            <a:srgbClr val="00f008"/>
          </a:solidFill>
          <a:ln w="25560">
            <a:solidFill>
              <a:srgbClr val="5f5f5f"/>
            </a:solidFill>
            <a:round/>
          </a:ln>
        </p:spPr>
        <p:style>
          <a:lnRef idx="0"/>
          <a:fillRef idx="0"/>
          <a:effectRef idx="0"/>
          <a:fontRef idx="minor"/>
        </p:style>
        <p:txBody>
          <a:bodyPr anchor="t">
            <a:spAutoFit/>
          </a:bodyPr>
          <a:p>
            <a:endParaRPr b="0" lang="en-US" sz="2400" strike="noStrike" u="none">
              <a:solidFill>
                <a:srgbClr val="000000"/>
              </a:solidFill>
              <a:effectLst/>
              <a:uFillTx/>
              <a:latin typeface="Times New Roman"/>
            </a:endParaRPr>
          </a:p>
        </p:txBody>
      </p:sp>
      <p:sp>
        <p:nvSpPr>
          <p:cNvPr id="465" name=""/>
          <p:cNvSpPr/>
          <p:nvPr/>
        </p:nvSpPr>
        <p:spPr>
          <a:xfrm>
            <a:off x="7061040" y="4321080"/>
            <a:ext cx="754200" cy="809640"/>
          </a:xfrm>
          <a:custGeom>
            <a:avLst/>
            <a:gdLst/>
            <a:ahLst/>
            <a:rect l="l" t="t" r="r" b="b"/>
            <a:pathLst>
              <a:path w="459" h="465">
                <a:moveTo>
                  <a:pt x="279" y="0"/>
                </a:moveTo>
                <a:lnTo>
                  <a:pt x="369" y="183"/>
                </a:lnTo>
                <a:lnTo>
                  <a:pt x="378" y="225"/>
                </a:lnTo>
                <a:lnTo>
                  <a:pt x="405" y="249"/>
                </a:lnTo>
                <a:lnTo>
                  <a:pt x="426" y="276"/>
                </a:lnTo>
                <a:lnTo>
                  <a:pt x="447" y="318"/>
                </a:lnTo>
                <a:lnTo>
                  <a:pt x="450" y="375"/>
                </a:lnTo>
                <a:lnTo>
                  <a:pt x="453" y="414"/>
                </a:lnTo>
                <a:lnTo>
                  <a:pt x="459" y="465"/>
                </a:lnTo>
                <a:lnTo>
                  <a:pt x="420" y="459"/>
                </a:lnTo>
                <a:lnTo>
                  <a:pt x="375" y="465"/>
                </a:lnTo>
                <a:lnTo>
                  <a:pt x="345" y="456"/>
                </a:lnTo>
                <a:lnTo>
                  <a:pt x="354" y="420"/>
                </a:lnTo>
                <a:lnTo>
                  <a:pt x="333" y="402"/>
                </a:lnTo>
                <a:lnTo>
                  <a:pt x="306" y="390"/>
                </a:lnTo>
                <a:lnTo>
                  <a:pt x="288" y="369"/>
                </a:lnTo>
                <a:lnTo>
                  <a:pt x="279" y="339"/>
                </a:lnTo>
                <a:lnTo>
                  <a:pt x="282" y="309"/>
                </a:lnTo>
                <a:lnTo>
                  <a:pt x="252" y="309"/>
                </a:lnTo>
                <a:lnTo>
                  <a:pt x="234" y="282"/>
                </a:lnTo>
                <a:lnTo>
                  <a:pt x="231" y="261"/>
                </a:lnTo>
                <a:lnTo>
                  <a:pt x="198" y="255"/>
                </a:lnTo>
                <a:lnTo>
                  <a:pt x="195" y="198"/>
                </a:lnTo>
                <a:lnTo>
                  <a:pt x="198" y="177"/>
                </a:lnTo>
                <a:lnTo>
                  <a:pt x="186" y="150"/>
                </a:lnTo>
                <a:lnTo>
                  <a:pt x="180" y="123"/>
                </a:lnTo>
                <a:lnTo>
                  <a:pt x="147" y="102"/>
                </a:lnTo>
                <a:lnTo>
                  <a:pt x="126" y="84"/>
                </a:lnTo>
                <a:lnTo>
                  <a:pt x="93" y="99"/>
                </a:lnTo>
                <a:lnTo>
                  <a:pt x="45" y="111"/>
                </a:lnTo>
                <a:lnTo>
                  <a:pt x="18" y="93"/>
                </a:lnTo>
                <a:lnTo>
                  <a:pt x="6" y="60"/>
                </a:lnTo>
                <a:lnTo>
                  <a:pt x="0" y="27"/>
                </a:lnTo>
                <a:lnTo>
                  <a:pt x="24" y="66"/>
                </a:lnTo>
                <a:lnTo>
                  <a:pt x="45" y="63"/>
                </a:lnTo>
                <a:lnTo>
                  <a:pt x="81" y="30"/>
                </a:lnTo>
                <a:lnTo>
                  <a:pt x="159" y="18"/>
                </a:lnTo>
                <a:lnTo>
                  <a:pt x="213" y="15"/>
                </a:lnTo>
                <a:lnTo>
                  <a:pt x="252" y="12"/>
                </a:lnTo>
                <a:lnTo>
                  <a:pt x="279" y="0"/>
                </a:lnTo>
                <a:close/>
              </a:path>
            </a:pathLst>
          </a:custGeom>
          <a:solidFill>
            <a:srgbClr val="00f008"/>
          </a:solidFill>
          <a:ln w="25560">
            <a:solidFill>
              <a:srgbClr val="5f5f5f"/>
            </a:solidFill>
            <a:round/>
          </a:ln>
        </p:spPr>
        <p:style>
          <a:lnRef idx="0"/>
          <a:fillRef idx="0"/>
          <a:effectRef idx="0"/>
          <a:fontRef idx="minor"/>
        </p:style>
        <p:txBody>
          <a:bodyPr anchor="t">
            <a:spAutoFit/>
          </a:bodyPr>
          <a:p>
            <a:endParaRPr b="0" lang="en-US" sz="2400" strike="noStrike" u="none">
              <a:solidFill>
                <a:srgbClr val="000000"/>
              </a:solidFill>
              <a:effectLst/>
              <a:uFillTx/>
              <a:latin typeface="Times New Roman"/>
            </a:endParaRPr>
          </a:p>
        </p:txBody>
      </p:sp>
      <p:sp>
        <p:nvSpPr>
          <p:cNvPr id="466" name=""/>
          <p:cNvSpPr/>
          <p:nvPr/>
        </p:nvSpPr>
        <p:spPr>
          <a:xfrm>
            <a:off x="4869000" y="1658880"/>
            <a:ext cx="1468440" cy="1471680"/>
          </a:xfrm>
          <a:custGeom>
            <a:avLst/>
            <a:gdLst/>
            <a:ahLst/>
            <a:rect l="l" t="t" r="r" b="b"/>
            <a:pathLst>
              <a:path w="894" h="846">
                <a:moveTo>
                  <a:pt x="36" y="45"/>
                </a:moveTo>
                <a:lnTo>
                  <a:pt x="531" y="45"/>
                </a:lnTo>
                <a:lnTo>
                  <a:pt x="534" y="0"/>
                </a:lnTo>
                <a:lnTo>
                  <a:pt x="573" y="18"/>
                </a:lnTo>
                <a:lnTo>
                  <a:pt x="594" y="57"/>
                </a:lnTo>
                <a:lnTo>
                  <a:pt x="615" y="69"/>
                </a:lnTo>
                <a:lnTo>
                  <a:pt x="642" y="51"/>
                </a:lnTo>
                <a:lnTo>
                  <a:pt x="663" y="51"/>
                </a:lnTo>
                <a:lnTo>
                  <a:pt x="696" y="81"/>
                </a:lnTo>
                <a:lnTo>
                  <a:pt x="744" y="84"/>
                </a:lnTo>
                <a:lnTo>
                  <a:pt x="774" y="78"/>
                </a:lnTo>
                <a:lnTo>
                  <a:pt x="807" y="87"/>
                </a:lnTo>
                <a:lnTo>
                  <a:pt x="813" y="120"/>
                </a:lnTo>
                <a:lnTo>
                  <a:pt x="804" y="141"/>
                </a:lnTo>
                <a:lnTo>
                  <a:pt x="744" y="180"/>
                </a:lnTo>
                <a:lnTo>
                  <a:pt x="750" y="213"/>
                </a:lnTo>
                <a:lnTo>
                  <a:pt x="810" y="198"/>
                </a:lnTo>
                <a:lnTo>
                  <a:pt x="828" y="207"/>
                </a:lnTo>
                <a:lnTo>
                  <a:pt x="846" y="228"/>
                </a:lnTo>
                <a:lnTo>
                  <a:pt x="864" y="291"/>
                </a:lnTo>
                <a:lnTo>
                  <a:pt x="870" y="348"/>
                </a:lnTo>
                <a:lnTo>
                  <a:pt x="837" y="381"/>
                </a:lnTo>
                <a:lnTo>
                  <a:pt x="846" y="531"/>
                </a:lnTo>
                <a:lnTo>
                  <a:pt x="819" y="561"/>
                </a:lnTo>
                <a:lnTo>
                  <a:pt x="888" y="633"/>
                </a:lnTo>
                <a:lnTo>
                  <a:pt x="894" y="678"/>
                </a:lnTo>
                <a:lnTo>
                  <a:pt x="852" y="711"/>
                </a:lnTo>
                <a:lnTo>
                  <a:pt x="849" y="765"/>
                </a:lnTo>
                <a:lnTo>
                  <a:pt x="819" y="789"/>
                </a:lnTo>
                <a:lnTo>
                  <a:pt x="777" y="759"/>
                </a:lnTo>
                <a:lnTo>
                  <a:pt x="561" y="771"/>
                </a:lnTo>
                <a:lnTo>
                  <a:pt x="564" y="834"/>
                </a:lnTo>
                <a:lnTo>
                  <a:pt x="129" y="846"/>
                </a:lnTo>
                <a:lnTo>
                  <a:pt x="120" y="750"/>
                </a:lnTo>
                <a:lnTo>
                  <a:pt x="0" y="744"/>
                </a:lnTo>
                <a:lnTo>
                  <a:pt x="36" y="45"/>
                </a:lnTo>
                <a:close/>
              </a:path>
            </a:pathLst>
          </a:custGeom>
          <a:solidFill>
            <a:srgbClr val="00f008"/>
          </a:solidFill>
          <a:ln w="25560">
            <a:solidFill>
              <a:srgbClr val="5f5f5f"/>
            </a:solidFill>
            <a:round/>
          </a:ln>
        </p:spPr>
        <p:style>
          <a:lnRef idx="0"/>
          <a:fillRef idx="0"/>
          <a:effectRef idx="0"/>
          <a:fontRef idx="minor"/>
        </p:style>
        <p:txBody>
          <a:bodyPr anchor="t">
            <a:spAutoFit/>
          </a:bodyPr>
          <a:p>
            <a:endParaRPr b="0" lang="en-US" sz="2400" strike="noStrike" u="none">
              <a:solidFill>
                <a:srgbClr val="000000"/>
              </a:solidFill>
              <a:effectLst/>
              <a:uFillTx/>
              <a:latin typeface="Times New Roman"/>
            </a:endParaRPr>
          </a:p>
        </p:txBody>
      </p:sp>
      <p:sp>
        <p:nvSpPr>
          <p:cNvPr id="467" name=""/>
          <p:cNvSpPr/>
          <p:nvPr/>
        </p:nvSpPr>
        <p:spPr>
          <a:xfrm>
            <a:off x="2781360" y="1454040"/>
            <a:ext cx="2325600" cy="3254400"/>
          </a:xfrm>
          <a:custGeom>
            <a:avLst/>
            <a:gdLst/>
            <a:ahLst/>
            <a:rect l="l" t="t" r="r" b="b"/>
            <a:pathLst>
              <a:path w="1416" h="1869">
                <a:moveTo>
                  <a:pt x="1338" y="168"/>
                </a:moveTo>
                <a:lnTo>
                  <a:pt x="1293" y="849"/>
                </a:lnTo>
                <a:lnTo>
                  <a:pt x="1416" y="861"/>
                </a:lnTo>
                <a:lnTo>
                  <a:pt x="1407" y="1194"/>
                </a:lnTo>
                <a:lnTo>
                  <a:pt x="1335" y="1188"/>
                </a:lnTo>
                <a:lnTo>
                  <a:pt x="1338" y="1365"/>
                </a:lnTo>
                <a:lnTo>
                  <a:pt x="1296" y="1416"/>
                </a:lnTo>
                <a:lnTo>
                  <a:pt x="1266" y="1506"/>
                </a:lnTo>
                <a:lnTo>
                  <a:pt x="1275" y="1869"/>
                </a:lnTo>
                <a:lnTo>
                  <a:pt x="1182" y="1800"/>
                </a:lnTo>
                <a:lnTo>
                  <a:pt x="1167" y="1725"/>
                </a:lnTo>
                <a:lnTo>
                  <a:pt x="1092" y="1647"/>
                </a:lnTo>
                <a:lnTo>
                  <a:pt x="1071" y="1605"/>
                </a:lnTo>
                <a:lnTo>
                  <a:pt x="957" y="1605"/>
                </a:lnTo>
                <a:lnTo>
                  <a:pt x="936" y="1632"/>
                </a:lnTo>
                <a:lnTo>
                  <a:pt x="732" y="1617"/>
                </a:lnTo>
                <a:lnTo>
                  <a:pt x="516" y="1473"/>
                </a:lnTo>
                <a:lnTo>
                  <a:pt x="474" y="1452"/>
                </a:lnTo>
                <a:lnTo>
                  <a:pt x="462" y="1593"/>
                </a:lnTo>
                <a:lnTo>
                  <a:pt x="351" y="1584"/>
                </a:lnTo>
                <a:lnTo>
                  <a:pt x="357" y="1524"/>
                </a:lnTo>
                <a:lnTo>
                  <a:pt x="333" y="1476"/>
                </a:lnTo>
                <a:lnTo>
                  <a:pt x="336" y="1404"/>
                </a:lnTo>
                <a:lnTo>
                  <a:pt x="324" y="1365"/>
                </a:lnTo>
                <a:lnTo>
                  <a:pt x="306" y="1338"/>
                </a:lnTo>
                <a:lnTo>
                  <a:pt x="273" y="1314"/>
                </a:lnTo>
                <a:lnTo>
                  <a:pt x="246" y="1275"/>
                </a:lnTo>
                <a:lnTo>
                  <a:pt x="222" y="1275"/>
                </a:lnTo>
                <a:lnTo>
                  <a:pt x="207" y="1239"/>
                </a:lnTo>
                <a:lnTo>
                  <a:pt x="120" y="1230"/>
                </a:lnTo>
                <a:lnTo>
                  <a:pt x="117" y="1176"/>
                </a:lnTo>
                <a:lnTo>
                  <a:pt x="138" y="1164"/>
                </a:lnTo>
                <a:lnTo>
                  <a:pt x="117" y="1143"/>
                </a:lnTo>
                <a:lnTo>
                  <a:pt x="141" y="1125"/>
                </a:lnTo>
                <a:lnTo>
                  <a:pt x="87" y="1110"/>
                </a:lnTo>
                <a:lnTo>
                  <a:pt x="99" y="1074"/>
                </a:lnTo>
                <a:lnTo>
                  <a:pt x="72" y="1047"/>
                </a:lnTo>
                <a:lnTo>
                  <a:pt x="78" y="1026"/>
                </a:lnTo>
                <a:lnTo>
                  <a:pt x="84" y="1002"/>
                </a:lnTo>
                <a:lnTo>
                  <a:pt x="51" y="960"/>
                </a:lnTo>
                <a:lnTo>
                  <a:pt x="63" y="933"/>
                </a:lnTo>
                <a:lnTo>
                  <a:pt x="51" y="888"/>
                </a:lnTo>
                <a:lnTo>
                  <a:pt x="48" y="849"/>
                </a:lnTo>
                <a:lnTo>
                  <a:pt x="9" y="828"/>
                </a:lnTo>
                <a:lnTo>
                  <a:pt x="6" y="762"/>
                </a:lnTo>
                <a:lnTo>
                  <a:pt x="27" y="726"/>
                </a:lnTo>
                <a:lnTo>
                  <a:pt x="6" y="681"/>
                </a:lnTo>
                <a:lnTo>
                  <a:pt x="0" y="645"/>
                </a:lnTo>
                <a:lnTo>
                  <a:pt x="27" y="636"/>
                </a:lnTo>
                <a:lnTo>
                  <a:pt x="30" y="612"/>
                </a:lnTo>
                <a:lnTo>
                  <a:pt x="42" y="594"/>
                </a:lnTo>
                <a:lnTo>
                  <a:pt x="33" y="558"/>
                </a:lnTo>
                <a:lnTo>
                  <a:pt x="54" y="546"/>
                </a:lnTo>
                <a:lnTo>
                  <a:pt x="33" y="516"/>
                </a:lnTo>
                <a:lnTo>
                  <a:pt x="51" y="489"/>
                </a:lnTo>
                <a:lnTo>
                  <a:pt x="45" y="465"/>
                </a:lnTo>
                <a:lnTo>
                  <a:pt x="63" y="453"/>
                </a:lnTo>
                <a:lnTo>
                  <a:pt x="75" y="417"/>
                </a:lnTo>
                <a:lnTo>
                  <a:pt x="126" y="312"/>
                </a:lnTo>
                <a:lnTo>
                  <a:pt x="129" y="276"/>
                </a:lnTo>
                <a:lnTo>
                  <a:pt x="150" y="261"/>
                </a:lnTo>
                <a:lnTo>
                  <a:pt x="150" y="216"/>
                </a:lnTo>
                <a:lnTo>
                  <a:pt x="150" y="168"/>
                </a:lnTo>
                <a:lnTo>
                  <a:pt x="171" y="156"/>
                </a:lnTo>
                <a:lnTo>
                  <a:pt x="174" y="108"/>
                </a:lnTo>
                <a:lnTo>
                  <a:pt x="177" y="72"/>
                </a:lnTo>
                <a:lnTo>
                  <a:pt x="165" y="45"/>
                </a:lnTo>
                <a:lnTo>
                  <a:pt x="159" y="12"/>
                </a:lnTo>
                <a:lnTo>
                  <a:pt x="174" y="0"/>
                </a:lnTo>
                <a:lnTo>
                  <a:pt x="210" y="9"/>
                </a:lnTo>
                <a:lnTo>
                  <a:pt x="246" y="24"/>
                </a:lnTo>
                <a:lnTo>
                  <a:pt x="294" y="36"/>
                </a:lnTo>
                <a:lnTo>
                  <a:pt x="474" y="72"/>
                </a:lnTo>
                <a:lnTo>
                  <a:pt x="729" y="108"/>
                </a:lnTo>
                <a:lnTo>
                  <a:pt x="1140" y="138"/>
                </a:lnTo>
                <a:lnTo>
                  <a:pt x="1338" y="168"/>
                </a:lnTo>
                <a:close/>
              </a:path>
            </a:pathLst>
          </a:custGeom>
          <a:solidFill>
            <a:srgbClr val="00f008"/>
          </a:solidFill>
          <a:ln w="25560">
            <a:solidFill>
              <a:srgbClr val="5f5f5f"/>
            </a:solidFill>
            <a:round/>
          </a:ln>
        </p:spPr>
        <p:style>
          <a:lnRef idx="0"/>
          <a:fillRef idx="0"/>
          <a:effectRef idx="0"/>
          <a:fontRef idx="minor"/>
        </p:style>
        <p:txBody>
          <a:bodyPr anchor="t">
            <a:spAutoFit/>
          </a:bodyPr>
          <a:p>
            <a:endParaRPr b="0" lang="en-US" sz="2400" strike="noStrike" u="none">
              <a:solidFill>
                <a:srgbClr val="000000"/>
              </a:solidFill>
              <a:effectLst/>
              <a:uFillTx/>
              <a:latin typeface="Times New Roman"/>
            </a:endParaRPr>
          </a:p>
        </p:txBody>
      </p:sp>
      <p:sp>
        <p:nvSpPr>
          <p:cNvPr id="468" name=""/>
          <p:cNvSpPr/>
          <p:nvPr/>
        </p:nvSpPr>
        <p:spPr>
          <a:xfrm>
            <a:off x="7278840" y="1538280"/>
            <a:ext cx="1239840" cy="1138320"/>
          </a:xfrm>
          <a:custGeom>
            <a:avLst/>
            <a:gdLst/>
            <a:ahLst/>
            <a:rect l="l" t="t" r="r" b="b"/>
            <a:pathLst>
              <a:path w="756" h="654">
                <a:moveTo>
                  <a:pt x="648" y="15"/>
                </a:moveTo>
                <a:lnTo>
                  <a:pt x="627" y="24"/>
                </a:lnTo>
                <a:lnTo>
                  <a:pt x="597" y="0"/>
                </a:lnTo>
                <a:lnTo>
                  <a:pt x="579" y="27"/>
                </a:lnTo>
                <a:lnTo>
                  <a:pt x="567" y="96"/>
                </a:lnTo>
                <a:lnTo>
                  <a:pt x="561" y="168"/>
                </a:lnTo>
                <a:lnTo>
                  <a:pt x="549" y="219"/>
                </a:lnTo>
                <a:lnTo>
                  <a:pt x="525" y="219"/>
                </a:lnTo>
                <a:lnTo>
                  <a:pt x="480" y="267"/>
                </a:lnTo>
                <a:lnTo>
                  <a:pt x="441" y="264"/>
                </a:lnTo>
                <a:lnTo>
                  <a:pt x="372" y="288"/>
                </a:lnTo>
                <a:lnTo>
                  <a:pt x="342" y="291"/>
                </a:lnTo>
                <a:lnTo>
                  <a:pt x="285" y="330"/>
                </a:lnTo>
                <a:lnTo>
                  <a:pt x="273" y="363"/>
                </a:lnTo>
                <a:lnTo>
                  <a:pt x="171" y="432"/>
                </a:lnTo>
                <a:lnTo>
                  <a:pt x="141" y="432"/>
                </a:lnTo>
                <a:lnTo>
                  <a:pt x="51" y="471"/>
                </a:lnTo>
                <a:lnTo>
                  <a:pt x="51" y="501"/>
                </a:lnTo>
                <a:lnTo>
                  <a:pt x="33" y="534"/>
                </a:lnTo>
                <a:lnTo>
                  <a:pt x="63" y="552"/>
                </a:lnTo>
                <a:lnTo>
                  <a:pt x="39" y="579"/>
                </a:lnTo>
                <a:lnTo>
                  <a:pt x="0" y="594"/>
                </a:lnTo>
                <a:lnTo>
                  <a:pt x="281" y="564"/>
                </a:lnTo>
                <a:lnTo>
                  <a:pt x="365" y="572"/>
                </a:lnTo>
                <a:lnTo>
                  <a:pt x="429" y="580"/>
                </a:lnTo>
                <a:lnTo>
                  <a:pt x="459" y="582"/>
                </a:lnTo>
                <a:lnTo>
                  <a:pt x="483" y="609"/>
                </a:lnTo>
                <a:lnTo>
                  <a:pt x="483" y="654"/>
                </a:lnTo>
                <a:lnTo>
                  <a:pt x="561" y="636"/>
                </a:lnTo>
                <a:lnTo>
                  <a:pt x="594" y="591"/>
                </a:lnTo>
                <a:lnTo>
                  <a:pt x="594" y="531"/>
                </a:lnTo>
                <a:lnTo>
                  <a:pt x="603" y="498"/>
                </a:lnTo>
                <a:lnTo>
                  <a:pt x="636" y="498"/>
                </a:lnTo>
                <a:lnTo>
                  <a:pt x="633" y="462"/>
                </a:lnTo>
                <a:lnTo>
                  <a:pt x="636" y="429"/>
                </a:lnTo>
                <a:lnTo>
                  <a:pt x="600" y="384"/>
                </a:lnTo>
                <a:lnTo>
                  <a:pt x="615" y="348"/>
                </a:lnTo>
                <a:lnTo>
                  <a:pt x="615" y="297"/>
                </a:lnTo>
                <a:lnTo>
                  <a:pt x="648" y="261"/>
                </a:lnTo>
                <a:lnTo>
                  <a:pt x="681" y="231"/>
                </a:lnTo>
                <a:lnTo>
                  <a:pt x="753" y="210"/>
                </a:lnTo>
                <a:lnTo>
                  <a:pt x="756" y="186"/>
                </a:lnTo>
                <a:lnTo>
                  <a:pt x="741" y="147"/>
                </a:lnTo>
                <a:lnTo>
                  <a:pt x="708" y="84"/>
                </a:lnTo>
                <a:lnTo>
                  <a:pt x="687" y="48"/>
                </a:lnTo>
              </a:path>
            </a:pathLst>
          </a:custGeom>
          <a:solidFill>
            <a:srgbClr val="00f008"/>
          </a:solidFill>
          <a:ln w="25560">
            <a:solidFill>
              <a:srgbClr val="5f5f5f"/>
            </a:solidFill>
            <a:round/>
          </a:ln>
        </p:spPr>
        <p:style>
          <a:lnRef idx="0"/>
          <a:fillRef idx="0"/>
          <a:effectRef idx="0"/>
          <a:fontRef idx="minor"/>
        </p:style>
        <p:txBody>
          <a:bodyPr anchor="t">
            <a:spAutoFit/>
          </a:bodyPr>
          <a:p>
            <a:endParaRPr b="0" lang="en-US" sz="2400" strike="noStrike" u="none">
              <a:solidFill>
                <a:srgbClr val="000000"/>
              </a:solidFill>
              <a:effectLst/>
              <a:uFillTx/>
              <a:latin typeface="Times New Roman"/>
            </a:endParaRPr>
          </a:p>
        </p:txBody>
      </p:sp>
      <p:sp>
        <p:nvSpPr>
          <p:cNvPr id="469" name=""/>
          <p:cNvSpPr/>
          <p:nvPr/>
        </p:nvSpPr>
        <p:spPr>
          <a:xfrm>
            <a:off x="6421320" y="1919160"/>
            <a:ext cx="1265400" cy="1660680"/>
          </a:xfrm>
          <a:custGeom>
            <a:avLst/>
            <a:gdLst/>
            <a:ahLst/>
            <a:rect l="l" t="t" r="r" b="b"/>
            <a:pathLst>
              <a:path w="771" h="954">
                <a:moveTo>
                  <a:pt x="60" y="12"/>
                </a:moveTo>
                <a:lnTo>
                  <a:pt x="84" y="0"/>
                </a:lnTo>
                <a:lnTo>
                  <a:pt x="165" y="6"/>
                </a:lnTo>
                <a:lnTo>
                  <a:pt x="201" y="21"/>
                </a:lnTo>
                <a:lnTo>
                  <a:pt x="231" y="27"/>
                </a:lnTo>
                <a:lnTo>
                  <a:pt x="285" y="63"/>
                </a:lnTo>
                <a:lnTo>
                  <a:pt x="321" y="102"/>
                </a:lnTo>
                <a:lnTo>
                  <a:pt x="351" y="147"/>
                </a:lnTo>
                <a:lnTo>
                  <a:pt x="345" y="216"/>
                </a:lnTo>
                <a:lnTo>
                  <a:pt x="315" y="243"/>
                </a:lnTo>
                <a:lnTo>
                  <a:pt x="378" y="225"/>
                </a:lnTo>
                <a:lnTo>
                  <a:pt x="417" y="243"/>
                </a:lnTo>
                <a:lnTo>
                  <a:pt x="441" y="351"/>
                </a:lnTo>
                <a:lnTo>
                  <a:pt x="417" y="381"/>
                </a:lnTo>
                <a:lnTo>
                  <a:pt x="399" y="411"/>
                </a:lnTo>
                <a:lnTo>
                  <a:pt x="423" y="447"/>
                </a:lnTo>
                <a:lnTo>
                  <a:pt x="471" y="413"/>
                </a:lnTo>
                <a:lnTo>
                  <a:pt x="503" y="381"/>
                </a:lnTo>
                <a:lnTo>
                  <a:pt x="531" y="366"/>
                </a:lnTo>
                <a:lnTo>
                  <a:pt x="555" y="378"/>
                </a:lnTo>
                <a:lnTo>
                  <a:pt x="567" y="402"/>
                </a:lnTo>
                <a:lnTo>
                  <a:pt x="600" y="462"/>
                </a:lnTo>
                <a:lnTo>
                  <a:pt x="627" y="498"/>
                </a:lnTo>
                <a:lnTo>
                  <a:pt x="579" y="522"/>
                </a:lnTo>
                <a:lnTo>
                  <a:pt x="561" y="537"/>
                </a:lnTo>
                <a:lnTo>
                  <a:pt x="648" y="594"/>
                </a:lnTo>
                <a:lnTo>
                  <a:pt x="708" y="576"/>
                </a:lnTo>
                <a:lnTo>
                  <a:pt x="753" y="567"/>
                </a:lnTo>
                <a:lnTo>
                  <a:pt x="771" y="601"/>
                </a:lnTo>
                <a:lnTo>
                  <a:pt x="763" y="637"/>
                </a:lnTo>
                <a:lnTo>
                  <a:pt x="759" y="661"/>
                </a:lnTo>
                <a:lnTo>
                  <a:pt x="727" y="689"/>
                </a:lnTo>
                <a:lnTo>
                  <a:pt x="711" y="701"/>
                </a:lnTo>
                <a:lnTo>
                  <a:pt x="707" y="709"/>
                </a:lnTo>
                <a:lnTo>
                  <a:pt x="755" y="729"/>
                </a:lnTo>
                <a:lnTo>
                  <a:pt x="732" y="714"/>
                </a:lnTo>
                <a:lnTo>
                  <a:pt x="735" y="780"/>
                </a:lnTo>
                <a:lnTo>
                  <a:pt x="743" y="809"/>
                </a:lnTo>
                <a:lnTo>
                  <a:pt x="731" y="869"/>
                </a:lnTo>
                <a:lnTo>
                  <a:pt x="587" y="893"/>
                </a:lnTo>
                <a:lnTo>
                  <a:pt x="519" y="888"/>
                </a:lnTo>
                <a:lnTo>
                  <a:pt x="477" y="891"/>
                </a:lnTo>
                <a:lnTo>
                  <a:pt x="414" y="912"/>
                </a:lnTo>
                <a:lnTo>
                  <a:pt x="369" y="906"/>
                </a:lnTo>
                <a:lnTo>
                  <a:pt x="360" y="876"/>
                </a:lnTo>
                <a:lnTo>
                  <a:pt x="309" y="906"/>
                </a:lnTo>
                <a:lnTo>
                  <a:pt x="237" y="891"/>
                </a:lnTo>
                <a:lnTo>
                  <a:pt x="207" y="915"/>
                </a:lnTo>
                <a:lnTo>
                  <a:pt x="120" y="936"/>
                </a:lnTo>
                <a:lnTo>
                  <a:pt x="96" y="936"/>
                </a:lnTo>
                <a:lnTo>
                  <a:pt x="72" y="936"/>
                </a:lnTo>
                <a:lnTo>
                  <a:pt x="57" y="954"/>
                </a:lnTo>
                <a:lnTo>
                  <a:pt x="0" y="954"/>
                </a:lnTo>
                <a:lnTo>
                  <a:pt x="54" y="918"/>
                </a:lnTo>
                <a:lnTo>
                  <a:pt x="81" y="891"/>
                </a:lnTo>
                <a:lnTo>
                  <a:pt x="111" y="849"/>
                </a:lnTo>
                <a:lnTo>
                  <a:pt x="141" y="831"/>
                </a:lnTo>
                <a:lnTo>
                  <a:pt x="171" y="780"/>
                </a:lnTo>
                <a:lnTo>
                  <a:pt x="162" y="750"/>
                </a:lnTo>
                <a:lnTo>
                  <a:pt x="135" y="693"/>
                </a:lnTo>
                <a:lnTo>
                  <a:pt x="123" y="603"/>
                </a:lnTo>
                <a:lnTo>
                  <a:pt x="123" y="507"/>
                </a:lnTo>
                <a:lnTo>
                  <a:pt x="111" y="462"/>
                </a:lnTo>
                <a:lnTo>
                  <a:pt x="81" y="261"/>
                </a:lnTo>
                <a:lnTo>
                  <a:pt x="81" y="207"/>
                </a:lnTo>
                <a:lnTo>
                  <a:pt x="63" y="174"/>
                </a:lnTo>
                <a:lnTo>
                  <a:pt x="60" y="12"/>
                </a:lnTo>
                <a:close/>
              </a:path>
            </a:pathLst>
          </a:custGeom>
          <a:solidFill>
            <a:srgbClr val="00f008"/>
          </a:solidFill>
          <a:ln w="25560">
            <a:solidFill>
              <a:srgbClr val="5f5f5f"/>
            </a:solidFill>
            <a:round/>
          </a:ln>
        </p:spPr>
        <p:style>
          <a:lnRef idx="0"/>
          <a:fillRef idx="0"/>
          <a:effectRef idx="0"/>
          <a:fontRef idx="minor"/>
        </p:style>
        <p:txBody>
          <a:bodyPr anchor="t">
            <a:spAutoFit/>
          </a:bodyPr>
          <a:p>
            <a:endParaRPr b="0" lang="en-US" sz="2400" strike="noStrike" u="none">
              <a:solidFill>
                <a:srgbClr val="000000"/>
              </a:solidFill>
              <a:effectLst/>
              <a:uFillTx/>
              <a:latin typeface="Times New Roman"/>
            </a:endParaRPr>
          </a:p>
        </p:txBody>
      </p:sp>
      <p:sp>
        <p:nvSpPr>
          <p:cNvPr id="470" name=""/>
          <p:cNvSpPr/>
          <p:nvPr/>
        </p:nvSpPr>
        <p:spPr>
          <a:xfrm>
            <a:off x="6060960" y="1824120"/>
            <a:ext cx="649440" cy="1787400"/>
          </a:xfrm>
          <a:custGeom>
            <a:avLst/>
            <a:gdLst/>
            <a:ahLst/>
            <a:rect l="l" t="t" r="r" b="b"/>
            <a:pathLst>
              <a:path w="396" h="1026">
                <a:moveTo>
                  <a:pt x="96" y="138"/>
                </a:moveTo>
                <a:lnTo>
                  <a:pt x="192" y="0"/>
                </a:lnTo>
                <a:lnTo>
                  <a:pt x="216" y="12"/>
                </a:lnTo>
                <a:lnTo>
                  <a:pt x="240" y="6"/>
                </a:lnTo>
                <a:lnTo>
                  <a:pt x="213" y="42"/>
                </a:lnTo>
                <a:lnTo>
                  <a:pt x="258" y="57"/>
                </a:lnTo>
                <a:lnTo>
                  <a:pt x="288" y="78"/>
                </a:lnTo>
                <a:lnTo>
                  <a:pt x="312" y="87"/>
                </a:lnTo>
                <a:lnTo>
                  <a:pt x="297" y="138"/>
                </a:lnTo>
                <a:lnTo>
                  <a:pt x="297" y="204"/>
                </a:lnTo>
                <a:lnTo>
                  <a:pt x="294" y="249"/>
                </a:lnTo>
                <a:lnTo>
                  <a:pt x="324" y="231"/>
                </a:lnTo>
                <a:lnTo>
                  <a:pt x="318" y="312"/>
                </a:lnTo>
                <a:lnTo>
                  <a:pt x="306" y="384"/>
                </a:lnTo>
                <a:lnTo>
                  <a:pt x="324" y="516"/>
                </a:lnTo>
                <a:lnTo>
                  <a:pt x="342" y="531"/>
                </a:lnTo>
                <a:lnTo>
                  <a:pt x="360" y="741"/>
                </a:lnTo>
                <a:lnTo>
                  <a:pt x="396" y="819"/>
                </a:lnTo>
                <a:lnTo>
                  <a:pt x="378" y="876"/>
                </a:lnTo>
                <a:lnTo>
                  <a:pt x="360" y="912"/>
                </a:lnTo>
                <a:lnTo>
                  <a:pt x="330" y="939"/>
                </a:lnTo>
                <a:lnTo>
                  <a:pt x="330" y="972"/>
                </a:lnTo>
                <a:lnTo>
                  <a:pt x="291" y="984"/>
                </a:lnTo>
                <a:lnTo>
                  <a:pt x="276" y="1026"/>
                </a:lnTo>
                <a:lnTo>
                  <a:pt x="213" y="1026"/>
                </a:lnTo>
                <a:lnTo>
                  <a:pt x="186" y="1008"/>
                </a:lnTo>
                <a:lnTo>
                  <a:pt x="204" y="978"/>
                </a:lnTo>
                <a:lnTo>
                  <a:pt x="216" y="945"/>
                </a:lnTo>
                <a:lnTo>
                  <a:pt x="156" y="960"/>
                </a:lnTo>
                <a:lnTo>
                  <a:pt x="120" y="942"/>
                </a:lnTo>
                <a:lnTo>
                  <a:pt x="54" y="921"/>
                </a:lnTo>
                <a:lnTo>
                  <a:pt x="12" y="882"/>
                </a:lnTo>
                <a:lnTo>
                  <a:pt x="3" y="825"/>
                </a:lnTo>
                <a:lnTo>
                  <a:pt x="12" y="777"/>
                </a:lnTo>
                <a:lnTo>
                  <a:pt x="0" y="735"/>
                </a:lnTo>
                <a:lnTo>
                  <a:pt x="18" y="687"/>
                </a:lnTo>
                <a:lnTo>
                  <a:pt x="9" y="666"/>
                </a:lnTo>
                <a:lnTo>
                  <a:pt x="45" y="645"/>
                </a:lnTo>
                <a:lnTo>
                  <a:pt x="81" y="657"/>
                </a:lnTo>
                <a:lnTo>
                  <a:pt x="96" y="675"/>
                </a:lnTo>
                <a:lnTo>
                  <a:pt x="120" y="654"/>
                </a:lnTo>
                <a:lnTo>
                  <a:pt x="117" y="588"/>
                </a:lnTo>
                <a:lnTo>
                  <a:pt x="141" y="582"/>
                </a:lnTo>
                <a:lnTo>
                  <a:pt x="132" y="534"/>
                </a:lnTo>
                <a:lnTo>
                  <a:pt x="81" y="465"/>
                </a:lnTo>
                <a:lnTo>
                  <a:pt x="102" y="414"/>
                </a:lnTo>
                <a:lnTo>
                  <a:pt x="93" y="273"/>
                </a:lnTo>
                <a:lnTo>
                  <a:pt x="126" y="231"/>
                </a:lnTo>
                <a:lnTo>
                  <a:pt x="96" y="138"/>
                </a:lnTo>
                <a:close/>
              </a:path>
            </a:pathLst>
          </a:custGeom>
          <a:solidFill>
            <a:srgbClr val="00f008"/>
          </a:solidFill>
          <a:ln w="25560">
            <a:solidFill>
              <a:srgbClr val="5f5f5f"/>
            </a:solidFill>
            <a:round/>
          </a:ln>
        </p:spPr>
        <p:style>
          <a:lnRef idx="0"/>
          <a:fillRef idx="0"/>
          <a:effectRef idx="0"/>
          <a:fontRef idx="minor"/>
        </p:style>
        <p:txBody>
          <a:bodyPr anchor="t">
            <a:spAutoFit/>
          </a:bodyPr>
          <a:p>
            <a:endParaRPr b="0" lang="en-US" sz="2400" strike="noStrike" u="none">
              <a:solidFill>
                <a:srgbClr val="000000"/>
              </a:solidFill>
              <a:effectLst/>
              <a:uFillTx/>
              <a:latin typeface="Times New Roman"/>
            </a:endParaRPr>
          </a:p>
        </p:txBody>
      </p:sp>
      <p:sp>
        <p:nvSpPr>
          <p:cNvPr id="471" name=""/>
          <p:cNvSpPr/>
          <p:nvPr/>
        </p:nvSpPr>
        <p:spPr>
          <a:xfrm>
            <a:off x="5789520" y="2943360"/>
            <a:ext cx="2247840" cy="1774800"/>
          </a:xfrm>
          <a:custGeom>
            <a:avLst/>
            <a:gdLst/>
            <a:ahLst/>
            <a:rect l="l" t="t" r="r" b="b"/>
            <a:pathLst>
              <a:path w="1368" h="1020">
                <a:moveTo>
                  <a:pt x="138" y="984"/>
                </a:moveTo>
                <a:lnTo>
                  <a:pt x="231" y="963"/>
                </a:lnTo>
                <a:lnTo>
                  <a:pt x="285" y="981"/>
                </a:lnTo>
                <a:lnTo>
                  <a:pt x="363" y="978"/>
                </a:lnTo>
                <a:lnTo>
                  <a:pt x="390" y="1014"/>
                </a:lnTo>
                <a:lnTo>
                  <a:pt x="453" y="1002"/>
                </a:lnTo>
                <a:lnTo>
                  <a:pt x="471" y="1002"/>
                </a:lnTo>
                <a:lnTo>
                  <a:pt x="492" y="1020"/>
                </a:lnTo>
                <a:lnTo>
                  <a:pt x="516" y="1005"/>
                </a:lnTo>
                <a:lnTo>
                  <a:pt x="543" y="1005"/>
                </a:lnTo>
                <a:lnTo>
                  <a:pt x="537" y="981"/>
                </a:lnTo>
                <a:lnTo>
                  <a:pt x="507" y="969"/>
                </a:lnTo>
                <a:lnTo>
                  <a:pt x="507" y="939"/>
                </a:lnTo>
                <a:lnTo>
                  <a:pt x="498" y="912"/>
                </a:lnTo>
                <a:lnTo>
                  <a:pt x="480" y="906"/>
                </a:lnTo>
                <a:lnTo>
                  <a:pt x="510" y="888"/>
                </a:lnTo>
                <a:lnTo>
                  <a:pt x="567" y="891"/>
                </a:lnTo>
                <a:lnTo>
                  <a:pt x="588" y="882"/>
                </a:lnTo>
                <a:lnTo>
                  <a:pt x="612" y="906"/>
                </a:lnTo>
                <a:lnTo>
                  <a:pt x="633" y="885"/>
                </a:lnTo>
                <a:lnTo>
                  <a:pt x="663" y="891"/>
                </a:lnTo>
                <a:lnTo>
                  <a:pt x="684" y="882"/>
                </a:lnTo>
                <a:lnTo>
                  <a:pt x="717" y="885"/>
                </a:lnTo>
                <a:lnTo>
                  <a:pt x="741" y="876"/>
                </a:lnTo>
                <a:lnTo>
                  <a:pt x="768" y="849"/>
                </a:lnTo>
                <a:lnTo>
                  <a:pt x="813" y="870"/>
                </a:lnTo>
                <a:lnTo>
                  <a:pt x="837" y="837"/>
                </a:lnTo>
                <a:lnTo>
                  <a:pt x="975" y="807"/>
                </a:lnTo>
                <a:lnTo>
                  <a:pt x="1005" y="807"/>
                </a:lnTo>
                <a:lnTo>
                  <a:pt x="1023" y="792"/>
                </a:lnTo>
                <a:lnTo>
                  <a:pt x="1056" y="798"/>
                </a:lnTo>
                <a:lnTo>
                  <a:pt x="1053" y="726"/>
                </a:lnTo>
                <a:lnTo>
                  <a:pt x="1050" y="702"/>
                </a:lnTo>
                <a:lnTo>
                  <a:pt x="1071" y="684"/>
                </a:lnTo>
                <a:lnTo>
                  <a:pt x="1080" y="657"/>
                </a:lnTo>
                <a:lnTo>
                  <a:pt x="1089" y="627"/>
                </a:lnTo>
                <a:lnTo>
                  <a:pt x="1119" y="618"/>
                </a:lnTo>
                <a:lnTo>
                  <a:pt x="1128" y="591"/>
                </a:lnTo>
                <a:lnTo>
                  <a:pt x="1167" y="579"/>
                </a:lnTo>
                <a:lnTo>
                  <a:pt x="1176" y="531"/>
                </a:lnTo>
                <a:lnTo>
                  <a:pt x="1206" y="492"/>
                </a:lnTo>
                <a:lnTo>
                  <a:pt x="1251" y="489"/>
                </a:lnTo>
                <a:lnTo>
                  <a:pt x="1257" y="435"/>
                </a:lnTo>
                <a:lnTo>
                  <a:pt x="1317" y="390"/>
                </a:lnTo>
                <a:lnTo>
                  <a:pt x="1350" y="357"/>
                </a:lnTo>
                <a:lnTo>
                  <a:pt x="1329" y="330"/>
                </a:lnTo>
                <a:lnTo>
                  <a:pt x="1362" y="315"/>
                </a:lnTo>
                <a:lnTo>
                  <a:pt x="1368" y="279"/>
                </a:lnTo>
                <a:lnTo>
                  <a:pt x="1365" y="261"/>
                </a:lnTo>
                <a:lnTo>
                  <a:pt x="1353" y="237"/>
                </a:lnTo>
                <a:lnTo>
                  <a:pt x="1341" y="210"/>
                </a:lnTo>
                <a:lnTo>
                  <a:pt x="1329" y="189"/>
                </a:lnTo>
                <a:lnTo>
                  <a:pt x="1293" y="189"/>
                </a:lnTo>
                <a:lnTo>
                  <a:pt x="1293" y="156"/>
                </a:lnTo>
                <a:lnTo>
                  <a:pt x="1287" y="126"/>
                </a:lnTo>
                <a:lnTo>
                  <a:pt x="1290" y="105"/>
                </a:lnTo>
                <a:lnTo>
                  <a:pt x="1272" y="93"/>
                </a:lnTo>
                <a:lnTo>
                  <a:pt x="1236" y="81"/>
                </a:lnTo>
                <a:lnTo>
                  <a:pt x="1218" y="87"/>
                </a:lnTo>
                <a:lnTo>
                  <a:pt x="1215" y="66"/>
                </a:lnTo>
                <a:lnTo>
                  <a:pt x="1218" y="30"/>
                </a:lnTo>
                <a:lnTo>
                  <a:pt x="1185" y="36"/>
                </a:lnTo>
                <a:lnTo>
                  <a:pt x="1173" y="15"/>
                </a:lnTo>
                <a:lnTo>
                  <a:pt x="1152" y="21"/>
                </a:lnTo>
                <a:lnTo>
                  <a:pt x="1125" y="15"/>
                </a:lnTo>
                <a:lnTo>
                  <a:pt x="1110" y="0"/>
                </a:lnTo>
                <a:lnTo>
                  <a:pt x="1110" y="27"/>
                </a:lnTo>
                <a:lnTo>
                  <a:pt x="1104" y="54"/>
                </a:lnTo>
                <a:lnTo>
                  <a:pt x="1086" y="84"/>
                </a:lnTo>
                <a:lnTo>
                  <a:pt x="1047" y="93"/>
                </a:lnTo>
                <a:lnTo>
                  <a:pt x="1065" y="120"/>
                </a:lnTo>
                <a:lnTo>
                  <a:pt x="1032" y="138"/>
                </a:lnTo>
                <a:lnTo>
                  <a:pt x="1035" y="171"/>
                </a:lnTo>
                <a:lnTo>
                  <a:pt x="1011" y="204"/>
                </a:lnTo>
                <a:lnTo>
                  <a:pt x="1053" y="183"/>
                </a:lnTo>
                <a:lnTo>
                  <a:pt x="1095" y="153"/>
                </a:lnTo>
                <a:lnTo>
                  <a:pt x="1113" y="129"/>
                </a:lnTo>
                <a:lnTo>
                  <a:pt x="1116" y="171"/>
                </a:lnTo>
                <a:lnTo>
                  <a:pt x="1092" y="207"/>
                </a:lnTo>
                <a:lnTo>
                  <a:pt x="1086" y="228"/>
                </a:lnTo>
                <a:lnTo>
                  <a:pt x="1101" y="255"/>
                </a:lnTo>
                <a:lnTo>
                  <a:pt x="936" y="279"/>
                </a:lnTo>
                <a:lnTo>
                  <a:pt x="921" y="300"/>
                </a:lnTo>
                <a:lnTo>
                  <a:pt x="888" y="297"/>
                </a:lnTo>
                <a:lnTo>
                  <a:pt x="825" y="315"/>
                </a:lnTo>
                <a:lnTo>
                  <a:pt x="753" y="312"/>
                </a:lnTo>
                <a:lnTo>
                  <a:pt x="744" y="267"/>
                </a:lnTo>
                <a:lnTo>
                  <a:pt x="708" y="309"/>
                </a:lnTo>
                <a:lnTo>
                  <a:pt x="702" y="291"/>
                </a:lnTo>
                <a:lnTo>
                  <a:pt x="681" y="303"/>
                </a:lnTo>
                <a:lnTo>
                  <a:pt x="642" y="291"/>
                </a:lnTo>
                <a:lnTo>
                  <a:pt x="624" y="261"/>
                </a:lnTo>
                <a:lnTo>
                  <a:pt x="606" y="279"/>
                </a:lnTo>
                <a:lnTo>
                  <a:pt x="609" y="309"/>
                </a:lnTo>
                <a:lnTo>
                  <a:pt x="549" y="318"/>
                </a:lnTo>
                <a:lnTo>
                  <a:pt x="525" y="351"/>
                </a:lnTo>
                <a:lnTo>
                  <a:pt x="495" y="342"/>
                </a:lnTo>
                <a:lnTo>
                  <a:pt x="459" y="342"/>
                </a:lnTo>
                <a:lnTo>
                  <a:pt x="435" y="366"/>
                </a:lnTo>
                <a:lnTo>
                  <a:pt x="405" y="354"/>
                </a:lnTo>
                <a:lnTo>
                  <a:pt x="366" y="360"/>
                </a:lnTo>
                <a:lnTo>
                  <a:pt x="408" y="333"/>
                </a:lnTo>
                <a:lnTo>
                  <a:pt x="426" y="300"/>
                </a:lnTo>
                <a:lnTo>
                  <a:pt x="393" y="282"/>
                </a:lnTo>
                <a:lnTo>
                  <a:pt x="369" y="297"/>
                </a:lnTo>
                <a:lnTo>
                  <a:pt x="333" y="318"/>
                </a:lnTo>
                <a:lnTo>
                  <a:pt x="333" y="336"/>
                </a:lnTo>
                <a:lnTo>
                  <a:pt x="312" y="300"/>
                </a:lnTo>
                <a:lnTo>
                  <a:pt x="294" y="273"/>
                </a:lnTo>
                <a:lnTo>
                  <a:pt x="258" y="276"/>
                </a:lnTo>
                <a:lnTo>
                  <a:pt x="252" y="258"/>
                </a:lnTo>
                <a:lnTo>
                  <a:pt x="219" y="267"/>
                </a:lnTo>
                <a:lnTo>
                  <a:pt x="219" y="240"/>
                </a:lnTo>
                <a:lnTo>
                  <a:pt x="180" y="216"/>
                </a:lnTo>
                <a:lnTo>
                  <a:pt x="201" y="204"/>
                </a:lnTo>
                <a:lnTo>
                  <a:pt x="189" y="177"/>
                </a:lnTo>
                <a:lnTo>
                  <a:pt x="219" y="153"/>
                </a:lnTo>
                <a:lnTo>
                  <a:pt x="222" y="111"/>
                </a:lnTo>
                <a:lnTo>
                  <a:pt x="177" y="102"/>
                </a:lnTo>
                <a:lnTo>
                  <a:pt x="207" y="75"/>
                </a:lnTo>
                <a:lnTo>
                  <a:pt x="186" y="27"/>
                </a:lnTo>
                <a:lnTo>
                  <a:pt x="0" y="24"/>
                </a:lnTo>
                <a:lnTo>
                  <a:pt x="24" y="129"/>
                </a:lnTo>
                <a:lnTo>
                  <a:pt x="72" y="207"/>
                </a:lnTo>
                <a:lnTo>
                  <a:pt x="90" y="303"/>
                </a:lnTo>
                <a:lnTo>
                  <a:pt x="135" y="360"/>
                </a:lnTo>
                <a:lnTo>
                  <a:pt x="138" y="414"/>
                </a:lnTo>
                <a:lnTo>
                  <a:pt x="186" y="426"/>
                </a:lnTo>
                <a:lnTo>
                  <a:pt x="141" y="513"/>
                </a:lnTo>
                <a:lnTo>
                  <a:pt x="180" y="675"/>
                </a:lnTo>
                <a:lnTo>
                  <a:pt x="228" y="789"/>
                </a:lnTo>
                <a:lnTo>
                  <a:pt x="282" y="849"/>
                </a:lnTo>
                <a:lnTo>
                  <a:pt x="240" y="897"/>
                </a:lnTo>
                <a:lnTo>
                  <a:pt x="135" y="858"/>
                </a:lnTo>
                <a:lnTo>
                  <a:pt x="57" y="876"/>
                </a:lnTo>
                <a:lnTo>
                  <a:pt x="45" y="915"/>
                </a:lnTo>
                <a:lnTo>
                  <a:pt x="96" y="942"/>
                </a:lnTo>
                <a:lnTo>
                  <a:pt x="132" y="960"/>
                </a:lnTo>
                <a:lnTo>
                  <a:pt x="138" y="984"/>
                </a:lnTo>
                <a:close/>
              </a:path>
            </a:pathLst>
          </a:custGeom>
          <a:solidFill>
            <a:srgbClr val="00f008"/>
          </a:solidFill>
          <a:ln w="25560">
            <a:solidFill>
              <a:srgbClr val="5f5f5f"/>
            </a:solidFill>
            <a:round/>
          </a:ln>
        </p:spPr>
        <p:style>
          <a:lnRef idx="0"/>
          <a:fillRef idx="0"/>
          <a:effectRef idx="0"/>
          <a:fontRef idx="minor"/>
        </p:style>
        <p:txBody>
          <a:bodyPr anchor="t">
            <a:spAutoFit/>
          </a:bodyPr>
          <a:p>
            <a:endParaRPr b="0" lang="en-US" sz="2400" strike="noStrike" u="none">
              <a:solidFill>
                <a:srgbClr val="000000"/>
              </a:solidFill>
              <a:effectLst/>
              <a:uFillTx/>
              <a:latin typeface="Times New Roman"/>
            </a:endParaRPr>
          </a:p>
        </p:txBody>
      </p:sp>
      <p:sp>
        <p:nvSpPr>
          <p:cNvPr id="472" name=""/>
          <p:cNvSpPr/>
          <p:nvPr/>
        </p:nvSpPr>
        <p:spPr>
          <a:xfrm>
            <a:off x="7286760" y="2498760"/>
            <a:ext cx="787320" cy="682560"/>
          </a:xfrm>
          <a:custGeom>
            <a:avLst/>
            <a:gdLst/>
            <a:ahLst/>
            <a:rect l="l" t="t" r="r" b="b"/>
            <a:pathLst>
              <a:path w="480" h="392">
                <a:moveTo>
                  <a:pt x="0" y="44"/>
                </a:moveTo>
                <a:lnTo>
                  <a:pt x="16" y="76"/>
                </a:lnTo>
                <a:lnTo>
                  <a:pt x="48" y="84"/>
                </a:lnTo>
                <a:lnTo>
                  <a:pt x="48" y="108"/>
                </a:lnTo>
                <a:lnTo>
                  <a:pt x="52" y="144"/>
                </a:lnTo>
                <a:lnTo>
                  <a:pt x="96" y="168"/>
                </a:lnTo>
                <a:lnTo>
                  <a:pt x="44" y="176"/>
                </a:lnTo>
                <a:lnTo>
                  <a:pt x="32" y="200"/>
                </a:lnTo>
                <a:lnTo>
                  <a:pt x="64" y="228"/>
                </a:lnTo>
                <a:lnTo>
                  <a:pt x="84" y="248"/>
                </a:lnTo>
                <a:lnTo>
                  <a:pt x="116" y="272"/>
                </a:lnTo>
                <a:lnTo>
                  <a:pt x="192" y="248"/>
                </a:lnTo>
                <a:lnTo>
                  <a:pt x="228" y="280"/>
                </a:lnTo>
                <a:lnTo>
                  <a:pt x="264" y="272"/>
                </a:lnTo>
                <a:lnTo>
                  <a:pt x="284" y="344"/>
                </a:lnTo>
                <a:lnTo>
                  <a:pt x="336" y="348"/>
                </a:lnTo>
                <a:lnTo>
                  <a:pt x="372" y="392"/>
                </a:lnTo>
                <a:lnTo>
                  <a:pt x="388" y="300"/>
                </a:lnTo>
                <a:lnTo>
                  <a:pt x="396" y="344"/>
                </a:lnTo>
                <a:lnTo>
                  <a:pt x="428" y="344"/>
                </a:lnTo>
                <a:lnTo>
                  <a:pt x="448" y="316"/>
                </a:lnTo>
                <a:lnTo>
                  <a:pt x="448" y="260"/>
                </a:lnTo>
                <a:lnTo>
                  <a:pt x="412" y="240"/>
                </a:lnTo>
                <a:lnTo>
                  <a:pt x="436" y="224"/>
                </a:lnTo>
                <a:lnTo>
                  <a:pt x="468" y="188"/>
                </a:lnTo>
                <a:lnTo>
                  <a:pt x="472" y="140"/>
                </a:lnTo>
                <a:lnTo>
                  <a:pt x="480" y="84"/>
                </a:lnTo>
                <a:lnTo>
                  <a:pt x="480" y="52"/>
                </a:lnTo>
                <a:lnTo>
                  <a:pt x="448" y="16"/>
                </a:lnTo>
                <a:lnTo>
                  <a:pt x="384" y="12"/>
                </a:lnTo>
                <a:lnTo>
                  <a:pt x="360" y="8"/>
                </a:lnTo>
                <a:lnTo>
                  <a:pt x="324" y="0"/>
                </a:lnTo>
                <a:lnTo>
                  <a:pt x="244" y="4"/>
                </a:lnTo>
                <a:lnTo>
                  <a:pt x="112" y="16"/>
                </a:lnTo>
                <a:lnTo>
                  <a:pt x="0" y="44"/>
                </a:lnTo>
                <a:close/>
              </a:path>
            </a:pathLst>
          </a:custGeom>
          <a:solidFill>
            <a:srgbClr val="00f008"/>
          </a:solidFill>
          <a:ln w="25560">
            <a:solidFill>
              <a:srgbClr val="5f5f5f"/>
            </a:solidFill>
            <a:round/>
          </a:ln>
        </p:spPr>
        <p:style>
          <a:lnRef idx="0"/>
          <a:fillRef idx="0"/>
          <a:effectRef idx="0"/>
          <a:fontRef idx="minor"/>
        </p:style>
        <p:txBody>
          <a:bodyPr anchor="t">
            <a:spAutoFit/>
          </a:bodyPr>
          <a:p>
            <a:endParaRPr b="0" lang="en-US" sz="2400" strike="noStrike" u="none">
              <a:solidFill>
                <a:srgbClr val="000000"/>
              </a:solidFill>
              <a:effectLst/>
              <a:uFillTx/>
              <a:latin typeface="Times New Roman"/>
            </a:endParaRPr>
          </a:p>
        </p:txBody>
      </p:sp>
      <p:sp>
        <p:nvSpPr>
          <p:cNvPr id="473" name=""/>
          <p:cNvSpPr/>
          <p:nvPr/>
        </p:nvSpPr>
        <p:spPr>
          <a:xfrm>
            <a:off x="8326440" y="1555920"/>
            <a:ext cx="90360" cy="88560"/>
          </a:xfrm>
          <a:custGeom>
            <a:avLst/>
            <a:gdLst/>
            <a:ahLst/>
            <a:rect l="l" t="t" r="r" b="b"/>
            <a:pathLst>
              <a:path w="54" h="52">
                <a:moveTo>
                  <a:pt x="0" y="4"/>
                </a:moveTo>
                <a:lnTo>
                  <a:pt x="32" y="0"/>
                </a:lnTo>
                <a:lnTo>
                  <a:pt x="54" y="52"/>
                </a:lnTo>
              </a:path>
            </a:pathLst>
          </a:custGeom>
          <a:solidFill>
            <a:srgbClr val="00f008"/>
          </a:solidFill>
          <a:ln w="25560">
            <a:solidFill>
              <a:srgbClr val="5f5f5f"/>
            </a:solidFill>
            <a:round/>
          </a:ln>
        </p:spPr>
        <p:style>
          <a:lnRef idx="0"/>
          <a:fillRef idx="0"/>
          <a:effectRef idx="0"/>
          <a:fontRef idx="minor"/>
        </p:style>
        <p:txBody>
          <a:bodyPr tIns="42840" bIns="42840" anchor="t">
            <a:spAutoFit/>
          </a:bodyPr>
          <a:p>
            <a:endParaRPr b="0" lang="en-US" sz="2400" strike="noStrike" u="none">
              <a:solidFill>
                <a:srgbClr val="000000"/>
              </a:solidFill>
              <a:effectLst/>
              <a:uFillTx/>
              <a:latin typeface="Times New Roman"/>
            </a:endParaRPr>
          </a:p>
        </p:txBody>
      </p:sp>
      <p:sp>
        <p:nvSpPr>
          <p:cNvPr id="474" name=""/>
          <p:cNvSpPr/>
          <p:nvPr/>
        </p:nvSpPr>
        <p:spPr>
          <a:xfrm>
            <a:off x="7510320" y="2722680"/>
            <a:ext cx="389160" cy="142920"/>
          </a:xfrm>
          <a:prstGeom prst="rect">
            <a:avLst/>
          </a:prstGeom>
          <a:solidFill>
            <a:srgbClr val="000000"/>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475" name=""/>
          <p:cNvSpPr/>
          <p:nvPr/>
        </p:nvSpPr>
        <p:spPr>
          <a:xfrm>
            <a:off x="7429680" y="2670120"/>
            <a:ext cx="523440" cy="231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MAAC</a:t>
            </a:r>
            <a:endParaRPr b="0" lang="en-US" sz="900" strike="noStrike" u="none">
              <a:solidFill>
                <a:srgbClr val="000000"/>
              </a:solidFill>
              <a:effectLst/>
              <a:uFillTx/>
              <a:latin typeface="Times New Roman"/>
            </a:endParaRPr>
          </a:p>
        </p:txBody>
      </p:sp>
      <p:sp>
        <p:nvSpPr>
          <p:cNvPr id="476" name=""/>
          <p:cNvSpPr/>
          <p:nvPr/>
        </p:nvSpPr>
        <p:spPr>
          <a:xfrm>
            <a:off x="6039000" y="1631880"/>
            <a:ext cx="1103040" cy="1224000"/>
          </a:xfrm>
          <a:custGeom>
            <a:avLst/>
            <a:gdLst/>
            <a:ahLst/>
            <a:rect l="l" t="t" r="r" b="b"/>
            <a:pathLst>
              <a:path w="672" h="703">
                <a:moveTo>
                  <a:pt x="323" y="646"/>
                </a:moveTo>
                <a:lnTo>
                  <a:pt x="294" y="604"/>
                </a:lnTo>
                <a:lnTo>
                  <a:pt x="275" y="550"/>
                </a:lnTo>
                <a:lnTo>
                  <a:pt x="268" y="506"/>
                </a:lnTo>
                <a:lnTo>
                  <a:pt x="273" y="448"/>
                </a:lnTo>
                <a:lnTo>
                  <a:pt x="275" y="413"/>
                </a:lnTo>
                <a:lnTo>
                  <a:pt x="279" y="373"/>
                </a:lnTo>
                <a:lnTo>
                  <a:pt x="251" y="398"/>
                </a:lnTo>
                <a:lnTo>
                  <a:pt x="257" y="350"/>
                </a:lnTo>
                <a:lnTo>
                  <a:pt x="262" y="317"/>
                </a:lnTo>
                <a:lnTo>
                  <a:pt x="281" y="298"/>
                </a:lnTo>
                <a:lnTo>
                  <a:pt x="299" y="275"/>
                </a:lnTo>
                <a:lnTo>
                  <a:pt x="310" y="265"/>
                </a:lnTo>
                <a:lnTo>
                  <a:pt x="307" y="279"/>
                </a:lnTo>
                <a:lnTo>
                  <a:pt x="316" y="265"/>
                </a:lnTo>
                <a:lnTo>
                  <a:pt x="340" y="244"/>
                </a:lnTo>
                <a:lnTo>
                  <a:pt x="370" y="229"/>
                </a:lnTo>
                <a:lnTo>
                  <a:pt x="394" y="231"/>
                </a:lnTo>
                <a:lnTo>
                  <a:pt x="407" y="221"/>
                </a:lnTo>
                <a:lnTo>
                  <a:pt x="403" y="198"/>
                </a:lnTo>
                <a:lnTo>
                  <a:pt x="372" y="177"/>
                </a:lnTo>
                <a:lnTo>
                  <a:pt x="323" y="171"/>
                </a:lnTo>
                <a:lnTo>
                  <a:pt x="299" y="198"/>
                </a:lnTo>
                <a:lnTo>
                  <a:pt x="286" y="227"/>
                </a:lnTo>
                <a:lnTo>
                  <a:pt x="257" y="215"/>
                </a:lnTo>
                <a:lnTo>
                  <a:pt x="247" y="196"/>
                </a:lnTo>
                <a:lnTo>
                  <a:pt x="218" y="183"/>
                </a:lnTo>
                <a:lnTo>
                  <a:pt x="210" y="200"/>
                </a:lnTo>
                <a:lnTo>
                  <a:pt x="190" y="204"/>
                </a:lnTo>
                <a:lnTo>
                  <a:pt x="194" y="188"/>
                </a:lnTo>
                <a:lnTo>
                  <a:pt x="212" y="167"/>
                </a:lnTo>
                <a:lnTo>
                  <a:pt x="216" y="148"/>
                </a:lnTo>
                <a:lnTo>
                  <a:pt x="208" y="138"/>
                </a:lnTo>
                <a:lnTo>
                  <a:pt x="173" y="167"/>
                </a:lnTo>
                <a:lnTo>
                  <a:pt x="162" y="196"/>
                </a:lnTo>
                <a:lnTo>
                  <a:pt x="127" y="223"/>
                </a:lnTo>
                <a:lnTo>
                  <a:pt x="90" y="238"/>
                </a:lnTo>
                <a:lnTo>
                  <a:pt x="64" y="213"/>
                </a:lnTo>
                <a:lnTo>
                  <a:pt x="36" y="227"/>
                </a:lnTo>
                <a:lnTo>
                  <a:pt x="10" y="242"/>
                </a:lnTo>
                <a:lnTo>
                  <a:pt x="0" y="190"/>
                </a:lnTo>
                <a:lnTo>
                  <a:pt x="48" y="162"/>
                </a:lnTo>
                <a:lnTo>
                  <a:pt x="77" y="154"/>
                </a:lnTo>
                <a:lnTo>
                  <a:pt x="95" y="131"/>
                </a:lnTo>
                <a:lnTo>
                  <a:pt x="114" y="117"/>
                </a:lnTo>
                <a:lnTo>
                  <a:pt x="132" y="100"/>
                </a:lnTo>
                <a:lnTo>
                  <a:pt x="140" y="71"/>
                </a:lnTo>
                <a:lnTo>
                  <a:pt x="162" y="31"/>
                </a:lnTo>
                <a:lnTo>
                  <a:pt x="171" y="52"/>
                </a:lnTo>
                <a:lnTo>
                  <a:pt x="179" y="31"/>
                </a:lnTo>
                <a:lnTo>
                  <a:pt x="208" y="29"/>
                </a:lnTo>
                <a:lnTo>
                  <a:pt x="188" y="0"/>
                </a:lnTo>
                <a:lnTo>
                  <a:pt x="236" y="25"/>
                </a:lnTo>
                <a:lnTo>
                  <a:pt x="253" y="42"/>
                </a:lnTo>
                <a:lnTo>
                  <a:pt x="264" y="13"/>
                </a:lnTo>
                <a:lnTo>
                  <a:pt x="277" y="17"/>
                </a:lnTo>
                <a:lnTo>
                  <a:pt x="283" y="42"/>
                </a:lnTo>
                <a:lnTo>
                  <a:pt x="310" y="65"/>
                </a:lnTo>
                <a:lnTo>
                  <a:pt x="329" y="58"/>
                </a:lnTo>
                <a:lnTo>
                  <a:pt x="353" y="75"/>
                </a:lnTo>
                <a:lnTo>
                  <a:pt x="368" y="96"/>
                </a:lnTo>
                <a:lnTo>
                  <a:pt x="377" y="106"/>
                </a:lnTo>
                <a:lnTo>
                  <a:pt x="370" y="129"/>
                </a:lnTo>
                <a:lnTo>
                  <a:pt x="399" y="138"/>
                </a:lnTo>
                <a:lnTo>
                  <a:pt x="405" y="148"/>
                </a:lnTo>
                <a:lnTo>
                  <a:pt x="416" y="177"/>
                </a:lnTo>
                <a:lnTo>
                  <a:pt x="440" y="184"/>
                </a:lnTo>
                <a:lnTo>
                  <a:pt x="456" y="184"/>
                </a:lnTo>
                <a:lnTo>
                  <a:pt x="485" y="188"/>
                </a:lnTo>
                <a:lnTo>
                  <a:pt x="520" y="183"/>
                </a:lnTo>
                <a:lnTo>
                  <a:pt x="546" y="185"/>
                </a:lnTo>
                <a:lnTo>
                  <a:pt x="559" y="185"/>
                </a:lnTo>
                <a:lnTo>
                  <a:pt x="583" y="177"/>
                </a:lnTo>
                <a:lnTo>
                  <a:pt x="596" y="185"/>
                </a:lnTo>
                <a:lnTo>
                  <a:pt x="622" y="204"/>
                </a:lnTo>
                <a:lnTo>
                  <a:pt x="648" y="223"/>
                </a:lnTo>
                <a:lnTo>
                  <a:pt x="663" y="246"/>
                </a:lnTo>
                <a:lnTo>
                  <a:pt x="657" y="265"/>
                </a:lnTo>
                <a:lnTo>
                  <a:pt x="672" y="294"/>
                </a:lnTo>
                <a:lnTo>
                  <a:pt x="659" y="302"/>
                </a:lnTo>
                <a:lnTo>
                  <a:pt x="646" y="288"/>
                </a:lnTo>
                <a:lnTo>
                  <a:pt x="633" y="288"/>
                </a:lnTo>
                <a:lnTo>
                  <a:pt x="626" y="304"/>
                </a:lnTo>
                <a:lnTo>
                  <a:pt x="622" y="283"/>
                </a:lnTo>
                <a:lnTo>
                  <a:pt x="607" y="271"/>
                </a:lnTo>
                <a:lnTo>
                  <a:pt x="585" y="256"/>
                </a:lnTo>
                <a:lnTo>
                  <a:pt x="568" y="252"/>
                </a:lnTo>
                <a:lnTo>
                  <a:pt x="581" y="277"/>
                </a:lnTo>
                <a:lnTo>
                  <a:pt x="596" y="296"/>
                </a:lnTo>
                <a:lnTo>
                  <a:pt x="574" y="321"/>
                </a:lnTo>
                <a:lnTo>
                  <a:pt x="579" y="340"/>
                </a:lnTo>
                <a:lnTo>
                  <a:pt x="574" y="356"/>
                </a:lnTo>
                <a:lnTo>
                  <a:pt x="608" y="366"/>
                </a:lnTo>
                <a:lnTo>
                  <a:pt x="608" y="382"/>
                </a:lnTo>
                <a:lnTo>
                  <a:pt x="664" y="422"/>
                </a:lnTo>
                <a:lnTo>
                  <a:pt x="660" y="458"/>
                </a:lnTo>
                <a:lnTo>
                  <a:pt x="616" y="422"/>
                </a:lnTo>
                <a:lnTo>
                  <a:pt x="568" y="410"/>
                </a:lnTo>
                <a:lnTo>
                  <a:pt x="527" y="373"/>
                </a:lnTo>
                <a:lnTo>
                  <a:pt x="520" y="388"/>
                </a:lnTo>
                <a:lnTo>
                  <a:pt x="501" y="408"/>
                </a:lnTo>
                <a:lnTo>
                  <a:pt x="481" y="438"/>
                </a:lnTo>
                <a:lnTo>
                  <a:pt x="477" y="452"/>
                </a:lnTo>
                <a:lnTo>
                  <a:pt x="459" y="406"/>
                </a:lnTo>
                <a:lnTo>
                  <a:pt x="485" y="381"/>
                </a:lnTo>
                <a:lnTo>
                  <a:pt x="494" y="354"/>
                </a:lnTo>
                <a:lnTo>
                  <a:pt x="483" y="327"/>
                </a:lnTo>
                <a:lnTo>
                  <a:pt x="481" y="315"/>
                </a:lnTo>
                <a:lnTo>
                  <a:pt x="479" y="302"/>
                </a:lnTo>
                <a:lnTo>
                  <a:pt x="453" y="281"/>
                </a:lnTo>
                <a:lnTo>
                  <a:pt x="429" y="269"/>
                </a:lnTo>
                <a:lnTo>
                  <a:pt x="409" y="260"/>
                </a:lnTo>
                <a:lnTo>
                  <a:pt x="388" y="269"/>
                </a:lnTo>
                <a:lnTo>
                  <a:pt x="392" y="290"/>
                </a:lnTo>
                <a:lnTo>
                  <a:pt x="370" y="304"/>
                </a:lnTo>
                <a:lnTo>
                  <a:pt x="379" y="329"/>
                </a:lnTo>
                <a:lnTo>
                  <a:pt x="355" y="325"/>
                </a:lnTo>
                <a:lnTo>
                  <a:pt x="331" y="331"/>
                </a:lnTo>
                <a:lnTo>
                  <a:pt x="329" y="373"/>
                </a:lnTo>
                <a:lnTo>
                  <a:pt x="331" y="394"/>
                </a:lnTo>
                <a:lnTo>
                  <a:pt x="327" y="423"/>
                </a:lnTo>
                <a:lnTo>
                  <a:pt x="340" y="446"/>
                </a:lnTo>
                <a:lnTo>
                  <a:pt x="333" y="465"/>
                </a:lnTo>
                <a:lnTo>
                  <a:pt x="370" y="498"/>
                </a:lnTo>
                <a:lnTo>
                  <a:pt x="349" y="517"/>
                </a:lnTo>
                <a:lnTo>
                  <a:pt x="359" y="567"/>
                </a:lnTo>
                <a:lnTo>
                  <a:pt x="355" y="590"/>
                </a:lnTo>
                <a:lnTo>
                  <a:pt x="329" y="611"/>
                </a:lnTo>
                <a:lnTo>
                  <a:pt x="333" y="633"/>
                </a:lnTo>
                <a:lnTo>
                  <a:pt x="380" y="703"/>
                </a:lnTo>
              </a:path>
            </a:pathLst>
          </a:custGeom>
          <a:solidFill>
            <a:srgbClr val="66ffff"/>
          </a:solidFill>
          <a:ln w="6480">
            <a:solidFill>
              <a:srgbClr val="808080"/>
            </a:solidFill>
            <a:round/>
          </a:ln>
        </p:spPr>
        <p:style>
          <a:lnRef idx="0"/>
          <a:fillRef idx="0"/>
          <a:effectRef idx="0"/>
          <a:fontRef idx="minor"/>
        </p:style>
        <p:txBody>
          <a:bodyPr anchor="t">
            <a:spAutoFit/>
          </a:bodyPr>
          <a:p>
            <a:endParaRPr b="0" lang="en-US" sz="2400" strike="noStrike" u="none">
              <a:solidFill>
                <a:srgbClr val="000000"/>
              </a:solidFill>
              <a:effectLst/>
              <a:uFillTx/>
              <a:latin typeface="Times New Roman"/>
            </a:endParaRPr>
          </a:p>
        </p:txBody>
      </p:sp>
      <p:sp>
        <p:nvSpPr>
          <p:cNvPr id="477" name=""/>
          <p:cNvSpPr/>
          <p:nvPr/>
        </p:nvSpPr>
        <p:spPr>
          <a:xfrm>
            <a:off x="6039000" y="1660680"/>
            <a:ext cx="990360" cy="1074600"/>
          </a:xfrm>
          <a:custGeom>
            <a:avLst/>
            <a:gdLst/>
            <a:ahLst/>
            <a:rect l="l" t="t" r="r" b="b"/>
            <a:pathLst>
              <a:path w="604" h="618">
                <a:moveTo>
                  <a:pt x="0" y="236"/>
                </a:moveTo>
                <a:lnTo>
                  <a:pt x="26" y="174"/>
                </a:lnTo>
                <a:lnTo>
                  <a:pt x="48" y="150"/>
                </a:lnTo>
                <a:lnTo>
                  <a:pt x="72" y="116"/>
                </a:lnTo>
                <a:lnTo>
                  <a:pt x="104" y="104"/>
                </a:lnTo>
                <a:lnTo>
                  <a:pt x="112" y="88"/>
                </a:lnTo>
                <a:lnTo>
                  <a:pt x="112" y="60"/>
                </a:lnTo>
                <a:lnTo>
                  <a:pt x="126" y="52"/>
                </a:lnTo>
                <a:lnTo>
                  <a:pt x="142" y="52"/>
                </a:lnTo>
                <a:lnTo>
                  <a:pt x="142" y="36"/>
                </a:lnTo>
                <a:lnTo>
                  <a:pt x="152" y="30"/>
                </a:lnTo>
                <a:lnTo>
                  <a:pt x="154" y="0"/>
                </a:lnTo>
                <a:lnTo>
                  <a:pt x="168" y="6"/>
                </a:lnTo>
                <a:lnTo>
                  <a:pt x="182" y="6"/>
                </a:lnTo>
                <a:lnTo>
                  <a:pt x="192" y="16"/>
                </a:lnTo>
                <a:lnTo>
                  <a:pt x="208" y="34"/>
                </a:lnTo>
                <a:lnTo>
                  <a:pt x="216" y="12"/>
                </a:lnTo>
                <a:lnTo>
                  <a:pt x="242" y="14"/>
                </a:lnTo>
                <a:lnTo>
                  <a:pt x="254" y="26"/>
                </a:lnTo>
                <a:lnTo>
                  <a:pt x="252" y="44"/>
                </a:lnTo>
                <a:lnTo>
                  <a:pt x="262" y="60"/>
                </a:lnTo>
                <a:lnTo>
                  <a:pt x="276" y="60"/>
                </a:lnTo>
                <a:lnTo>
                  <a:pt x="296" y="56"/>
                </a:lnTo>
                <a:lnTo>
                  <a:pt x="318" y="54"/>
                </a:lnTo>
                <a:lnTo>
                  <a:pt x="320" y="84"/>
                </a:lnTo>
                <a:lnTo>
                  <a:pt x="340" y="114"/>
                </a:lnTo>
                <a:lnTo>
                  <a:pt x="344" y="138"/>
                </a:lnTo>
                <a:lnTo>
                  <a:pt x="356" y="152"/>
                </a:lnTo>
                <a:lnTo>
                  <a:pt x="366" y="178"/>
                </a:lnTo>
                <a:lnTo>
                  <a:pt x="386" y="184"/>
                </a:lnTo>
                <a:lnTo>
                  <a:pt x="452" y="172"/>
                </a:lnTo>
                <a:lnTo>
                  <a:pt x="476" y="172"/>
                </a:lnTo>
                <a:lnTo>
                  <a:pt x="500" y="180"/>
                </a:lnTo>
                <a:lnTo>
                  <a:pt x="524" y="182"/>
                </a:lnTo>
                <a:lnTo>
                  <a:pt x="550" y="194"/>
                </a:lnTo>
                <a:lnTo>
                  <a:pt x="568" y="216"/>
                </a:lnTo>
                <a:lnTo>
                  <a:pt x="580" y="218"/>
                </a:lnTo>
                <a:lnTo>
                  <a:pt x="594" y="234"/>
                </a:lnTo>
                <a:lnTo>
                  <a:pt x="604" y="256"/>
                </a:lnTo>
                <a:lnTo>
                  <a:pt x="594" y="274"/>
                </a:lnTo>
                <a:lnTo>
                  <a:pt x="588" y="284"/>
                </a:lnTo>
                <a:lnTo>
                  <a:pt x="574" y="280"/>
                </a:lnTo>
                <a:lnTo>
                  <a:pt x="560" y="284"/>
                </a:lnTo>
                <a:lnTo>
                  <a:pt x="550" y="270"/>
                </a:lnTo>
                <a:lnTo>
                  <a:pt x="546" y="252"/>
                </a:lnTo>
                <a:lnTo>
                  <a:pt x="536" y="262"/>
                </a:lnTo>
                <a:lnTo>
                  <a:pt x="522" y="236"/>
                </a:lnTo>
                <a:lnTo>
                  <a:pt x="524" y="272"/>
                </a:lnTo>
                <a:lnTo>
                  <a:pt x="522" y="294"/>
                </a:lnTo>
                <a:lnTo>
                  <a:pt x="520" y="312"/>
                </a:lnTo>
                <a:lnTo>
                  <a:pt x="520" y="332"/>
                </a:lnTo>
                <a:lnTo>
                  <a:pt x="526" y="364"/>
                </a:lnTo>
                <a:lnTo>
                  <a:pt x="528" y="378"/>
                </a:lnTo>
                <a:lnTo>
                  <a:pt x="524" y="404"/>
                </a:lnTo>
                <a:lnTo>
                  <a:pt x="524" y="420"/>
                </a:lnTo>
                <a:lnTo>
                  <a:pt x="514" y="434"/>
                </a:lnTo>
                <a:lnTo>
                  <a:pt x="520" y="462"/>
                </a:lnTo>
                <a:lnTo>
                  <a:pt x="508" y="496"/>
                </a:lnTo>
                <a:lnTo>
                  <a:pt x="486" y="506"/>
                </a:lnTo>
                <a:lnTo>
                  <a:pt x="480" y="490"/>
                </a:lnTo>
                <a:lnTo>
                  <a:pt x="492" y="470"/>
                </a:lnTo>
                <a:lnTo>
                  <a:pt x="496" y="456"/>
                </a:lnTo>
                <a:lnTo>
                  <a:pt x="496" y="420"/>
                </a:lnTo>
                <a:lnTo>
                  <a:pt x="476" y="382"/>
                </a:lnTo>
                <a:lnTo>
                  <a:pt x="460" y="360"/>
                </a:lnTo>
                <a:lnTo>
                  <a:pt x="448" y="382"/>
                </a:lnTo>
                <a:lnTo>
                  <a:pt x="444" y="402"/>
                </a:lnTo>
                <a:lnTo>
                  <a:pt x="432" y="404"/>
                </a:lnTo>
                <a:lnTo>
                  <a:pt x="426" y="386"/>
                </a:lnTo>
                <a:lnTo>
                  <a:pt x="430" y="366"/>
                </a:lnTo>
                <a:lnTo>
                  <a:pt x="434" y="346"/>
                </a:lnTo>
                <a:lnTo>
                  <a:pt x="436" y="326"/>
                </a:lnTo>
                <a:lnTo>
                  <a:pt x="422" y="300"/>
                </a:lnTo>
                <a:lnTo>
                  <a:pt x="424" y="282"/>
                </a:lnTo>
                <a:lnTo>
                  <a:pt x="412" y="258"/>
                </a:lnTo>
                <a:lnTo>
                  <a:pt x="402" y="252"/>
                </a:lnTo>
                <a:lnTo>
                  <a:pt x="378" y="244"/>
                </a:lnTo>
                <a:lnTo>
                  <a:pt x="364" y="236"/>
                </a:lnTo>
                <a:lnTo>
                  <a:pt x="362" y="224"/>
                </a:lnTo>
                <a:lnTo>
                  <a:pt x="344" y="246"/>
                </a:lnTo>
                <a:lnTo>
                  <a:pt x="350" y="280"/>
                </a:lnTo>
                <a:lnTo>
                  <a:pt x="332" y="302"/>
                </a:lnTo>
                <a:lnTo>
                  <a:pt x="324" y="328"/>
                </a:lnTo>
                <a:lnTo>
                  <a:pt x="304" y="338"/>
                </a:lnTo>
                <a:lnTo>
                  <a:pt x="306" y="378"/>
                </a:lnTo>
                <a:lnTo>
                  <a:pt x="286" y="406"/>
                </a:lnTo>
                <a:lnTo>
                  <a:pt x="300" y="438"/>
                </a:lnTo>
                <a:lnTo>
                  <a:pt x="312" y="472"/>
                </a:lnTo>
                <a:lnTo>
                  <a:pt x="320" y="510"/>
                </a:lnTo>
                <a:lnTo>
                  <a:pt x="302" y="552"/>
                </a:lnTo>
                <a:lnTo>
                  <a:pt x="292" y="598"/>
                </a:lnTo>
                <a:lnTo>
                  <a:pt x="278" y="618"/>
                </a:lnTo>
                <a:lnTo>
                  <a:pt x="262" y="614"/>
                </a:lnTo>
                <a:lnTo>
                  <a:pt x="244" y="576"/>
                </a:lnTo>
                <a:lnTo>
                  <a:pt x="246" y="520"/>
                </a:lnTo>
                <a:lnTo>
                  <a:pt x="236" y="496"/>
                </a:lnTo>
                <a:lnTo>
                  <a:pt x="236" y="466"/>
                </a:lnTo>
                <a:lnTo>
                  <a:pt x="240" y="418"/>
                </a:lnTo>
                <a:lnTo>
                  <a:pt x="240" y="382"/>
                </a:lnTo>
                <a:lnTo>
                  <a:pt x="248" y="364"/>
                </a:lnTo>
                <a:lnTo>
                  <a:pt x="244" y="348"/>
                </a:lnTo>
                <a:lnTo>
                  <a:pt x="232" y="366"/>
                </a:lnTo>
                <a:lnTo>
                  <a:pt x="214" y="374"/>
                </a:lnTo>
                <a:lnTo>
                  <a:pt x="216" y="338"/>
                </a:lnTo>
                <a:lnTo>
                  <a:pt x="230" y="308"/>
                </a:lnTo>
                <a:lnTo>
                  <a:pt x="244" y="284"/>
                </a:lnTo>
                <a:lnTo>
                  <a:pt x="254" y="258"/>
                </a:lnTo>
                <a:lnTo>
                  <a:pt x="274" y="258"/>
                </a:lnTo>
                <a:lnTo>
                  <a:pt x="286" y="228"/>
                </a:lnTo>
                <a:lnTo>
                  <a:pt x="314" y="222"/>
                </a:lnTo>
                <a:lnTo>
                  <a:pt x="336" y="212"/>
                </a:lnTo>
                <a:lnTo>
                  <a:pt x="354" y="210"/>
                </a:lnTo>
                <a:lnTo>
                  <a:pt x="354" y="198"/>
                </a:lnTo>
                <a:lnTo>
                  <a:pt x="348" y="188"/>
                </a:lnTo>
                <a:lnTo>
                  <a:pt x="340" y="170"/>
                </a:lnTo>
                <a:lnTo>
                  <a:pt x="318" y="166"/>
                </a:lnTo>
                <a:lnTo>
                  <a:pt x="276" y="182"/>
                </a:lnTo>
                <a:lnTo>
                  <a:pt x="256" y="212"/>
                </a:lnTo>
                <a:lnTo>
                  <a:pt x="240" y="216"/>
                </a:lnTo>
                <a:lnTo>
                  <a:pt x="206" y="176"/>
                </a:lnTo>
                <a:lnTo>
                  <a:pt x="164" y="198"/>
                </a:lnTo>
                <a:lnTo>
                  <a:pt x="152" y="206"/>
                </a:lnTo>
                <a:lnTo>
                  <a:pt x="148" y="178"/>
                </a:lnTo>
                <a:lnTo>
                  <a:pt x="158" y="172"/>
                </a:lnTo>
                <a:lnTo>
                  <a:pt x="172" y="150"/>
                </a:lnTo>
                <a:lnTo>
                  <a:pt x="186" y="130"/>
                </a:lnTo>
                <a:lnTo>
                  <a:pt x="178" y="118"/>
                </a:lnTo>
                <a:lnTo>
                  <a:pt x="160" y="144"/>
                </a:lnTo>
                <a:lnTo>
                  <a:pt x="148" y="158"/>
                </a:lnTo>
                <a:lnTo>
                  <a:pt x="128" y="186"/>
                </a:lnTo>
                <a:lnTo>
                  <a:pt x="112" y="208"/>
                </a:lnTo>
                <a:lnTo>
                  <a:pt x="78" y="220"/>
                </a:lnTo>
                <a:lnTo>
                  <a:pt x="52" y="228"/>
                </a:lnTo>
                <a:lnTo>
                  <a:pt x="44" y="214"/>
                </a:lnTo>
                <a:lnTo>
                  <a:pt x="28" y="220"/>
                </a:lnTo>
                <a:lnTo>
                  <a:pt x="14" y="230"/>
                </a:lnTo>
                <a:lnTo>
                  <a:pt x="0" y="236"/>
                </a:lnTo>
                <a:close/>
              </a:path>
            </a:pathLst>
          </a:custGeom>
          <a:noFill/>
          <a:ln w="0">
            <a:noFill/>
          </a:ln>
        </p:spPr>
        <p:style>
          <a:lnRef idx="0"/>
          <a:fillRef idx="0"/>
          <a:effectRef idx="0"/>
          <a:fontRef idx="minor"/>
        </p:style>
        <p:txBody>
          <a:bodyPr anchor="t">
            <a:spAutoFit/>
          </a:bodyPr>
          <a:p>
            <a:endParaRPr b="0" lang="en-US" sz="2400" strike="noStrike" u="none">
              <a:solidFill>
                <a:srgbClr val="000000"/>
              </a:solidFill>
              <a:effectLst/>
              <a:uFillTx/>
              <a:latin typeface="Times New Roman"/>
            </a:endParaRPr>
          </a:p>
        </p:txBody>
      </p:sp>
      <p:sp>
        <p:nvSpPr>
          <p:cNvPr id="478" name=""/>
          <p:cNvSpPr/>
          <p:nvPr/>
        </p:nvSpPr>
        <p:spPr>
          <a:xfrm>
            <a:off x="6224760" y="2065320"/>
            <a:ext cx="349200" cy="141480"/>
          </a:xfrm>
          <a:prstGeom prst="rect">
            <a:avLst/>
          </a:prstGeom>
          <a:solidFill>
            <a:srgbClr val="000000"/>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479" name=""/>
          <p:cNvSpPr/>
          <p:nvPr/>
        </p:nvSpPr>
        <p:spPr>
          <a:xfrm>
            <a:off x="6143760" y="2011320"/>
            <a:ext cx="472680" cy="231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MAIN</a:t>
            </a:r>
            <a:endParaRPr b="0" lang="en-US" sz="900" strike="noStrike" u="none">
              <a:solidFill>
                <a:srgbClr val="000000"/>
              </a:solidFill>
              <a:effectLst/>
              <a:uFillTx/>
              <a:latin typeface="Times New Roman"/>
            </a:endParaRPr>
          </a:p>
        </p:txBody>
      </p:sp>
      <p:grpSp>
        <p:nvGrpSpPr>
          <p:cNvPr id="480" name=""/>
          <p:cNvGrpSpPr/>
          <p:nvPr/>
        </p:nvGrpSpPr>
        <p:grpSpPr>
          <a:xfrm>
            <a:off x="2916360" y="1515960"/>
            <a:ext cx="5246280" cy="3062160"/>
            <a:chOff x="2916360" y="1515960"/>
            <a:chExt cx="5246280" cy="3062160"/>
          </a:xfrm>
        </p:grpSpPr>
        <p:sp>
          <p:nvSpPr>
            <p:cNvPr id="481" name=""/>
            <p:cNvSpPr/>
            <p:nvPr/>
          </p:nvSpPr>
          <p:spPr>
            <a:xfrm>
              <a:off x="8052840" y="1875960"/>
              <a:ext cx="109800" cy="396720"/>
            </a:xfrm>
            <a:custGeom>
              <a:avLst/>
              <a:gdLst/>
              <a:ahLst/>
              <a:rect l="l" t="t" r="r" b="b"/>
              <a:pathLst>
                <a:path w="67" h="228">
                  <a:moveTo>
                    <a:pt x="0" y="0"/>
                  </a:moveTo>
                  <a:lnTo>
                    <a:pt x="0" y="26"/>
                  </a:lnTo>
                  <a:lnTo>
                    <a:pt x="6" y="69"/>
                  </a:lnTo>
                  <a:lnTo>
                    <a:pt x="6" y="79"/>
                  </a:lnTo>
                  <a:lnTo>
                    <a:pt x="0" y="85"/>
                  </a:lnTo>
                  <a:lnTo>
                    <a:pt x="0" y="95"/>
                  </a:lnTo>
                  <a:lnTo>
                    <a:pt x="0" y="111"/>
                  </a:lnTo>
                  <a:lnTo>
                    <a:pt x="16" y="127"/>
                  </a:lnTo>
                  <a:lnTo>
                    <a:pt x="21" y="138"/>
                  </a:lnTo>
                  <a:lnTo>
                    <a:pt x="42" y="185"/>
                  </a:lnTo>
                  <a:lnTo>
                    <a:pt x="62" y="196"/>
                  </a:lnTo>
                  <a:lnTo>
                    <a:pt x="67" y="201"/>
                  </a:lnTo>
                  <a:lnTo>
                    <a:pt x="62" y="222"/>
                  </a:lnTo>
                  <a:lnTo>
                    <a:pt x="67" y="228"/>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2" name=""/>
            <p:cNvSpPr/>
            <p:nvPr/>
          </p:nvSpPr>
          <p:spPr>
            <a:xfrm>
              <a:off x="3179160" y="2050200"/>
              <a:ext cx="152640" cy="1734840"/>
            </a:xfrm>
            <a:custGeom>
              <a:avLst/>
              <a:gdLst/>
              <a:ahLst/>
              <a:rect l="l" t="t" r="r" b="b"/>
              <a:pathLst>
                <a:path w="93" h="997">
                  <a:moveTo>
                    <a:pt x="0" y="997"/>
                  </a:moveTo>
                  <a:lnTo>
                    <a:pt x="51" y="912"/>
                  </a:lnTo>
                  <a:lnTo>
                    <a:pt x="93" y="483"/>
                  </a:lnTo>
                  <a:lnTo>
                    <a:pt x="82" y="27"/>
                  </a:lnTo>
                  <a:lnTo>
                    <a:pt x="67" y="0"/>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3" name=""/>
            <p:cNvSpPr/>
            <p:nvPr/>
          </p:nvSpPr>
          <p:spPr>
            <a:xfrm>
              <a:off x="3305160" y="3074760"/>
              <a:ext cx="677880" cy="727560"/>
            </a:xfrm>
            <a:custGeom>
              <a:avLst/>
              <a:gdLst/>
              <a:ahLst/>
              <a:rect l="l" t="t" r="r" b="b"/>
              <a:pathLst>
                <a:path w="413" h="418">
                  <a:moveTo>
                    <a:pt x="0" y="418"/>
                  </a:moveTo>
                  <a:lnTo>
                    <a:pt x="0" y="413"/>
                  </a:lnTo>
                  <a:lnTo>
                    <a:pt x="191" y="339"/>
                  </a:lnTo>
                  <a:lnTo>
                    <a:pt x="196" y="323"/>
                  </a:lnTo>
                  <a:lnTo>
                    <a:pt x="196" y="312"/>
                  </a:lnTo>
                  <a:lnTo>
                    <a:pt x="202" y="307"/>
                  </a:lnTo>
                  <a:lnTo>
                    <a:pt x="222" y="265"/>
                  </a:lnTo>
                  <a:lnTo>
                    <a:pt x="233" y="233"/>
                  </a:lnTo>
                  <a:lnTo>
                    <a:pt x="403" y="79"/>
                  </a:lnTo>
                  <a:lnTo>
                    <a:pt x="413" y="0"/>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4" name=""/>
            <p:cNvSpPr/>
            <p:nvPr/>
          </p:nvSpPr>
          <p:spPr>
            <a:xfrm>
              <a:off x="5221800" y="2013840"/>
              <a:ext cx="390960" cy="203040"/>
            </a:xfrm>
            <a:custGeom>
              <a:avLst/>
              <a:gdLst/>
              <a:ahLst/>
              <a:rect l="l" t="t" r="r" b="b"/>
              <a:pathLst>
                <a:path w="238" h="117">
                  <a:moveTo>
                    <a:pt x="0" y="0"/>
                  </a:moveTo>
                  <a:lnTo>
                    <a:pt x="238" y="106"/>
                  </a:lnTo>
                  <a:lnTo>
                    <a:pt x="238" y="117"/>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5" name=""/>
            <p:cNvSpPr/>
            <p:nvPr/>
          </p:nvSpPr>
          <p:spPr>
            <a:xfrm>
              <a:off x="5612760" y="2216880"/>
              <a:ext cx="83520" cy="17640"/>
            </a:xfrm>
            <a:custGeom>
              <a:avLst/>
              <a:gdLst/>
              <a:ahLst/>
              <a:rect l="l" t="t" r="r" b="b"/>
              <a:pathLst>
                <a:path w="51" h="10">
                  <a:moveTo>
                    <a:pt x="0" y="0"/>
                  </a:moveTo>
                  <a:lnTo>
                    <a:pt x="10" y="5"/>
                  </a:lnTo>
                  <a:lnTo>
                    <a:pt x="30" y="5"/>
                  </a:lnTo>
                  <a:lnTo>
                    <a:pt x="51" y="10"/>
                  </a:lnTo>
                </a:path>
              </a:pathLst>
            </a:custGeom>
            <a:noFill/>
            <a:ln w="12600">
              <a:solidFill>
                <a:srgbClr val="ffffff"/>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486" name=""/>
            <p:cNvSpPr/>
            <p:nvPr/>
          </p:nvSpPr>
          <p:spPr>
            <a:xfrm>
              <a:off x="5696280" y="2234880"/>
              <a:ext cx="42120" cy="38160"/>
            </a:xfrm>
            <a:custGeom>
              <a:avLst/>
              <a:gdLst/>
              <a:ahLst/>
              <a:rect l="l" t="t" r="r" b="b"/>
              <a:pathLst>
                <a:path w="26" h="22">
                  <a:moveTo>
                    <a:pt x="0" y="0"/>
                  </a:moveTo>
                  <a:lnTo>
                    <a:pt x="5" y="6"/>
                  </a:lnTo>
                  <a:lnTo>
                    <a:pt x="16" y="16"/>
                  </a:lnTo>
                  <a:lnTo>
                    <a:pt x="26" y="22"/>
                  </a:lnTo>
                </a:path>
              </a:pathLst>
            </a:custGeom>
            <a:noFill/>
            <a:ln w="1260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487" name=""/>
            <p:cNvSpPr/>
            <p:nvPr/>
          </p:nvSpPr>
          <p:spPr>
            <a:xfrm>
              <a:off x="5738760" y="2273040"/>
              <a:ext cx="34560" cy="1440"/>
            </a:xfrm>
            <a:prstGeom prst="line">
              <a:avLst/>
            </a:prstGeom>
            <a:ln w="1260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488" name=""/>
            <p:cNvSpPr/>
            <p:nvPr/>
          </p:nvSpPr>
          <p:spPr>
            <a:xfrm>
              <a:off x="5187240" y="2041560"/>
              <a:ext cx="865080" cy="74880"/>
            </a:xfrm>
            <a:custGeom>
              <a:avLst/>
              <a:gdLst/>
              <a:ahLst/>
              <a:rect l="l" t="t" r="r" b="b"/>
              <a:pathLst>
                <a:path w="527" h="43">
                  <a:moveTo>
                    <a:pt x="0" y="11"/>
                  </a:moveTo>
                  <a:lnTo>
                    <a:pt x="6" y="0"/>
                  </a:lnTo>
                  <a:lnTo>
                    <a:pt x="78" y="5"/>
                  </a:lnTo>
                  <a:lnTo>
                    <a:pt x="155" y="43"/>
                  </a:lnTo>
                  <a:lnTo>
                    <a:pt x="517" y="27"/>
                  </a:lnTo>
                  <a:lnTo>
                    <a:pt x="527" y="16"/>
                  </a:lnTo>
                </a:path>
              </a:pathLst>
            </a:custGeom>
            <a:noFill/>
            <a:ln w="1260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489" name=""/>
            <p:cNvSpPr/>
            <p:nvPr/>
          </p:nvSpPr>
          <p:spPr>
            <a:xfrm>
              <a:off x="6018120" y="3591720"/>
              <a:ext cx="754920" cy="986400"/>
            </a:xfrm>
            <a:custGeom>
              <a:avLst/>
              <a:gdLst/>
              <a:ahLst/>
              <a:rect l="l" t="t" r="r" b="b"/>
              <a:pathLst>
                <a:path w="460" h="567">
                  <a:moveTo>
                    <a:pt x="0" y="561"/>
                  </a:moveTo>
                  <a:lnTo>
                    <a:pt x="16" y="561"/>
                  </a:lnTo>
                  <a:lnTo>
                    <a:pt x="21" y="556"/>
                  </a:lnTo>
                  <a:lnTo>
                    <a:pt x="52" y="556"/>
                  </a:lnTo>
                  <a:lnTo>
                    <a:pt x="57" y="556"/>
                  </a:lnTo>
                  <a:lnTo>
                    <a:pt x="124" y="556"/>
                  </a:lnTo>
                  <a:lnTo>
                    <a:pt x="181" y="561"/>
                  </a:lnTo>
                  <a:lnTo>
                    <a:pt x="191" y="561"/>
                  </a:lnTo>
                  <a:lnTo>
                    <a:pt x="202" y="567"/>
                  </a:lnTo>
                  <a:lnTo>
                    <a:pt x="217" y="561"/>
                  </a:lnTo>
                  <a:lnTo>
                    <a:pt x="243" y="561"/>
                  </a:lnTo>
                  <a:lnTo>
                    <a:pt x="238" y="514"/>
                  </a:lnTo>
                  <a:lnTo>
                    <a:pt x="238" y="498"/>
                  </a:lnTo>
                  <a:lnTo>
                    <a:pt x="243" y="429"/>
                  </a:lnTo>
                  <a:lnTo>
                    <a:pt x="238" y="408"/>
                  </a:lnTo>
                  <a:lnTo>
                    <a:pt x="243" y="355"/>
                  </a:lnTo>
                  <a:lnTo>
                    <a:pt x="238" y="349"/>
                  </a:lnTo>
                  <a:lnTo>
                    <a:pt x="243" y="328"/>
                  </a:lnTo>
                  <a:lnTo>
                    <a:pt x="248" y="339"/>
                  </a:lnTo>
                  <a:lnTo>
                    <a:pt x="248" y="323"/>
                  </a:lnTo>
                  <a:lnTo>
                    <a:pt x="274" y="286"/>
                  </a:lnTo>
                  <a:lnTo>
                    <a:pt x="279" y="280"/>
                  </a:lnTo>
                  <a:lnTo>
                    <a:pt x="310" y="270"/>
                  </a:lnTo>
                  <a:lnTo>
                    <a:pt x="372" y="217"/>
                  </a:lnTo>
                  <a:lnTo>
                    <a:pt x="460" y="132"/>
                  </a:lnTo>
                  <a:lnTo>
                    <a:pt x="418" y="148"/>
                  </a:lnTo>
                  <a:lnTo>
                    <a:pt x="377" y="159"/>
                  </a:lnTo>
                  <a:lnTo>
                    <a:pt x="362" y="169"/>
                  </a:lnTo>
                  <a:lnTo>
                    <a:pt x="331" y="180"/>
                  </a:lnTo>
                  <a:lnTo>
                    <a:pt x="320" y="164"/>
                  </a:lnTo>
                  <a:lnTo>
                    <a:pt x="264" y="116"/>
                  </a:lnTo>
                  <a:lnTo>
                    <a:pt x="258" y="106"/>
                  </a:lnTo>
                  <a:lnTo>
                    <a:pt x="253" y="100"/>
                  </a:lnTo>
                  <a:lnTo>
                    <a:pt x="248" y="53"/>
                  </a:lnTo>
                  <a:lnTo>
                    <a:pt x="248" y="42"/>
                  </a:lnTo>
                  <a:lnTo>
                    <a:pt x="269" y="0"/>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0" name=""/>
            <p:cNvSpPr/>
            <p:nvPr/>
          </p:nvSpPr>
          <p:spPr>
            <a:xfrm>
              <a:off x="6044760" y="4097880"/>
              <a:ext cx="372600" cy="469800"/>
            </a:xfrm>
            <a:custGeom>
              <a:avLst/>
              <a:gdLst/>
              <a:ahLst/>
              <a:rect l="l" t="t" r="r" b="b"/>
              <a:pathLst>
                <a:path w="227" h="270">
                  <a:moveTo>
                    <a:pt x="82" y="117"/>
                  </a:moveTo>
                  <a:lnTo>
                    <a:pt x="15" y="228"/>
                  </a:lnTo>
                  <a:lnTo>
                    <a:pt x="0" y="270"/>
                  </a:lnTo>
                  <a:lnTo>
                    <a:pt x="5" y="207"/>
                  </a:lnTo>
                  <a:lnTo>
                    <a:pt x="62" y="64"/>
                  </a:lnTo>
                  <a:lnTo>
                    <a:pt x="57" y="53"/>
                  </a:lnTo>
                  <a:lnTo>
                    <a:pt x="72" y="32"/>
                  </a:lnTo>
                  <a:lnTo>
                    <a:pt x="77" y="0"/>
                  </a:lnTo>
                  <a:lnTo>
                    <a:pt x="108" y="53"/>
                  </a:lnTo>
                  <a:lnTo>
                    <a:pt x="150" y="53"/>
                  </a:lnTo>
                  <a:lnTo>
                    <a:pt x="170" y="85"/>
                  </a:lnTo>
                  <a:lnTo>
                    <a:pt x="201" y="90"/>
                  </a:lnTo>
                  <a:lnTo>
                    <a:pt x="227" y="64"/>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1" name=""/>
            <p:cNvSpPr/>
            <p:nvPr/>
          </p:nvSpPr>
          <p:spPr>
            <a:xfrm>
              <a:off x="6366240" y="4254840"/>
              <a:ext cx="34200" cy="74880"/>
            </a:xfrm>
            <a:custGeom>
              <a:avLst/>
              <a:gdLst/>
              <a:ahLst/>
              <a:rect l="l" t="t" r="r" b="b"/>
              <a:pathLst>
                <a:path w="21" h="43">
                  <a:moveTo>
                    <a:pt x="5" y="0"/>
                  </a:moveTo>
                  <a:lnTo>
                    <a:pt x="0" y="21"/>
                  </a:lnTo>
                  <a:lnTo>
                    <a:pt x="21" y="43"/>
                  </a:lnTo>
                </a:path>
              </a:pathLst>
            </a:custGeom>
            <a:noFill/>
            <a:ln w="1260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492" name=""/>
            <p:cNvSpPr/>
            <p:nvPr/>
          </p:nvSpPr>
          <p:spPr>
            <a:xfrm>
              <a:off x="6400800" y="4329720"/>
              <a:ext cx="118080" cy="109440"/>
            </a:xfrm>
            <a:custGeom>
              <a:avLst/>
              <a:gdLst/>
              <a:ahLst/>
              <a:rect l="l" t="t" r="r" b="b"/>
              <a:pathLst>
                <a:path w="72" h="63">
                  <a:moveTo>
                    <a:pt x="0" y="0"/>
                  </a:moveTo>
                  <a:lnTo>
                    <a:pt x="5" y="0"/>
                  </a:lnTo>
                  <a:lnTo>
                    <a:pt x="15" y="5"/>
                  </a:lnTo>
                  <a:lnTo>
                    <a:pt x="31" y="15"/>
                  </a:lnTo>
                  <a:lnTo>
                    <a:pt x="46" y="26"/>
                  </a:lnTo>
                  <a:lnTo>
                    <a:pt x="62" y="42"/>
                  </a:lnTo>
                  <a:lnTo>
                    <a:pt x="72" y="63"/>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3" name=""/>
            <p:cNvSpPr/>
            <p:nvPr/>
          </p:nvSpPr>
          <p:spPr>
            <a:xfrm>
              <a:off x="6307200" y="4448160"/>
              <a:ext cx="364320" cy="119880"/>
            </a:xfrm>
            <a:custGeom>
              <a:avLst/>
              <a:gdLst/>
              <a:ahLst/>
              <a:rect l="l" t="t" r="r" b="b"/>
              <a:pathLst>
                <a:path w="222" h="69">
                  <a:moveTo>
                    <a:pt x="15" y="69"/>
                  </a:moveTo>
                  <a:lnTo>
                    <a:pt x="0" y="11"/>
                  </a:lnTo>
                  <a:lnTo>
                    <a:pt x="31" y="6"/>
                  </a:lnTo>
                  <a:lnTo>
                    <a:pt x="31" y="11"/>
                  </a:lnTo>
                  <a:lnTo>
                    <a:pt x="62" y="11"/>
                  </a:lnTo>
                  <a:lnTo>
                    <a:pt x="222" y="0"/>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4" name=""/>
            <p:cNvSpPr/>
            <p:nvPr/>
          </p:nvSpPr>
          <p:spPr>
            <a:xfrm>
              <a:off x="6060960" y="3793680"/>
              <a:ext cx="84960" cy="64080"/>
            </a:xfrm>
            <a:custGeom>
              <a:avLst/>
              <a:gdLst/>
              <a:ahLst/>
              <a:rect l="l" t="t" r="r" b="b"/>
              <a:pathLst>
                <a:path w="52" h="37">
                  <a:moveTo>
                    <a:pt x="5" y="0"/>
                  </a:moveTo>
                  <a:lnTo>
                    <a:pt x="0" y="21"/>
                  </a:lnTo>
                  <a:lnTo>
                    <a:pt x="16" y="27"/>
                  </a:lnTo>
                  <a:lnTo>
                    <a:pt x="52" y="37"/>
                  </a:lnTo>
                </a:path>
              </a:pathLst>
            </a:custGeom>
            <a:noFill/>
            <a:ln w="1260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495" name=""/>
            <p:cNvSpPr/>
            <p:nvPr/>
          </p:nvSpPr>
          <p:spPr>
            <a:xfrm>
              <a:off x="5942520" y="3692880"/>
              <a:ext cx="482760" cy="405000"/>
            </a:xfrm>
            <a:custGeom>
              <a:avLst/>
              <a:gdLst/>
              <a:ahLst/>
              <a:rect l="l" t="t" r="r" b="b"/>
              <a:pathLst>
                <a:path w="294" h="233">
                  <a:moveTo>
                    <a:pt x="294" y="0"/>
                  </a:moveTo>
                  <a:lnTo>
                    <a:pt x="191" y="10"/>
                  </a:lnTo>
                  <a:lnTo>
                    <a:pt x="191" y="21"/>
                  </a:lnTo>
                  <a:lnTo>
                    <a:pt x="165" y="116"/>
                  </a:lnTo>
                  <a:lnTo>
                    <a:pt x="134" y="127"/>
                  </a:lnTo>
                  <a:lnTo>
                    <a:pt x="113" y="122"/>
                  </a:lnTo>
                  <a:lnTo>
                    <a:pt x="113" y="132"/>
                  </a:lnTo>
                  <a:lnTo>
                    <a:pt x="103" y="143"/>
                  </a:lnTo>
                  <a:lnTo>
                    <a:pt x="82" y="233"/>
                  </a:lnTo>
                  <a:lnTo>
                    <a:pt x="139" y="233"/>
                  </a:lnTo>
                  <a:lnTo>
                    <a:pt x="134" y="106"/>
                  </a:lnTo>
                  <a:lnTo>
                    <a:pt x="124" y="95"/>
                  </a:lnTo>
                  <a:lnTo>
                    <a:pt x="119" y="90"/>
                  </a:lnTo>
                  <a:lnTo>
                    <a:pt x="129" y="74"/>
                  </a:lnTo>
                  <a:lnTo>
                    <a:pt x="113" y="74"/>
                  </a:lnTo>
                  <a:lnTo>
                    <a:pt x="103" y="48"/>
                  </a:lnTo>
                  <a:lnTo>
                    <a:pt x="88" y="48"/>
                  </a:lnTo>
                  <a:lnTo>
                    <a:pt x="88" y="42"/>
                  </a:lnTo>
                  <a:lnTo>
                    <a:pt x="72" y="42"/>
                  </a:lnTo>
                  <a:lnTo>
                    <a:pt x="72" y="85"/>
                  </a:lnTo>
                  <a:lnTo>
                    <a:pt x="5" y="79"/>
                  </a:lnTo>
                  <a:lnTo>
                    <a:pt x="0" y="69"/>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6" name=""/>
            <p:cNvSpPr/>
            <p:nvPr/>
          </p:nvSpPr>
          <p:spPr>
            <a:xfrm>
              <a:off x="6162840" y="3544920"/>
              <a:ext cx="975240" cy="331920"/>
            </a:xfrm>
            <a:custGeom>
              <a:avLst/>
              <a:gdLst/>
              <a:ahLst/>
              <a:rect l="l" t="t" r="r" b="b"/>
              <a:pathLst>
                <a:path w="594" h="191">
                  <a:moveTo>
                    <a:pt x="0" y="191"/>
                  </a:moveTo>
                  <a:lnTo>
                    <a:pt x="36" y="186"/>
                  </a:lnTo>
                  <a:lnTo>
                    <a:pt x="41" y="186"/>
                  </a:lnTo>
                  <a:lnTo>
                    <a:pt x="52" y="180"/>
                  </a:lnTo>
                  <a:lnTo>
                    <a:pt x="93" y="175"/>
                  </a:lnTo>
                  <a:lnTo>
                    <a:pt x="98" y="170"/>
                  </a:lnTo>
                  <a:lnTo>
                    <a:pt x="150" y="164"/>
                  </a:lnTo>
                  <a:lnTo>
                    <a:pt x="150" y="170"/>
                  </a:lnTo>
                  <a:lnTo>
                    <a:pt x="165" y="170"/>
                  </a:lnTo>
                  <a:lnTo>
                    <a:pt x="170" y="159"/>
                  </a:lnTo>
                  <a:lnTo>
                    <a:pt x="181" y="138"/>
                  </a:lnTo>
                  <a:lnTo>
                    <a:pt x="227" y="95"/>
                  </a:lnTo>
                  <a:lnTo>
                    <a:pt x="294" y="58"/>
                  </a:lnTo>
                  <a:lnTo>
                    <a:pt x="361" y="48"/>
                  </a:lnTo>
                  <a:lnTo>
                    <a:pt x="377" y="48"/>
                  </a:lnTo>
                  <a:lnTo>
                    <a:pt x="382" y="42"/>
                  </a:lnTo>
                  <a:lnTo>
                    <a:pt x="382" y="42"/>
                  </a:lnTo>
                  <a:lnTo>
                    <a:pt x="392" y="32"/>
                  </a:lnTo>
                  <a:lnTo>
                    <a:pt x="408" y="21"/>
                  </a:lnTo>
                  <a:lnTo>
                    <a:pt x="480" y="21"/>
                  </a:lnTo>
                  <a:lnTo>
                    <a:pt x="506" y="27"/>
                  </a:lnTo>
                  <a:lnTo>
                    <a:pt x="537" y="27"/>
                  </a:lnTo>
                  <a:lnTo>
                    <a:pt x="537" y="21"/>
                  </a:lnTo>
                  <a:lnTo>
                    <a:pt x="547" y="21"/>
                  </a:lnTo>
                  <a:lnTo>
                    <a:pt x="547" y="21"/>
                  </a:lnTo>
                  <a:lnTo>
                    <a:pt x="563" y="0"/>
                  </a:lnTo>
                  <a:lnTo>
                    <a:pt x="594" y="5"/>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7" name=""/>
            <p:cNvSpPr/>
            <p:nvPr/>
          </p:nvSpPr>
          <p:spPr>
            <a:xfrm>
              <a:off x="6441840" y="3536280"/>
              <a:ext cx="356040" cy="240120"/>
            </a:xfrm>
            <a:custGeom>
              <a:avLst/>
              <a:gdLst/>
              <a:ahLst/>
              <a:rect l="l" t="t" r="r" b="b"/>
              <a:pathLst>
                <a:path w="217" h="138">
                  <a:moveTo>
                    <a:pt x="0" y="138"/>
                  </a:moveTo>
                  <a:lnTo>
                    <a:pt x="11" y="138"/>
                  </a:lnTo>
                  <a:lnTo>
                    <a:pt x="62" y="53"/>
                  </a:lnTo>
                  <a:lnTo>
                    <a:pt x="119" y="69"/>
                  </a:lnTo>
                  <a:lnTo>
                    <a:pt x="135" y="32"/>
                  </a:lnTo>
                  <a:lnTo>
                    <a:pt x="191" y="53"/>
                  </a:lnTo>
                  <a:lnTo>
                    <a:pt x="176" y="5"/>
                  </a:lnTo>
                  <a:lnTo>
                    <a:pt x="176" y="0"/>
                  </a:lnTo>
                  <a:lnTo>
                    <a:pt x="207" y="10"/>
                  </a:lnTo>
                  <a:lnTo>
                    <a:pt x="207" y="26"/>
                  </a:lnTo>
                  <a:lnTo>
                    <a:pt x="217" y="37"/>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8" name=""/>
            <p:cNvSpPr/>
            <p:nvPr/>
          </p:nvSpPr>
          <p:spPr>
            <a:xfrm>
              <a:off x="6543720" y="3480480"/>
              <a:ext cx="119880" cy="119880"/>
            </a:xfrm>
            <a:custGeom>
              <a:avLst/>
              <a:gdLst/>
              <a:ahLst/>
              <a:rect l="l" t="t" r="r" b="b"/>
              <a:pathLst>
                <a:path w="73" h="69">
                  <a:moveTo>
                    <a:pt x="0" y="0"/>
                  </a:moveTo>
                  <a:lnTo>
                    <a:pt x="26" y="16"/>
                  </a:lnTo>
                  <a:lnTo>
                    <a:pt x="31" y="32"/>
                  </a:lnTo>
                  <a:lnTo>
                    <a:pt x="42" y="69"/>
                  </a:lnTo>
                  <a:lnTo>
                    <a:pt x="73" y="64"/>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9" name=""/>
            <p:cNvSpPr/>
            <p:nvPr/>
          </p:nvSpPr>
          <p:spPr>
            <a:xfrm>
              <a:off x="7248240" y="3388320"/>
              <a:ext cx="75240" cy="83520"/>
            </a:xfrm>
            <a:custGeom>
              <a:avLst/>
              <a:gdLst/>
              <a:ahLst/>
              <a:rect l="l" t="t" r="r" b="b"/>
              <a:pathLst>
                <a:path w="46" h="48">
                  <a:moveTo>
                    <a:pt x="46" y="0"/>
                  </a:moveTo>
                  <a:lnTo>
                    <a:pt x="46" y="11"/>
                  </a:lnTo>
                  <a:lnTo>
                    <a:pt x="26" y="21"/>
                  </a:lnTo>
                  <a:lnTo>
                    <a:pt x="26" y="37"/>
                  </a:lnTo>
                  <a:lnTo>
                    <a:pt x="5" y="48"/>
                  </a:lnTo>
                  <a:lnTo>
                    <a:pt x="0" y="37"/>
                  </a:lnTo>
                </a:path>
              </a:pathLst>
            </a:custGeom>
            <a:noFill/>
            <a:ln w="1260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500" name=""/>
            <p:cNvSpPr/>
            <p:nvPr/>
          </p:nvSpPr>
          <p:spPr>
            <a:xfrm>
              <a:off x="7087320" y="3424680"/>
              <a:ext cx="117720" cy="46800"/>
            </a:xfrm>
            <a:custGeom>
              <a:avLst/>
              <a:gdLst/>
              <a:ahLst/>
              <a:rect l="l" t="t" r="r" b="b"/>
              <a:pathLst>
                <a:path w="72" h="27">
                  <a:moveTo>
                    <a:pt x="0" y="11"/>
                  </a:moveTo>
                  <a:lnTo>
                    <a:pt x="31" y="11"/>
                  </a:lnTo>
                  <a:lnTo>
                    <a:pt x="41" y="5"/>
                  </a:lnTo>
                  <a:lnTo>
                    <a:pt x="57" y="0"/>
                  </a:lnTo>
                  <a:lnTo>
                    <a:pt x="72" y="27"/>
                  </a:lnTo>
                </a:path>
              </a:pathLst>
            </a:custGeom>
            <a:noFill/>
            <a:ln w="1260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501" name=""/>
            <p:cNvSpPr/>
            <p:nvPr/>
          </p:nvSpPr>
          <p:spPr>
            <a:xfrm>
              <a:off x="6620760" y="3692880"/>
              <a:ext cx="356040" cy="304560"/>
            </a:xfrm>
            <a:custGeom>
              <a:avLst/>
              <a:gdLst/>
              <a:ahLst/>
              <a:rect l="l" t="t" r="r" b="b"/>
              <a:pathLst>
                <a:path w="217" h="175">
                  <a:moveTo>
                    <a:pt x="0" y="164"/>
                  </a:moveTo>
                  <a:lnTo>
                    <a:pt x="5" y="175"/>
                  </a:lnTo>
                  <a:lnTo>
                    <a:pt x="62" y="169"/>
                  </a:lnTo>
                  <a:lnTo>
                    <a:pt x="77" y="164"/>
                  </a:lnTo>
                  <a:lnTo>
                    <a:pt x="93" y="164"/>
                  </a:lnTo>
                  <a:lnTo>
                    <a:pt x="93" y="159"/>
                  </a:lnTo>
                  <a:lnTo>
                    <a:pt x="108" y="159"/>
                  </a:lnTo>
                  <a:lnTo>
                    <a:pt x="113" y="164"/>
                  </a:lnTo>
                  <a:lnTo>
                    <a:pt x="113" y="154"/>
                  </a:lnTo>
                  <a:lnTo>
                    <a:pt x="113" y="138"/>
                  </a:lnTo>
                  <a:lnTo>
                    <a:pt x="150" y="95"/>
                  </a:lnTo>
                  <a:lnTo>
                    <a:pt x="170" y="69"/>
                  </a:lnTo>
                  <a:lnTo>
                    <a:pt x="181" y="32"/>
                  </a:lnTo>
                  <a:lnTo>
                    <a:pt x="186" y="26"/>
                  </a:lnTo>
                  <a:lnTo>
                    <a:pt x="196" y="16"/>
                  </a:lnTo>
                  <a:lnTo>
                    <a:pt x="217" y="5"/>
                  </a:lnTo>
                  <a:lnTo>
                    <a:pt x="217" y="0"/>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2" name=""/>
            <p:cNvSpPr/>
            <p:nvPr/>
          </p:nvSpPr>
          <p:spPr>
            <a:xfrm>
              <a:off x="6977160" y="3591720"/>
              <a:ext cx="67320" cy="100800"/>
            </a:xfrm>
            <a:custGeom>
              <a:avLst/>
              <a:gdLst/>
              <a:ahLst/>
              <a:rect l="l" t="t" r="r" b="b"/>
              <a:pathLst>
                <a:path w="41" h="58">
                  <a:moveTo>
                    <a:pt x="0" y="58"/>
                  </a:moveTo>
                  <a:lnTo>
                    <a:pt x="5" y="53"/>
                  </a:lnTo>
                  <a:lnTo>
                    <a:pt x="15" y="37"/>
                  </a:lnTo>
                  <a:lnTo>
                    <a:pt x="20" y="31"/>
                  </a:lnTo>
                  <a:lnTo>
                    <a:pt x="20" y="26"/>
                  </a:lnTo>
                  <a:lnTo>
                    <a:pt x="36" y="5"/>
                  </a:lnTo>
                  <a:lnTo>
                    <a:pt x="41" y="5"/>
                  </a:lnTo>
                  <a:lnTo>
                    <a:pt x="41" y="0"/>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3" name=""/>
            <p:cNvSpPr/>
            <p:nvPr/>
          </p:nvSpPr>
          <p:spPr>
            <a:xfrm>
              <a:off x="6977160" y="3581640"/>
              <a:ext cx="83520" cy="111240"/>
            </a:xfrm>
            <a:custGeom>
              <a:avLst/>
              <a:gdLst/>
              <a:ahLst/>
              <a:rect l="l" t="t" r="r" b="b"/>
              <a:pathLst>
                <a:path w="51" h="64">
                  <a:moveTo>
                    <a:pt x="51" y="0"/>
                  </a:moveTo>
                  <a:lnTo>
                    <a:pt x="26" y="32"/>
                  </a:lnTo>
                  <a:lnTo>
                    <a:pt x="20" y="43"/>
                  </a:lnTo>
                  <a:lnTo>
                    <a:pt x="5" y="64"/>
                  </a:lnTo>
                  <a:lnTo>
                    <a:pt x="0" y="64"/>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4" name=""/>
            <p:cNvSpPr/>
            <p:nvPr/>
          </p:nvSpPr>
          <p:spPr>
            <a:xfrm>
              <a:off x="7009920" y="3471840"/>
              <a:ext cx="262800" cy="183960"/>
            </a:xfrm>
            <a:custGeom>
              <a:avLst/>
              <a:gdLst/>
              <a:ahLst/>
              <a:rect l="l" t="t" r="r" b="b"/>
              <a:pathLst>
                <a:path w="160" h="106">
                  <a:moveTo>
                    <a:pt x="160" y="0"/>
                  </a:moveTo>
                  <a:lnTo>
                    <a:pt x="155" y="5"/>
                  </a:lnTo>
                  <a:lnTo>
                    <a:pt x="129" y="10"/>
                  </a:lnTo>
                  <a:lnTo>
                    <a:pt x="124" y="16"/>
                  </a:lnTo>
                  <a:lnTo>
                    <a:pt x="119" y="0"/>
                  </a:lnTo>
                  <a:lnTo>
                    <a:pt x="114" y="21"/>
                  </a:lnTo>
                  <a:lnTo>
                    <a:pt x="93" y="31"/>
                  </a:lnTo>
                  <a:lnTo>
                    <a:pt x="78" y="47"/>
                  </a:lnTo>
                  <a:lnTo>
                    <a:pt x="67" y="58"/>
                  </a:lnTo>
                  <a:lnTo>
                    <a:pt x="36" y="69"/>
                  </a:lnTo>
                  <a:lnTo>
                    <a:pt x="42" y="74"/>
                  </a:lnTo>
                  <a:lnTo>
                    <a:pt x="47" y="79"/>
                  </a:lnTo>
                  <a:lnTo>
                    <a:pt x="42" y="84"/>
                  </a:lnTo>
                  <a:lnTo>
                    <a:pt x="26" y="84"/>
                  </a:lnTo>
                  <a:lnTo>
                    <a:pt x="11" y="90"/>
                  </a:lnTo>
                  <a:lnTo>
                    <a:pt x="6" y="106"/>
                  </a:lnTo>
                  <a:lnTo>
                    <a:pt x="0" y="106"/>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5" name=""/>
            <p:cNvSpPr/>
            <p:nvPr/>
          </p:nvSpPr>
          <p:spPr>
            <a:xfrm>
              <a:off x="6755400" y="3628440"/>
              <a:ext cx="195480" cy="192600"/>
            </a:xfrm>
            <a:custGeom>
              <a:avLst/>
              <a:gdLst/>
              <a:ahLst/>
              <a:rect l="l" t="t" r="r" b="b"/>
              <a:pathLst>
                <a:path w="119" h="111">
                  <a:moveTo>
                    <a:pt x="0" y="0"/>
                  </a:moveTo>
                  <a:lnTo>
                    <a:pt x="6" y="16"/>
                  </a:lnTo>
                  <a:lnTo>
                    <a:pt x="6" y="16"/>
                  </a:lnTo>
                  <a:lnTo>
                    <a:pt x="11" y="21"/>
                  </a:lnTo>
                  <a:lnTo>
                    <a:pt x="6" y="21"/>
                  </a:lnTo>
                  <a:lnTo>
                    <a:pt x="6" y="16"/>
                  </a:lnTo>
                  <a:lnTo>
                    <a:pt x="0" y="16"/>
                  </a:lnTo>
                  <a:lnTo>
                    <a:pt x="0" y="26"/>
                  </a:lnTo>
                  <a:lnTo>
                    <a:pt x="37" y="106"/>
                  </a:lnTo>
                  <a:lnTo>
                    <a:pt x="11" y="111"/>
                  </a:lnTo>
                  <a:lnTo>
                    <a:pt x="11" y="106"/>
                  </a:lnTo>
                  <a:lnTo>
                    <a:pt x="99" y="85"/>
                  </a:lnTo>
                  <a:lnTo>
                    <a:pt x="114" y="74"/>
                  </a:lnTo>
                  <a:lnTo>
                    <a:pt x="119" y="69"/>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6" name=""/>
            <p:cNvSpPr/>
            <p:nvPr/>
          </p:nvSpPr>
          <p:spPr>
            <a:xfrm>
              <a:off x="7221600" y="3461040"/>
              <a:ext cx="466560" cy="276840"/>
            </a:xfrm>
            <a:custGeom>
              <a:avLst/>
              <a:gdLst/>
              <a:ahLst/>
              <a:rect l="l" t="t" r="r" b="b"/>
              <a:pathLst>
                <a:path w="284" h="159">
                  <a:moveTo>
                    <a:pt x="0" y="159"/>
                  </a:moveTo>
                  <a:lnTo>
                    <a:pt x="6" y="154"/>
                  </a:lnTo>
                  <a:lnTo>
                    <a:pt x="42" y="159"/>
                  </a:lnTo>
                  <a:lnTo>
                    <a:pt x="68" y="149"/>
                  </a:lnTo>
                  <a:lnTo>
                    <a:pt x="88" y="138"/>
                  </a:lnTo>
                  <a:lnTo>
                    <a:pt x="109" y="122"/>
                  </a:lnTo>
                  <a:lnTo>
                    <a:pt x="124" y="112"/>
                  </a:lnTo>
                  <a:lnTo>
                    <a:pt x="155" y="117"/>
                  </a:lnTo>
                  <a:lnTo>
                    <a:pt x="176" y="112"/>
                  </a:lnTo>
                  <a:lnTo>
                    <a:pt x="191" y="106"/>
                  </a:lnTo>
                  <a:lnTo>
                    <a:pt x="212" y="112"/>
                  </a:lnTo>
                  <a:lnTo>
                    <a:pt x="248" y="101"/>
                  </a:lnTo>
                  <a:lnTo>
                    <a:pt x="274" y="96"/>
                  </a:lnTo>
                  <a:lnTo>
                    <a:pt x="279" y="69"/>
                  </a:lnTo>
                  <a:lnTo>
                    <a:pt x="279" y="48"/>
                  </a:lnTo>
                  <a:lnTo>
                    <a:pt x="284" y="6"/>
                  </a:lnTo>
                  <a:lnTo>
                    <a:pt x="284" y="0"/>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7" name=""/>
            <p:cNvSpPr/>
            <p:nvPr/>
          </p:nvSpPr>
          <p:spPr>
            <a:xfrm>
              <a:off x="7688520" y="3396960"/>
              <a:ext cx="34200" cy="64080"/>
            </a:xfrm>
            <a:custGeom>
              <a:avLst/>
              <a:gdLst/>
              <a:ahLst/>
              <a:rect l="l" t="t" r="r" b="b"/>
              <a:pathLst>
                <a:path w="21" h="37">
                  <a:moveTo>
                    <a:pt x="0" y="37"/>
                  </a:moveTo>
                  <a:lnTo>
                    <a:pt x="6" y="27"/>
                  </a:lnTo>
                  <a:lnTo>
                    <a:pt x="16" y="16"/>
                  </a:lnTo>
                  <a:lnTo>
                    <a:pt x="21" y="0"/>
                  </a:lnTo>
                </a:path>
              </a:pathLst>
            </a:custGeom>
            <a:noFill/>
            <a:ln w="1260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508" name=""/>
            <p:cNvSpPr/>
            <p:nvPr/>
          </p:nvSpPr>
          <p:spPr>
            <a:xfrm>
              <a:off x="7722720" y="3388320"/>
              <a:ext cx="1800" cy="8640"/>
            </a:xfrm>
            <a:prstGeom prst="rect">
              <a:avLst/>
            </a:prstGeom>
            <a:noFill/>
            <a:ln w="1260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509" name=""/>
            <p:cNvSpPr/>
            <p:nvPr/>
          </p:nvSpPr>
          <p:spPr>
            <a:xfrm flipV="1">
              <a:off x="7722720" y="3360600"/>
              <a:ext cx="26280" cy="27360"/>
            </a:xfrm>
            <a:prstGeom prst="line">
              <a:avLst/>
            </a:prstGeom>
            <a:ln w="12600">
              <a:solidFill>
                <a:srgbClr val="ffffff"/>
              </a:solidFill>
              <a:miter/>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510" name=""/>
            <p:cNvSpPr/>
            <p:nvPr/>
          </p:nvSpPr>
          <p:spPr>
            <a:xfrm>
              <a:off x="7749000" y="3249000"/>
              <a:ext cx="7920" cy="111600"/>
            </a:xfrm>
            <a:custGeom>
              <a:avLst/>
              <a:gdLst/>
              <a:ahLst/>
              <a:rect l="l" t="t" r="r" b="b"/>
              <a:pathLst>
                <a:path w="5" h="64">
                  <a:moveTo>
                    <a:pt x="0" y="64"/>
                  </a:moveTo>
                  <a:lnTo>
                    <a:pt x="0" y="48"/>
                  </a:lnTo>
                  <a:lnTo>
                    <a:pt x="0" y="27"/>
                  </a:lnTo>
                  <a:lnTo>
                    <a:pt x="5" y="0"/>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1" name=""/>
            <p:cNvSpPr/>
            <p:nvPr/>
          </p:nvSpPr>
          <p:spPr>
            <a:xfrm>
              <a:off x="7757280" y="3231360"/>
              <a:ext cx="101520" cy="17280"/>
            </a:xfrm>
            <a:custGeom>
              <a:avLst/>
              <a:gdLst/>
              <a:ahLst/>
              <a:rect l="l" t="t" r="r" b="b"/>
              <a:pathLst>
                <a:path w="62" h="10">
                  <a:moveTo>
                    <a:pt x="0" y="10"/>
                  </a:moveTo>
                  <a:lnTo>
                    <a:pt x="15" y="10"/>
                  </a:lnTo>
                  <a:lnTo>
                    <a:pt x="46" y="0"/>
                  </a:lnTo>
                  <a:lnTo>
                    <a:pt x="62" y="0"/>
                  </a:lnTo>
                </a:path>
              </a:pathLst>
            </a:custGeom>
            <a:noFill/>
            <a:ln w="1260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512" name=""/>
            <p:cNvSpPr/>
            <p:nvPr/>
          </p:nvSpPr>
          <p:spPr>
            <a:xfrm>
              <a:off x="7443720" y="3369240"/>
              <a:ext cx="16200" cy="212040"/>
            </a:xfrm>
            <a:custGeom>
              <a:avLst/>
              <a:gdLst/>
              <a:ahLst/>
              <a:rect l="l" t="t" r="r" b="b"/>
              <a:pathLst>
                <a:path w="10" h="122">
                  <a:moveTo>
                    <a:pt x="5" y="0"/>
                  </a:moveTo>
                  <a:lnTo>
                    <a:pt x="5" y="11"/>
                  </a:lnTo>
                  <a:lnTo>
                    <a:pt x="0" y="16"/>
                  </a:lnTo>
                  <a:lnTo>
                    <a:pt x="0" y="27"/>
                  </a:lnTo>
                  <a:lnTo>
                    <a:pt x="0" y="43"/>
                  </a:lnTo>
                  <a:lnTo>
                    <a:pt x="5" y="48"/>
                  </a:lnTo>
                  <a:lnTo>
                    <a:pt x="0" y="53"/>
                  </a:lnTo>
                  <a:lnTo>
                    <a:pt x="0" y="117"/>
                  </a:lnTo>
                  <a:lnTo>
                    <a:pt x="10" y="117"/>
                  </a:lnTo>
                  <a:lnTo>
                    <a:pt x="10" y="122"/>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3" name=""/>
            <p:cNvSpPr/>
            <p:nvPr/>
          </p:nvSpPr>
          <p:spPr>
            <a:xfrm>
              <a:off x="7231680" y="3471840"/>
              <a:ext cx="372600" cy="257400"/>
            </a:xfrm>
            <a:custGeom>
              <a:avLst/>
              <a:gdLst/>
              <a:ahLst/>
              <a:rect l="l" t="t" r="r" b="b"/>
              <a:pathLst>
                <a:path w="227" h="148">
                  <a:moveTo>
                    <a:pt x="0" y="148"/>
                  </a:moveTo>
                  <a:lnTo>
                    <a:pt x="0" y="132"/>
                  </a:lnTo>
                  <a:lnTo>
                    <a:pt x="25" y="122"/>
                  </a:lnTo>
                  <a:lnTo>
                    <a:pt x="87" y="95"/>
                  </a:lnTo>
                  <a:lnTo>
                    <a:pt x="93" y="79"/>
                  </a:lnTo>
                  <a:lnTo>
                    <a:pt x="108" y="79"/>
                  </a:lnTo>
                  <a:lnTo>
                    <a:pt x="144" y="63"/>
                  </a:lnTo>
                  <a:lnTo>
                    <a:pt x="144" y="58"/>
                  </a:lnTo>
                  <a:lnTo>
                    <a:pt x="149" y="37"/>
                  </a:lnTo>
                  <a:lnTo>
                    <a:pt x="160" y="37"/>
                  </a:lnTo>
                  <a:lnTo>
                    <a:pt x="185" y="10"/>
                  </a:lnTo>
                  <a:lnTo>
                    <a:pt x="185" y="0"/>
                  </a:lnTo>
                  <a:lnTo>
                    <a:pt x="196" y="10"/>
                  </a:lnTo>
                  <a:lnTo>
                    <a:pt x="227" y="5"/>
                  </a:lnTo>
                  <a:lnTo>
                    <a:pt x="227" y="0"/>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4" name=""/>
            <p:cNvSpPr/>
            <p:nvPr/>
          </p:nvSpPr>
          <p:spPr>
            <a:xfrm>
              <a:off x="7647120" y="3443760"/>
              <a:ext cx="33120" cy="27720"/>
            </a:xfrm>
            <a:custGeom>
              <a:avLst/>
              <a:gdLst/>
              <a:ahLst/>
              <a:rect l="l" t="t" r="r" b="b"/>
              <a:pathLst>
                <a:path w="20" h="16">
                  <a:moveTo>
                    <a:pt x="20" y="16"/>
                  </a:moveTo>
                  <a:lnTo>
                    <a:pt x="15" y="10"/>
                  </a:lnTo>
                  <a:lnTo>
                    <a:pt x="5" y="0"/>
                  </a:lnTo>
                  <a:lnTo>
                    <a:pt x="0" y="0"/>
                  </a:lnTo>
                </a:path>
              </a:pathLst>
            </a:custGeom>
            <a:noFill/>
            <a:ln w="1260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515" name=""/>
            <p:cNvSpPr/>
            <p:nvPr/>
          </p:nvSpPr>
          <p:spPr>
            <a:xfrm>
              <a:off x="7596360" y="3388320"/>
              <a:ext cx="50400" cy="64080"/>
            </a:xfrm>
            <a:custGeom>
              <a:avLst/>
              <a:gdLst/>
              <a:ahLst/>
              <a:rect l="l" t="t" r="r" b="b"/>
              <a:pathLst>
                <a:path w="31" h="37">
                  <a:moveTo>
                    <a:pt x="31" y="32"/>
                  </a:moveTo>
                  <a:lnTo>
                    <a:pt x="15" y="37"/>
                  </a:lnTo>
                  <a:lnTo>
                    <a:pt x="25" y="21"/>
                  </a:lnTo>
                  <a:lnTo>
                    <a:pt x="15" y="11"/>
                  </a:lnTo>
                  <a:lnTo>
                    <a:pt x="10" y="0"/>
                  </a:lnTo>
                  <a:lnTo>
                    <a:pt x="0" y="5"/>
                  </a:lnTo>
                </a:path>
              </a:pathLst>
            </a:custGeom>
            <a:noFill/>
            <a:ln w="1260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516" name=""/>
            <p:cNvSpPr/>
            <p:nvPr/>
          </p:nvSpPr>
          <p:spPr>
            <a:xfrm>
              <a:off x="7867080" y="3553560"/>
              <a:ext cx="42480" cy="27720"/>
            </a:xfrm>
            <a:custGeom>
              <a:avLst/>
              <a:gdLst/>
              <a:ahLst/>
              <a:rect l="l" t="t" r="r" b="b"/>
              <a:pathLst>
                <a:path w="26" h="16">
                  <a:moveTo>
                    <a:pt x="26" y="16"/>
                  </a:moveTo>
                  <a:lnTo>
                    <a:pt x="20" y="6"/>
                  </a:lnTo>
                  <a:lnTo>
                    <a:pt x="10" y="6"/>
                  </a:lnTo>
                  <a:lnTo>
                    <a:pt x="0" y="0"/>
                  </a:lnTo>
                </a:path>
              </a:pathLst>
            </a:custGeom>
            <a:noFill/>
            <a:ln w="1260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517" name=""/>
            <p:cNvSpPr/>
            <p:nvPr/>
          </p:nvSpPr>
          <p:spPr>
            <a:xfrm>
              <a:off x="7749000" y="3536280"/>
              <a:ext cx="117720" cy="17280"/>
            </a:xfrm>
            <a:custGeom>
              <a:avLst/>
              <a:gdLst/>
              <a:ahLst/>
              <a:rect l="l" t="t" r="r" b="b"/>
              <a:pathLst>
                <a:path w="72" h="10">
                  <a:moveTo>
                    <a:pt x="72" y="10"/>
                  </a:moveTo>
                  <a:lnTo>
                    <a:pt x="51" y="5"/>
                  </a:lnTo>
                  <a:lnTo>
                    <a:pt x="36" y="5"/>
                  </a:lnTo>
                  <a:lnTo>
                    <a:pt x="20" y="0"/>
                  </a:lnTo>
                  <a:lnTo>
                    <a:pt x="0" y="0"/>
                  </a:lnTo>
                </a:path>
              </a:pathLst>
            </a:custGeom>
            <a:noFill/>
            <a:ln w="1260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518" name=""/>
            <p:cNvSpPr/>
            <p:nvPr/>
          </p:nvSpPr>
          <p:spPr>
            <a:xfrm>
              <a:off x="7731000" y="3525840"/>
              <a:ext cx="18000" cy="10080"/>
            </a:xfrm>
            <a:custGeom>
              <a:avLst/>
              <a:gdLst/>
              <a:ahLst/>
              <a:rect l="l" t="t" r="r" b="b"/>
              <a:pathLst>
                <a:path w="11" h="6">
                  <a:moveTo>
                    <a:pt x="11" y="6"/>
                  </a:moveTo>
                  <a:lnTo>
                    <a:pt x="11" y="6"/>
                  </a:lnTo>
                  <a:lnTo>
                    <a:pt x="5" y="6"/>
                  </a:lnTo>
                  <a:lnTo>
                    <a:pt x="0" y="0"/>
                  </a:lnTo>
                </a:path>
              </a:pathLst>
            </a:custGeom>
            <a:noFill/>
            <a:ln w="1260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519" name=""/>
            <p:cNvSpPr/>
            <p:nvPr/>
          </p:nvSpPr>
          <p:spPr>
            <a:xfrm>
              <a:off x="7722720" y="3508560"/>
              <a:ext cx="7920" cy="17280"/>
            </a:xfrm>
            <a:custGeom>
              <a:avLst/>
              <a:gdLst/>
              <a:ahLst/>
              <a:rect l="l" t="t" r="r" b="b"/>
              <a:pathLst>
                <a:path w="5" h="10">
                  <a:moveTo>
                    <a:pt x="5" y="10"/>
                  </a:moveTo>
                  <a:lnTo>
                    <a:pt x="5" y="5"/>
                  </a:lnTo>
                  <a:lnTo>
                    <a:pt x="5" y="0"/>
                  </a:lnTo>
                  <a:lnTo>
                    <a:pt x="0" y="0"/>
                  </a:lnTo>
                </a:path>
              </a:pathLst>
            </a:custGeom>
            <a:noFill/>
            <a:ln w="1260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520" name=""/>
            <p:cNvSpPr/>
            <p:nvPr/>
          </p:nvSpPr>
          <p:spPr>
            <a:xfrm>
              <a:off x="7706160" y="3499560"/>
              <a:ext cx="16200" cy="9000"/>
            </a:xfrm>
            <a:custGeom>
              <a:avLst/>
              <a:gdLst/>
              <a:ahLst/>
              <a:rect l="l" t="t" r="r" b="b"/>
              <a:pathLst>
                <a:path w="10" h="5">
                  <a:moveTo>
                    <a:pt x="10" y="5"/>
                  </a:moveTo>
                  <a:lnTo>
                    <a:pt x="10" y="0"/>
                  </a:lnTo>
                  <a:lnTo>
                    <a:pt x="5" y="0"/>
                  </a:lnTo>
                  <a:lnTo>
                    <a:pt x="0" y="0"/>
                  </a:lnTo>
                </a:path>
              </a:pathLst>
            </a:custGeom>
            <a:noFill/>
            <a:ln w="12600">
              <a:solidFill>
                <a:srgbClr val="ffff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521" name=""/>
            <p:cNvSpPr/>
            <p:nvPr/>
          </p:nvSpPr>
          <p:spPr>
            <a:xfrm>
              <a:off x="7443720" y="3581640"/>
              <a:ext cx="24480" cy="55440"/>
            </a:xfrm>
            <a:custGeom>
              <a:avLst/>
              <a:gdLst/>
              <a:ahLst/>
              <a:rect l="l" t="t" r="r" b="b"/>
              <a:pathLst>
                <a:path w="15" h="32">
                  <a:moveTo>
                    <a:pt x="15" y="0"/>
                  </a:moveTo>
                  <a:lnTo>
                    <a:pt x="10" y="6"/>
                  </a:lnTo>
                  <a:lnTo>
                    <a:pt x="5" y="21"/>
                  </a:lnTo>
                  <a:lnTo>
                    <a:pt x="0" y="32"/>
                  </a:lnTo>
                </a:path>
              </a:pathLst>
            </a:custGeom>
            <a:noFill/>
            <a:ln w="1260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522" name=""/>
            <p:cNvSpPr/>
            <p:nvPr/>
          </p:nvSpPr>
          <p:spPr>
            <a:xfrm>
              <a:off x="7425360" y="3637080"/>
              <a:ext cx="18000" cy="18720"/>
            </a:xfrm>
            <a:custGeom>
              <a:avLst/>
              <a:gdLst/>
              <a:ahLst/>
              <a:rect l="l" t="t" r="r" b="b"/>
              <a:pathLst>
                <a:path w="11" h="11">
                  <a:moveTo>
                    <a:pt x="11" y="0"/>
                  </a:moveTo>
                  <a:lnTo>
                    <a:pt x="5" y="5"/>
                  </a:lnTo>
                  <a:lnTo>
                    <a:pt x="5" y="5"/>
                  </a:lnTo>
                  <a:lnTo>
                    <a:pt x="0" y="11"/>
                  </a:lnTo>
                </a:path>
              </a:pathLst>
            </a:custGeom>
            <a:noFill/>
            <a:ln w="1260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523" name=""/>
            <p:cNvSpPr/>
            <p:nvPr/>
          </p:nvSpPr>
          <p:spPr>
            <a:xfrm flipH="1" flipV="1">
              <a:off x="6730920" y="3424320"/>
              <a:ext cx="7920" cy="111240"/>
            </a:xfrm>
            <a:prstGeom prst="line">
              <a:avLst/>
            </a:prstGeom>
            <a:ln w="1260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4" name=""/>
            <p:cNvSpPr/>
            <p:nvPr/>
          </p:nvSpPr>
          <p:spPr>
            <a:xfrm>
              <a:off x="7849080" y="3231360"/>
              <a:ext cx="50760" cy="45360"/>
            </a:xfrm>
            <a:custGeom>
              <a:avLst/>
              <a:gdLst/>
              <a:ahLst/>
              <a:rect l="l" t="t" r="r" b="b"/>
              <a:pathLst>
                <a:path w="31" h="26">
                  <a:moveTo>
                    <a:pt x="31" y="16"/>
                  </a:moveTo>
                  <a:lnTo>
                    <a:pt x="26" y="16"/>
                  </a:lnTo>
                  <a:lnTo>
                    <a:pt x="26" y="26"/>
                  </a:lnTo>
                  <a:lnTo>
                    <a:pt x="16" y="21"/>
                  </a:lnTo>
                  <a:lnTo>
                    <a:pt x="16" y="26"/>
                  </a:lnTo>
                  <a:lnTo>
                    <a:pt x="6" y="16"/>
                  </a:lnTo>
                  <a:lnTo>
                    <a:pt x="0" y="0"/>
                  </a:lnTo>
                </a:path>
              </a:pathLst>
            </a:custGeom>
            <a:noFill/>
            <a:ln w="12600">
              <a:solidFill>
                <a:srgbClr val="ffff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525" name=""/>
            <p:cNvSpPr/>
            <p:nvPr/>
          </p:nvSpPr>
          <p:spPr>
            <a:xfrm>
              <a:off x="7502400" y="3139560"/>
              <a:ext cx="415440" cy="156600"/>
            </a:xfrm>
            <a:custGeom>
              <a:avLst/>
              <a:gdLst/>
              <a:ahLst/>
              <a:rect l="l" t="t" r="r" b="b"/>
              <a:pathLst>
                <a:path w="253" h="90">
                  <a:moveTo>
                    <a:pt x="253" y="74"/>
                  </a:moveTo>
                  <a:lnTo>
                    <a:pt x="253" y="79"/>
                  </a:lnTo>
                  <a:lnTo>
                    <a:pt x="242" y="85"/>
                  </a:lnTo>
                  <a:lnTo>
                    <a:pt x="237" y="79"/>
                  </a:lnTo>
                  <a:lnTo>
                    <a:pt x="232" y="85"/>
                  </a:lnTo>
                  <a:lnTo>
                    <a:pt x="217" y="90"/>
                  </a:lnTo>
                  <a:lnTo>
                    <a:pt x="206" y="63"/>
                  </a:lnTo>
                  <a:lnTo>
                    <a:pt x="211" y="48"/>
                  </a:lnTo>
                  <a:lnTo>
                    <a:pt x="201" y="53"/>
                  </a:lnTo>
                  <a:lnTo>
                    <a:pt x="191" y="48"/>
                  </a:lnTo>
                  <a:lnTo>
                    <a:pt x="186" y="37"/>
                  </a:lnTo>
                  <a:lnTo>
                    <a:pt x="186" y="32"/>
                  </a:lnTo>
                  <a:lnTo>
                    <a:pt x="180" y="32"/>
                  </a:lnTo>
                  <a:lnTo>
                    <a:pt x="175" y="21"/>
                  </a:lnTo>
                  <a:lnTo>
                    <a:pt x="160" y="10"/>
                  </a:lnTo>
                  <a:lnTo>
                    <a:pt x="155" y="10"/>
                  </a:lnTo>
                  <a:lnTo>
                    <a:pt x="139" y="5"/>
                  </a:lnTo>
                  <a:lnTo>
                    <a:pt x="72" y="10"/>
                  </a:lnTo>
                  <a:lnTo>
                    <a:pt x="57" y="5"/>
                  </a:lnTo>
                  <a:lnTo>
                    <a:pt x="51" y="0"/>
                  </a:lnTo>
                  <a:lnTo>
                    <a:pt x="51" y="5"/>
                  </a:lnTo>
                  <a:lnTo>
                    <a:pt x="41" y="5"/>
                  </a:lnTo>
                  <a:lnTo>
                    <a:pt x="26" y="26"/>
                  </a:lnTo>
                  <a:lnTo>
                    <a:pt x="26" y="37"/>
                  </a:lnTo>
                  <a:lnTo>
                    <a:pt x="10" y="53"/>
                  </a:lnTo>
                  <a:lnTo>
                    <a:pt x="5" y="58"/>
                  </a:lnTo>
                  <a:lnTo>
                    <a:pt x="0" y="69"/>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6" name=""/>
            <p:cNvSpPr/>
            <p:nvPr/>
          </p:nvSpPr>
          <p:spPr>
            <a:xfrm>
              <a:off x="7494480" y="3102840"/>
              <a:ext cx="75240" cy="81360"/>
            </a:xfrm>
            <a:custGeom>
              <a:avLst/>
              <a:gdLst/>
              <a:ahLst/>
              <a:rect l="l" t="t" r="r" b="b"/>
              <a:pathLst>
                <a:path w="46" h="47">
                  <a:moveTo>
                    <a:pt x="31" y="47"/>
                  </a:moveTo>
                  <a:lnTo>
                    <a:pt x="0" y="16"/>
                  </a:lnTo>
                  <a:lnTo>
                    <a:pt x="46" y="0"/>
                  </a:lnTo>
                </a:path>
              </a:pathLst>
            </a:custGeom>
            <a:noFill/>
            <a:ln w="12600">
              <a:solidFill>
                <a:srgbClr val="ffffff"/>
              </a:solidFill>
              <a:round/>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Times New Roman"/>
              </a:endParaRPr>
            </a:p>
          </p:txBody>
        </p:sp>
        <p:sp>
          <p:nvSpPr>
            <p:cNvPr id="527" name=""/>
            <p:cNvSpPr/>
            <p:nvPr/>
          </p:nvSpPr>
          <p:spPr>
            <a:xfrm>
              <a:off x="7299360" y="2972160"/>
              <a:ext cx="297000" cy="167040"/>
            </a:xfrm>
            <a:custGeom>
              <a:avLst/>
              <a:gdLst/>
              <a:ahLst/>
              <a:rect l="l" t="t" r="r" b="b"/>
              <a:pathLst>
                <a:path w="181" h="96">
                  <a:moveTo>
                    <a:pt x="0" y="27"/>
                  </a:moveTo>
                  <a:lnTo>
                    <a:pt x="52" y="11"/>
                  </a:lnTo>
                  <a:lnTo>
                    <a:pt x="57" y="11"/>
                  </a:lnTo>
                  <a:lnTo>
                    <a:pt x="67" y="6"/>
                  </a:lnTo>
                  <a:lnTo>
                    <a:pt x="77" y="6"/>
                  </a:lnTo>
                  <a:lnTo>
                    <a:pt x="88" y="0"/>
                  </a:lnTo>
                  <a:lnTo>
                    <a:pt x="93" y="6"/>
                  </a:lnTo>
                  <a:lnTo>
                    <a:pt x="113" y="0"/>
                  </a:lnTo>
                  <a:lnTo>
                    <a:pt x="129" y="11"/>
                  </a:lnTo>
                  <a:lnTo>
                    <a:pt x="150" y="38"/>
                  </a:lnTo>
                  <a:lnTo>
                    <a:pt x="170" y="91"/>
                  </a:lnTo>
                  <a:lnTo>
                    <a:pt x="181" y="91"/>
                  </a:lnTo>
                  <a:lnTo>
                    <a:pt x="175" y="96"/>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8" name=""/>
            <p:cNvSpPr/>
            <p:nvPr/>
          </p:nvSpPr>
          <p:spPr>
            <a:xfrm>
              <a:off x="7494480" y="2963520"/>
              <a:ext cx="271080" cy="285120"/>
            </a:xfrm>
            <a:custGeom>
              <a:avLst/>
              <a:gdLst/>
              <a:ahLst/>
              <a:rect l="l" t="t" r="r" b="b"/>
              <a:pathLst>
                <a:path w="165" h="164">
                  <a:moveTo>
                    <a:pt x="0" y="11"/>
                  </a:moveTo>
                  <a:lnTo>
                    <a:pt x="46" y="5"/>
                  </a:lnTo>
                  <a:lnTo>
                    <a:pt x="51" y="0"/>
                  </a:lnTo>
                  <a:lnTo>
                    <a:pt x="62" y="0"/>
                  </a:lnTo>
                  <a:lnTo>
                    <a:pt x="67" y="5"/>
                  </a:lnTo>
                  <a:lnTo>
                    <a:pt x="77" y="5"/>
                  </a:lnTo>
                  <a:lnTo>
                    <a:pt x="77" y="11"/>
                  </a:lnTo>
                  <a:lnTo>
                    <a:pt x="87" y="11"/>
                  </a:lnTo>
                  <a:lnTo>
                    <a:pt x="87" y="16"/>
                  </a:lnTo>
                  <a:lnTo>
                    <a:pt x="87" y="16"/>
                  </a:lnTo>
                  <a:lnTo>
                    <a:pt x="98" y="43"/>
                  </a:lnTo>
                  <a:lnTo>
                    <a:pt x="118" y="53"/>
                  </a:lnTo>
                  <a:lnTo>
                    <a:pt x="124" y="122"/>
                  </a:lnTo>
                  <a:lnTo>
                    <a:pt x="139" y="159"/>
                  </a:lnTo>
                  <a:lnTo>
                    <a:pt x="165" y="164"/>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9" name=""/>
            <p:cNvSpPr/>
            <p:nvPr/>
          </p:nvSpPr>
          <p:spPr>
            <a:xfrm>
              <a:off x="7698240" y="2991600"/>
              <a:ext cx="32760" cy="156600"/>
            </a:xfrm>
            <a:custGeom>
              <a:avLst/>
              <a:gdLst/>
              <a:ahLst/>
              <a:rect l="l" t="t" r="r" b="b"/>
              <a:pathLst>
                <a:path w="20" h="90">
                  <a:moveTo>
                    <a:pt x="20" y="90"/>
                  </a:moveTo>
                  <a:lnTo>
                    <a:pt x="15" y="64"/>
                  </a:lnTo>
                  <a:lnTo>
                    <a:pt x="10" y="53"/>
                  </a:lnTo>
                  <a:lnTo>
                    <a:pt x="10" y="48"/>
                  </a:lnTo>
                  <a:lnTo>
                    <a:pt x="5" y="32"/>
                  </a:lnTo>
                  <a:lnTo>
                    <a:pt x="20" y="11"/>
                  </a:lnTo>
                  <a:lnTo>
                    <a:pt x="15" y="11"/>
                  </a:lnTo>
                  <a:lnTo>
                    <a:pt x="0" y="0"/>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0" name=""/>
            <p:cNvSpPr/>
            <p:nvPr/>
          </p:nvSpPr>
          <p:spPr>
            <a:xfrm>
              <a:off x="7698240" y="2963520"/>
              <a:ext cx="1800" cy="27720"/>
            </a:xfrm>
            <a:custGeom>
              <a:avLst/>
              <a:gdLst/>
              <a:ahLst/>
              <a:rect l="l" t="t" r="r" b="b"/>
              <a:pathLst>
                <a:path w="0" h="16">
                  <a:moveTo>
                    <a:pt x="0" y="16"/>
                  </a:moveTo>
                  <a:lnTo>
                    <a:pt x="0" y="11"/>
                  </a:lnTo>
                  <a:lnTo>
                    <a:pt x="0" y="5"/>
                  </a:lnTo>
                  <a:lnTo>
                    <a:pt x="0" y="0"/>
                  </a:lnTo>
                </a:path>
              </a:pathLst>
            </a:custGeom>
            <a:noFill/>
            <a:ln w="1260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531" name=""/>
            <p:cNvSpPr/>
            <p:nvPr/>
          </p:nvSpPr>
          <p:spPr>
            <a:xfrm>
              <a:off x="7688520" y="2946240"/>
              <a:ext cx="9360" cy="17280"/>
            </a:xfrm>
            <a:custGeom>
              <a:avLst/>
              <a:gdLst/>
              <a:ahLst/>
              <a:rect l="l" t="t" r="r" b="b"/>
              <a:pathLst>
                <a:path w="6" h="10">
                  <a:moveTo>
                    <a:pt x="6" y="10"/>
                  </a:moveTo>
                  <a:lnTo>
                    <a:pt x="6" y="10"/>
                  </a:lnTo>
                  <a:lnTo>
                    <a:pt x="6" y="5"/>
                  </a:lnTo>
                  <a:lnTo>
                    <a:pt x="0" y="0"/>
                  </a:lnTo>
                </a:path>
              </a:pathLst>
            </a:custGeom>
            <a:noFill/>
            <a:ln w="1260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532" name=""/>
            <p:cNvSpPr/>
            <p:nvPr/>
          </p:nvSpPr>
          <p:spPr>
            <a:xfrm>
              <a:off x="7688520" y="2935800"/>
              <a:ext cx="9360" cy="10080"/>
            </a:xfrm>
            <a:custGeom>
              <a:avLst/>
              <a:gdLst/>
              <a:ahLst/>
              <a:rect l="l" t="t" r="r" b="b"/>
              <a:pathLst>
                <a:path w="6" h="6">
                  <a:moveTo>
                    <a:pt x="0" y="6"/>
                  </a:moveTo>
                  <a:lnTo>
                    <a:pt x="0" y="6"/>
                  </a:lnTo>
                  <a:lnTo>
                    <a:pt x="6" y="0"/>
                  </a:lnTo>
                  <a:lnTo>
                    <a:pt x="6" y="0"/>
                  </a:lnTo>
                </a:path>
              </a:pathLst>
            </a:custGeom>
            <a:noFill/>
            <a:ln w="1260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533" name=""/>
            <p:cNvSpPr/>
            <p:nvPr/>
          </p:nvSpPr>
          <p:spPr>
            <a:xfrm>
              <a:off x="7425360" y="2899080"/>
              <a:ext cx="272520" cy="36360"/>
            </a:xfrm>
            <a:custGeom>
              <a:avLst/>
              <a:gdLst/>
              <a:ahLst/>
              <a:rect l="l" t="t" r="r" b="b"/>
              <a:pathLst>
                <a:path w="166" h="21">
                  <a:moveTo>
                    <a:pt x="166" y="21"/>
                  </a:moveTo>
                  <a:lnTo>
                    <a:pt x="155" y="16"/>
                  </a:lnTo>
                  <a:lnTo>
                    <a:pt x="145" y="16"/>
                  </a:lnTo>
                  <a:lnTo>
                    <a:pt x="145" y="11"/>
                  </a:lnTo>
                  <a:lnTo>
                    <a:pt x="140" y="5"/>
                  </a:lnTo>
                  <a:lnTo>
                    <a:pt x="135" y="0"/>
                  </a:lnTo>
                  <a:lnTo>
                    <a:pt x="129" y="5"/>
                  </a:lnTo>
                  <a:lnTo>
                    <a:pt x="124" y="0"/>
                  </a:lnTo>
                  <a:lnTo>
                    <a:pt x="109" y="5"/>
                  </a:lnTo>
                  <a:lnTo>
                    <a:pt x="109" y="11"/>
                  </a:lnTo>
                  <a:lnTo>
                    <a:pt x="98" y="11"/>
                  </a:lnTo>
                  <a:lnTo>
                    <a:pt x="93" y="16"/>
                  </a:lnTo>
                  <a:lnTo>
                    <a:pt x="88" y="16"/>
                  </a:lnTo>
                  <a:lnTo>
                    <a:pt x="83" y="16"/>
                  </a:lnTo>
                  <a:lnTo>
                    <a:pt x="78" y="16"/>
                  </a:lnTo>
                  <a:lnTo>
                    <a:pt x="67" y="21"/>
                  </a:lnTo>
                  <a:lnTo>
                    <a:pt x="57" y="16"/>
                  </a:lnTo>
                  <a:lnTo>
                    <a:pt x="42" y="16"/>
                  </a:lnTo>
                  <a:lnTo>
                    <a:pt x="31" y="11"/>
                  </a:lnTo>
                  <a:lnTo>
                    <a:pt x="0" y="5"/>
                  </a:lnTo>
                </a:path>
              </a:pathLst>
            </a:custGeom>
            <a:noFill/>
            <a:ln w="1260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534" name=""/>
            <p:cNvSpPr/>
            <p:nvPr/>
          </p:nvSpPr>
          <p:spPr>
            <a:xfrm>
              <a:off x="7688520" y="3038400"/>
              <a:ext cx="9360" cy="36000"/>
            </a:xfrm>
            <a:custGeom>
              <a:avLst/>
              <a:gdLst/>
              <a:ahLst/>
              <a:rect l="l" t="t" r="r" b="b"/>
              <a:pathLst>
                <a:path w="6" h="21">
                  <a:moveTo>
                    <a:pt x="0" y="21"/>
                  </a:moveTo>
                  <a:lnTo>
                    <a:pt x="6" y="10"/>
                  </a:lnTo>
                  <a:lnTo>
                    <a:pt x="6" y="0"/>
                  </a:lnTo>
                </a:path>
              </a:pathLst>
            </a:custGeom>
            <a:noFill/>
            <a:ln w="12600">
              <a:solidFill>
                <a:srgbClr val="ffffff"/>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535" name=""/>
            <p:cNvSpPr/>
            <p:nvPr/>
          </p:nvSpPr>
          <p:spPr>
            <a:xfrm>
              <a:off x="7698240" y="2991600"/>
              <a:ext cx="1800" cy="46800"/>
            </a:xfrm>
            <a:custGeom>
              <a:avLst/>
              <a:gdLst/>
              <a:ahLst/>
              <a:rect l="l" t="t" r="r" b="b"/>
              <a:pathLst>
                <a:path w="0" h="27">
                  <a:moveTo>
                    <a:pt x="0" y="27"/>
                  </a:moveTo>
                  <a:lnTo>
                    <a:pt x="0" y="21"/>
                  </a:lnTo>
                  <a:lnTo>
                    <a:pt x="0" y="11"/>
                  </a:lnTo>
                  <a:lnTo>
                    <a:pt x="0" y="0"/>
                  </a:lnTo>
                </a:path>
              </a:pathLst>
            </a:custGeom>
            <a:noFill/>
            <a:ln w="1260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536" name=""/>
            <p:cNvSpPr/>
            <p:nvPr/>
          </p:nvSpPr>
          <p:spPr>
            <a:xfrm>
              <a:off x="7731000" y="2918520"/>
              <a:ext cx="93600" cy="128520"/>
            </a:xfrm>
            <a:custGeom>
              <a:avLst/>
              <a:gdLst/>
              <a:ahLst/>
              <a:rect l="l" t="t" r="r" b="b"/>
              <a:pathLst>
                <a:path w="57" h="74">
                  <a:moveTo>
                    <a:pt x="0" y="53"/>
                  </a:moveTo>
                  <a:lnTo>
                    <a:pt x="0" y="58"/>
                  </a:lnTo>
                  <a:lnTo>
                    <a:pt x="5" y="58"/>
                  </a:lnTo>
                  <a:lnTo>
                    <a:pt x="0" y="69"/>
                  </a:lnTo>
                  <a:lnTo>
                    <a:pt x="11" y="74"/>
                  </a:lnTo>
                  <a:lnTo>
                    <a:pt x="16" y="58"/>
                  </a:lnTo>
                  <a:lnTo>
                    <a:pt x="16" y="47"/>
                  </a:lnTo>
                  <a:lnTo>
                    <a:pt x="21" y="53"/>
                  </a:lnTo>
                  <a:lnTo>
                    <a:pt x="26" y="53"/>
                  </a:lnTo>
                  <a:lnTo>
                    <a:pt x="31" y="58"/>
                  </a:lnTo>
                  <a:lnTo>
                    <a:pt x="57" y="74"/>
                  </a:lnTo>
                  <a:lnTo>
                    <a:pt x="47" y="63"/>
                  </a:lnTo>
                  <a:lnTo>
                    <a:pt x="36" y="10"/>
                  </a:lnTo>
                  <a:lnTo>
                    <a:pt x="31" y="0"/>
                  </a:lnTo>
                  <a:lnTo>
                    <a:pt x="41" y="58"/>
                  </a:lnTo>
                  <a:lnTo>
                    <a:pt x="57" y="74"/>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7" name=""/>
            <p:cNvSpPr/>
            <p:nvPr/>
          </p:nvSpPr>
          <p:spPr>
            <a:xfrm>
              <a:off x="7484760" y="2853720"/>
              <a:ext cx="288720" cy="118080"/>
            </a:xfrm>
            <a:custGeom>
              <a:avLst/>
              <a:gdLst/>
              <a:ahLst/>
              <a:rect l="l" t="t" r="r" b="b"/>
              <a:pathLst>
                <a:path w="176" h="68">
                  <a:moveTo>
                    <a:pt x="0" y="68"/>
                  </a:moveTo>
                  <a:lnTo>
                    <a:pt x="52" y="63"/>
                  </a:lnTo>
                  <a:lnTo>
                    <a:pt x="57" y="58"/>
                  </a:lnTo>
                  <a:lnTo>
                    <a:pt x="99" y="58"/>
                  </a:lnTo>
                  <a:lnTo>
                    <a:pt x="109" y="47"/>
                  </a:lnTo>
                  <a:lnTo>
                    <a:pt x="130" y="47"/>
                  </a:lnTo>
                  <a:lnTo>
                    <a:pt x="135" y="47"/>
                  </a:lnTo>
                  <a:lnTo>
                    <a:pt x="135" y="37"/>
                  </a:lnTo>
                  <a:lnTo>
                    <a:pt x="145" y="37"/>
                  </a:lnTo>
                  <a:lnTo>
                    <a:pt x="155" y="42"/>
                  </a:lnTo>
                  <a:lnTo>
                    <a:pt x="161" y="42"/>
                  </a:lnTo>
                  <a:lnTo>
                    <a:pt x="161" y="47"/>
                  </a:lnTo>
                  <a:lnTo>
                    <a:pt x="161" y="37"/>
                  </a:lnTo>
                  <a:lnTo>
                    <a:pt x="155" y="37"/>
                  </a:lnTo>
                  <a:lnTo>
                    <a:pt x="150" y="31"/>
                  </a:lnTo>
                  <a:lnTo>
                    <a:pt x="155" y="26"/>
                  </a:lnTo>
                  <a:lnTo>
                    <a:pt x="161" y="26"/>
                  </a:lnTo>
                  <a:lnTo>
                    <a:pt x="161" y="21"/>
                  </a:lnTo>
                  <a:lnTo>
                    <a:pt x="166" y="21"/>
                  </a:lnTo>
                  <a:lnTo>
                    <a:pt x="176" y="0"/>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8" name=""/>
            <p:cNvSpPr/>
            <p:nvPr/>
          </p:nvSpPr>
          <p:spPr>
            <a:xfrm>
              <a:off x="7773480" y="2622600"/>
              <a:ext cx="75240" cy="64080"/>
            </a:xfrm>
            <a:custGeom>
              <a:avLst/>
              <a:gdLst/>
              <a:ahLst/>
              <a:rect l="l" t="t" r="r" b="b"/>
              <a:pathLst>
                <a:path w="46" h="37">
                  <a:moveTo>
                    <a:pt x="0" y="5"/>
                  </a:moveTo>
                  <a:lnTo>
                    <a:pt x="0" y="5"/>
                  </a:lnTo>
                  <a:lnTo>
                    <a:pt x="10" y="5"/>
                  </a:lnTo>
                  <a:lnTo>
                    <a:pt x="26" y="0"/>
                  </a:lnTo>
                  <a:lnTo>
                    <a:pt x="31" y="5"/>
                  </a:lnTo>
                  <a:lnTo>
                    <a:pt x="36" y="11"/>
                  </a:lnTo>
                  <a:lnTo>
                    <a:pt x="41" y="27"/>
                  </a:lnTo>
                  <a:lnTo>
                    <a:pt x="41" y="27"/>
                  </a:lnTo>
                  <a:lnTo>
                    <a:pt x="46" y="37"/>
                  </a:lnTo>
                </a:path>
              </a:pathLst>
            </a:custGeom>
            <a:noFill/>
            <a:ln w="1260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539" name=""/>
            <p:cNvSpPr/>
            <p:nvPr/>
          </p:nvSpPr>
          <p:spPr>
            <a:xfrm>
              <a:off x="7969320" y="2549520"/>
              <a:ext cx="7920" cy="17280"/>
            </a:xfrm>
            <a:custGeom>
              <a:avLst/>
              <a:gdLst/>
              <a:ahLst/>
              <a:rect l="l" t="t" r="r" b="b"/>
              <a:pathLst>
                <a:path w="5" h="10">
                  <a:moveTo>
                    <a:pt x="5" y="0"/>
                  </a:moveTo>
                  <a:lnTo>
                    <a:pt x="0" y="5"/>
                  </a:lnTo>
                  <a:lnTo>
                    <a:pt x="0" y="5"/>
                  </a:lnTo>
                  <a:lnTo>
                    <a:pt x="0" y="10"/>
                  </a:lnTo>
                </a:path>
              </a:pathLst>
            </a:custGeom>
            <a:noFill/>
            <a:ln w="1260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540" name=""/>
            <p:cNvSpPr/>
            <p:nvPr/>
          </p:nvSpPr>
          <p:spPr>
            <a:xfrm>
              <a:off x="7942680" y="2567160"/>
              <a:ext cx="26280" cy="10080"/>
            </a:xfrm>
            <a:custGeom>
              <a:avLst/>
              <a:gdLst/>
              <a:ahLst/>
              <a:rect l="l" t="t" r="r" b="b"/>
              <a:pathLst>
                <a:path w="16" h="6">
                  <a:moveTo>
                    <a:pt x="16" y="0"/>
                  </a:moveTo>
                  <a:lnTo>
                    <a:pt x="11" y="0"/>
                  </a:lnTo>
                  <a:lnTo>
                    <a:pt x="5" y="6"/>
                  </a:lnTo>
                  <a:lnTo>
                    <a:pt x="0" y="6"/>
                  </a:lnTo>
                </a:path>
              </a:pathLst>
            </a:custGeom>
            <a:noFill/>
            <a:ln w="1260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541" name=""/>
            <p:cNvSpPr/>
            <p:nvPr/>
          </p:nvSpPr>
          <p:spPr>
            <a:xfrm>
              <a:off x="7909920" y="2577240"/>
              <a:ext cx="32760" cy="92160"/>
            </a:xfrm>
            <a:custGeom>
              <a:avLst/>
              <a:gdLst/>
              <a:ahLst/>
              <a:rect l="l" t="t" r="r" b="b"/>
              <a:pathLst>
                <a:path w="20" h="53">
                  <a:moveTo>
                    <a:pt x="20" y="0"/>
                  </a:moveTo>
                  <a:lnTo>
                    <a:pt x="20" y="5"/>
                  </a:lnTo>
                  <a:lnTo>
                    <a:pt x="5" y="5"/>
                  </a:lnTo>
                  <a:lnTo>
                    <a:pt x="0" y="15"/>
                  </a:lnTo>
                  <a:lnTo>
                    <a:pt x="0" y="21"/>
                  </a:lnTo>
                  <a:lnTo>
                    <a:pt x="5" y="26"/>
                  </a:lnTo>
                  <a:lnTo>
                    <a:pt x="0" y="47"/>
                  </a:lnTo>
                  <a:lnTo>
                    <a:pt x="5" y="47"/>
                  </a:lnTo>
                  <a:lnTo>
                    <a:pt x="10" y="47"/>
                  </a:lnTo>
                  <a:lnTo>
                    <a:pt x="10" y="53"/>
                  </a:lnTo>
                  <a:lnTo>
                    <a:pt x="10" y="53"/>
                  </a:lnTo>
                  <a:lnTo>
                    <a:pt x="5" y="53"/>
                  </a:lnTo>
                </a:path>
              </a:pathLst>
            </a:custGeom>
            <a:noFill/>
            <a:ln w="1260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42" name=""/>
            <p:cNvSpPr/>
            <p:nvPr/>
          </p:nvSpPr>
          <p:spPr>
            <a:xfrm>
              <a:off x="7918200" y="2669760"/>
              <a:ext cx="1440" cy="25920"/>
            </a:xfrm>
            <a:custGeom>
              <a:avLst/>
              <a:gdLst/>
              <a:ahLst/>
              <a:rect l="l" t="t" r="r" b="b"/>
              <a:pathLst>
                <a:path w="0" h="15">
                  <a:moveTo>
                    <a:pt x="0" y="0"/>
                  </a:moveTo>
                  <a:lnTo>
                    <a:pt x="0" y="5"/>
                  </a:lnTo>
                  <a:lnTo>
                    <a:pt x="0" y="10"/>
                  </a:lnTo>
                  <a:lnTo>
                    <a:pt x="0" y="15"/>
                  </a:lnTo>
                </a:path>
              </a:pathLst>
            </a:custGeom>
            <a:noFill/>
            <a:ln w="12600">
              <a:solidFill>
                <a:srgbClr val="ffffff"/>
              </a:solidFill>
              <a:round/>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Times New Roman"/>
              </a:endParaRPr>
            </a:p>
          </p:txBody>
        </p:sp>
        <p:sp>
          <p:nvSpPr>
            <p:cNvPr id="543" name=""/>
            <p:cNvSpPr/>
            <p:nvPr/>
          </p:nvSpPr>
          <p:spPr>
            <a:xfrm>
              <a:off x="7883640" y="2695680"/>
              <a:ext cx="34560" cy="19080"/>
            </a:xfrm>
            <a:custGeom>
              <a:avLst/>
              <a:gdLst/>
              <a:ahLst/>
              <a:rect l="l" t="t" r="r" b="b"/>
              <a:pathLst>
                <a:path w="21" h="11">
                  <a:moveTo>
                    <a:pt x="21" y="0"/>
                  </a:moveTo>
                  <a:lnTo>
                    <a:pt x="16" y="0"/>
                  </a:lnTo>
                  <a:lnTo>
                    <a:pt x="5" y="11"/>
                  </a:lnTo>
                  <a:lnTo>
                    <a:pt x="0" y="11"/>
                  </a:lnTo>
                </a:path>
              </a:pathLst>
            </a:custGeom>
            <a:noFill/>
            <a:ln w="1260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544" name=""/>
            <p:cNvSpPr/>
            <p:nvPr/>
          </p:nvSpPr>
          <p:spPr>
            <a:xfrm>
              <a:off x="7858800" y="2706120"/>
              <a:ext cx="24480" cy="8640"/>
            </a:xfrm>
            <a:custGeom>
              <a:avLst/>
              <a:gdLst/>
              <a:ahLst/>
              <a:rect l="l" t="t" r="r" b="b"/>
              <a:pathLst>
                <a:path w="15" h="5">
                  <a:moveTo>
                    <a:pt x="15" y="5"/>
                  </a:moveTo>
                  <a:lnTo>
                    <a:pt x="10" y="5"/>
                  </a:lnTo>
                  <a:lnTo>
                    <a:pt x="5" y="5"/>
                  </a:lnTo>
                  <a:lnTo>
                    <a:pt x="0" y="0"/>
                  </a:lnTo>
                </a:path>
              </a:pathLst>
            </a:custGeom>
            <a:noFill/>
            <a:ln w="1260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545" name=""/>
            <p:cNvSpPr/>
            <p:nvPr/>
          </p:nvSpPr>
          <p:spPr>
            <a:xfrm>
              <a:off x="7841160" y="2695680"/>
              <a:ext cx="17640" cy="10440"/>
            </a:xfrm>
            <a:custGeom>
              <a:avLst/>
              <a:gdLst/>
              <a:ahLst/>
              <a:rect l="l" t="t" r="r" b="b"/>
              <a:pathLst>
                <a:path w="11" h="6">
                  <a:moveTo>
                    <a:pt x="11" y="6"/>
                  </a:moveTo>
                  <a:lnTo>
                    <a:pt x="11" y="6"/>
                  </a:lnTo>
                  <a:lnTo>
                    <a:pt x="5" y="0"/>
                  </a:lnTo>
                  <a:lnTo>
                    <a:pt x="0" y="0"/>
                  </a:lnTo>
                </a:path>
              </a:pathLst>
            </a:custGeom>
            <a:noFill/>
            <a:ln w="1260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546" name=""/>
            <p:cNvSpPr/>
            <p:nvPr/>
          </p:nvSpPr>
          <p:spPr>
            <a:xfrm>
              <a:off x="7841160" y="2669760"/>
              <a:ext cx="136080" cy="173880"/>
            </a:xfrm>
            <a:custGeom>
              <a:avLst/>
              <a:gdLst/>
              <a:ahLst/>
              <a:rect l="l" t="t" r="r" b="b"/>
              <a:pathLst>
                <a:path w="83" h="100">
                  <a:moveTo>
                    <a:pt x="0" y="15"/>
                  </a:moveTo>
                  <a:lnTo>
                    <a:pt x="5" y="10"/>
                  </a:lnTo>
                  <a:lnTo>
                    <a:pt x="52" y="0"/>
                  </a:lnTo>
                  <a:lnTo>
                    <a:pt x="67" y="5"/>
                  </a:lnTo>
                  <a:lnTo>
                    <a:pt x="62" y="10"/>
                  </a:lnTo>
                  <a:lnTo>
                    <a:pt x="73" y="10"/>
                  </a:lnTo>
                  <a:lnTo>
                    <a:pt x="73" y="10"/>
                  </a:lnTo>
                  <a:lnTo>
                    <a:pt x="83" y="10"/>
                  </a:lnTo>
                  <a:lnTo>
                    <a:pt x="83" y="15"/>
                  </a:lnTo>
                  <a:lnTo>
                    <a:pt x="83" y="21"/>
                  </a:lnTo>
                  <a:lnTo>
                    <a:pt x="67" y="31"/>
                  </a:lnTo>
                  <a:lnTo>
                    <a:pt x="73" y="37"/>
                  </a:lnTo>
                  <a:lnTo>
                    <a:pt x="67" y="53"/>
                  </a:lnTo>
                  <a:lnTo>
                    <a:pt x="67" y="58"/>
                  </a:lnTo>
                  <a:lnTo>
                    <a:pt x="67" y="63"/>
                  </a:lnTo>
                  <a:lnTo>
                    <a:pt x="57" y="68"/>
                  </a:lnTo>
                  <a:lnTo>
                    <a:pt x="57" y="79"/>
                  </a:lnTo>
                  <a:lnTo>
                    <a:pt x="47" y="84"/>
                  </a:lnTo>
                  <a:lnTo>
                    <a:pt x="36" y="100"/>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7" name=""/>
            <p:cNvSpPr/>
            <p:nvPr/>
          </p:nvSpPr>
          <p:spPr>
            <a:xfrm>
              <a:off x="7891560" y="2843640"/>
              <a:ext cx="8280" cy="1440"/>
            </a:xfrm>
            <a:prstGeom prst="rect">
              <a:avLst/>
            </a:prstGeom>
            <a:noFill/>
            <a:ln w="1260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48" name=""/>
            <p:cNvSpPr/>
            <p:nvPr/>
          </p:nvSpPr>
          <p:spPr>
            <a:xfrm>
              <a:off x="7883640" y="2826360"/>
              <a:ext cx="7920" cy="17280"/>
            </a:xfrm>
            <a:custGeom>
              <a:avLst/>
              <a:gdLst/>
              <a:ahLst/>
              <a:rect l="l" t="t" r="r" b="b"/>
              <a:pathLst>
                <a:path w="5" h="10">
                  <a:moveTo>
                    <a:pt x="5" y="10"/>
                  </a:moveTo>
                  <a:lnTo>
                    <a:pt x="0" y="5"/>
                  </a:lnTo>
                  <a:lnTo>
                    <a:pt x="0" y="5"/>
                  </a:lnTo>
                  <a:lnTo>
                    <a:pt x="0" y="0"/>
                  </a:lnTo>
                </a:path>
              </a:pathLst>
            </a:custGeom>
            <a:noFill/>
            <a:ln w="1260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549" name=""/>
            <p:cNvSpPr/>
            <p:nvPr/>
          </p:nvSpPr>
          <p:spPr>
            <a:xfrm>
              <a:off x="7867080" y="2826360"/>
              <a:ext cx="16200" cy="1440"/>
            </a:xfrm>
            <a:custGeom>
              <a:avLst/>
              <a:gdLst/>
              <a:ahLst/>
              <a:rect l="l" t="t" r="r" b="b"/>
              <a:pathLst>
                <a:path w="10" h="0">
                  <a:moveTo>
                    <a:pt x="10" y="0"/>
                  </a:moveTo>
                  <a:lnTo>
                    <a:pt x="5" y="0"/>
                  </a:lnTo>
                  <a:lnTo>
                    <a:pt x="0" y="0"/>
                  </a:lnTo>
                  <a:lnTo>
                    <a:pt x="0" y="0"/>
                  </a:lnTo>
                </a:path>
              </a:pathLst>
            </a:custGeom>
            <a:noFill/>
            <a:ln w="1260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50" name=""/>
            <p:cNvSpPr/>
            <p:nvPr/>
          </p:nvSpPr>
          <p:spPr>
            <a:xfrm>
              <a:off x="7858800" y="2826360"/>
              <a:ext cx="7920" cy="8640"/>
            </a:xfrm>
            <a:custGeom>
              <a:avLst/>
              <a:gdLst/>
              <a:ahLst/>
              <a:rect l="l" t="t" r="r" b="b"/>
              <a:pathLst>
                <a:path w="5" h="5">
                  <a:moveTo>
                    <a:pt x="5" y="0"/>
                  </a:moveTo>
                  <a:lnTo>
                    <a:pt x="0" y="0"/>
                  </a:lnTo>
                  <a:lnTo>
                    <a:pt x="0" y="0"/>
                  </a:lnTo>
                  <a:lnTo>
                    <a:pt x="0" y="5"/>
                  </a:lnTo>
                </a:path>
              </a:pathLst>
            </a:custGeom>
            <a:noFill/>
            <a:ln w="1260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551" name=""/>
            <p:cNvSpPr/>
            <p:nvPr/>
          </p:nvSpPr>
          <p:spPr>
            <a:xfrm>
              <a:off x="7824600" y="2835000"/>
              <a:ext cx="34200" cy="1440"/>
            </a:xfrm>
            <a:custGeom>
              <a:avLst/>
              <a:gdLst/>
              <a:ahLst/>
              <a:rect l="l" t="t" r="r" b="b"/>
              <a:pathLst>
                <a:path w="21" h="0">
                  <a:moveTo>
                    <a:pt x="21" y="0"/>
                  </a:moveTo>
                  <a:lnTo>
                    <a:pt x="10" y="0"/>
                  </a:lnTo>
                  <a:lnTo>
                    <a:pt x="5" y="0"/>
                  </a:lnTo>
                  <a:lnTo>
                    <a:pt x="0" y="0"/>
                  </a:lnTo>
                </a:path>
              </a:pathLst>
            </a:custGeom>
            <a:noFill/>
            <a:ln w="1260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52" name=""/>
            <p:cNvSpPr/>
            <p:nvPr/>
          </p:nvSpPr>
          <p:spPr>
            <a:xfrm>
              <a:off x="7808400" y="2826360"/>
              <a:ext cx="16200" cy="8640"/>
            </a:xfrm>
            <a:custGeom>
              <a:avLst/>
              <a:gdLst/>
              <a:ahLst/>
              <a:rect l="l" t="t" r="r" b="b"/>
              <a:pathLst>
                <a:path w="10" h="5">
                  <a:moveTo>
                    <a:pt x="10" y="5"/>
                  </a:moveTo>
                  <a:lnTo>
                    <a:pt x="5" y="0"/>
                  </a:lnTo>
                  <a:lnTo>
                    <a:pt x="0" y="0"/>
                  </a:lnTo>
                  <a:lnTo>
                    <a:pt x="0" y="0"/>
                  </a:lnTo>
                </a:path>
              </a:pathLst>
            </a:custGeom>
            <a:noFill/>
            <a:ln w="1260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553" name=""/>
            <p:cNvSpPr/>
            <p:nvPr/>
          </p:nvSpPr>
          <p:spPr>
            <a:xfrm>
              <a:off x="7620840" y="2815560"/>
              <a:ext cx="187200" cy="38160"/>
            </a:xfrm>
            <a:custGeom>
              <a:avLst/>
              <a:gdLst/>
              <a:ahLst/>
              <a:rect l="l" t="t" r="r" b="b"/>
              <a:pathLst>
                <a:path w="114" h="22">
                  <a:moveTo>
                    <a:pt x="114" y="6"/>
                  </a:moveTo>
                  <a:lnTo>
                    <a:pt x="108" y="6"/>
                  </a:lnTo>
                  <a:lnTo>
                    <a:pt x="108" y="16"/>
                  </a:lnTo>
                  <a:lnTo>
                    <a:pt x="67" y="22"/>
                  </a:lnTo>
                  <a:lnTo>
                    <a:pt x="62" y="16"/>
                  </a:lnTo>
                  <a:lnTo>
                    <a:pt x="57" y="16"/>
                  </a:lnTo>
                  <a:lnTo>
                    <a:pt x="52" y="11"/>
                  </a:lnTo>
                  <a:lnTo>
                    <a:pt x="52" y="11"/>
                  </a:lnTo>
                  <a:lnTo>
                    <a:pt x="47" y="11"/>
                  </a:lnTo>
                  <a:lnTo>
                    <a:pt x="36" y="6"/>
                  </a:lnTo>
                  <a:lnTo>
                    <a:pt x="0" y="0"/>
                  </a:lnTo>
                </a:path>
              </a:pathLst>
            </a:custGeom>
            <a:noFill/>
            <a:ln w="1260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554" name=""/>
            <p:cNvSpPr/>
            <p:nvPr/>
          </p:nvSpPr>
          <p:spPr>
            <a:xfrm>
              <a:off x="7535520" y="2806920"/>
              <a:ext cx="84960" cy="8640"/>
            </a:xfrm>
            <a:custGeom>
              <a:avLst/>
              <a:gdLst/>
              <a:ahLst/>
              <a:rect l="l" t="t" r="r" b="b"/>
              <a:pathLst>
                <a:path w="52" h="5">
                  <a:moveTo>
                    <a:pt x="52" y="5"/>
                  </a:moveTo>
                  <a:lnTo>
                    <a:pt x="37" y="5"/>
                  </a:lnTo>
                  <a:lnTo>
                    <a:pt x="16" y="0"/>
                  </a:lnTo>
                  <a:lnTo>
                    <a:pt x="0" y="0"/>
                  </a:lnTo>
                </a:path>
              </a:pathLst>
            </a:custGeom>
            <a:noFill/>
            <a:ln w="1260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555" name=""/>
            <p:cNvSpPr/>
            <p:nvPr/>
          </p:nvSpPr>
          <p:spPr>
            <a:xfrm>
              <a:off x="7510680" y="2806920"/>
              <a:ext cx="24840" cy="1800"/>
            </a:xfrm>
            <a:custGeom>
              <a:avLst/>
              <a:gdLst/>
              <a:ahLst/>
              <a:rect l="l" t="t" r="r" b="b"/>
              <a:pathLst>
                <a:path w="15" h="0">
                  <a:moveTo>
                    <a:pt x="15" y="0"/>
                  </a:moveTo>
                  <a:lnTo>
                    <a:pt x="10" y="0"/>
                  </a:lnTo>
                  <a:lnTo>
                    <a:pt x="0" y="0"/>
                  </a:lnTo>
                  <a:lnTo>
                    <a:pt x="0" y="0"/>
                  </a:lnTo>
                </a:path>
              </a:pathLst>
            </a:custGeom>
            <a:noFill/>
            <a:ln w="1260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556" name=""/>
            <p:cNvSpPr/>
            <p:nvPr/>
          </p:nvSpPr>
          <p:spPr>
            <a:xfrm>
              <a:off x="7494480" y="2751120"/>
              <a:ext cx="203400" cy="55440"/>
            </a:xfrm>
            <a:custGeom>
              <a:avLst/>
              <a:gdLst/>
              <a:ahLst/>
              <a:rect l="l" t="t" r="r" b="b"/>
              <a:pathLst>
                <a:path w="124" h="32">
                  <a:moveTo>
                    <a:pt x="10" y="32"/>
                  </a:moveTo>
                  <a:lnTo>
                    <a:pt x="5" y="32"/>
                  </a:lnTo>
                  <a:lnTo>
                    <a:pt x="0" y="32"/>
                  </a:lnTo>
                  <a:lnTo>
                    <a:pt x="0" y="16"/>
                  </a:lnTo>
                  <a:lnTo>
                    <a:pt x="25" y="11"/>
                  </a:lnTo>
                  <a:lnTo>
                    <a:pt x="41" y="6"/>
                  </a:lnTo>
                  <a:lnTo>
                    <a:pt x="62" y="6"/>
                  </a:lnTo>
                  <a:lnTo>
                    <a:pt x="67" y="0"/>
                  </a:lnTo>
                  <a:lnTo>
                    <a:pt x="67" y="6"/>
                  </a:lnTo>
                  <a:lnTo>
                    <a:pt x="98" y="11"/>
                  </a:lnTo>
                  <a:lnTo>
                    <a:pt x="103" y="11"/>
                  </a:lnTo>
                  <a:lnTo>
                    <a:pt x="103" y="11"/>
                  </a:lnTo>
                  <a:lnTo>
                    <a:pt x="108" y="11"/>
                  </a:lnTo>
                  <a:lnTo>
                    <a:pt x="113" y="11"/>
                  </a:lnTo>
                  <a:lnTo>
                    <a:pt x="124" y="11"/>
                  </a:lnTo>
                  <a:lnTo>
                    <a:pt x="113" y="6"/>
                  </a:lnTo>
                  <a:lnTo>
                    <a:pt x="108" y="11"/>
                  </a:lnTo>
                  <a:lnTo>
                    <a:pt x="108" y="6"/>
                  </a:lnTo>
                  <a:lnTo>
                    <a:pt x="103" y="11"/>
                  </a:lnTo>
                </a:path>
              </a:pathLst>
            </a:custGeom>
            <a:noFill/>
            <a:ln w="1260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557" name=""/>
            <p:cNvSpPr/>
            <p:nvPr/>
          </p:nvSpPr>
          <p:spPr>
            <a:xfrm>
              <a:off x="7663680" y="2761920"/>
              <a:ext cx="1440" cy="8640"/>
            </a:xfrm>
            <a:custGeom>
              <a:avLst/>
              <a:gdLst/>
              <a:ahLst/>
              <a:rect l="l" t="t" r="r" b="b"/>
              <a:pathLst>
                <a:path w="0" h="5">
                  <a:moveTo>
                    <a:pt x="0" y="5"/>
                  </a:moveTo>
                  <a:lnTo>
                    <a:pt x="0" y="0"/>
                  </a:lnTo>
                  <a:lnTo>
                    <a:pt x="0" y="0"/>
                  </a:lnTo>
                  <a:lnTo>
                    <a:pt x="0" y="0"/>
                  </a:lnTo>
                </a:path>
              </a:pathLst>
            </a:custGeom>
            <a:noFill/>
            <a:ln w="1260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558" name=""/>
            <p:cNvSpPr/>
            <p:nvPr/>
          </p:nvSpPr>
          <p:spPr>
            <a:xfrm>
              <a:off x="7612920" y="2751120"/>
              <a:ext cx="50760" cy="10440"/>
            </a:xfrm>
            <a:custGeom>
              <a:avLst/>
              <a:gdLst/>
              <a:ahLst/>
              <a:rect l="l" t="t" r="r" b="b"/>
              <a:pathLst>
                <a:path w="31" h="6">
                  <a:moveTo>
                    <a:pt x="31" y="6"/>
                  </a:moveTo>
                  <a:lnTo>
                    <a:pt x="15" y="6"/>
                  </a:lnTo>
                  <a:lnTo>
                    <a:pt x="5" y="0"/>
                  </a:lnTo>
                  <a:lnTo>
                    <a:pt x="0" y="0"/>
                  </a:lnTo>
                </a:path>
              </a:pathLst>
            </a:custGeom>
            <a:noFill/>
            <a:ln w="1260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559" name=""/>
            <p:cNvSpPr/>
            <p:nvPr/>
          </p:nvSpPr>
          <p:spPr>
            <a:xfrm flipH="1">
              <a:off x="7604640" y="2751120"/>
              <a:ext cx="7920" cy="1800"/>
            </a:xfrm>
            <a:prstGeom prst="line">
              <a:avLst/>
            </a:prstGeom>
            <a:ln w="1260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560" name=""/>
            <p:cNvSpPr/>
            <p:nvPr/>
          </p:nvSpPr>
          <p:spPr>
            <a:xfrm>
              <a:off x="7596360" y="2751120"/>
              <a:ext cx="7920" cy="1800"/>
            </a:xfrm>
            <a:prstGeom prst="rect">
              <a:avLst/>
            </a:prstGeom>
            <a:noFill/>
            <a:ln w="1260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561" name=""/>
            <p:cNvSpPr/>
            <p:nvPr/>
          </p:nvSpPr>
          <p:spPr>
            <a:xfrm>
              <a:off x="7570080" y="2751120"/>
              <a:ext cx="26280" cy="1800"/>
            </a:xfrm>
            <a:custGeom>
              <a:avLst/>
              <a:gdLst/>
              <a:ahLst/>
              <a:rect l="l" t="t" r="r" b="b"/>
              <a:pathLst>
                <a:path w="16" h="0">
                  <a:moveTo>
                    <a:pt x="16" y="0"/>
                  </a:moveTo>
                  <a:lnTo>
                    <a:pt x="5" y="0"/>
                  </a:lnTo>
                  <a:lnTo>
                    <a:pt x="0" y="0"/>
                  </a:lnTo>
                  <a:lnTo>
                    <a:pt x="0" y="0"/>
                  </a:lnTo>
                </a:path>
              </a:pathLst>
            </a:custGeom>
            <a:noFill/>
            <a:ln w="1260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562" name=""/>
            <p:cNvSpPr/>
            <p:nvPr/>
          </p:nvSpPr>
          <p:spPr>
            <a:xfrm>
              <a:off x="7502400" y="2751120"/>
              <a:ext cx="67320" cy="19080"/>
            </a:xfrm>
            <a:custGeom>
              <a:avLst/>
              <a:gdLst/>
              <a:ahLst/>
              <a:rect l="l" t="t" r="r" b="b"/>
              <a:pathLst>
                <a:path w="41" h="11">
                  <a:moveTo>
                    <a:pt x="41" y="0"/>
                  </a:moveTo>
                  <a:lnTo>
                    <a:pt x="26" y="6"/>
                  </a:lnTo>
                  <a:lnTo>
                    <a:pt x="10" y="6"/>
                  </a:lnTo>
                  <a:lnTo>
                    <a:pt x="0" y="11"/>
                  </a:lnTo>
                </a:path>
              </a:pathLst>
            </a:custGeom>
            <a:noFill/>
            <a:ln w="1260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563" name=""/>
            <p:cNvSpPr/>
            <p:nvPr/>
          </p:nvSpPr>
          <p:spPr>
            <a:xfrm>
              <a:off x="7476480" y="2770560"/>
              <a:ext cx="25920" cy="1440"/>
            </a:xfrm>
            <a:custGeom>
              <a:avLst/>
              <a:gdLst/>
              <a:ahLst/>
              <a:rect l="l" t="t" r="r" b="b"/>
              <a:pathLst>
                <a:path w="16" h="0">
                  <a:moveTo>
                    <a:pt x="16" y="0"/>
                  </a:moveTo>
                  <a:lnTo>
                    <a:pt x="11" y="0"/>
                  </a:lnTo>
                  <a:lnTo>
                    <a:pt x="0" y="0"/>
                  </a:lnTo>
                  <a:lnTo>
                    <a:pt x="0" y="0"/>
                  </a:lnTo>
                </a:path>
              </a:pathLst>
            </a:custGeom>
            <a:noFill/>
            <a:ln w="1260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64" name=""/>
            <p:cNvSpPr/>
            <p:nvPr/>
          </p:nvSpPr>
          <p:spPr>
            <a:xfrm>
              <a:off x="7341840" y="2751120"/>
              <a:ext cx="134640" cy="240120"/>
            </a:xfrm>
            <a:custGeom>
              <a:avLst/>
              <a:gdLst/>
              <a:ahLst/>
              <a:rect l="l" t="t" r="r" b="b"/>
              <a:pathLst>
                <a:path w="82" h="138">
                  <a:moveTo>
                    <a:pt x="82" y="11"/>
                  </a:moveTo>
                  <a:lnTo>
                    <a:pt x="77" y="11"/>
                  </a:lnTo>
                  <a:lnTo>
                    <a:pt x="77" y="11"/>
                  </a:lnTo>
                  <a:lnTo>
                    <a:pt x="67" y="6"/>
                  </a:lnTo>
                  <a:lnTo>
                    <a:pt x="56" y="6"/>
                  </a:lnTo>
                  <a:lnTo>
                    <a:pt x="51" y="0"/>
                  </a:lnTo>
                  <a:lnTo>
                    <a:pt x="46" y="0"/>
                  </a:lnTo>
                  <a:lnTo>
                    <a:pt x="46" y="6"/>
                  </a:lnTo>
                  <a:lnTo>
                    <a:pt x="31" y="21"/>
                  </a:lnTo>
                  <a:lnTo>
                    <a:pt x="26" y="16"/>
                  </a:lnTo>
                  <a:lnTo>
                    <a:pt x="15" y="21"/>
                  </a:lnTo>
                  <a:lnTo>
                    <a:pt x="15" y="27"/>
                  </a:lnTo>
                  <a:lnTo>
                    <a:pt x="5" y="32"/>
                  </a:lnTo>
                  <a:lnTo>
                    <a:pt x="5" y="43"/>
                  </a:lnTo>
                  <a:lnTo>
                    <a:pt x="0" y="48"/>
                  </a:lnTo>
                  <a:lnTo>
                    <a:pt x="10" y="53"/>
                  </a:lnTo>
                  <a:lnTo>
                    <a:pt x="15" y="69"/>
                  </a:lnTo>
                  <a:lnTo>
                    <a:pt x="20" y="106"/>
                  </a:lnTo>
                  <a:lnTo>
                    <a:pt x="31" y="122"/>
                  </a:lnTo>
                  <a:lnTo>
                    <a:pt x="26" y="133"/>
                  </a:lnTo>
                  <a:lnTo>
                    <a:pt x="31" y="138"/>
                  </a:lnTo>
                  <a:lnTo>
                    <a:pt x="36" y="117"/>
                  </a:lnTo>
                  <a:lnTo>
                    <a:pt x="41" y="106"/>
                  </a:lnTo>
                  <a:lnTo>
                    <a:pt x="31" y="59"/>
                  </a:lnTo>
                  <a:lnTo>
                    <a:pt x="41" y="64"/>
                  </a:lnTo>
                  <a:lnTo>
                    <a:pt x="56" y="64"/>
                  </a:lnTo>
                  <a:lnTo>
                    <a:pt x="56" y="59"/>
                  </a:lnTo>
                  <a:lnTo>
                    <a:pt x="46" y="59"/>
                  </a:lnTo>
                  <a:lnTo>
                    <a:pt x="46" y="59"/>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5" name=""/>
            <p:cNvSpPr/>
            <p:nvPr/>
          </p:nvSpPr>
          <p:spPr>
            <a:xfrm flipH="1">
              <a:off x="7765200" y="2695680"/>
              <a:ext cx="75240" cy="38160"/>
            </a:xfrm>
            <a:prstGeom prst="line">
              <a:avLst/>
            </a:prstGeom>
            <a:ln w="12600">
              <a:solidFill>
                <a:srgbClr val="ffffff"/>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566" name=""/>
            <p:cNvSpPr/>
            <p:nvPr/>
          </p:nvSpPr>
          <p:spPr>
            <a:xfrm>
              <a:off x="7749000" y="2733840"/>
              <a:ext cx="16200" cy="1800"/>
            </a:xfrm>
            <a:custGeom>
              <a:avLst/>
              <a:gdLst/>
              <a:ahLst/>
              <a:rect l="l" t="t" r="r" b="b"/>
              <a:pathLst>
                <a:path w="10" h="0">
                  <a:moveTo>
                    <a:pt x="10" y="0"/>
                  </a:moveTo>
                  <a:lnTo>
                    <a:pt x="5" y="0"/>
                  </a:lnTo>
                  <a:lnTo>
                    <a:pt x="5" y="0"/>
                  </a:lnTo>
                  <a:lnTo>
                    <a:pt x="0" y="0"/>
                  </a:lnTo>
                </a:path>
              </a:pathLst>
            </a:custGeom>
            <a:noFill/>
            <a:ln w="1260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567" name=""/>
            <p:cNvSpPr/>
            <p:nvPr/>
          </p:nvSpPr>
          <p:spPr>
            <a:xfrm>
              <a:off x="7749000" y="2733840"/>
              <a:ext cx="1440" cy="17280"/>
            </a:xfrm>
            <a:custGeom>
              <a:avLst/>
              <a:gdLst/>
              <a:ahLst/>
              <a:rect l="l" t="t" r="r" b="b"/>
              <a:pathLst>
                <a:path w="0" h="10">
                  <a:moveTo>
                    <a:pt x="0" y="0"/>
                  </a:moveTo>
                  <a:lnTo>
                    <a:pt x="0" y="5"/>
                  </a:lnTo>
                  <a:lnTo>
                    <a:pt x="0" y="5"/>
                  </a:lnTo>
                  <a:lnTo>
                    <a:pt x="0" y="10"/>
                  </a:lnTo>
                </a:path>
              </a:pathLst>
            </a:custGeom>
            <a:noFill/>
            <a:ln w="1260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568" name=""/>
            <p:cNvSpPr/>
            <p:nvPr/>
          </p:nvSpPr>
          <p:spPr>
            <a:xfrm>
              <a:off x="7698240" y="2751120"/>
              <a:ext cx="50760" cy="19080"/>
            </a:xfrm>
            <a:custGeom>
              <a:avLst/>
              <a:gdLst/>
              <a:ahLst/>
              <a:rect l="l" t="t" r="r" b="b"/>
              <a:pathLst>
                <a:path w="31" h="11">
                  <a:moveTo>
                    <a:pt x="31" y="0"/>
                  </a:moveTo>
                  <a:lnTo>
                    <a:pt x="20" y="6"/>
                  </a:lnTo>
                  <a:lnTo>
                    <a:pt x="15" y="11"/>
                  </a:lnTo>
                  <a:lnTo>
                    <a:pt x="0" y="11"/>
                  </a:lnTo>
                </a:path>
              </a:pathLst>
            </a:custGeom>
            <a:noFill/>
            <a:ln w="1260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569" name=""/>
            <p:cNvSpPr/>
            <p:nvPr/>
          </p:nvSpPr>
          <p:spPr>
            <a:xfrm>
              <a:off x="7688520" y="2742480"/>
              <a:ext cx="9360" cy="27720"/>
            </a:xfrm>
            <a:custGeom>
              <a:avLst/>
              <a:gdLst/>
              <a:ahLst/>
              <a:rect l="l" t="t" r="r" b="b"/>
              <a:pathLst>
                <a:path w="6" h="16">
                  <a:moveTo>
                    <a:pt x="6" y="16"/>
                  </a:moveTo>
                  <a:lnTo>
                    <a:pt x="6" y="11"/>
                  </a:lnTo>
                  <a:lnTo>
                    <a:pt x="0" y="5"/>
                  </a:lnTo>
                  <a:lnTo>
                    <a:pt x="6" y="0"/>
                  </a:lnTo>
                </a:path>
              </a:pathLst>
            </a:custGeom>
            <a:noFill/>
            <a:ln w="1260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570" name=""/>
            <p:cNvSpPr/>
            <p:nvPr/>
          </p:nvSpPr>
          <p:spPr>
            <a:xfrm>
              <a:off x="7698240" y="2723760"/>
              <a:ext cx="7920" cy="18720"/>
            </a:xfrm>
            <a:custGeom>
              <a:avLst/>
              <a:gdLst/>
              <a:ahLst/>
              <a:rect l="l" t="t" r="r" b="b"/>
              <a:pathLst>
                <a:path w="5" h="11">
                  <a:moveTo>
                    <a:pt x="0" y="11"/>
                  </a:moveTo>
                  <a:lnTo>
                    <a:pt x="0" y="11"/>
                  </a:lnTo>
                  <a:lnTo>
                    <a:pt x="5" y="6"/>
                  </a:lnTo>
                  <a:lnTo>
                    <a:pt x="5" y="0"/>
                  </a:lnTo>
                </a:path>
              </a:pathLst>
            </a:custGeom>
            <a:noFill/>
            <a:ln w="1260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571" name=""/>
            <p:cNvSpPr/>
            <p:nvPr/>
          </p:nvSpPr>
          <p:spPr>
            <a:xfrm>
              <a:off x="7706160" y="2706120"/>
              <a:ext cx="1800" cy="17280"/>
            </a:xfrm>
            <a:custGeom>
              <a:avLst/>
              <a:gdLst/>
              <a:ahLst/>
              <a:rect l="l" t="t" r="r" b="b"/>
              <a:pathLst>
                <a:path w="0" h="10">
                  <a:moveTo>
                    <a:pt x="0" y="10"/>
                  </a:moveTo>
                  <a:lnTo>
                    <a:pt x="0" y="5"/>
                  </a:lnTo>
                  <a:lnTo>
                    <a:pt x="0" y="5"/>
                  </a:lnTo>
                  <a:lnTo>
                    <a:pt x="0" y="0"/>
                  </a:lnTo>
                </a:path>
              </a:pathLst>
            </a:custGeom>
            <a:noFill/>
            <a:ln w="1260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572" name=""/>
            <p:cNvSpPr/>
            <p:nvPr/>
          </p:nvSpPr>
          <p:spPr>
            <a:xfrm>
              <a:off x="7706160" y="2695680"/>
              <a:ext cx="1800" cy="10440"/>
            </a:xfrm>
            <a:prstGeom prst="rect">
              <a:avLst/>
            </a:prstGeom>
            <a:noFill/>
            <a:ln w="12600">
              <a:solidFill>
                <a:srgbClr val="ffffff"/>
              </a:solidFill>
              <a:miter/>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573" name=""/>
            <p:cNvSpPr/>
            <p:nvPr/>
          </p:nvSpPr>
          <p:spPr>
            <a:xfrm>
              <a:off x="7706160" y="2631240"/>
              <a:ext cx="67320" cy="64080"/>
            </a:xfrm>
            <a:custGeom>
              <a:avLst/>
              <a:gdLst/>
              <a:ahLst/>
              <a:rect l="l" t="t" r="r" b="b"/>
              <a:pathLst>
                <a:path w="41" h="37">
                  <a:moveTo>
                    <a:pt x="0" y="37"/>
                  </a:moveTo>
                  <a:lnTo>
                    <a:pt x="5" y="32"/>
                  </a:lnTo>
                  <a:lnTo>
                    <a:pt x="10" y="37"/>
                  </a:lnTo>
                  <a:lnTo>
                    <a:pt x="41" y="6"/>
                  </a:lnTo>
                  <a:lnTo>
                    <a:pt x="41" y="0"/>
                  </a:lnTo>
                </a:path>
              </a:pathLst>
            </a:custGeom>
            <a:noFill/>
            <a:ln w="1260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574" name=""/>
            <p:cNvSpPr/>
            <p:nvPr/>
          </p:nvSpPr>
          <p:spPr>
            <a:xfrm>
              <a:off x="7698240" y="2770560"/>
              <a:ext cx="16200" cy="27360"/>
            </a:xfrm>
            <a:custGeom>
              <a:avLst/>
              <a:gdLst/>
              <a:ahLst/>
              <a:rect l="l" t="t" r="r" b="b"/>
              <a:pathLst>
                <a:path w="10" h="16">
                  <a:moveTo>
                    <a:pt x="0" y="0"/>
                  </a:moveTo>
                  <a:lnTo>
                    <a:pt x="0" y="0"/>
                  </a:lnTo>
                  <a:lnTo>
                    <a:pt x="5" y="10"/>
                  </a:lnTo>
                  <a:lnTo>
                    <a:pt x="10" y="16"/>
                  </a:lnTo>
                </a:path>
              </a:pathLst>
            </a:custGeom>
            <a:noFill/>
            <a:ln w="1260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575" name=""/>
            <p:cNvSpPr/>
            <p:nvPr/>
          </p:nvSpPr>
          <p:spPr>
            <a:xfrm>
              <a:off x="7714440" y="2798280"/>
              <a:ext cx="24480" cy="1800"/>
            </a:xfrm>
            <a:custGeom>
              <a:avLst/>
              <a:gdLst/>
              <a:ahLst/>
              <a:rect l="l" t="t" r="r" b="b"/>
              <a:pathLst>
                <a:path w="15" h="0">
                  <a:moveTo>
                    <a:pt x="0" y="0"/>
                  </a:moveTo>
                  <a:lnTo>
                    <a:pt x="0" y="0"/>
                  </a:lnTo>
                  <a:lnTo>
                    <a:pt x="5" y="0"/>
                  </a:lnTo>
                  <a:lnTo>
                    <a:pt x="15" y="0"/>
                  </a:lnTo>
                </a:path>
              </a:pathLst>
            </a:custGeom>
            <a:noFill/>
            <a:ln w="1260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576" name=""/>
            <p:cNvSpPr/>
            <p:nvPr/>
          </p:nvSpPr>
          <p:spPr>
            <a:xfrm>
              <a:off x="7738920" y="2770560"/>
              <a:ext cx="42480" cy="27360"/>
            </a:xfrm>
            <a:custGeom>
              <a:avLst/>
              <a:gdLst/>
              <a:ahLst/>
              <a:rect l="l" t="t" r="r" b="b"/>
              <a:pathLst>
                <a:path w="26" h="16">
                  <a:moveTo>
                    <a:pt x="0" y="16"/>
                  </a:moveTo>
                  <a:lnTo>
                    <a:pt x="6" y="10"/>
                  </a:lnTo>
                  <a:lnTo>
                    <a:pt x="16" y="5"/>
                  </a:lnTo>
                  <a:lnTo>
                    <a:pt x="26" y="0"/>
                  </a:lnTo>
                </a:path>
              </a:pathLst>
            </a:custGeom>
            <a:noFill/>
            <a:ln w="1260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577" name=""/>
            <p:cNvSpPr/>
            <p:nvPr/>
          </p:nvSpPr>
          <p:spPr>
            <a:xfrm>
              <a:off x="7781760" y="2751120"/>
              <a:ext cx="42480" cy="19080"/>
            </a:xfrm>
            <a:custGeom>
              <a:avLst/>
              <a:gdLst/>
              <a:ahLst/>
              <a:rect l="l" t="t" r="r" b="b"/>
              <a:pathLst>
                <a:path w="26" h="11">
                  <a:moveTo>
                    <a:pt x="0" y="11"/>
                  </a:moveTo>
                  <a:lnTo>
                    <a:pt x="5" y="11"/>
                  </a:lnTo>
                  <a:lnTo>
                    <a:pt x="16" y="6"/>
                  </a:lnTo>
                  <a:lnTo>
                    <a:pt x="26" y="0"/>
                  </a:lnTo>
                </a:path>
              </a:pathLst>
            </a:custGeom>
            <a:noFill/>
            <a:ln w="1260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578" name=""/>
            <p:cNvSpPr/>
            <p:nvPr/>
          </p:nvSpPr>
          <p:spPr>
            <a:xfrm>
              <a:off x="7738920" y="2798280"/>
              <a:ext cx="69120" cy="27720"/>
            </a:xfrm>
            <a:custGeom>
              <a:avLst/>
              <a:gdLst/>
              <a:ahLst/>
              <a:rect l="l" t="t" r="r" b="b"/>
              <a:pathLst>
                <a:path w="42" h="16">
                  <a:moveTo>
                    <a:pt x="0" y="0"/>
                  </a:moveTo>
                  <a:lnTo>
                    <a:pt x="21" y="10"/>
                  </a:lnTo>
                  <a:lnTo>
                    <a:pt x="31" y="10"/>
                  </a:lnTo>
                  <a:lnTo>
                    <a:pt x="36" y="16"/>
                  </a:lnTo>
                  <a:lnTo>
                    <a:pt x="42" y="16"/>
                  </a:lnTo>
                </a:path>
              </a:pathLst>
            </a:custGeom>
            <a:noFill/>
            <a:ln w="1260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579" name=""/>
            <p:cNvSpPr/>
            <p:nvPr/>
          </p:nvSpPr>
          <p:spPr>
            <a:xfrm>
              <a:off x="7808400" y="2779200"/>
              <a:ext cx="24480" cy="46800"/>
            </a:xfrm>
            <a:custGeom>
              <a:avLst/>
              <a:gdLst/>
              <a:ahLst/>
              <a:rect l="l" t="t" r="r" b="b"/>
              <a:pathLst>
                <a:path w="15" h="27">
                  <a:moveTo>
                    <a:pt x="0" y="27"/>
                  </a:moveTo>
                  <a:lnTo>
                    <a:pt x="5" y="21"/>
                  </a:lnTo>
                  <a:lnTo>
                    <a:pt x="10" y="5"/>
                  </a:lnTo>
                  <a:lnTo>
                    <a:pt x="15" y="0"/>
                  </a:lnTo>
                </a:path>
              </a:pathLst>
            </a:custGeom>
            <a:noFill/>
            <a:ln w="1260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580" name=""/>
            <p:cNvSpPr/>
            <p:nvPr/>
          </p:nvSpPr>
          <p:spPr>
            <a:xfrm>
              <a:off x="7832880" y="2742480"/>
              <a:ext cx="25920" cy="36360"/>
            </a:xfrm>
            <a:custGeom>
              <a:avLst/>
              <a:gdLst/>
              <a:ahLst/>
              <a:rect l="l" t="t" r="r" b="b"/>
              <a:pathLst>
                <a:path w="16" h="21">
                  <a:moveTo>
                    <a:pt x="0" y="21"/>
                  </a:moveTo>
                  <a:lnTo>
                    <a:pt x="5" y="16"/>
                  </a:lnTo>
                  <a:lnTo>
                    <a:pt x="10" y="5"/>
                  </a:lnTo>
                  <a:lnTo>
                    <a:pt x="16" y="0"/>
                  </a:lnTo>
                </a:path>
              </a:pathLst>
            </a:custGeom>
            <a:noFill/>
            <a:ln w="1260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581" name=""/>
            <p:cNvSpPr/>
            <p:nvPr/>
          </p:nvSpPr>
          <p:spPr>
            <a:xfrm>
              <a:off x="7858800" y="2733840"/>
              <a:ext cx="32760" cy="8640"/>
            </a:xfrm>
            <a:custGeom>
              <a:avLst/>
              <a:gdLst/>
              <a:ahLst/>
              <a:rect l="l" t="t" r="r" b="b"/>
              <a:pathLst>
                <a:path w="20" h="5">
                  <a:moveTo>
                    <a:pt x="0" y="5"/>
                  </a:moveTo>
                  <a:lnTo>
                    <a:pt x="0" y="5"/>
                  </a:lnTo>
                  <a:lnTo>
                    <a:pt x="10" y="0"/>
                  </a:lnTo>
                  <a:lnTo>
                    <a:pt x="20" y="5"/>
                  </a:lnTo>
                </a:path>
              </a:pathLst>
            </a:custGeom>
            <a:noFill/>
            <a:ln w="1260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582" name=""/>
            <p:cNvSpPr/>
            <p:nvPr/>
          </p:nvSpPr>
          <p:spPr>
            <a:xfrm>
              <a:off x="7883640" y="2715120"/>
              <a:ext cx="7920" cy="36000"/>
            </a:xfrm>
            <a:prstGeom prst="line">
              <a:avLst/>
            </a:prstGeom>
            <a:ln w="12600">
              <a:solidFill>
                <a:srgbClr val="ffffff"/>
              </a:solidFill>
              <a:miter/>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583" name=""/>
            <p:cNvSpPr/>
            <p:nvPr/>
          </p:nvSpPr>
          <p:spPr>
            <a:xfrm>
              <a:off x="7849080" y="2742480"/>
              <a:ext cx="42120" cy="19080"/>
            </a:xfrm>
            <a:custGeom>
              <a:avLst/>
              <a:gdLst/>
              <a:ahLst/>
              <a:rect l="l" t="t" r="r" b="b"/>
              <a:pathLst>
                <a:path w="26" h="11">
                  <a:moveTo>
                    <a:pt x="26" y="5"/>
                  </a:moveTo>
                  <a:lnTo>
                    <a:pt x="21" y="0"/>
                  </a:lnTo>
                  <a:lnTo>
                    <a:pt x="16" y="0"/>
                  </a:lnTo>
                  <a:lnTo>
                    <a:pt x="0" y="11"/>
                  </a:lnTo>
                </a:path>
              </a:pathLst>
            </a:custGeom>
            <a:noFill/>
            <a:ln w="1260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584" name=""/>
            <p:cNvSpPr/>
            <p:nvPr/>
          </p:nvSpPr>
          <p:spPr>
            <a:xfrm>
              <a:off x="7891560" y="2798280"/>
              <a:ext cx="50760" cy="45360"/>
            </a:xfrm>
            <a:custGeom>
              <a:avLst/>
              <a:gdLst/>
              <a:ahLst/>
              <a:rect l="l" t="t" r="r" b="b"/>
              <a:pathLst>
                <a:path w="31" h="26">
                  <a:moveTo>
                    <a:pt x="0" y="26"/>
                  </a:moveTo>
                  <a:lnTo>
                    <a:pt x="16" y="26"/>
                  </a:lnTo>
                  <a:lnTo>
                    <a:pt x="21" y="10"/>
                  </a:lnTo>
                  <a:lnTo>
                    <a:pt x="31" y="10"/>
                  </a:lnTo>
                  <a:lnTo>
                    <a:pt x="26" y="0"/>
                  </a:lnTo>
                  <a:lnTo>
                    <a:pt x="26" y="5"/>
                  </a:lnTo>
                  <a:lnTo>
                    <a:pt x="16" y="10"/>
                  </a:lnTo>
                  <a:lnTo>
                    <a:pt x="11" y="26"/>
                  </a:lnTo>
                </a:path>
              </a:pathLst>
            </a:custGeom>
            <a:noFill/>
            <a:ln w="12600">
              <a:solidFill>
                <a:srgbClr val="ffff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585" name=""/>
            <p:cNvSpPr/>
            <p:nvPr/>
          </p:nvSpPr>
          <p:spPr>
            <a:xfrm>
              <a:off x="7977240" y="2687040"/>
              <a:ext cx="24480" cy="19080"/>
            </a:xfrm>
            <a:custGeom>
              <a:avLst/>
              <a:gdLst/>
              <a:ahLst/>
              <a:rect l="l" t="t" r="r" b="b"/>
              <a:pathLst>
                <a:path w="15" h="11">
                  <a:moveTo>
                    <a:pt x="0" y="0"/>
                  </a:moveTo>
                  <a:lnTo>
                    <a:pt x="5" y="0"/>
                  </a:lnTo>
                  <a:lnTo>
                    <a:pt x="5" y="5"/>
                  </a:lnTo>
                  <a:lnTo>
                    <a:pt x="15" y="5"/>
                  </a:lnTo>
                  <a:lnTo>
                    <a:pt x="15" y="11"/>
                  </a:lnTo>
                </a:path>
              </a:pathLst>
            </a:custGeom>
            <a:noFill/>
            <a:ln w="1260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586" name=""/>
            <p:cNvSpPr/>
            <p:nvPr/>
          </p:nvSpPr>
          <p:spPr>
            <a:xfrm>
              <a:off x="7425360" y="2779200"/>
              <a:ext cx="68760" cy="192600"/>
            </a:xfrm>
            <a:custGeom>
              <a:avLst/>
              <a:gdLst/>
              <a:ahLst/>
              <a:rect l="l" t="t" r="r" b="b"/>
              <a:pathLst>
                <a:path w="42" h="111">
                  <a:moveTo>
                    <a:pt x="42" y="16"/>
                  </a:moveTo>
                  <a:lnTo>
                    <a:pt x="31" y="0"/>
                  </a:lnTo>
                  <a:lnTo>
                    <a:pt x="26" y="0"/>
                  </a:lnTo>
                  <a:lnTo>
                    <a:pt x="21" y="16"/>
                  </a:lnTo>
                  <a:lnTo>
                    <a:pt x="16" y="21"/>
                  </a:lnTo>
                  <a:lnTo>
                    <a:pt x="11" y="27"/>
                  </a:lnTo>
                  <a:lnTo>
                    <a:pt x="5" y="32"/>
                  </a:lnTo>
                  <a:lnTo>
                    <a:pt x="5" y="48"/>
                  </a:lnTo>
                  <a:lnTo>
                    <a:pt x="0" y="53"/>
                  </a:lnTo>
                  <a:lnTo>
                    <a:pt x="0" y="64"/>
                  </a:lnTo>
                  <a:lnTo>
                    <a:pt x="5" y="69"/>
                  </a:lnTo>
                  <a:lnTo>
                    <a:pt x="0" y="74"/>
                  </a:lnTo>
                  <a:lnTo>
                    <a:pt x="0" y="90"/>
                  </a:lnTo>
                  <a:lnTo>
                    <a:pt x="0" y="96"/>
                  </a:lnTo>
                  <a:lnTo>
                    <a:pt x="5" y="106"/>
                  </a:lnTo>
                  <a:lnTo>
                    <a:pt x="11" y="111"/>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7" name=""/>
            <p:cNvSpPr/>
            <p:nvPr/>
          </p:nvSpPr>
          <p:spPr>
            <a:xfrm>
              <a:off x="7698240" y="3102840"/>
              <a:ext cx="24480" cy="8640"/>
            </a:xfrm>
            <a:custGeom>
              <a:avLst/>
              <a:gdLst/>
              <a:ahLst/>
              <a:rect l="l" t="t" r="r" b="b"/>
              <a:pathLst>
                <a:path w="15" h="5">
                  <a:moveTo>
                    <a:pt x="15" y="0"/>
                  </a:moveTo>
                  <a:lnTo>
                    <a:pt x="0" y="5"/>
                  </a:lnTo>
                  <a:lnTo>
                    <a:pt x="0" y="5"/>
                  </a:lnTo>
                </a:path>
              </a:pathLst>
            </a:custGeom>
            <a:noFill/>
            <a:ln w="1260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588" name=""/>
            <p:cNvSpPr/>
            <p:nvPr/>
          </p:nvSpPr>
          <p:spPr>
            <a:xfrm>
              <a:off x="7333560" y="2927160"/>
              <a:ext cx="91800" cy="8640"/>
            </a:xfrm>
            <a:custGeom>
              <a:avLst/>
              <a:gdLst/>
              <a:ahLst/>
              <a:rect l="l" t="t" r="r" b="b"/>
              <a:pathLst>
                <a:path w="56" h="5">
                  <a:moveTo>
                    <a:pt x="56" y="5"/>
                  </a:moveTo>
                  <a:lnTo>
                    <a:pt x="20" y="0"/>
                  </a:lnTo>
                  <a:lnTo>
                    <a:pt x="0" y="0"/>
                  </a:lnTo>
                </a:path>
              </a:pathLst>
            </a:custGeom>
            <a:noFill/>
            <a:ln w="1260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589" name=""/>
            <p:cNvSpPr/>
            <p:nvPr/>
          </p:nvSpPr>
          <p:spPr>
            <a:xfrm>
              <a:off x="2916360" y="2438280"/>
              <a:ext cx="287280" cy="681840"/>
            </a:xfrm>
            <a:custGeom>
              <a:avLst/>
              <a:gdLst/>
              <a:ahLst/>
              <a:rect l="l" t="t" r="r" b="b"/>
              <a:pathLst>
                <a:path w="175" h="392">
                  <a:moveTo>
                    <a:pt x="175" y="0"/>
                  </a:moveTo>
                  <a:lnTo>
                    <a:pt x="175" y="11"/>
                  </a:lnTo>
                  <a:lnTo>
                    <a:pt x="160" y="27"/>
                  </a:lnTo>
                  <a:lnTo>
                    <a:pt x="119" y="42"/>
                  </a:lnTo>
                  <a:lnTo>
                    <a:pt x="119" y="64"/>
                  </a:lnTo>
                  <a:lnTo>
                    <a:pt x="41" y="143"/>
                  </a:lnTo>
                  <a:lnTo>
                    <a:pt x="31" y="175"/>
                  </a:lnTo>
                  <a:lnTo>
                    <a:pt x="20" y="212"/>
                  </a:lnTo>
                  <a:lnTo>
                    <a:pt x="0" y="307"/>
                  </a:lnTo>
                  <a:lnTo>
                    <a:pt x="26" y="392"/>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0" name=""/>
            <p:cNvSpPr/>
            <p:nvPr/>
          </p:nvSpPr>
          <p:spPr>
            <a:xfrm>
              <a:off x="2967120" y="2392920"/>
              <a:ext cx="262440" cy="829800"/>
            </a:xfrm>
            <a:custGeom>
              <a:avLst/>
              <a:gdLst/>
              <a:ahLst/>
              <a:rect l="l" t="t" r="r" b="b"/>
              <a:pathLst>
                <a:path w="160" h="477">
                  <a:moveTo>
                    <a:pt x="160" y="0"/>
                  </a:moveTo>
                  <a:lnTo>
                    <a:pt x="144" y="47"/>
                  </a:lnTo>
                  <a:lnTo>
                    <a:pt x="113" y="84"/>
                  </a:lnTo>
                  <a:lnTo>
                    <a:pt x="98" y="90"/>
                  </a:lnTo>
                  <a:lnTo>
                    <a:pt x="82" y="132"/>
                  </a:lnTo>
                  <a:lnTo>
                    <a:pt x="51" y="180"/>
                  </a:lnTo>
                  <a:lnTo>
                    <a:pt x="41" y="190"/>
                  </a:lnTo>
                  <a:lnTo>
                    <a:pt x="51" y="222"/>
                  </a:lnTo>
                  <a:lnTo>
                    <a:pt x="41" y="318"/>
                  </a:lnTo>
                  <a:lnTo>
                    <a:pt x="36" y="365"/>
                  </a:lnTo>
                  <a:lnTo>
                    <a:pt x="0" y="413"/>
                  </a:lnTo>
                  <a:lnTo>
                    <a:pt x="15" y="477"/>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1" name=""/>
            <p:cNvSpPr/>
            <p:nvPr/>
          </p:nvSpPr>
          <p:spPr>
            <a:xfrm>
              <a:off x="2924280" y="2446920"/>
              <a:ext cx="287280" cy="893880"/>
            </a:xfrm>
            <a:custGeom>
              <a:avLst/>
              <a:gdLst/>
              <a:ahLst/>
              <a:rect l="l" t="t" r="r" b="b"/>
              <a:pathLst>
                <a:path w="175" h="514">
                  <a:moveTo>
                    <a:pt x="175" y="0"/>
                  </a:moveTo>
                  <a:lnTo>
                    <a:pt x="170" y="16"/>
                  </a:lnTo>
                  <a:lnTo>
                    <a:pt x="139" y="53"/>
                  </a:lnTo>
                  <a:lnTo>
                    <a:pt x="124" y="53"/>
                  </a:lnTo>
                  <a:lnTo>
                    <a:pt x="108" y="96"/>
                  </a:lnTo>
                  <a:lnTo>
                    <a:pt x="72" y="149"/>
                  </a:lnTo>
                  <a:lnTo>
                    <a:pt x="62" y="159"/>
                  </a:lnTo>
                  <a:lnTo>
                    <a:pt x="72" y="191"/>
                  </a:lnTo>
                  <a:lnTo>
                    <a:pt x="62" y="287"/>
                  </a:lnTo>
                  <a:lnTo>
                    <a:pt x="52" y="297"/>
                  </a:lnTo>
                  <a:lnTo>
                    <a:pt x="21" y="355"/>
                  </a:lnTo>
                  <a:lnTo>
                    <a:pt x="21" y="424"/>
                  </a:lnTo>
                  <a:lnTo>
                    <a:pt x="26" y="424"/>
                  </a:lnTo>
                  <a:lnTo>
                    <a:pt x="41" y="451"/>
                  </a:lnTo>
                  <a:lnTo>
                    <a:pt x="15" y="488"/>
                  </a:lnTo>
                  <a:lnTo>
                    <a:pt x="15" y="499"/>
                  </a:lnTo>
                  <a:lnTo>
                    <a:pt x="10" y="509"/>
                  </a:lnTo>
                  <a:lnTo>
                    <a:pt x="0" y="514"/>
                  </a:lnTo>
                  <a:lnTo>
                    <a:pt x="15" y="509"/>
                  </a:lnTo>
                  <a:lnTo>
                    <a:pt x="46" y="504"/>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2" name=""/>
            <p:cNvSpPr/>
            <p:nvPr/>
          </p:nvSpPr>
          <p:spPr>
            <a:xfrm>
              <a:off x="2991600" y="2474640"/>
              <a:ext cx="170280" cy="74880"/>
            </a:xfrm>
            <a:custGeom>
              <a:avLst/>
              <a:gdLst/>
              <a:ahLst/>
              <a:rect l="l" t="t" r="r" b="b"/>
              <a:pathLst>
                <a:path w="104" h="43">
                  <a:moveTo>
                    <a:pt x="73" y="43"/>
                  </a:moveTo>
                  <a:lnTo>
                    <a:pt x="104" y="21"/>
                  </a:lnTo>
                  <a:lnTo>
                    <a:pt x="83" y="43"/>
                  </a:lnTo>
                  <a:lnTo>
                    <a:pt x="62" y="32"/>
                  </a:lnTo>
                  <a:lnTo>
                    <a:pt x="57" y="21"/>
                  </a:lnTo>
                  <a:lnTo>
                    <a:pt x="36" y="16"/>
                  </a:lnTo>
                  <a:lnTo>
                    <a:pt x="0" y="0"/>
                  </a:lnTo>
                </a:path>
              </a:pathLst>
            </a:custGeom>
            <a:noFill/>
            <a:ln w="1260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593" name=""/>
            <p:cNvSpPr/>
            <p:nvPr/>
          </p:nvSpPr>
          <p:spPr>
            <a:xfrm>
              <a:off x="2991600" y="3222720"/>
              <a:ext cx="144360" cy="386280"/>
            </a:xfrm>
            <a:custGeom>
              <a:avLst/>
              <a:gdLst/>
              <a:ahLst/>
              <a:rect l="l" t="t" r="r" b="b"/>
              <a:pathLst>
                <a:path w="88" h="222">
                  <a:moveTo>
                    <a:pt x="0" y="0"/>
                  </a:moveTo>
                  <a:lnTo>
                    <a:pt x="0" y="53"/>
                  </a:lnTo>
                  <a:lnTo>
                    <a:pt x="52" y="127"/>
                  </a:lnTo>
                  <a:lnTo>
                    <a:pt x="52" y="148"/>
                  </a:lnTo>
                  <a:lnTo>
                    <a:pt x="36" y="148"/>
                  </a:lnTo>
                  <a:lnTo>
                    <a:pt x="16" y="169"/>
                  </a:lnTo>
                  <a:lnTo>
                    <a:pt x="11" y="201"/>
                  </a:lnTo>
                  <a:lnTo>
                    <a:pt x="0" y="212"/>
                  </a:lnTo>
                  <a:lnTo>
                    <a:pt x="73" y="222"/>
                  </a:lnTo>
                  <a:lnTo>
                    <a:pt x="88" y="212"/>
                  </a:lnTo>
                  <a:lnTo>
                    <a:pt x="83" y="206"/>
                  </a:lnTo>
                  <a:lnTo>
                    <a:pt x="62" y="148"/>
                  </a:lnTo>
                  <a:lnTo>
                    <a:pt x="52" y="148"/>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4" name=""/>
            <p:cNvSpPr/>
            <p:nvPr/>
          </p:nvSpPr>
          <p:spPr>
            <a:xfrm>
              <a:off x="2999880" y="3591720"/>
              <a:ext cx="136080" cy="25920"/>
            </a:xfrm>
            <a:custGeom>
              <a:avLst/>
              <a:gdLst/>
              <a:ahLst/>
              <a:rect l="l" t="t" r="r" b="b"/>
              <a:pathLst>
                <a:path w="83" h="15">
                  <a:moveTo>
                    <a:pt x="0" y="0"/>
                  </a:moveTo>
                  <a:lnTo>
                    <a:pt x="68" y="15"/>
                  </a:lnTo>
                  <a:lnTo>
                    <a:pt x="83" y="0"/>
                  </a:lnTo>
                </a:path>
              </a:pathLst>
            </a:custGeom>
            <a:noFill/>
            <a:ln w="12600">
              <a:solidFill>
                <a:srgbClr val="ffffff"/>
              </a:solidFill>
              <a:round/>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Times New Roman"/>
              </a:endParaRPr>
            </a:p>
          </p:txBody>
        </p:sp>
        <p:sp>
          <p:nvSpPr>
            <p:cNvPr id="595" name=""/>
            <p:cNvSpPr/>
            <p:nvPr/>
          </p:nvSpPr>
          <p:spPr>
            <a:xfrm>
              <a:off x="2991600" y="3240000"/>
              <a:ext cx="254160" cy="536040"/>
            </a:xfrm>
            <a:custGeom>
              <a:avLst/>
              <a:gdLst/>
              <a:ahLst/>
              <a:rect l="l" t="t" r="r" b="b"/>
              <a:pathLst>
                <a:path w="155" h="308">
                  <a:moveTo>
                    <a:pt x="0" y="0"/>
                  </a:moveTo>
                  <a:lnTo>
                    <a:pt x="5" y="37"/>
                  </a:lnTo>
                  <a:lnTo>
                    <a:pt x="57" y="117"/>
                  </a:lnTo>
                  <a:lnTo>
                    <a:pt x="83" y="191"/>
                  </a:lnTo>
                  <a:lnTo>
                    <a:pt x="88" y="202"/>
                  </a:lnTo>
                  <a:lnTo>
                    <a:pt x="114" y="265"/>
                  </a:lnTo>
                  <a:lnTo>
                    <a:pt x="140" y="270"/>
                  </a:lnTo>
                  <a:lnTo>
                    <a:pt x="155" y="308"/>
                  </a:lnTo>
                  <a:lnTo>
                    <a:pt x="140" y="276"/>
                  </a:lnTo>
                  <a:lnTo>
                    <a:pt x="109" y="270"/>
                  </a:lnTo>
                  <a:lnTo>
                    <a:pt x="93" y="202"/>
                  </a:lnTo>
                  <a:lnTo>
                    <a:pt x="109" y="233"/>
                  </a:lnTo>
                  <a:lnTo>
                    <a:pt x="155" y="239"/>
                  </a:lnTo>
                  <a:lnTo>
                    <a:pt x="155" y="308"/>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6" name=""/>
            <p:cNvSpPr/>
            <p:nvPr/>
          </p:nvSpPr>
          <p:spPr>
            <a:xfrm flipH="1" flipV="1">
              <a:off x="2958480" y="3111480"/>
              <a:ext cx="16200" cy="64080"/>
            </a:xfrm>
            <a:prstGeom prst="line">
              <a:avLst/>
            </a:prstGeom>
            <a:ln w="12600">
              <a:solidFill>
                <a:srgbClr val="ffffff"/>
              </a:solidFill>
              <a:miter/>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597" name=""/>
            <p:cNvSpPr/>
            <p:nvPr/>
          </p:nvSpPr>
          <p:spPr>
            <a:xfrm>
              <a:off x="3305160" y="3628440"/>
              <a:ext cx="339840" cy="173880"/>
            </a:xfrm>
            <a:custGeom>
              <a:avLst/>
              <a:gdLst/>
              <a:ahLst/>
              <a:rect l="l" t="t" r="r" b="b"/>
              <a:pathLst>
                <a:path w="207" h="100">
                  <a:moveTo>
                    <a:pt x="207" y="0"/>
                  </a:moveTo>
                  <a:lnTo>
                    <a:pt x="196" y="21"/>
                  </a:lnTo>
                  <a:lnTo>
                    <a:pt x="0" y="95"/>
                  </a:lnTo>
                  <a:lnTo>
                    <a:pt x="0" y="100"/>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8" name=""/>
            <p:cNvSpPr/>
            <p:nvPr/>
          </p:nvSpPr>
          <p:spPr>
            <a:xfrm>
              <a:off x="3305160" y="3645720"/>
              <a:ext cx="356040" cy="166680"/>
            </a:xfrm>
            <a:custGeom>
              <a:avLst/>
              <a:gdLst/>
              <a:ahLst/>
              <a:rect l="l" t="t" r="r" b="b"/>
              <a:pathLst>
                <a:path w="217" h="96">
                  <a:moveTo>
                    <a:pt x="11" y="96"/>
                  </a:moveTo>
                  <a:lnTo>
                    <a:pt x="196" y="22"/>
                  </a:lnTo>
                  <a:lnTo>
                    <a:pt x="217" y="32"/>
                  </a:lnTo>
                  <a:lnTo>
                    <a:pt x="217" y="0"/>
                  </a:lnTo>
                  <a:lnTo>
                    <a:pt x="207" y="16"/>
                  </a:lnTo>
                  <a:lnTo>
                    <a:pt x="11" y="90"/>
                  </a:lnTo>
                  <a:lnTo>
                    <a:pt x="0" y="96"/>
                  </a:lnTo>
                  <a:lnTo>
                    <a:pt x="11" y="96"/>
                  </a:lnTo>
                  <a:close/>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9" name=""/>
            <p:cNvSpPr/>
            <p:nvPr/>
          </p:nvSpPr>
          <p:spPr>
            <a:xfrm>
              <a:off x="3305160" y="3645720"/>
              <a:ext cx="356040" cy="166680"/>
            </a:xfrm>
            <a:custGeom>
              <a:avLst/>
              <a:gdLst/>
              <a:ahLst/>
              <a:rect l="l" t="t" r="r" b="b"/>
              <a:pathLst>
                <a:path w="217" h="96">
                  <a:moveTo>
                    <a:pt x="11" y="96"/>
                  </a:moveTo>
                  <a:lnTo>
                    <a:pt x="196" y="22"/>
                  </a:lnTo>
                  <a:lnTo>
                    <a:pt x="217" y="32"/>
                  </a:lnTo>
                  <a:lnTo>
                    <a:pt x="217" y="0"/>
                  </a:lnTo>
                  <a:lnTo>
                    <a:pt x="207" y="16"/>
                  </a:lnTo>
                  <a:lnTo>
                    <a:pt x="11" y="90"/>
                  </a:lnTo>
                  <a:lnTo>
                    <a:pt x="0" y="96"/>
                  </a:lnTo>
                  <a:lnTo>
                    <a:pt x="11" y="96"/>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0" name=""/>
            <p:cNvSpPr/>
            <p:nvPr/>
          </p:nvSpPr>
          <p:spPr>
            <a:xfrm>
              <a:off x="3653640" y="3628440"/>
              <a:ext cx="287280" cy="55440"/>
            </a:xfrm>
            <a:custGeom>
              <a:avLst/>
              <a:gdLst/>
              <a:ahLst/>
              <a:rect l="l" t="t" r="r" b="b"/>
              <a:pathLst>
                <a:path w="175" h="32">
                  <a:moveTo>
                    <a:pt x="0" y="0"/>
                  </a:moveTo>
                  <a:lnTo>
                    <a:pt x="21" y="32"/>
                  </a:lnTo>
                  <a:lnTo>
                    <a:pt x="175" y="21"/>
                  </a:lnTo>
                </a:path>
              </a:pathLst>
            </a:custGeom>
            <a:noFill/>
            <a:ln w="1260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601" name=""/>
            <p:cNvSpPr/>
            <p:nvPr/>
          </p:nvSpPr>
          <p:spPr>
            <a:xfrm>
              <a:off x="3280680" y="3812760"/>
              <a:ext cx="626760" cy="240120"/>
            </a:xfrm>
            <a:custGeom>
              <a:avLst/>
              <a:gdLst/>
              <a:ahLst/>
              <a:rect l="l" t="t" r="r" b="b"/>
              <a:pathLst>
                <a:path w="382" h="138">
                  <a:moveTo>
                    <a:pt x="382" y="138"/>
                  </a:moveTo>
                  <a:lnTo>
                    <a:pt x="361" y="122"/>
                  </a:lnTo>
                  <a:lnTo>
                    <a:pt x="310" y="106"/>
                  </a:lnTo>
                  <a:lnTo>
                    <a:pt x="279" y="122"/>
                  </a:lnTo>
                  <a:lnTo>
                    <a:pt x="191" y="106"/>
                  </a:lnTo>
                  <a:lnTo>
                    <a:pt x="103" y="42"/>
                  </a:lnTo>
                  <a:lnTo>
                    <a:pt x="57" y="53"/>
                  </a:lnTo>
                  <a:lnTo>
                    <a:pt x="0" y="32"/>
                  </a:lnTo>
                  <a:lnTo>
                    <a:pt x="0" y="26"/>
                  </a:lnTo>
                  <a:lnTo>
                    <a:pt x="0" y="26"/>
                  </a:lnTo>
                  <a:lnTo>
                    <a:pt x="5" y="21"/>
                  </a:lnTo>
                  <a:lnTo>
                    <a:pt x="15" y="5"/>
                  </a:lnTo>
                  <a:lnTo>
                    <a:pt x="15" y="0"/>
                  </a:lnTo>
                  <a:lnTo>
                    <a:pt x="10" y="5"/>
                  </a:lnTo>
                  <a:lnTo>
                    <a:pt x="5" y="21"/>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2" name=""/>
            <p:cNvSpPr/>
            <p:nvPr/>
          </p:nvSpPr>
          <p:spPr>
            <a:xfrm>
              <a:off x="3246120" y="3776400"/>
              <a:ext cx="59040" cy="36000"/>
            </a:xfrm>
            <a:custGeom>
              <a:avLst/>
              <a:gdLst/>
              <a:ahLst/>
              <a:rect l="l" t="t" r="r" b="b"/>
              <a:pathLst>
                <a:path w="36" h="21">
                  <a:moveTo>
                    <a:pt x="36" y="21"/>
                  </a:moveTo>
                  <a:lnTo>
                    <a:pt x="31" y="21"/>
                  </a:lnTo>
                  <a:lnTo>
                    <a:pt x="5" y="10"/>
                  </a:lnTo>
                  <a:lnTo>
                    <a:pt x="0" y="5"/>
                  </a:lnTo>
                  <a:lnTo>
                    <a:pt x="0" y="0"/>
                  </a:lnTo>
                </a:path>
              </a:pathLst>
            </a:custGeom>
            <a:noFill/>
            <a:ln w="12600">
              <a:solidFill>
                <a:srgbClr val="ffffff"/>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603" name=""/>
            <p:cNvSpPr/>
            <p:nvPr/>
          </p:nvSpPr>
          <p:spPr>
            <a:xfrm>
              <a:off x="3187440" y="3765960"/>
              <a:ext cx="117720" cy="46800"/>
            </a:xfrm>
            <a:custGeom>
              <a:avLst/>
              <a:gdLst/>
              <a:ahLst/>
              <a:rect l="l" t="t" r="r" b="b"/>
              <a:pathLst>
                <a:path w="72" h="27">
                  <a:moveTo>
                    <a:pt x="0" y="11"/>
                  </a:moveTo>
                  <a:lnTo>
                    <a:pt x="5" y="11"/>
                  </a:lnTo>
                  <a:lnTo>
                    <a:pt x="5" y="0"/>
                  </a:lnTo>
                  <a:lnTo>
                    <a:pt x="15" y="0"/>
                  </a:lnTo>
                  <a:lnTo>
                    <a:pt x="46" y="11"/>
                  </a:lnTo>
                  <a:lnTo>
                    <a:pt x="52" y="11"/>
                  </a:lnTo>
                  <a:lnTo>
                    <a:pt x="72" y="21"/>
                  </a:lnTo>
                  <a:lnTo>
                    <a:pt x="72" y="27"/>
                  </a:lnTo>
                  <a:lnTo>
                    <a:pt x="41" y="11"/>
                  </a:lnTo>
                  <a:lnTo>
                    <a:pt x="36" y="11"/>
                  </a:lnTo>
                  <a:lnTo>
                    <a:pt x="36" y="6"/>
                  </a:lnTo>
                </a:path>
              </a:pathLst>
            </a:custGeom>
            <a:noFill/>
            <a:ln w="1260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604" name=""/>
            <p:cNvSpPr/>
            <p:nvPr/>
          </p:nvSpPr>
          <p:spPr>
            <a:xfrm>
              <a:off x="3187440" y="3765960"/>
              <a:ext cx="109800" cy="36360"/>
            </a:xfrm>
            <a:custGeom>
              <a:avLst/>
              <a:gdLst/>
              <a:ahLst/>
              <a:rect l="l" t="t" r="r" b="b"/>
              <a:pathLst>
                <a:path w="67" h="21">
                  <a:moveTo>
                    <a:pt x="0" y="16"/>
                  </a:moveTo>
                  <a:lnTo>
                    <a:pt x="10" y="11"/>
                  </a:lnTo>
                  <a:lnTo>
                    <a:pt x="10" y="6"/>
                  </a:lnTo>
                  <a:lnTo>
                    <a:pt x="15" y="0"/>
                  </a:lnTo>
                  <a:lnTo>
                    <a:pt x="31" y="6"/>
                  </a:lnTo>
                  <a:lnTo>
                    <a:pt x="41" y="11"/>
                  </a:lnTo>
                  <a:lnTo>
                    <a:pt x="67" y="21"/>
                  </a:lnTo>
                </a:path>
              </a:pathLst>
            </a:custGeom>
            <a:noFill/>
            <a:ln w="1260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605" name=""/>
            <p:cNvSpPr/>
            <p:nvPr/>
          </p:nvSpPr>
          <p:spPr>
            <a:xfrm>
              <a:off x="3297240" y="3452400"/>
              <a:ext cx="635400" cy="360000"/>
            </a:xfrm>
            <a:custGeom>
              <a:avLst/>
              <a:gdLst/>
              <a:ahLst/>
              <a:rect l="l" t="t" r="r" b="b"/>
              <a:pathLst>
                <a:path w="387" h="207">
                  <a:moveTo>
                    <a:pt x="0" y="207"/>
                  </a:moveTo>
                  <a:lnTo>
                    <a:pt x="5" y="201"/>
                  </a:lnTo>
                  <a:lnTo>
                    <a:pt x="207" y="122"/>
                  </a:lnTo>
                  <a:lnTo>
                    <a:pt x="217" y="106"/>
                  </a:lnTo>
                  <a:lnTo>
                    <a:pt x="212" y="95"/>
                  </a:lnTo>
                  <a:lnTo>
                    <a:pt x="227" y="69"/>
                  </a:lnTo>
                  <a:lnTo>
                    <a:pt x="274" y="21"/>
                  </a:lnTo>
                  <a:lnTo>
                    <a:pt x="284" y="27"/>
                  </a:lnTo>
                  <a:lnTo>
                    <a:pt x="305" y="0"/>
                  </a:lnTo>
                  <a:lnTo>
                    <a:pt x="310" y="0"/>
                  </a:lnTo>
                  <a:lnTo>
                    <a:pt x="315" y="11"/>
                  </a:lnTo>
                  <a:lnTo>
                    <a:pt x="387" y="21"/>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6" name=""/>
            <p:cNvSpPr/>
            <p:nvPr/>
          </p:nvSpPr>
          <p:spPr>
            <a:xfrm>
              <a:off x="3305160" y="3812760"/>
              <a:ext cx="18000" cy="1800"/>
            </a:xfrm>
            <a:prstGeom prst="line">
              <a:avLst/>
            </a:prstGeom>
            <a:ln w="1260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607" name=""/>
            <p:cNvSpPr/>
            <p:nvPr/>
          </p:nvSpPr>
          <p:spPr>
            <a:xfrm>
              <a:off x="3610800" y="2418840"/>
              <a:ext cx="246240" cy="138960"/>
            </a:xfrm>
            <a:custGeom>
              <a:avLst/>
              <a:gdLst/>
              <a:ahLst/>
              <a:rect l="l" t="t" r="r" b="b"/>
              <a:pathLst>
                <a:path w="150" h="80">
                  <a:moveTo>
                    <a:pt x="150" y="80"/>
                  </a:moveTo>
                  <a:lnTo>
                    <a:pt x="114" y="75"/>
                  </a:lnTo>
                  <a:lnTo>
                    <a:pt x="72" y="32"/>
                  </a:lnTo>
                  <a:lnTo>
                    <a:pt x="26" y="32"/>
                  </a:lnTo>
                  <a:lnTo>
                    <a:pt x="10" y="0"/>
                  </a:lnTo>
                  <a:lnTo>
                    <a:pt x="0" y="0"/>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8" name=""/>
            <p:cNvSpPr/>
            <p:nvPr/>
          </p:nvSpPr>
          <p:spPr>
            <a:xfrm>
              <a:off x="3696480" y="3591720"/>
              <a:ext cx="669600" cy="92160"/>
            </a:xfrm>
            <a:custGeom>
              <a:avLst/>
              <a:gdLst/>
              <a:ahLst/>
              <a:rect l="l" t="t" r="r" b="b"/>
              <a:pathLst>
                <a:path w="408" h="53">
                  <a:moveTo>
                    <a:pt x="408" y="0"/>
                  </a:moveTo>
                  <a:lnTo>
                    <a:pt x="315" y="31"/>
                  </a:lnTo>
                  <a:lnTo>
                    <a:pt x="0" y="53"/>
                  </a:lnTo>
                </a:path>
              </a:pathLst>
            </a:custGeom>
            <a:noFill/>
            <a:ln w="1260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609" name=""/>
            <p:cNvSpPr/>
            <p:nvPr/>
          </p:nvSpPr>
          <p:spPr>
            <a:xfrm>
              <a:off x="3645360" y="3617640"/>
              <a:ext cx="50760" cy="66240"/>
            </a:xfrm>
            <a:custGeom>
              <a:avLst/>
              <a:gdLst/>
              <a:ahLst/>
              <a:rect l="l" t="t" r="r" b="b"/>
              <a:pathLst>
                <a:path w="31" h="38">
                  <a:moveTo>
                    <a:pt x="31" y="38"/>
                  </a:moveTo>
                  <a:lnTo>
                    <a:pt x="26" y="27"/>
                  </a:lnTo>
                  <a:lnTo>
                    <a:pt x="10" y="11"/>
                  </a:lnTo>
                  <a:lnTo>
                    <a:pt x="0" y="0"/>
                  </a:lnTo>
                </a:path>
              </a:pathLst>
            </a:custGeom>
            <a:noFill/>
            <a:ln w="1260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610" name=""/>
            <p:cNvSpPr/>
            <p:nvPr/>
          </p:nvSpPr>
          <p:spPr>
            <a:xfrm>
              <a:off x="3645360" y="3489120"/>
              <a:ext cx="101520" cy="128520"/>
            </a:xfrm>
            <a:custGeom>
              <a:avLst/>
              <a:gdLst/>
              <a:ahLst/>
              <a:rect l="l" t="t" r="r" b="b"/>
              <a:pathLst>
                <a:path w="62" h="74">
                  <a:moveTo>
                    <a:pt x="0" y="74"/>
                  </a:moveTo>
                  <a:lnTo>
                    <a:pt x="10" y="59"/>
                  </a:lnTo>
                  <a:lnTo>
                    <a:pt x="26" y="43"/>
                  </a:lnTo>
                  <a:lnTo>
                    <a:pt x="36" y="27"/>
                  </a:lnTo>
                  <a:lnTo>
                    <a:pt x="51" y="11"/>
                  </a:lnTo>
                  <a:lnTo>
                    <a:pt x="57" y="6"/>
                  </a:lnTo>
                  <a:lnTo>
                    <a:pt x="62" y="0"/>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11" name=""/>
            <p:cNvSpPr/>
            <p:nvPr/>
          </p:nvSpPr>
          <p:spPr>
            <a:xfrm>
              <a:off x="3746880" y="3489120"/>
              <a:ext cx="24480" cy="10080"/>
            </a:xfrm>
            <a:prstGeom prst="line">
              <a:avLst/>
            </a:prstGeom>
            <a:ln w="12600">
              <a:solidFill>
                <a:srgbClr val="ffffff"/>
              </a:solidFill>
              <a:miter/>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612" name=""/>
            <p:cNvSpPr/>
            <p:nvPr/>
          </p:nvSpPr>
          <p:spPr>
            <a:xfrm>
              <a:off x="3771720" y="3461040"/>
              <a:ext cx="34560" cy="38160"/>
            </a:xfrm>
            <a:custGeom>
              <a:avLst/>
              <a:gdLst/>
              <a:ahLst/>
              <a:rect l="l" t="t" r="r" b="b"/>
              <a:pathLst>
                <a:path w="21" h="22">
                  <a:moveTo>
                    <a:pt x="0" y="22"/>
                  </a:moveTo>
                  <a:lnTo>
                    <a:pt x="5" y="16"/>
                  </a:lnTo>
                  <a:lnTo>
                    <a:pt x="16" y="6"/>
                  </a:lnTo>
                  <a:lnTo>
                    <a:pt x="21" y="0"/>
                  </a:lnTo>
                </a:path>
              </a:pathLst>
            </a:custGeom>
            <a:noFill/>
            <a:ln w="1260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613" name=""/>
            <p:cNvSpPr/>
            <p:nvPr/>
          </p:nvSpPr>
          <p:spPr>
            <a:xfrm>
              <a:off x="3806280" y="3452400"/>
              <a:ext cx="24480" cy="27720"/>
            </a:xfrm>
            <a:custGeom>
              <a:avLst/>
              <a:gdLst/>
              <a:ahLst/>
              <a:rect l="l" t="t" r="r" b="b"/>
              <a:pathLst>
                <a:path w="15" h="16">
                  <a:moveTo>
                    <a:pt x="0" y="5"/>
                  </a:moveTo>
                  <a:lnTo>
                    <a:pt x="5" y="0"/>
                  </a:lnTo>
                  <a:lnTo>
                    <a:pt x="10" y="5"/>
                  </a:lnTo>
                  <a:lnTo>
                    <a:pt x="15" y="16"/>
                  </a:lnTo>
                </a:path>
              </a:pathLst>
            </a:custGeom>
            <a:noFill/>
            <a:ln w="1260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614" name=""/>
            <p:cNvSpPr/>
            <p:nvPr/>
          </p:nvSpPr>
          <p:spPr>
            <a:xfrm>
              <a:off x="3830760" y="3480480"/>
              <a:ext cx="178920" cy="18720"/>
            </a:xfrm>
            <a:custGeom>
              <a:avLst/>
              <a:gdLst/>
              <a:ahLst/>
              <a:rect l="l" t="t" r="r" b="b"/>
              <a:pathLst>
                <a:path w="109" h="11">
                  <a:moveTo>
                    <a:pt x="0" y="0"/>
                  </a:moveTo>
                  <a:lnTo>
                    <a:pt x="6" y="0"/>
                  </a:lnTo>
                  <a:lnTo>
                    <a:pt x="21" y="0"/>
                  </a:lnTo>
                  <a:lnTo>
                    <a:pt x="42" y="5"/>
                  </a:lnTo>
                  <a:lnTo>
                    <a:pt x="67" y="5"/>
                  </a:lnTo>
                  <a:lnTo>
                    <a:pt x="88" y="11"/>
                  </a:lnTo>
                  <a:lnTo>
                    <a:pt x="98" y="11"/>
                  </a:lnTo>
                  <a:lnTo>
                    <a:pt x="109" y="11"/>
                  </a:lnTo>
                </a:path>
              </a:pathLst>
            </a:custGeom>
            <a:noFill/>
            <a:ln w="1260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615" name=""/>
            <p:cNvSpPr/>
            <p:nvPr/>
          </p:nvSpPr>
          <p:spPr>
            <a:xfrm>
              <a:off x="4010040" y="3489120"/>
              <a:ext cx="16200" cy="10080"/>
            </a:xfrm>
            <a:custGeom>
              <a:avLst/>
              <a:gdLst/>
              <a:ahLst/>
              <a:rect l="l" t="t" r="r" b="b"/>
              <a:pathLst>
                <a:path w="10" h="6">
                  <a:moveTo>
                    <a:pt x="0" y="6"/>
                  </a:moveTo>
                  <a:lnTo>
                    <a:pt x="0" y="6"/>
                  </a:lnTo>
                  <a:lnTo>
                    <a:pt x="5" y="0"/>
                  </a:lnTo>
                  <a:lnTo>
                    <a:pt x="10" y="0"/>
                  </a:lnTo>
                </a:path>
              </a:pathLst>
            </a:custGeom>
            <a:noFill/>
            <a:ln w="1260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616" name=""/>
            <p:cNvSpPr/>
            <p:nvPr/>
          </p:nvSpPr>
          <p:spPr>
            <a:xfrm>
              <a:off x="4026240" y="3489120"/>
              <a:ext cx="93240" cy="27720"/>
            </a:xfrm>
            <a:custGeom>
              <a:avLst/>
              <a:gdLst/>
              <a:ahLst/>
              <a:rect l="l" t="t" r="r" b="b"/>
              <a:pathLst>
                <a:path w="57" h="16">
                  <a:moveTo>
                    <a:pt x="0" y="0"/>
                  </a:moveTo>
                  <a:lnTo>
                    <a:pt x="16" y="0"/>
                  </a:lnTo>
                  <a:lnTo>
                    <a:pt x="31" y="6"/>
                  </a:lnTo>
                  <a:lnTo>
                    <a:pt x="57" y="16"/>
                  </a:lnTo>
                </a:path>
              </a:pathLst>
            </a:custGeom>
            <a:noFill/>
            <a:ln w="1260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617" name=""/>
            <p:cNvSpPr/>
            <p:nvPr/>
          </p:nvSpPr>
          <p:spPr>
            <a:xfrm>
              <a:off x="4119840" y="3517200"/>
              <a:ext cx="7920" cy="18720"/>
            </a:xfrm>
            <a:custGeom>
              <a:avLst/>
              <a:gdLst/>
              <a:ahLst/>
              <a:rect l="l" t="t" r="r" b="b"/>
              <a:pathLst>
                <a:path w="5" h="11">
                  <a:moveTo>
                    <a:pt x="0" y="0"/>
                  </a:moveTo>
                  <a:lnTo>
                    <a:pt x="0" y="5"/>
                  </a:lnTo>
                  <a:lnTo>
                    <a:pt x="5" y="11"/>
                  </a:lnTo>
                  <a:lnTo>
                    <a:pt x="5" y="11"/>
                  </a:lnTo>
                </a:path>
              </a:pathLst>
            </a:custGeom>
            <a:noFill/>
            <a:ln w="1260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618" name=""/>
            <p:cNvSpPr/>
            <p:nvPr/>
          </p:nvSpPr>
          <p:spPr>
            <a:xfrm>
              <a:off x="3594240" y="3536280"/>
              <a:ext cx="533520" cy="552960"/>
            </a:xfrm>
            <a:custGeom>
              <a:avLst/>
              <a:gdLst/>
              <a:ahLst/>
              <a:rect l="l" t="t" r="r" b="b"/>
              <a:pathLst>
                <a:path w="325" h="318">
                  <a:moveTo>
                    <a:pt x="325" y="0"/>
                  </a:moveTo>
                  <a:lnTo>
                    <a:pt x="304" y="74"/>
                  </a:lnTo>
                  <a:lnTo>
                    <a:pt x="242" y="100"/>
                  </a:lnTo>
                  <a:lnTo>
                    <a:pt x="237" y="180"/>
                  </a:lnTo>
                  <a:lnTo>
                    <a:pt x="119" y="270"/>
                  </a:lnTo>
                  <a:lnTo>
                    <a:pt x="77" y="312"/>
                  </a:lnTo>
                  <a:lnTo>
                    <a:pt x="10" y="318"/>
                  </a:lnTo>
                  <a:lnTo>
                    <a:pt x="0" y="302"/>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19" name=""/>
            <p:cNvSpPr/>
            <p:nvPr/>
          </p:nvSpPr>
          <p:spPr>
            <a:xfrm>
              <a:off x="3551760" y="4061880"/>
              <a:ext cx="42120" cy="8640"/>
            </a:xfrm>
            <a:custGeom>
              <a:avLst/>
              <a:gdLst/>
              <a:ahLst/>
              <a:rect l="l" t="t" r="r" b="b"/>
              <a:pathLst>
                <a:path w="26" h="5">
                  <a:moveTo>
                    <a:pt x="26" y="0"/>
                  </a:moveTo>
                  <a:lnTo>
                    <a:pt x="21" y="0"/>
                  </a:lnTo>
                  <a:lnTo>
                    <a:pt x="10" y="5"/>
                  </a:lnTo>
                  <a:lnTo>
                    <a:pt x="0" y="5"/>
                  </a:lnTo>
                </a:path>
              </a:pathLst>
            </a:custGeom>
            <a:noFill/>
            <a:ln w="1260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620" name=""/>
            <p:cNvSpPr/>
            <p:nvPr/>
          </p:nvSpPr>
          <p:spPr>
            <a:xfrm>
              <a:off x="3517200" y="4070520"/>
              <a:ext cx="34560" cy="1440"/>
            </a:xfrm>
            <a:custGeom>
              <a:avLst/>
              <a:gdLst/>
              <a:ahLst/>
              <a:rect l="l" t="t" r="r" b="b"/>
              <a:pathLst>
                <a:path w="21" h="0">
                  <a:moveTo>
                    <a:pt x="21" y="0"/>
                  </a:moveTo>
                  <a:lnTo>
                    <a:pt x="11" y="0"/>
                  </a:lnTo>
                  <a:lnTo>
                    <a:pt x="6" y="0"/>
                  </a:lnTo>
                  <a:lnTo>
                    <a:pt x="0" y="0"/>
                  </a:lnTo>
                </a:path>
              </a:pathLst>
            </a:custGeom>
            <a:noFill/>
            <a:ln w="1260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621" name=""/>
            <p:cNvSpPr/>
            <p:nvPr/>
          </p:nvSpPr>
          <p:spPr>
            <a:xfrm>
              <a:off x="3568320" y="3978000"/>
              <a:ext cx="221400" cy="46800"/>
            </a:xfrm>
            <a:custGeom>
              <a:avLst/>
              <a:gdLst/>
              <a:ahLst/>
              <a:rect l="l" t="t" r="r" b="b"/>
              <a:pathLst>
                <a:path w="135" h="27">
                  <a:moveTo>
                    <a:pt x="0" y="0"/>
                  </a:moveTo>
                  <a:lnTo>
                    <a:pt x="16" y="11"/>
                  </a:lnTo>
                  <a:lnTo>
                    <a:pt x="104" y="27"/>
                  </a:lnTo>
                  <a:lnTo>
                    <a:pt x="135" y="16"/>
                  </a:lnTo>
                </a:path>
              </a:pathLst>
            </a:custGeom>
            <a:noFill/>
            <a:ln w="1260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622" name=""/>
            <p:cNvSpPr/>
            <p:nvPr/>
          </p:nvSpPr>
          <p:spPr>
            <a:xfrm>
              <a:off x="3789720" y="4006080"/>
              <a:ext cx="126360" cy="46800"/>
            </a:xfrm>
            <a:custGeom>
              <a:avLst/>
              <a:gdLst/>
              <a:ahLst/>
              <a:rect l="l" t="t" r="r" b="b"/>
              <a:pathLst>
                <a:path w="77" h="27">
                  <a:moveTo>
                    <a:pt x="0" y="0"/>
                  </a:moveTo>
                  <a:lnTo>
                    <a:pt x="5" y="0"/>
                  </a:lnTo>
                  <a:lnTo>
                    <a:pt x="20" y="5"/>
                  </a:lnTo>
                  <a:lnTo>
                    <a:pt x="36" y="11"/>
                  </a:lnTo>
                  <a:lnTo>
                    <a:pt x="56" y="16"/>
                  </a:lnTo>
                  <a:lnTo>
                    <a:pt x="77" y="27"/>
                  </a:lnTo>
                </a:path>
              </a:pathLst>
            </a:custGeom>
            <a:noFill/>
            <a:ln w="1260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623" name=""/>
            <p:cNvSpPr/>
            <p:nvPr/>
          </p:nvSpPr>
          <p:spPr>
            <a:xfrm>
              <a:off x="3916440" y="4052880"/>
              <a:ext cx="74880" cy="17280"/>
            </a:xfrm>
            <a:custGeom>
              <a:avLst/>
              <a:gdLst/>
              <a:ahLst/>
              <a:rect l="l" t="t" r="r" b="b"/>
              <a:pathLst>
                <a:path w="46" h="10">
                  <a:moveTo>
                    <a:pt x="0" y="0"/>
                  </a:moveTo>
                  <a:lnTo>
                    <a:pt x="10" y="5"/>
                  </a:lnTo>
                  <a:lnTo>
                    <a:pt x="31" y="5"/>
                  </a:lnTo>
                  <a:lnTo>
                    <a:pt x="46" y="10"/>
                  </a:lnTo>
                </a:path>
              </a:pathLst>
            </a:custGeom>
            <a:noFill/>
            <a:ln w="1260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624" name=""/>
            <p:cNvSpPr/>
            <p:nvPr/>
          </p:nvSpPr>
          <p:spPr>
            <a:xfrm>
              <a:off x="3991680" y="4061880"/>
              <a:ext cx="9720" cy="8640"/>
            </a:xfrm>
            <a:custGeom>
              <a:avLst/>
              <a:gdLst/>
              <a:ahLst/>
              <a:rect l="l" t="t" r="r" b="b"/>
              <a:pathLst>
                <a:path w="6" h="5">
                  <a:moveTo>
                    <a:pt x="0" y="5"/>
                  </a:moveTo>
                  <a:lnTo>
                    <a:pt x="0" y="5"/>
                  </a:lnTo>
                  <a:lnTo>
                    <a:pt x="6" y="0"/>
                  </a:lnTo>
                  <a:lnTo>
                    <a:pt x="6" y="0"/>
                  </a:lnTo>
                </a:path>
              </a:pathLst>
            </a:custGeom>
            <a:noFill/>
            <a:ln w="1260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625" name=""/>
            <p:cNvSpPr/>
            <p:nvPr/>
          </p:nvSpPr>
          <p:spPr>
            <a:xfrm>
              <a:off x="4001760" y="3785040"/>
              <a:ext cx="262440" cy="340920"/>
            </a:xfrm>
            <a:custGeom>
              <a:avLst/>
              <a:gdLst/>
              <a:ahLst/>
              <a:rect l="l" t="t" r="r" b="b"/>
              <a:pathLst>
                <a:path w="160" h="196">
                  <a:moveTo>
                    <a:pt x="0" y="159"/>
                  </a:moveTo>
                  <a:lnTo>
                    <a:pt x="31" y="159"/>
                  </a:lnTo>
                  <a:lnTo>
                    <a:pt x="82" y="196"/>
                  </a:lnTo>
                  <a:lnTo>
                    <a:pt x="113" y="32"/>
                  </a:lnTo>
                  <a:lnTo>
                    <a:pt x="160" y="21"/>
                  </a:lnTo>
                  <a:lnTo>
                    <a:pt x="108" y="0"/>
                  </a:lnTo>
                  <a:lnTo>
                    <a:pt x="72" y="185"/>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26" name=""/>
            <p:cNvSpPr/>
            <p:nvPr/>
          </p:nvSpPr>
          <p:spPr>
            <a:xfrm>
              <a:off x="4060800" y="4106880"/>
              <a:ext cx="58680" cy="38160"/>
            </a:xfrm>
            <a:custGeom>
              <a:avLst/>
              <a:gdLst/>
              <a:ahLst/>
              <a:rect l="l" t="t" r="r" b="b"/>
              <a:pathLst>
                <a:path w="36" h="22">
                  <a:moveTo>
                    <a:pt x="36" y="0"/>
                  </a:moveTo>
                  <a:lnTo>
                    <a:pt x="26" y="6"/>
                  </a:lnTo>
                  <a:lnTo>
                    <a:pt x="10" y="11"/>
                  </a:lnTo>
                  <a:lnTo>
                    <a:pt x="0" y="22"/>
                  </a:lnTo>
                </a:path>
              </a:pathLst>
            </a:custGeom>
            <a:noFill/>
            <a:ln w="1260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627" name=""/>
            <p:cNvSpPr/>
            <p:nvPr/>
          </p:nvSpPr>
          <p:spPr>
            <a:xfrm>
              <a:off x="4034520" y="4145040"/>
              <a:ext cx="26280" cy="9000"/>
            </a:xfrm>
            <a:custGeom>
              <a:avLst/>
              <a:gdLst/>
              <a:ahLst/>
              <a:rect l="l" t="t" r="r" b="b"/>
              <a:pathLst>
                <a:path w="16" h="5">
                  <a:moveTo>
                    <a:pt x="16" y="0"/>
                  </a:moveTo>
                  <a:lnTo>
                    <a:pt x="11" y="0"/>
                  </a:lnTo>
                  <a:lnTo>
                    <a:pt x="0" y="0"/>
                  </a:lnTo>
                  <a:lnTo>
                    <a:pt x="0" y="5"/>
                  </a:lnTo>
                </a:path>
              </a:pathLst>
            </a:custGeom>
            <a:noFill/>
            <a:ln w="12600">
              <a:solidFill>
                <a:srgbClr val="ffff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628" name=""/>
            <p:cNvSpPr/>
            <p:nvPr/>
          </p:nvSpPr>
          <p:spPr>
            <a:xfrm>
              <a:off x="3991680" y="4154040"/>
              <a:ext cx="42480" cy="1440"/>
            </a:xfrm>
            <a:custGeom>
              <a:avLst/>
              <a:gdLst/>
              <a:ahLst/>
              <a:rect l="l" t="t" r="r" b="b"/>
              <a:pathLst>
                <a:path w="26" h="0">
                  <a:moveTo>
                    <a:pt x="26" y="0"/>
                  </a:moveTo>
                  <a:lnTo>
                    <a:pt x="16" y="0"/>
                  </a:lnTo>
                  <a:lnTo>
                    <a:pt x="6" y="0"/>
                  </a:lnTo>
                  <a:lnTo>
                    <a:pt x="0" y="0"/>
                  </a:lnTo>
                </a:path>
              </a:pathLst>
            </a:custGeom>
            <a:noFill/>
            <a:ln w="1260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629" name=""/>
            <p:cNvSpPr/>
            <p:nvPr/>
          </p:nvSpPr>
          <p:spPr>
            <a:xfrm>
              <a:off x="3991680" y="4154040"/>
              <a:ext cx="18000" cy="17280"/>
            </a:xfrm>
            <a:prstGeom prst="line">
              <a:avLst/>
            </a:prstGeom>
            <a:ln w="12600">
              <a:solidFill>
                <a:srgbClr val="ffffff"/>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630" name=""/>
            <p:cNvSpPr/>
            <p:nvPr/>
          </p:nvSpPr>
          <p:spPr>
            <a:xfrm>
              <a:off x="4119840" y="3517200"/>
              <a:ext cx="1800" cy="18720"/>
            </a:xfrm>
            <a:custGeom>
              <a:avLst/>
              <a:gdLst/>
              <a:ahLst/>
              <a:rect l="l" t="t" r="r" b="b"/>
              <a:pathLst>
                <a:path w="0" h="11">
                  <a:moveTo>
                    <a:pt x="0" y="0"/>
                  </a:moveTo>
                  <a:lnTo>
                    <a:pt x="0" y="0"/>
                  </a:lnTo>
                  <a:lnTo>
                    <a:pt x="0" y="5"/>
                  </a:lnTo>
                  <a:lnTo>
                    <a:pt x="0" y="11"/>
                  </a:lnTo>
                </a:path>
              </a:pathLst>
            </a:custGeom>
            <a:noFill/>
            <a:ln w="1260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631" name=""/>
            <p:cNvSpPr/>
            <p:nvPr/>
          </p:nvSpPr>
          <p:spPr>
            <a:xfrm>
              <a:off x="4085640" y="3536280"/>
              <a:ext cx="34200" cy="119880"/>
            </a:xfrm>
            <a:custGeom>
              <a:avLst/>
              <a:gdLst/>
              <a:ahLst/>
              <a:rect l="l" t="t" r="r" b="b"/>
              <a:pathLst>
                <a:path w="21" h="69">
                  <a:moveTo>
                    <a:pt x="21" y="0"/>
                  </a:moveTo>
                  <a:lnTo>
                    <a:pt x="16" y="10"/>
                  </a:lnTo>
                  <a:lnTo>
                    <a:pt x="11" y="37"/>
                  </a:lnTo>
                  <a:lnTo>
                    <a:pt x="0" y="58"/>
                  </a:lnTo>
                  <a:lnTo>
                    <a:pt x="0" y="69"/>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2" name=""/>
            <p:cNvSpPr/>
            <p:nvPr/>
          </p:nvSpPr>
          <p:spPr>
            <a:xfrm>
              <a:off x="3789720" y="3656160"/>
              <a:ext cx="295560" cy="349920"/>
            </a:xfrm>
            <a:custGeom>
              <a:avLst/>
              <a:gdLst/>
              <a:ahLst/>
              <a:rect l="l" t="t" r="r" b="b"/>
              <a:pathLst>
                <a:path w="180" h="201">
                  <a:moveTo>
                    <a:pt x="180" y="0"/>
                  </a:moveTo>
                  <a:lnTo>
                    <a:pt x="123" y="26"/>
                  </a:lnTo>
                  <a:lnTo>
                    <a:pt x="113" y="106"/>
                  </a:lnTo>
                  <a:lnTo>
                    <a:pt x="0" y="190"/>
                  </a:lnTo>
                  <a:lnTo>
                    <a:pt x="0" y="201"/>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3" name=""/>
            <p:cNvSpPr/>
            <p:nvPr/>
          </p:nvSpPr>
          <p:spPr>
            <a:xfrm>
              <a:off x="3288960" y="1515960"/>
              <a:ext cx="254520" cy="231480"/>
            </a:xfrm>
            <a:custGeom>
              <a:avLst/>
              <a:gdLst/>
              <a:ahLst/>
              <a:rect l="l" t="t" r="r" b="b"/>
              <a:pathLst>
                <a:path w="155" h="133">
                  <a:moveTo>
                    <a:pt x="5" y="0"/>
                  </a:moveTo>
                  <a:lnTo>
                    <a:pt x="5" y="11"/>
                  </a:lnTo>
                  <a:lnTo>
                    <a:pt x="5" y="16"/>
                  </a:lnTo>
                  <a:lnTo>
                    <a:pt x="10" y="27"/>
                  </a:lnTo>
                  <a:lnTo>
                    <a:pt x="5" y="64"/>
                  </a:lnTo>
                  <a:lnTo>
                    <a:pt x="0" y="85"/>
                  </a:lnTo>
                  <a:lnTo>
                    <a:pt x="15" y="85"/>
                  </a:lnTo>
                  <a:lnTo>
                    <a:pt x="98" y="122"/>
                  </a:lnTo>
                  <a:lnTo>
                    <a:pt x="108" y="117"/>
                  </a:lnTo>
                  <a:lnTo>
                    <a:pt x="139" y="133"/>
                  </a:lnTo>
                  <a:lnTo>
                    <a:pt x="155" y="133"/>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4" name=""/>
            <p:cNvSpPr/>
            <p:nvPr/>
          </p:nvSpPr>
          <p:spPr>
            <a:xfrm>
              <a:off x="3543840" y="1747440"/>
              <a:ext cx="1440" cy="17280"/>
            </a:xfrm>
            <a:custGeom>
              <a:avLst/>
              <a:gdLst/>
              <a:ahLst/>
              <a:rect l="l" t="t" r="r" b="b"/>
              <a:pathLst>
                <a:path w="0" h="10">
                  <a:moveTo>
                    <a:pt x="0" y="0"/>
                  </a:moveTo>
                  <a:lnTo>
                    <a:pt x="0" y="0"/>
                  </a:lnTo>
                  <a:lnTo>
                    <a:pt x="0" y="5"/>
                  </a:lnTo>
                  <a:lnTo>
                    <a:pt x="0" y="10"/>
                  </a:lnTo>
                </a:path>
              </a:pathLst>
            </a:custGeom>
            <a:noFill/>
            <a:ln w="1260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635" name=""/>
            <p:cNvSpPr/>
            <p:nvPr/>
          </p:nvSpPr>
          <p:spPr>
            <a:xfrm>
              <a:off x="3449880" y="1764720"/>
              <a:ext cx="93600" cy="119880"/>
            </a:xfrm>
            <a:custGeom>
              <a:avLst/>
              <a:gdLst/>
              <a:ahLst/>
              <a:rect l="l" t="t" r="r" b="b"/>
              <a:pathLst>
                <a:path w="57" h="69">
                  <a:moveTo>
                    <a:pt x="57" y="0"/>
                  </a:moveTo>
                  <a:lnTo>
                    <a:pt x="41" y="11"/>
                  </a:lnTo>
                  <a:lnTo>
                    <a:pt x="26" y="32"/>
                  </a:lnTo>
                  <a:lnTo>
                    <a:pt x="10" y="48"/>
                  </a:lnTo>
                  <a:lnTo>
                    <a:pt x="0" y="64"/>
                  </a:lnTo>
                  <a:lnTo>
                    <a:pt x="0" y="69"/>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6" name=""/>
            <p:cNvSpPr/>
            <p:nvPr/>
          </p:nvSpPr>
          <p:spPr>
            <a:xfrm>
              <a:off x="3449880" y="1884600"/>
              <a:ext cx="26280" cy="83520"/>
            </a:xfrm>
            <a:custGeom>
              <a:avLst/>
              <a:gdLst/>
              <a:ahLst/>
              <a:rect l="l" t="t" r="r" b="b"/>
              <a:pathLst>
                <a:path w="16" h="48">
                  <a:moveTo>
                    <a:pt x="0" y="0"/>
                  </a:moveTo>
                  <a:lnTo>
                    <a:pt x="5" y="11"/>
                  </a:lnTo>
                  <a:lnTo>
                    <a:pt x="10" y="32"/>
                  </a:lnTo>
                  <a:lnTo>
                    <a:pt x="16" y="48"/>
                  </a:lnTo>
                </a:path>
              </a:pathLst>
            </a:custGeom>
            <a:noFill/>
            <a:ln w="1260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637" name=""/>
            <p:cNvSpPr/>
            <p:nvPr/>
          </p:nvSpPr>
          <p:spPr>
            <a:xfrm>
              <a:off x="2991600" y="1968480"/>
              <a:ext cx="484200" cy="349560"/>
            </a:xfrm>
            <a:custGeom>
              <a:avLst/>
              <a:gdLst/>
              <a:ahLst/>
              <a:rect l="l" t="t" r="r" b="b"/>
              <a:pathLst>
                <a:path w="295" h="201">
                  <a:moveTo>
                    <a:pt x="295" y="0"/>
                  </a:moveTo>
                  <a:lnTo>
                    <a:pt x="238" y="58"/>
                  </a:lnTo>
                  <a:lnTo>
                    <a:pt x="93" y="90"/>
                  </a:lnTo>
                  <a:lnTo>
                    <a:pt x="62" y="79"/>
                  </a:lnTo>
                  <a:lnTo>
                    <a:pt x="26" y="159"/>
                  </a:lnTo>
                  <a:lnTo>
                    <a:pt x="11" y="159"/>
                  </a:lnTo>
                  <a:lnTo>
                    <a:pt x="0" y="191"/>
                  </a:lnTo>
                  <a:lnTo>
                    <a:pt x="0" y="201"/>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8" name=""/>
            <p:cNvSpPr/>
            <p:nvPr/>
          </p:nvSpPr>
          <p:spPr>
            <a:xfrm>
              <a:off x="3374280" y="2069280"/>
              <a:ext cx="41040" cy="36000"/>
            </a:xfrm>
            <a:prstGeom prst="line">
              <a:avLst/>
            </a:prstGeom>
            <a:ln w="12600">
              <a:solidFill>
                <a:srgbClr val="ffffff"/>
              </a:solidFill>
              <a:miter/>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639" name=""/>
            <p:cNvSpPr/>
            <p:nvPr/>
          </p:nvSpPr>
          <p:spPr>
            <a:xfrm>
              <a:off x="3374280" y="1811880"/>
              <a:ext cx="499320" cy="257400"/>
            </a:xfrm>
            <a:custGeom>
              <a:avLst/>
              <a:gdLst/>
              <a:ahLst/>
              <a:rect l="l" t="t" r="r" b="b"/>
              <a:pathLst>
                <a:path w="304" h="148">
                  <a:moveTo>
                    <a:pt x="185" y="0"/>
                  </a:moveTo>
                  <a:lnTo>
                    <a:pt x="242" y="0"/>
                  </a:lnTo>
                  <a:lnTo>
                    <a:pt x="304" y="53"/>
                  </a:lnTo>
                  <a:lnTo>
                    <a:pt x="278" y="53"/>
                  </a:lnTo>
                  <a:lnTo>
                    <a:pt x="237" y="90"/>
                  </a:lnTo>
                  <a:lnTo>
                    <a:pt x="165" y="106"/>
                  </a:lnTo>
                  <a:lnTo>
                    <a:pt x="56" y="84"/>
                  </a:lnTo>
                  <a:lnTo>
                    <a:pt x="0" y="148"/>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40" name=""/>
            <p:cNvSpPr/>
            <p:nvPr/>
          </p:nvSpPr>
          <p:spPr>
            <a:xfrm>
              <a:off x="3449880" y="2023920"/>
              <a:ext cx="42480" cy="25920"/>
            </a:xfrm>
            <a:custGeom>
              <a:avLst/>
              <a:gdLst/>
              <a:ahLst/>
              <a:rect l="l" t="t" r="r" b="b"/>
              <a:pathLst>
                <a:path w="26" h="15">
                  <a:moveTo>
                    <a:pt x="0" y="0"/>
                  </a:moveTo>
                  <a:lnTo>
                    <a:pt x="10" y="5"/>
                  </a:lnTo>
                  <a:lnTo>
                    <a:pt x="21" y="15"/>
                  </a:lnTo>
                  <a:lnTo>
                    <a:pt x="26" y="15"/>
                  </a:lnTo>
                </a:path>
              </a:pathLst>
            </a:custGeom>
            <a:noFill/>
            <a:ln w="12600">
              <a:solidFill>
                <a:srgbClr val="ffffff"/>
              </a:solidFill>
              <a:round/>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Times New Roman"/>
              </a:endParaRPr>
            </a:p>
          </p:txBody>
        </p:sp>
        <p:sp>
          <p:nvSpPr>
            <p:cNvPr id="641" name=""/>
            <p:cNvSpPr/>
            <p:nvPr/>
          </p:nvSpPr>
          <p:spPr>
            <a:xfrm>
              <a:off x="3492720" y="2050200"/>
              <a:ext cx="34200" cy="1800"/>
            </a:xfrm>
            <a:custGeom>
              <a:avLst/>
              <a:gdLst/>
              <a:ahLst/>
              <a:rect l="l" t="t" r="r" b="b"/>
              <a:pathLst>
                <a:path w="21" h="0">
                  <a:moveTo>
                    <a:pt x="0" y="0"/>
                  </a:moveTo>
                  <a:lnTo>
                    <a:pt x="5" y="0"/>
                  </a:lnTo>
                  <a:lnTo>
                    <a:pt x="15" y="0"/>
                  </a:lnTo>
                  <a:lnTo>
                    <a:pt x="21" y="0"/>
                  </a:lnTo>
                </a:path>
              </a:pathLst>
            </a:custGeom>
            <a:noFill/>
            <a:ln w="1260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642" name=""/>
            <p:cNvSpPr/>
            <p:nvPr/>
          </p:nvSpPr>
          <p:spPr>
            <a:xfrm>
              <a:off x="3526920" y="1985760"/>
              <a:ext cx="59040" cy="64080"/>
            </a:xfrm>
            <a:custGeom>
              <a:avLst/>
              <a:gdLst/>
              <a:ahLst/>
              <a:rect l="l" t="t" r="r" b="b"/>
              <a:pathLst>
                <a:path w="36" h="37">
                  <a:moveTo>
                    <a:pt x="0" y="37"/>
                  </a:moveTo>
                  <a:lnTo>
                    <a:pt x="10" y="27"/>
                  </a:lnTo>
                  <a:lnTo>
                    <a:pt x="25" y="11"/>
                  </a:lnTo>
                  <a:lnTo>
                    <a:pt x="36" y="0"/>
                  </a:lnTo>
                </a:path>
              </a:pathLst>
            </a:custGeom>
            <a:noFill/>
            <a:ln w="1260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643" name=""/>
            <p:cNvSpPr/>
            <p:nvPr/>
          </p:nvSpPr>
          <p:spPr>
            <a:xfrm>
              <a:off x="3466080" y="1940400"/>
              <a:ext cx="119880" cy="45360"/>
            </a:xfrm>
            <a:custGeom>
              <a:avLst/>
              <a:gdLst/>
              <a:ahLst/>
              <a:rect l="l" t="t" r="r" b="b"/>
              <a:pathLst>
                <a:path w="73" h="26">
                  <a:moveTo>
                    <a:pt x="73" y="26"/>
                  </a:moveTo>
                  <a:lnTo>
                    <a:pt x="57" y="21"/>
                  </a:lnTo>
                  <a:lnTo>
                    <a:pt x="37" y="10"/>
                  </a:lnTo>
                  <a:lnTo>
                    <a:pt x="11" y="0"/>
                  </a:lnTo>
                  <a:lnTo>
                    <a:pt x="0" y="0"/>
                  </a:lnTo>
                </a:path>
              </a:pathLst>
            </a:custGeom>
            <a:noFill/>
            <a:ln w="12600">
              <a:solidFill>
                <a:srgbClr val="ffff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644" name=""/>
            <p:cNvSpPr/>
            <p:nvPr/>
          </p:nvSpPr>
          <p:spPr>
            <a:xfrm>
              <a:off x="3433320" y="1940400"/>
              <a:ext cx="32760" cy="8640"/>
            </a:xfrm>
            <a:custGeom>
              <a:avLst/>
              <a:gdLst/>
              <a:ahLst/>
              <a:rect l="l" t="t" r="r" b="b"/>
              <a:pathLst>
                <a:path w="20" h="5">
                  <a:moveTo>
                    <a:pt x="20" y="0"/>
                  </a:moveTo>
                  <a:lnTo>
                    <a:pt x="15" y="0"/>
                  </a:lnTo>
                  <a:lnTo>
                    <a:pt x="5" y="5"/>
                  </a:lnTo>
                  <a:lnTo>
                    <a:pt x="0" y="5"/>
                  </a:lnTo>
                </a:path>
              </a:pathLst>
            </a:custGeom>
            <a:noFill/>
            <a:ln w="1260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645" name=""/>
            <p:cNvSpPr/>
            <p:nvPr/>
          </p:nvSpPr>
          <p:spPr>
            <a:xfrm>
              <a:off x="3323520" y="1949040"/>
              <a:ext cx="109800" cy="83520"/>
            </a:xfrm>
            <a:custGeom>
              <a:avLst/>
              <a:gdLst/>
              <a:ahLst/>
              <a:rect l="l" t="t" r="r" b="b"/>
              <a:pathLst>
                <a:path w="67" h="48">
                  <a:moveTo>
                    <a:pt x="67" y="0"/>
                  </a:moveTo>
                  <a:lnTo>
                    <a:pt x="56" y="11"/>
                  </a:lnTo>
                  <a:lnTo>
                    <a:pt x="36" y="21"/>
                  </a:lnTo>
                  <a:lnTo>
                    <a:pt x="20" y="37"/>
                  </a:lnTo>
                  <a:lnTo>
                    <a:pt x="5" y="48"/>
                  </a:lnTo>
                  <a:lnTo>
                    <a:pt x="0" y="48"/>
                  </a:lnTo>
                </a:path>
              </a:pathLst>
            </a:custGeom>
            <a:noFill/>
            <a:ln w="1260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646" name=""/>
            <p:cNvSpPr/>
            <p:nvPr/>
          </p:nvSpPr>
          <p:spPr>
            <a:xfrm>
              <a:off x="3203640" y="2032560"/>
              <a:ext cx="119880" cy="405360"/>
            </a:xfrm>
            <a:custGeom>
              <a:avLst/>
              <a:gdLst/>
              <a:ahLst/>
              <a:rect l="l" t="t" r="r" b="b"/>
              <a:pathLst>
                <a:path w="73" h="233">
                  <a:moveTo>
                    <a:pt x="73" y="0"/>
                  </a:moveTo>
                  <a:lnTo>
                    <a:pt x="67" y="58"/>
                  </a:lnTo>
                  <a:lnTo>
                    <a:pt x="31" y="95"/>
                  </a:lnTo>
                  <a:lnTo>
                    <a:pt x="0" y="233"/>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47" name=""/>
            <p:cNvSpPr/>
            <p:nvPr/>
          </p:nvSpPr>
          <p:spPr>
            <a:xfrm>
              <a:off x="3237840" y="1773360"/>
              <a:ext cx="42480" cy="19080"/>
            </a:xfrm>
            <a:custGeom>
              <a:avLst/>
              <a:gdLst/>
              <a:ahLst/>
              <a:rect l="l" t="t" r="r" b="b"/>
              <a:pathLst>
                <a:path w="26" h="11">
                  <a:moveTo>
                    <a:pt x="0" y="11"/>
                  </a:moveTo>
                  <a:lnTo>
                    <a:pt x="5" y="6"/>
                  </a:lnTo>
                  <a:lnTo>
                    <a:pt x="15" y="0"/>
                  </a:lnTo>
                  <a:lnTo>
                    <a:pt x="26" y="0"/>
                  </a:lnTo>
                </a:path>
              </a:pathLst>
            </a:custGeom>
            <a:noFill/>
            <a:ln w="1260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648" name=""/>
            <p:cNvSpPr/>
            <p:nvPr/>
          </p:nvSpPr>
          <p:spPr>
            <a:xfrm>
              <a:off x="3280680" y="1773360"/>
              <a:ext cx="126360" cy="83520"/>
            </a:xfrm>
            <a:custGeom>
              <a:avLst/>
              <a:gdLst/>
              <a:ahLst/>
              <a:rect l="l" t="t" r="r" b="b"/>
              <a:pathLst>
                <a:path w="77" h="48">
                  <a:moveTo>
                    <a:pt x="0" y="0"/>
                  </a:moveTo>
                  <a:lnTo>
                    <a:pt x="5" y="0"/>
                  </a:lnTo>
                  <a:lnTo>
                    <a:pt x="15" y="6"/>
                  </a:lnTo>
                  <a:lnTo>
                    <a:pt x="31" y="16"/>
                  </a:lnTo>
                  <a:lnTo>
                    <a:pt x="51" y="27"/>
                  </a:lnTo>
                  <a:lnTo>
                    <a:pt x="67" y="38"/>
                  </a:lnTo>
                  <a:lnTo>
                    <a:pt x="77" y="48"/>
                  </a:lnTo>
                </a:path>
              </a:pathLst>
            </a:custGeom>
            <a:noFill/>
            <a:ln w="1260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649" name=""/>
            <p:cNvSpPr/>
            <p:nvPr/>
          </p:nvSpPr>
          <p:spPr>
            <a:xfrm>
              <a:off x="3407400" y="1857240"/>
              <a:ext cx="58680" cy="74520"/>
            </a:xfrm>
            <a:custGeom>
              <a:avLst/>
              <a:gdLst/>
              <a:ahLst/>
              <a:rect l="l" t="t" r="r" b="b"/>
              <a:pathLst>
                <a:path w="36" h="43">
                  <a:moveTo>
                    <a:pt x="0" y="0"/>
                  </a:moveTo>
                  <a:lnTo>
                    <a:pt x="11" y="11"/>
                  </a:lnTo>
                  <a:lnTo>
                    <a:pt x="26" y="32"/>
                  </a:lnTo>
                  <a:lnTo>
                    <a:pt x="36" y="43"/>
                  </a:lnTo>
                </a:path>
              </a:pathLst>
            </a:custGeom>
            <a:noFill/>
            <a:ln w="1260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650" name=""/>
            <p:cNvSpPr/>
            <p:nvPr/>
          </p:nvSpPr>
          <p:spPr>
            <a:xfrm flipH="1">
              <a:off x="3136320" y="2005200"/>
              <a:ext cx="25920" cy="44640"/>
            </a:xfrm>
            <a:prstGeom prst="line">
              <a:avLst/>
            </a:prstGeom>
            <a:ln w="12600">
              <a:solidFill>
                <a:srgbClr val="ffffff"/>
              </a:solidFill>
              <a:miter/>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651" name=""/>
            <p:cNvSpPr/>
            <p:nvPr/>
          </p:nvSpPr>
          <p:spPr>
            <a:xfrm>
              <a:off x="3136320" y="2013840"/>
              <a:ext cx="109800" cy="36000"/>
            </a:xfrm>
            <a:custGeom>
              <a:avLst/>
              <a:gdLst/>
              <a:ahLst/>
              <a:rect l="l" t="t" r="r" b="b"/>
              <a:pathLst>
                <a:path w="67" h="21">
                  <a:moveTo>
                    <a:pt x="0" y="21"/>
                  </a:moveTo>
                  <a:lnTo>
                    <a:pt x="10" y="21"/>
                  </a:lnTo>
                  <a:lnTo>
                    <a:pt x="36" y="11"/>
                  </a:lnTo>
                  <a:lnTo>
                    <a:pt x="57" y="6"/>
                  </a:lnTo>
                  <a:lnTo>
                    <a:pt x="67" y="0"/>
                  </a:lnTo>
                </a:path>
              </a:pathLst>
            </a:custGeom>
            <a:noFill/>
            <a:ln w="12600">
              <a:solidFill>
                <a:srgbClr val="ffffff"/>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652" name=""/>
            <p:cNvSpPr/>
            <p:nvPr/>
          </p:nvSpPr>
          <p:spPr>
            <a:xfrm>
              <a:off x="3246120" y="1940400"/>
              <a:ext cx="160920" cy="73080"/>
            </a:xfrm>
            <a:custGeom>
              <a:avLst/>
              <a:gdLst/>
              <a:ahLst/>
              <a:rect l="l" t="t" r="r" b="b"/>
              <a:pathLst>
                <a:path w="98" h="42">
                  <a:moveTo>
                    <a:pt x="0" y="42"/>
                  </a:moveTo>
                  <a:lnTo>
                    <a:pt x="5" y="37"/>
                  </a:lnTo>
                  <a:lnTo>
                    <a:pt x="26" y="32"/>
                  </a:lnTo>
                  <a:lnTo>
                    <a:pt x="47" y="21"/>
                  </a:lnTo>
                  <a:lnTo>
                    <a:pt x="72" y="10"/>
                  </a:lnTo>
                  <a:lnTo>
                    <a:pt x="93" y="5"/>
                  </a:lnTo>
                  <a:lnTo>
                    <a:pt x="98" y="0"/>
                  </a:lnTo>
                </a:path>
              </a:pathLst>
            </a:custGeom>
            <a:noFill/>
            <a:ln w="12600">
              <a:solidFill>
                <a:srgbClr val="ffffff"/>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653" name=""/>
            <p:cNvSpPr/>
            <p:nvPr/>
          </p:nvSpPr>
          <p:spPr>
            <a:xfrm>
              <a:off x="3407400" y="1940400"/>
              <a:ext cx="58680" cy="8640"/>
            </a:xfrm>
            <a:custGeom>
              <a:avLst/>
              <a:gdLst/>
              <a:ahLst/>
              <a:rect l="l" t="t" r="r" b="b"/>
              <a:pathLst>
                <a:path w="36" h="5">
                  <a:moveTo>
                    <a:pt x="0" y="0"/>
                  </a:moveTo>
                  <a:lnTo>
                    <a:pt x="16" y="5"/>
                  </a:lnTo>
                  <a:lnTo>
                    <a:pt x="36" y="0"/>
                  </a:lnTo>
                </a:path>
              </a:pathLst>
            </a:custGeom>
            <a:noFill/>
            <a:ln w="1260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654" name=""/>
            <p:cNvSpPr/>
            <p:nvPr/>
          </p:nvSpPr>
          <p:spPr>
            <a:xfrm>
              <a:off x="3229560" y="2088360"/>
              <a:ext cx="110160" cy="313200"/>
            </a:xfrm>
            <a:custGeom>
              <a:avLst/>
              <a:gdLst/>
              <a:ahLst/>
              <a:rect l="l" t="t" r="r" b="b"/>
              <a:pathLst>
                <a:path w="67" h="180">
                  <a:moveTo>
                    <a:pt x="67" y="0"/>
                  </a:moveTo>
                  <a:lnTo>
                    <a:pt x="67" y="31"/>
                  </a:lnTo>
                  <a:lnTo>
                    <a:pt x="26" y="74"/>
                  </a:lnTo>
                  <a:lnTo>
                    <a:pt x="0" y="180"/>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5" name=""/>
            <p:cNvSpPr/>
            <p:nvPr/>
          </p:nvSpPr>
          <p:spPr>
            <a:xfrm>
              <a:off x="3101760" y="1839600"/>
              <a:ext cx="101880" cy="25920"/>
            </a:xfrm>
            <a:prstGeom prst="line">
              <a:avLst/>
            </a:prstGeom>
            <a:ln w="12600">
              <a:solidFill>
                <a:srgbClr val="ffffff"/>
              </a:solidFill>
              <a:miter/>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Times New Roman"/>
              </a:endParaRPr>
            </a:p>
          </p:txBody>
        </p:sp>
        <p:sp>
          <p:nvSpPr>
            <p:cNvPr id="656" name=""/>
            <p:cNvSpPr/>
            <p:nvPr/>
          </p:nvSpPr>
          <p:spPr>
            <a:xfrm>
              <a:off x="3340080" y="2032560"/>
              <a:ext cx="117720" cy="17280"/>
            </a:xfrm>
            <a:custGeom>
              <a:avLst/>
              <a:gdLst/>
              <a:ahLst/>
              <a:rect l="l" t="t" r="r" b="b"/>
              <a:pathLst>
                <a:path w="72" h="10">
                  <a:moveTo>
                    <a:pt x="72" y="0"/>
                  </a:moveTo>
                  <a:lnTo>
                    <a:pt x="62" y="10"/>
                  </a:lnTo>
                  <a:lnTo>
                    <a:pt x="41" y="10"/>
                  </a:lnTo>
                  <a:lnTo>
                    <a:pt x="10" y="10"/>
                  </a:lnTo>
                  <a:lnTo>
                    <a:pt x="5" y="5"/>
                  </a:lnTo>
                  <a:lnTo>
                    <a:pt x="0" y="5"/>
                  </a:lnTo>
                </a:path>
              </a:pathLst>
            </a:custGeom>
            <a:noFill/>
            <a:ln w="1260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657" name=""/>
            <p:cNvSpPr/>
            <p:nvPr/>
          </p:nvSpPr>
          <p:spPr>
            <a:xfrm>
              <a:off x="3288960" y="2041560"/>
              <a:ext cx="50760" cy="1800"/>
            </a:xfrm>
            <a:custGeom>
              <a:avLst/>
              <a:gdLst/>
              <a:ahLst/>
              <a:rect l="l" t="t" r="r" b="b"/>
              <a:pathLst>
                <a:path w="31" h="0">
                  <a:moveTo>
                    <a:pt x="31" y="0"/>
                  </a:moveTo>
                  <a:lnTo>
                    <a:pt x="21" y="0"/>
                  </a:lnTo>
                  <a:lnTo>
                    <a:pt x="10" y="0"/>
                  </a:lnTo>
                  <a:lnTo>
                    <a:pt x="0" y="0"/>
                  </a:lnTo>
                </a:path>
              </a:pathLst>
            </a:custGeom>
            <a:noFill/>
            <a:ln w="1260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658" name=""/>
            <p:cNvSpPr/>
            <p:nvPr/>
          </p:nvSpPr>
          <p:spPr>
            <a:xfrm>
              <a:off x="3280680" y="2041560"/>
              <a:ext cx="7920" cy="36360"/>
            </a:xfrm>
            <a:custGeom>
              <a:avLst/>
              <a:gdLst/>
              <a:ahLst/>
              <a:rect l="l" t="t" r="r" b="b"/>
              <a:pathLst>
                <a:path w="5" h="21">
                  <a:moveTo>
                    <a:pt x="5" y="0"/>
                  </a:moveTo>
                  <a:lnTo>
                    <a:pt x="5" y="5"/>
                  </a:lnTo>
                  <a:lnTo>
                    <a:pt x="0" y="16"/>
                  </a:lnTo>
                  <a:lnTo>
                    <a:pt x="0" y="21"/>
                  </a:lnTo>
                </a:path>
              </a:pathLst>
            </a:custGeom>
            <a:noFill/>
            <a:ln w="1260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659" name=""/>
            <p:cNvSpPr/>
            <p:nvPr/>
          </p:nvSpPr>
          <p:spPr>
            <a:xfrm>
              <a:off x="3187440" y="2077920"/>
              <a:ext cx="93240" cy="18720"/>
            </a:xfrm>
            <a:custGeom>
              <a:avLst/>
              <a:gdLst/>
              <a:ahLst/>
              <a:rect l="l" t="t" r="r" b="b"/>
              <a:pathLst>
                <a:path w="57" h="11">
                  <a:moveTo>
                    <a:pt x="57" y="0"/>
                  </a:moveTo>
                  <a:lnTo>
                    <a:pt x="41" y="0"/>
                  </a:lnTo>
                  <a:lnTo>
                    <a:pt x="15" y="6"/>
                  </a:lnTo>
                  <a:lnTo>
                    <a:pt x="0" y="11"/>
                  </a:lnTo>
                </a:path>
              </a:pathLst>
            </a:custGeom>
            <a:noFill/>
            <a:ln w="1260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660" name=""/>
            <p:cNvSpPr/>
            <p:nvPr/>
          </p:nvSpPr>
          <p:spPr>
            <a:xfrm>
              <a:off x="3085200" y="2050200"/>
              <a:ext cx="101880" cy="46800"/>
            </a:xfrm>
            <a:custGeom>
              <a:avLst/>
              <a:gdLst/>
              <a:ahLst/>
              <a:rect l="l" t="t" r="r" b="b"/>
              <a:pathLst>
                <a:path w="62" h="27">
                  <a:moveTo>
                    <a:pt x="62" y="27"/>
                  </a:moveTo>
                  <a:lnTo>
                    <a:pt x="52" y="22"/>
                  </a:lnTo>
                  <a:lnTo>
                    <a:pt x="31" y="11"/>
                  </a:lnTo>
                  <a:lnTo>
                    <a:pt x="10" y="0"/>
                  </a:lnTo>
                  <a:lnTo>
                    <a:pt x="0" y="0"/>
                  </a:lnTo>
                </a:path>
              </a:pathLst>
            </a:custGeom>
            <a:noFill/>
            <a:ln w="1260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661" name=""/>
            <p:cNvSpPr/>
            <p:nvPr/>
          </p:nvSpPr>
          <p:spPr>
            <a:xfrm>
              <a:off x="3085200" y="1756080"/>
              <a:ext cx="203400" cy="293760"/>
            </a:xfrm>
            <a:custGeom>
              <a:avLst/>
              <a:gdLst/>
              <a:ahLst/>
              <a:rect l="l" t="t" r="r" b="b"/>
              <a:pathLst>
                <a:path w="124" h="169">
                  <a:moveTo>
                    <a:pt x="0" y="169"/>
                  </a:moveTo>
                  <a:lnTo>
                    <a:pt x="5" y="122"/>
                  </a:lnTo>
                  <a:lnTo>
                    <a:pt x="5" y="111"/>
                  </a:lnTo>
                  <a:lnTo>
                    <a:pt x="21" y="58"/>
                  </a:lnTo>
                  <a:lnTo>
                    <a:pt x="72" y="63"/>
                  </a:lnTo>
                  <a:lnTo>
                    <a:pt x="103" y="42"/>
                  </a:lnTo>
                  <a:lnTo>
                    <a:pt x="124" y="16"/>
                  </a:lnTo>
                  <a:lnTo>
                    <a:pt x="119" y="0"/>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62" name=""/>
            <p:cNvSpPr/>
            <p:nvPr/>
          </p:nvSpPr>
          <p:spPr>
            <a:xfrm>
              <a:off x="3288960" y="1747440"/>
              <a:ext cx="7920" cy="36000"/>
            </a:xfrm>
            <a:custGeom>
              <a:avLst/>
              <a:gdLst/>
              <a:ahLst/>
              <a:rect l="l" t="t" r="r" b="b"/>
              <a:pathLst>
                <a:path w="5" h="21">
                  <a:moveTo>
                    <a:pt x="0" y="21"/>
                  </a:moveTo>
                  <a:lnTo>
                    <a:pt x="5" y="15"/>
                  </a:lnTo>
                  <a:lnTo>
                    <a:pt x="5" y="5"/>
                  </a:lnTo>
                  <a:lnTo>
                    <a:pt x="5" y="0"/>
                  </a:lnTo>
                </a:path>
              </a:pathLst>
            </a:custGeom>
            <a:noFill/>
            <a:ln w="12600">
              <a:solidFill>
                <a:srgbClr val="ffffff"/>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663" name=""/>
            <p:cNvSpPr/>
            <p:nvPr/>
          </p:nvSpPr>
          <p:spPr>
            <a:xfrm>
              <a:off x="3280680" y="1728000"/>
              <a:ext cx="16200" cy="19080"/>
            </a:xfrm>
            <a:custGeom>
              <a:avLst/>
              <a:gdLst/>
              <a:ahLst/>
              <a:rect l="l" t="t" r="r" b="b"/>
              <a:pathLst>
                <a:path w="10" h="11">
                  <a:moveTo>
                    <a:pt x="10" y="11"/>
                  </a:moveTo>
                  <a:lnTo>
                    <a:pt x="10" y="5"/>
                  </a:lnTo>
                  <a:lnTo>
                    <a:pt x="5" y="0"/>
                  </a:lnTo>
                  <a:lnTo>
                    <a:pt x="0" y="0"/>
                  </a:lnTo>
                </a:path>
              </a:pathLst>
            </a:custGeom>
            <a:noFill/>
            <a:ln w="1260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664" name=""/>
            <p:cNvSpPr/>
            <p:nvPr/>
          </p:nvSpPr>
          <p:spPr>
            <a:xfrm>
              <a:off x="3280680" y="1709280"/>
              <a:ext cx="16200" cy="18720"/>
            </a:xfrm>
            <a:custGeom>
              <a:avLst/>
              <a:gdLst/>
              <a:ahLst/>
              <a:rect l="l" t="t" r="r" b="b"/>
              <a:pathLst>
                <a:path w="10" h="11">
                  <a:moveTo>
                    <a:pt x="0" y="11"/>
                  </a:moveTo>
                  <a:lnTo>
                    <a:pt x="5" y="6"/>
                  </a:lnTo>
                  <a:lnTo>
                    <a:pt x="10" y="6"/>
                  </a:lnTo>
                  <a:lnTo>
                    <a:pt x="10" y="0"/>
                  </a:lnTo>
                </a:path>
              </a:pathLst>
            </a:custGeom>
            <a:noFill/>
            <a:ln w="1260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665" name=""/>
            <p:cNvSpPr/>
            <p:nvPr/>
          </p:nvSpPr>
          <p:spPr>
            <a:xfrm>
              <a:off x="3297240" y="1681200"/>
              <a:ext cx="7920" cy="27720"/>
            </a:xfrm>
            <a:custGeom>
              <a:avLst/>
              <a:gdLst/>
              <a:ahLst/>
              <a:rect l="l" t="t" r="r" b="b"/>
              <a:pathLst>
                <a:path w="5" h="16">
                  <a:moveTo>
                    <a:pt x="0" y="16"/>
                  </a:moveTo>
                  <a:lnTo>
                    <a:pt x="0" y="11"/>
                  </a:lnTo>
                  <a:lnTo>
                    <a:pt x="5" y="0"/>
                  </a:lnTo>
                  <a:lnTo>
                    <a:pt x="5" y="0"/>
                  </a:lnTo>
                </a:path>
              </a:pathLst>
            </a:custGeom>
            <a:noFill/>
            <a:ln w="1260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666" name=""/>
            <p:cNvSpPr/>
            <p:nvPr/>
          </p:nvSpPr>
          <p:spPr>
            <a:xfrm flipH="1" flipV="1">
              <a:off x="3297240" y="1663920"/>
              <a:ext cx="7920" cy="17280"/>
            </a:xfrm>
            <a:prstGeom prst="line">
              <a:avLst/>
            </a:prstGeom>
            <a:ln w="12600">
              <a:solidFill>
                <a:srgbClr val="ffffff"/>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667" name=""/>
            <p:cNvSpPr/>
            <p:nvPr/>
          </p:nvSpPr>
          <p:spPr>
            <a:xfrm>
              <a:off x="3305160" y="1783800"/>
              <a:ext cx="77040" cy="27720"/>
            </a:xfrm>
            <a:custGeom>
              <a:avLst/>
              <a:gdLst/>
              <a:ahLst/>
              <a:rect l="l" t="t" r="r" b="b"/>
              <a:pathLst>
                <a:path w="47" h="16">
                  <a:moveTo>
                    <a:pt x="0" y="0"/>
                  </a:moveTo>
                  <a:lnTo>
                    <a:pt x="16" y="0"/>
                  </a:lnTo>
                  <a:lnTo>
                    <a:pt x="47" y="16"/>
                  </a:lnTo>
                </a:path>
              </a:pathLst>
            </a:custGeom>
            <a:noFill/>
            <a:ln w="1260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668" name=""/>
            <p:cNvSpPr/>
            <p:nvPr/>
          </p:nvSpPr>
          <p:spPr>
            <a:xfrm>
              <a:off x="3382560" y="1801440"/>
              <a:ext cx="33120" cy="10080"/>
            </a:xfrm>
            <a:custGeom>
              <a:avLst/>
              <a:gdLst/>
              <a:ahLst/>
              <a:rect l="l" t="t" r="r" b="b"/>
              <a:pathLst>
                <a:path w="20" h="6">
                  <a:moveTo>
                    <a:pt x="0" y="6"/>
                  </a:moveTo>
                  <a:lnTo>
                    <a:pt x="5" y="6"/>
                  </a:lnTo>
                  <a:lnTo>
                    <a:pt x="10" y="0"/>
                  </a:lnTo>
                  <a:lnTo>
                    <a:pt x="20" y="0"/>
                  </a:lnTo>
                </a:path>
              </a:pathLst>
            </a:custGeom>
            <a:noFill/>
            <a:ln w="1260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669" name=""/>
            <p:cNvSpPr/>
            <p:nvPr/>
          </p:nvSpPr>
          <p:spPr>
            <a:xfrm>
              <a:off x="3415680" y="1792800"/>
              <a:ext cx="42120" cy="8640"/>
            </a:xfrm>
            <a:custGeom>
              <a:avLst/>
              <a:gdLst/>
              <a:ahLst/>
              <a:rect l="l" t="t" r="r" b="b"/>
              <a:pathLst>
                <a:path w="26" h="5">
                  <a:moveTo>
                    <a:pt x="0" y="5"/>
                  </a:moveTo>
                  <a:lnTo>
                    <a:pt x="6" y="5"/>
                  </a:lnTo>
                  <a:lnTo>
                    <a:pt x="11" y="5"/>
                  </a:lnTo>
                  <a:lnTo>
                    <a:pt x="26" y="0"/>
                  </a:lnTo>
                </a:path>
              </a:pathLst>
            </a:custGeom>
            <a:noFill/>
            <a:ln w="1260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670" name=""/>
            <p:cNvSpPr/>
            <p:nvPr/>
          </p:nvSpPr>
          <p:spPr>
            <a:xfrm>
              <a:off x="3458160" y="1747440"/>
              <a:ext cx="85320" cy="45360"/>
            </a:xfrm>
            <a:custGeom>
              <a:avLst/>
              <a:gdLst/>
              <a:ahLst/>
              <a:rect l="l" t="t" r="r" b="b"/>
              <a:pathLst>
                <a:path w="52" h="26">
                  <a:moveTo>
                    <a:pt x="0" y="26"/>
                  </a:moveTo>
                  <a:lnTo>
                    <a:pt x="21" y="15"/>
                  </a:lnTo>
                  <a:lnTo>
                    <a:pt x="42" y="10"/>
                  </a:lnTo>
                  <a:lnTo>
                    <a:pt x="52" y="0"/>
                  </a:lnTo>
                </a:path>
              </a:pathLst>
            </a:custGeom>
            <a:noFill/>
            <a:ln w="12600">
              <a:solidFill>
                <a:srgbClr val="ffff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671" name=""/>
            <p:cNvSpPr/>
            <p:nvPr/>
          </p:nvSpPr>
          <p:spPr>
            <a:xfrm>
              <a:off x="3297240" y="1773360"/>
              <a:ext cx="93240" cy="38160"/>
            </a:xfrm>
            <a:custGeom>
              <a:avLst/>
              <a:gdLst/>
              <a:ahLst/>
              <a:rect l="l" t="t" r="r" b="b"/>
              <a:pathLst>
                <a:path w="57" h="22">
                  <a:moveTo>
                    <a:pt x="0" y="6"/>
                  </a:moveTo>
                  <a:lnTo>
                    <a:pt x="21" y="0"/>
                  </a:lnTo>
                  <a:lnTo>
                    <a:pt x="57" y="22"/>
                  </a:lnTo>
                </a:path>
              </a:pathLst>
            </a:custGeom>
            <a:noFill/>
            <a:ln w="1260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672" name=""/>
            <p:cNvSpPr/>
            <p:nvPr/>
          </p:nvSpPr>
          <p:spPr>
            <a:xfrm>
              <a:off x="3229560" y="2354760"/>
              <a:ext cx="380880" cy="64080"/>
            </a:xfrm>
            <a:custGeom>
              <a:avLst/>
              <a:gdLst/>
              <a:ahLst/>
              <a:rect l="l" t="t" r="r" b="b"/>
              <a:pathLst>
                <a:path w="232" h="37">
                  <a:moveTo>
                    <a:pt x="0" y="27"/>
                  </a:moveTo>
                  <a:lnTo>
                    <a:pt x="93" y="22"/>
                  </a:lnTo>
                  <a:lnTo>
                    <a:pt x="150" y="0"/>
                  </a:lnTo>
                  <a:lnTo>
                    <a:pt x="227" y="32"/>
                  </a:lnTo>
                  <a:lnTo>
                    <a:pt x="232" y="37"/>
                  </a:lnTo>
                </a:path>
              </a:pathLst>
            </a:custGeom>
            <a:noFill/>
            <a:ln w="1260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673" name=""/>
            <p:cNvSpPr/>
            <p:nvPr/>
          </p:nvSpPr>
          <p:spPr>
            <a:xfrm>
              <a:off x="3211920" y="2032560"/>
              <a:ext cx="119880" cy="414000"/>
            </a:xfrm>
            <a:custGeom>
              <a:avLst/>
              <a:gdLst/>
              <a:ahLst/>
              <a:rect l="l" t="t" r="r" b="b"/>
              <a:pathLst>
                <a:path w="73" h="238">
                  <a:moveTo>
                    <a:pt x="0" y="238"/>
                  </a:moveTo>
                  <a:lnTo>
                    <a:pt x="26" y="95"/>
                  </a:lnTo>
                  <a:lnTo>
                    <a:pt x="68" y="58"/>
                  </a:lnTo>
                  <a:lnTo>
                    <a:pt x="73" y="0"/>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4" name=""/>
            <p:cNvSpPr/>
            <p:nvPr/>
          </p:nvSpPr>
          <p:spPr>
            <a:xfrm>
              <a:off x="3128040" y="2032560"/>
              <a:ext cx="7920" cy="27720"/>
            </a:xfrm>
            <a:prstGeom prst="line">
              <a:avLst/>
            </a:prstGeom>
            <a:ln w="12600">
              <a:solidFill>
                <a:srgbClr val="ffffff"/>
              </a:solidFill>
              <a:miter/>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675" name=""/>
            <p:cNvSpPr/>
            <p:nvPr/>
          </p:nvSpPr>
          <p:spPr>
            <a:xfrm>
              <a:off x="3093480" y="2050200"/>
              <a:ext cx="7920" cy="10440"/>
            </a:xfrm>
            <a:prstGeom prst="line">
              <a:avLst/>
            </a:prstGeom>
            <a:ln w="12600">
              <a:solidFill>
                <a:srgbClr val="ffffff"/>
              </a:solidFill>
              <a:miter/>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676" name=""/>
            <p:cNvSpPr/>
            <p:nvPr/>
          </p:nvSpPr>
          <p:spPr>
            <a:xfrm>
              <a:off x="3076920" y="2060640"/>
              <a:ext cx="24480" cy="55440"/>
            </a:xfrm>
            <a:custGeom>
              <a:avLst/>
              <a:gdLst/>
              <a:ahLst/>
              <a:rect l="l" t="t" r="r" b="b"/>
              <a:pathLst>
                <a:path w="15" h="32">
                  <a:moveTo>
                    <a:pt x="15" y="0"/>
                  </a:moveTo>
                  <a:lnTo>
                    <a:pt x="10" y="5"/>
                  </a:lnTo>
                  <a:lnTo>
                    <a:pt x="5" y="21"/>
                  </a:lnTo>
                  <a:lnTo>
                    <a:pt x="0" y="32"/>
                  </a:lnTo>
                </a:path>
              </a:pathLst>
            </a:custGeom>
            <a:noFill/>
            <a:ln w="1260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677" name=""/>
            <p:cNvSpPr/>
            <p:nvPr/>
          </p:nvSpPr>
          <p:spPr>
            <a:xfrm>
              <a:off x="3042720" y="2116440"/>
              <a:ext cx="34200" cy="91800"/>
            </a:xfrm>
            <a:custGeom>
              <a:avLst/>
              <a:gdLst/>
              <a:ahLst/>
              <a:rect l="l" t="t" r="r" b="b"/>
              <a:pathLst>
                <a:path w="21" h="53">
                  <a:moveTo>
                    <a:pt x="21" y="0"/>
                  </a:moveTo>
                  <a:lnTo>
                    <a:pt x="16" y="15"/>
                  </a:lnTo>
                  <a:lnTo>
                    <a:pt x="5" y="37"/>
                  </a:lnTo>
                  <a:lnTo>
                    <a:pt x="0" y="53"/>
                  </a:lnTo>
                </a:path>
              </a:pathLst>
            </a:custGeom>
            <a:noFill/>
            <a:ln w="1260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678" name=""/>
            <p:cNvSpPr/>
            <p:nvPr/>
          </p:nvSpPr>
          <p:spPr>
            <a:xfrm>
              <a:off x="3017880" y="2208240"/>
              <a:ext cx="24840" cy="17640"/>
            </a:xfrm>
            <a:custGeom>
              <a:avLst/>
              <a:gdLst/>
              <a:ahLst/>
              <a:rect l="l" t="t" r="r" b="b"/>
              <a:pathLst>
                <a:path w="15" h="10">
                  <a:moveTo>
                    <a:pt x="15" y="0"/>
                  </a:moveTo>
                  <a:lnTo>
                    <a:pt x="10" y="5"/>
                  </a:lnTo>
                  <a:lnTo>
                    <a:pt x="5" y="10"/>
                  </a:lnTo>
                  <a:lnTo>
                    <a:pt x="0" y="10"/>
                  </a:lnTo>
                </a:path>
              </a:pathLst>
            </a:custGeom>
            <a:noFill/>
            <a:ln w="12600">
              <a:solidFill>
                <a:srgbClr val="ffffff"/>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679" name=""/>
            <p:cNvSpPr/>
            <p:nvPr/>
          </p:nvSpPr>
          <p:spPr>
            <a:xfrm flipV="1">
              <a:off x="3288960" y="2041560"/>
              <a:ext cx="42480" cy="8640"/>
            </a:xfrm>
            <a:prstGeom prst="line">
              <a:avLst/>
            </a:prstGeom>
            <a:ln w="1260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680" name=""/>
            <p:cNvSpPr/>
            <p:nvPr/>
          </p:nvSpPr>
          <p:spPr>
            <a:xfrm>
              <a:off x="3415680" y="1719360"/>
              <a:ext cx="50400" cy="81720"/>
            </a:xfrm>
            <a:custGeom>
              <a:avLst/>
              <a:gdLst/>
              <a:ahLst/>
              <a:rect l="l" t="t" r="r" b="b"/>
              <a:pathLst>
                <a:path w="31" h="47">
                  <a:moveTo>
                    <a:pt x="31" y="0"/>
                  </a:moveTo>
                  <a:lnTo>
                    <a:pt x="21" y="5"/>
                  </a:lnTo>
                  <a:lnTo>
                    <a:pt x="16" y="16"/>
                  </a:lnTo>
                  <a:lnTo>
                    <a:pt x="0" y="37"/>
                  </a:lnTo>
                  <a:lnTo>
                    <a:pt x="0" y="47"/>
                  </a:lnTo>
                </a:path>
              </a:pathLst>
            </a:custGeom>
            <a:noFill/>
            <a:ln w="12600">
              <a:solidFill>
                <a:srgbClr val="ffffff"/>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Times New Roman"/>
              </a:endParaRPr>
            </a:p>
          </p:txBody>
        </p:sp>
      </p:grpSp>
      <p:grpSp>
        <p:nvGrpSpPr>
          <p:cNvPr id="681" name=""/>
          <p:cNvGrpSpPr/>
          <p:nvPr/>
        </p:nvGrpSpPr>
        <p:grpSpPr>
          <a:xfrm>
            <a:off x="3095640" y="1523880"/>
            <a:ext cx="4847760" cy="3477600"/>
            <a:chOff x="3095640" y="1523880"/>
            <a:chExt cx="4847760" cy="3477600"/>
          </a:xfrm>
        </p:grpSpPr>
        <p:sp>
          <p:nvSpPr>
            <p:cNvPr id="682" name=""/>
            <p:cNvSpPr/>
            <p:nvPr/>
          </p:nvSpPr>
          <p:spPr>
            <a:xfrm>
              <a:off x="3307320" y="1523880"/>
              <a:ext cx="1800" cy="19080"/>
            </a:xfrm>
            <a:custGeom>
              <a:avLst/>
              <a:gdLst/>
              <a:ahLst/>
              <a:rect l="l" t="t" r="r" b="b"/>
              <a:pathLst>
                <a:path w="0" h="11">
                  <a:moveTo>
                    <a:pt x="0" y="0"/>
                  </a:moveTo>
                  <a:lnTo>
                    <a:pt x="0" y="6"/>
                  </a:lnTo>
                  <a:lnTo>
                    <a:pt x="0" y="11"/>
                  </a:lnTo>
                </a:path>
              </a:pathLst>
            </a:custGeom>
            <a:noFill/>
            <a:ln w="1584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683" name=""/>
            <p:cNvSpPr/>
            <p:nvPr/>
          </p:nvSpPr>
          <p:spPr>
            <a:xfrm>
              <a:off x="3307320" y="1542960"/>
              <a:ext cx="1800" cy="18720"/>
            </a:xfrm>
            <a:custGeom>
              <a:avLst/>
              <a:gdLst/>
              <a:ahLst/>
              <a:rect l="l" t="t" r="r" b="b"/>
              <a:pathLst>
                <a:path w="0" h="11">
                  <a:moveTo>
                    <a:pt x="0" y="0"/>
                  </a:moveTo>
                  <a:lnTo>
                    <a:pt x="0" y="0"/>
                  </a:lnTo>
                  <a:lnTo>
                    <a:pt x="0" y="5"/>
                  </a:lnTo>
                  <a:lnTo>
                    <a:pt x="0" y="11"/>
                  </a:lnTo>
                </a:path>
              </a:pathLst>
            </a:custGeom>
            <a:noFill/>
            <a:ln w="1584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684" name=""/>
            <p:cNvSpPr/>
            <p:nvPr/>
          </p:nvSpPr>
          <p:spPr>
            <a:xfrm>
              <a:off x="3307320" y="1562040"/>
              <a:ext cx="1800" cy="36360"/>
            </a:xfrm>
            <a:custGeom>
              <a:avLst/>
              <a:gdLst/>
              <a:ahLst/>
              <a:rect l="l" t="t" r="r" b="b"/>
              <a:pathLst>
                <a:path w="0" h="21">
                  <a:moveTo>
                    <a:pt x="0" y="0"/>
                  </a:moveTo>
                  <a:lnTo>
                    <a:pt x="0" y="5"/>
                  </a:lnTo>
                  <a:lnTo>
                    <a:pt x="0" y="15"/>
                  </a:lnTo>
                  <a:lnTo>
                    <a:pt x="0" y="21"/>
                  </a:lnTo>
                </a:path>
              </a:pathLst>
            </a:custGeom>
            <a:noFill/>
            <a:ln w="1584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685" name=""/>
            <p:cNvSpPr/>
            <p:nvPr/>
          </p:nvSpPr>
          <p:spPr>
            <a:xfrm>
              <a:off x="3299040" y="1598760"/>
              <a:ext cx="7920" cy="64080"/>
            </a:xfrm>
            <a:custGeom>
              <a:avLst/>
              <a:gdLst/>
              <a:ahLst/>
              <a:rect l="l" t="t" r="r" b="b"/>
              <a:pathLst>
                <a:path w="5" h="37">
                  <a:moveTo>
                    <a:pt x="5" y="0"/>
                  </a:moveTo>
                  <a:lnTo>
                    <a:pt x="5" y="10"/>
                  </a:lnTo>
                  <a:lnTo>
                    <a:pt x="0" y="26"/>
                  </a:lnTo>
                  <a:lnTo>
                    <a:pt x="0" y="37"/>
                  </a:lnTo>
                </a:path>
              </a:pathLst>
            </a:custGeom>
            <a:noFill/>
            <a:ln w="1584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686" name=""/>
            <p:cNvSpPr/>
            <p:nvPr/>
          </p:nvSpPr>
          <p:spPr>
            <a:xfrm>
              <a:off x="3095640" y="2068920"/>
              <a:ext cx="288720" cy="64080"/>
            </a:xfrm>
            <a:custGeom>
              <a:avLst/>
              <a:gdLst/>
              <a:ahLst/>
              <a:rect l="l" t="t" r="r" b="b"/>
              <a:pathLst>
                <a:path w="176" h="37">
                  <a:moveTo>
                    <a:pt x="176" y="0"/>
                  </a:moveTo>
                  <a:lnTo>
                    <a:pt x="176" y="5"/>
                  </a:lnTo>
                  <a:lnTo>
                    <a:pt x="31" y="37"/>
                  </a:lnTo>
                  <a:lnTo>
                    <a:pt x="0" y="27"/>
                  </a:lnTo>
                </a:path>
              </a:pathLst>
            </a:custGeom>
            <a:noFill/>
            <a:ln w="1584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687" name=""/>
            <p:cNvSpPr/>
            <p:nvPr/>
          </p:nvSpPr>
          <p:spPr>
            <a:xfrm>
              <a:off x="3679920" y="1811160"/>
              <a:ext cx="1001160" cy="423000"/>
            </a:xfrm>
            <a:custGeom>
              <a:avLst/>
              <a:gdLst/>
              <a:ahLst/>
              <a:rect l="l" t="t" r="r" b="b"/>
              <a:pathLst>
                <a:path w="610" h="243">
                  <a:moveTo>
                    <a:pt x="160" y="31"/>
                  </a:moveTo>
                  <a:lnTo>
                    <a:pt x="155" y="53"/>
                  </a:lnTo>
                  <a:lnTo>
                    <a:pt x="124" y="53"/>
                  </a:lnTo>
                  <a:lnTo>
                    <a:pt x="160" y="111"/>
                  </a:lnTo>
                  <a:lnTo>
                    <a:pt x="202" y="127"/>
                  </a:lnTo>
                  <a:lnTo>
                    <a:pt x="228" y="132"/>
                  </a:lnTo>
                  <a:lnTo>
                    <a:pt x="336" y="153"/>
                  </a:lnTo>
                  <a:lnTo>
                    <a:pt x="491" y="217"/>
                  </a:lnTo>
                  <a:lnTo>
                    <a:pt x="604" y="233"/>
                  </a:lnTo>
                  <a:lnTo>
                    <a:pt x="610" y="243"/>
                  </a:lnTo>
                  <a:lnTo>
                    <a:pt x="610" y="228"/>
                  </a:lnTo>
                  <a:lnTo>
                    <a:pt x="486" y="212"/>
                  </a:lnTo>
                  <a:lnTo>
                    <a:pt x="465" y="212"/>
                  </a:lnTo>
                  <a:lnTo>
                    <a:pt x="336" y="159"/>
                  </a:lnTo>
                  <a:lnTo>
                    <a:pt x="207" y="132"/>
                  </a:lnTo>
                  <a:lnTo>
                    <a:pt x="202" y="132"/>
                  </a:lnTo>
                  <a:lnTo>
                    <a:pt x="155" y="116"/>
                  </a:lnTo>
                  <a:lnTo>
                    <a:pt x="124" y="53"/>
                  </a:lnTo>
                  <a:lnTo>
                    <a:pt x="57" y="0"/>
                  </a:lnTo>
                  <a:lnTo>
                    <a:pt x="0" y="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8" name=""/>
            <p:cNvSpPr/>
            <p:nvPr/>
          </p:nvSpPr>
          <p:spPr>
            <a:xfrm>
              <a:off x="7554600" y="4467600"/>
              <a:ext cx="24480" cy="55440"/>
            </a:xfrm>
            <a:custGeom>
              <a:avLst/>
              <a:gdLst/>
              <a:ahLst/>
              <a:rect l="l" t="t" r="r" b="b"/>
              <a:pathLst>
                <a:path w="15" h="32">
                  <a:moveTo>
                    <a:pt x="0" y="0"/>
                  </a:moveTo>
                  <a:lnTo>
                    <a:pt x="15" y="16"/>
                  </a:lnTo>
                  <a:lnTo>
                    <a:pt x="15" y="32"/>
                  </a:lnTo>
                </a:path>
              </a:pathLst>
            </a:custGeom>
            <a:noFill/>
            <a:ln w="1584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689" name=""/>
            <p:cNvSpPr/>
            <p:nvPr/>
          </p:nvSpPr>
          <p:spPr>
            <a:xfrm>
              <a:off x="7597440" y="4551120"/>
              <a:ext cx="152640" cy="212040"/>
            </a:xfrm>
            <a:custGeom>
              <a:avLst/>
              <a:gdLst/>
              <a:ahLst/>
              <a:rect l="l" t="t" r="r" b="b"/>
              <a:pathLst>
                <a:path w="93" h="122">
                  <a:moveTo>
                    <a:pt x="0" y="0"/>
                  </a:moveTo>
                  <a:lnTo>
                    <a:pt x="15" y="10"/>
                  </a:lnTo>
                  <a:lnTo>
                    <a:pt x="15" y="10"/>
                  </a:lnTo>
                  <a:lnTo>
                    <a:pt x="15" y="26"/>
                  </a:lnTo>
                  <a:lnTo>
                    <a:pt x="20" y="32"/>
                  </a:lnTo>
                  <a:lnTo>
                    <a:pt x="25" y="32"/>
                  </a:lnTo>
                  <a:lnTo>
                    <a:pt x="31" y="42"/>
                  </a:lnTo>
                  <a:lnTo>
                    <a:pt x="31" y="47"/>
                  </a:lnTo>
                  <a:lnTo>
                    <a:pt x="36" y="58"/>
                  </a:lnTo>
                  <a:lnTo>
                    <a:pt x="41" y="58"/>
                  </a:lnTo>
                  <a:lnTo>
                    <a:pt x="41" y="69"/>
                  </a:lnTo>
                  <a:lnTo>
                    <a:pt x="41" y="74"/>
                  </a:lnTo>
                  <a:lnTo>
                    <a:pt x="46" y="74"/>
                  </a:lnTo>
                  <a:lnTo>
                    <a:pt x="51" y="79"/>
                  </a:lnTo>
                  <a:lnTo>
                    <a:pt x="67" y="106"/>
                  </a:lnTo>
                  <a:lnTo>
                    <a:pt x="72" y="116"/>
                  </a:lnTo>
                  <a:lnTo>
                    <a:pt x="82" y="116"/>
                  </a:lnTo>
                  <a:lnTo>
                    <a:pt x="82" y="122"/>
                  </a:lnTo>
                  <a:lnTo>
                    <a:pt x="93" y="122"/>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0" name=""/>
            <p:cNvSpPr/>
            <p:nvPr/>
          </p:nvSpPr>
          <p:spPr>
            <a:xfrm>
              <a:off x="7638120" y="4632840"/>
              <a:ext cx="68760" cy="111240"/>
            </a:xfrm>
            <a:custGeom>
              <a:avLst/>
              <a:gdLst/>
              <a:ahLst/>
              <a:rect l="l" t="t" r="r" b="b"/>
              <a:pathLst>
                <a:path w="42" h="64">
                  <a:moveTo>
                    <a:pt x="0" y="0"/>
                  </a:moveTo>
                  <a:lnTo>
                    <a:pt x="11" y="11"/>
                  </a:lnTo>
                  <a:lnTo>
                    <a:pt x="11" y="11"/>
                  </a:lnTo>
                  <a:lnTo>
                    <a:pt x="16" y="22"/>
                  </a:lnTo>
                  <a:lnTo>
                    <a:pt x="16" y="27"/>
                  </a:lnTo>
                  <a:lnTo>
                    <a:pt x="11" y="27"/>
                  </a:lnTo>
                  <a:lnTo>
                    <a:pt x="16" y="32"/>
                  </a:lnTo>
                  <a:lnTo>
                    <a:pt x="21" y="32"/>
                  </a:lnTo>
                  <a:lnTo>
                    <a:pt x="42" y="64"/>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1" name=""/>
            <p:cNvSpPr/>
            <p:nvPr/>
          </p:nvSpPr>
          <p:spPr>
            <a:xfrm>
              <a:off x="7715520" y="4752720"/>
              <a:ext cx="16200" cy="27720"/>
            </a:xfrm>
            <a:prstGeom prst="line">
              <a:avLst/>
            </a:prstGeom>
            <a:ln w="15840">
              <a:solidFill>
                <a:srgbClr val="ffffff"/>
              </a:solidFill>
              <a:miter/>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692" name=""/>
            <p:cNvSpPr/>
            <p:nvPr/>
          </p:nvSpPr>
          <p:spPr>
            <a:xfrm>
              <a:off x="7707240" y="4791240"/>
              <a:ext cx="1800" cy="17640"/>
            </a:xfrm>
            <a:prstGeom prst="line">
              <a:avLst/>
            </a:prstGeom>
            <a:ln w="15840">
              <a:solidFill>
                <a:srgbClr val="ffffff"/>
              </a:solidFill>
              <a:miter/>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693" name=""/>
            <p:cNvSpPr/>
            <p:nvPr/>
          </p:nvSpPr>
          <p:spPr>
            <a:xfrm flipH="1">
              <a:off x="7707240" y="4752720"/>
              <a:ext cx="7920" cy="27720"/>
            </a:xfrm>
            <a:prstGeom prst="line">
              <a:avLst/>
            </a:prstGeom>
            <a:ln w="15840">
              <a:solidFill>
                <a:srgbClr val="ffffff"/>
              </a:solidFill>
              <a:miter/>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694" name=""/>
            <p:cNvSpPr/>
            <p:nvPr/>
          </p:nvSpPr>
          <p:spPr>
            <a:xfrm>
              <a:off x="7715520" y="4763520"/>
              <a:ext cx="67320" cy="145800"/>
            </a:xfrm>
            <a:custGeom>
              <a:avLst/>
              <a:gdLst/>
              <a:ahLst/>
              <a:rect l="l" t="t" r="r" b="b"/>
              <a:pathLst>
                <a:path w="41" h="84">
                  <a:moveTo>
                    <a:pt x="0" y="0"/>
                  </a:moveTo>
                  <a:lnTo>
                    <a:pt x="5" y="5"/>
                  </a:lnTo>
                  <a:lnTo>
                    <a:pt x="5" y="26"/>
                  </a:lnTo>
                  <a:lnTo>
                    <a:pt x="0" y="26"/>
                  </a:lnTo>
                  <a:lnTo>
                    <a:pt x="5" y="37"/>
                  </a:lnTo>
                  <a:lnTo>
                    <a:pt x="10" y="31"/>
                  </a:lnTo>
                  <a:lnTo>
                    <a:pt x="21" y="53"/>
                  </a:lnTo>
                  <a:lnTo>
                    <a:pt x="26" y="53"/>
                  </a:lnTo>
                  <a:lnTo>
                    <a:pt x="31" y="84"/>
                  </a:lnTo>
                  <a:lnTo>
                    <a:pt x="41" y="84"/>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5" name=""/>
            <p:cNvSpPr/>
            <p:nvPr/>
          </p:nvSpPr>
          <p:spPr>
            <a:xfrm>
              <a:off x="7715520" y="4752720"/>
              <a:ext cx="16200" cy="55800"/>
            </a:xfrm>
            <a:custGeom>
              <a:avLst/>
              <a:gdLst/>
              <a:ahLst/>
              <a:rect l="l" t="t" r="r" b="b"/>
              <a:pathLst>
                <a:path w="10" h="32">
                  <a:moveTo>
                    <a:pt x="0" y="0"/>
                  </a:moveTo>
                  <a:lnTo>
                    <a:pt x="5" y="6"/>
                  </a:lnTo>
                  <a:lnTo>
                    <a:pt x="5" y="6"/>
                  </a:lnTo>
                  <a:lnTo>
                    <a:pt x="5" y="22"/>
                  </a:lnTo>
                  <a:lnTo>
                    <a:pt x="10" y="27"/>
                  </a:lnTo>
                  <a:lnTo>
                    <a:pt x="10" y="32"/>
                  </a:lnTo>
                </a:path>
              </a:pathLst>
            </a:custGeom>
            <a:noFill/>
            <a:ln w="15840">
              <a:solidFill>
                <a:srgbClr val="ffffff"/>
              </a:solidFill>
              <a:round/>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696" name=""/>
            <p:cNvSpPr/>
            <p:nvPr/>
          </p:nvSpPr>
          <p:spPr>
            <a:xfrm>
              <a:off x="7707240" y="4817520"/>
              <a:ext cx="7920" cy="1440"/>
            </a:xfrm>
            <a:prstGeom prst="line">
              <a:avLst/>
            </a:prstGeom>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697" name=""/>
            <p:cNvSpPr/>
            <p:nvPr/>
          </p:nvSpPr>
          <p:spPr>
            <a:xfrm>
              <a:off x="7731720" y="4772160"/>
              <a:ext cx="50760" cy="111240"/>
            </a:xfrm>
            <a:custGeom>
              <a:avLst/>
              <a:gdLst/>
              <a:ahLst/>
              <a:rect l="l" t="t" r="r" b="b"/>
              <a:pathLst>
                <a:path w="31" h="64">
                  <a:moveTo>
                    <a:pt x="0" y="0"/>
                  </a:moveTo>
                  <a:lnTo>
                    <a:pt x="0" y="16"/>
                  </a:lnTo>
                  <a:lnTo>
                    <a:pt x="0" y="32"/>
                  </a:lnTo>
                  <a:lnTo>
                    <a:pt x="11" y="37"/>
                  </a:lnTo>
                  <a:lnTo>
                    <a:pt x="21" y="48"/>
                  </a:lnTo>
                  <a:lnTo>
                    <a:pt x="21" y="64"/>
                  </a:lnTo>
                  <a:lnTo>
                    <a:pt x="31" y="64"/>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8" name=""/>
            <p:cNvSpPr/>
            <p:nvPr/>
          </p:nvSpPr>
          <p:spPr>
            <a:xfrm>
              <a:off x="7731720" y="4800240"/>
              <a:ext cx="26280" cy="1440"/>
            </a:xfrm>
            <a:prstGeom prst="line">
              <a:avLst/>
            </a:prstGeom>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699" name=""/>
            <p:cNvSpPr/>
            <p:nvPr/>
          </p:nvSpPr>
          <p:spPr>
            <a:xfrm>
              <a:off x="7715520" y="4817520"/>
              <a:ext cx="42480" cy="46800"/>
            </a:xfrm>
            <a:custGeom>
              <a:avLst/>
              <a:gdLst/>
              <a:ahLst/>
              <a:rect l="l" t="t" r="r" b="b"/>
              <a:pathLst>
                <a:path w="26" h="27">
                  <a:moveTo>
                    <a:pt x="0" y="0"/>
                  </a:moveTo>
                  <a:lnTo>
                    <a:pt x="0" y="6"/>
                  </a:lnTo>
                  <a:lnTo>
                    <a:pt x="5" y="6"/>
                  </a:lnTo>
                  <a:lnTo>
                    <a:pt x="21" y="27"/>
                  </a:lnTo>
                  <a:lnTo>
                    <a:pt x="26" y="27"/>
                  </a:lnTo>
                </a:path>
              </a:pathLst>
            </a:custGeom>
            <a:noFill/>
            <a:ln w="1584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700" name=""/>
            <p:cNvSpPr/>
            <p:nvPr/>
          </p:nvSpPr>
          <p:spPr>
            <a:xfrm>
              <a:off x="7766280" y="4883400"/>
              <a:ext cx="16200" cy="36360"/>
            </a:xfrm>
            <a:custGeom>
              <a:avLst/>
              <a:gdLst/>
              <a:ahLst/>
              <a:rect l="l" t="t" r="r" b="b"/>
              <a:pathLst>
                <a:path w="10" h="21">
                  <a:moveTo>
                    <a:pt x="5" y="15"/>
                  </a:moveTo>
                  <a:lnTo>
                    <a:pt x="0" y="5"/>
                  </a:lnTo>
                  <a:lnTo>
                    <a:pt x="10" y="0"/>
                  </a:lnTo>
                  <a:lnTo>
                    <a:pt x="10" y="0"/>
                  </a:lnTo>
                  <a:lnTo>
                    <a:pt x="10" y="0"/>
                  </a:lnTo>
                  <a:lnTo>
                    <a:pt x="10" y="5"/>
                  </a:lnTo>
                  <a:lnTo>
                    <a:pt x="10" y="5"/>
                  </a:lnTo>
                  <a:lnTo>
                    <a:pt x="10" y="21"/>
                  </a:lnTo>
                  <a:lnTo>
                    <a:pt x="0" y="21"/>
                  </a:lnTo>
                </a:path>
              </a:pathLst>
            </a:custGeom>
            <a:noFill/>
            <a:ln w="1584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701" name=""/>
            <p:cNvSpPr/>
            <p:nvPr/>
          </p:nvSpPr>
          <p:spPr>
            <a:xfrm>
              <a:off x="7731720" y="4920120"/>
              <a:ext cx="42480" cy="72720"/>
            </a:xfrm>
            <a:custGeom>
              <a:avLst/>
              <a:gdLst/>
              <a:ahLst/>
              <a:rect l="l" t="t" r="r" b="b"/>
              <a:pathLst>
                <a:path w="26" h="42">
                  <a:moveTo>
                    <a:pt x="0" y="0"/>
                  </a:moveTo>
                  <a:lnTo>
                    <a:pt x="11" y="5"/>
                  </a:lnTo>
                  <a:lnTo>
                    <a:pt x="11" y="21"/>
                  </a:lnTo>
                  <a:lnTo>
                    <a:pt x="26" y="26"/>
                  </a:lnTo>
                  <a:lnTo>
                    <a:pt x="26" y="37"/>
                  </a:lnTo>
                  <a:lnTo>
                    <a:pt x="21" y="42"/>
                  </a:lnTo>
                </a:path>
              </a:pathLst>
            </a:custGeom>
            <a:noFill/>
            <a:ln w="15840">
              <a:solidFill>
                <a:srgbClr val="ffffff"/>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702" name=""/>
            <p:cNvSpPr/>
            <p:nvPr/>
          </p:nvSpPr>
          <p:spPr>
            <a:xfrm>
              <a:off x="7731720" y="4920120"/>
              <a:ext cx="7920" cy="36000"/>
            </a:xfrm>
            <a:custGeom>
              <a:avLst/>
              <a:gdLst/>
              <a:ahLst/>
              <a:rect l="l" t="t" r="r" b="b"/>
              <a:pathLst>
                <a:path w="5" h="21">
                  <a:moveTo>
                    <a:pt x="0" y="0"/>
                  </a:moveTo>
                  <a:lnTo>
                    <a:pt x="5" y="10"/>
                  </a:lnTo>
                  <a:lnTo>
                    <a:pt x="5" y="21"/>
                  </a:lnTo>
                </a:path>
              </a:pathLst>
            </a:custGeom>
            <a:noFill/>
            <a:ln w="15840">
              <a:solidFill>
                <a:srgbClr val="ffffff"/>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703" name=""/>
            <p:cNvSpPr/>
            <p:nvPr/>
          </p:nvSpPr>
          <p:spPr>
            <a:xfrm>
              <a:off x="7750080" y="4965120"/>
              <a:ext cx="16200" cy="36360"/>
            </a:xfrm>
            <a:custGeom>
              <a:avLst/>
              <a:gdLst/>
              <a:ahLst/>
              <a:rect l="l" t="t" r="r" b="b"/>
              <a:pathLst>
                <a:path w="10" h="21">
                  <a:moveTo>
                    <a:pt x="10" y="0"/>
                  </a:moveTo>
                  <a:lnTo>
                    <a:pt x="0" y="0"/>
                  </a:lnTo>
                  <a:lnTo>
                    <a:pt x="0" y="21"/>
                  </a:lnTo>
                </a:path>
              </a:pathLst>
            </a:custGeom>
            <a:noFill/>
            <a:ln w="1584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704" name=""/>
            <p:cNvSpPr/>
            <p:nvPr/>
          </p:nvSpPr>
          <p:spPr>
            <a:xfrm>
              <a:off x="7495200" y="4836600"/>
              <a:ext cx="1800" cy="19080"/>
            </a:xfrm>
            <a:custGeom>
              <a:avLst/>
              <a:gdLst/>
              <a:ahLst/>
              <a:rect l="l" t="t" r="r" b="b"/>
              <a:pathLst>
                <a:path w="0" h="11">
                  <a:moveTo>
                    <a:pt x="0" y="11"/>
                  </a:moveTo>
                  <a:lnTo>
                    <a:pt x="0" y="5"/>
                  </a:lnTo>
                  <a:lnTo>
                    <a:pt x="0" y="5"/>
                  </a:lnTo>
                  <a:lnTo>
                    <a:pt x="0" y="0"/>
                  </a:lnTo>
                </a:path>
              </a:pathLst>
            </a:custGeom>
            <a:noFill/>
            <a:ln w="1584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705" name=""/>
            <p:cNvSpPr/>
            <p:nvPr/>
          </p:nvSpPr>
          <p:spPr>
            <a:xfrm>
              <a:off x="7485480" y="4827960"/>
              <a:ext cx="9360" cy="8640"/>
            </a:xfrm>
            <a:custGeom>
              <a:avLst/>
              <a:gdLst/>
              <a:ahLst/>
              <a:rect l="l" t="t" r="r" b="b"/>
              <a:pathLst>
                <a:path w="6" h="5">
                  <a:moveTo>
                    <a:pt x="6" y="5"/>
                  </a:moveTo>
                  <a:lnTo>
                    <a:pt x="6" y="5"/>
                  </a:lnTo>
                  <a:lnTo>
                    <a:pt x="0" y="0"/>
                  </a:lnTo>
                  <a:lnTo>
                    <a:pt x="0" y="0"/>
                  </a:lnTo>
                </a:path>
              </a:pathLst>
            </a:custGeom>
            <a:no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706" name=""/>
            <p:cNvSpPr/>
            <p:nvPr/>
          </p:nvSpPr>
          <p:spPr>
            <a:xfrm>
              <a:off x="7477560" y="4827960"/>
              <a:ext cx="7920" cy="1440"/>
            </a:xfrm>
            <a:prstGeom prst="rect">
              <a:avLst/>
            </a:prstGeom>
            <a:noFill/>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707" name=""/>
            <p:cNvSpPr/>
            <p:nvPr/>
          </p:nvSpPr>
          <p:spPr>
            <a:xfrm>
              <a:off x="7477560" y="4827960"/>
              <a:ext cx="1440" cy="8640"/>
            </a:xfrm>
            <a:custGeom>
              <a:avLst/>
              <a:gdLst/>
              <a:ahLst/>
              <a:rect l="l" t="t" r="r" b="b"/>
              <a:pathLst>
                <a:path w="0" h="5">
                  <a:moveTo>
                    <a:pt x="0" y="0"/>
                  </a:moveTo>
                  <a:lnTo>
                    <a:pt x="0" y="0"/>
                  </a:lnTo>
                  <a:lnTo>
                    <a:pt x="0" y="0"/>
                  </a:lnTo>
                  <a:lnTo>
                    <a:pt x="0" y="5"/>
                  </a:lnTo>
                </a:path>
              </a:pathLst>
            </a:custGeom>
            <a:no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708" name=""/>
            <p:cNvSpPr/>
            <p:nvPr/>
          </p:nvSpPr>
          <p:spPr>
            <a:xfrm>
              <a:off x="7477560" y="4836600"/>
              <a:ext cx="7920" cy="19080"/>
            </a:xfrm>
            <a:custGeom>
              <a:avLst/>
              <a:gdLst/>
              <a:ahLst/>
              <a:rect l="l" t="t" r="r" b="b"/>
              <a:pathLst>
                <a:path w="5" h="11">
                  <a:moveTo>
                    <a:pt x="0" y="0"/>
                  </a:moveTo>
                  <a:lnTo>
                    <a:pt x="0" y="0"/>
                  </a:lnTo>
                  <a:lnTo>
                    <a:pt x="5" y="5"/>
                  </a:lnTo>
                  <a:lnTo>
                    <a:pt x="5" y="11"/>
                  </a:lnTo>
                </a:path>
              </a:pathLst>
            </a:custGeom>
            <a:noFill/>
            <a:ln w="1584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709" name=""/>
            <p:cNvSpPr/>
            <p:nvPr/>
          </p:nvSpPr>
          <p:spPr>
            <a:xfrm>
              <a:off x="7485480" y="4856040"/>
              <a:ext cx="1440" cy="1440"/>
            </a:xfrm>
            <a:prstGeom prst="rect">
              <a:avLst/>
            </a:prstGeom>
            <a:noFill/>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710" name=""/>
            <p:cNvSpPr/>
            <p:nvPr/>
          </p:nvSpPr>
          <p:spPr>
            <a:xfrm>
              <a:off x="7485480" y="4856040"/>
              <a:ext cx="34200" cy="1440"/>
            </a:xfrm>
            <a:custGeom>
              <a:avLst/>
              <a:gdLst/>
              <a:ahLst/>
              <a:rect l="l" t="t" r="r" b="b"/>
              <a:pathLst>
                <a:path w="21" h="0">
                  <a:moveTo>
                    <a:pt x="0" y="0"/>
                  </a:moveTo>
                  <a:lnTo>
                    <a:pt x="11" y="0"/>
                  </a:lnTo>
                  <a:lnTo>
                    <a:pt x="16" y="0"/>
                  </a:lnTo>
                  <a:lnTo>
                    <a:pt x="21"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711" name=""/>
            <p:cNvSpPr/>
            <p:nvPr/>
          </p:nvSpPr>
          <p:spPr>
            <a:xfrm>
              <a:off x="7520040" y="4856040"/>
              <a:ext cx="16560" cy="17280"/>
            </a:xfrm>
            <a:custGeom>
              <a:avLst/>
              <a:gdLst/>
              <a:ahLst/>
              <a:rect l="l" t="t" r="r" b="b"/>
              <a:pathLst>
                <a:path w="10" h="10">
                  <a:moveTo>
                    <a:pt x="0" y="0"/>
                  </a:moveTo>
                  <a:lnTo>
                    <a:pt x="5" y="0"/>
                  </a:lnTo>
                  <a:lnTo>
                    <a:pt x="10" y="5"/>
                  </a:lnTo>
                  <a:lnTo>
                    <a:pt x="10" y="10"/>
                  </a:lnTo>
                </a:path>
              </a:pathLst>
            </a:custGeom>
            <a:noFill/>
            <a:ln w="1584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712" name=""/>
            <p:cNvSpPr/>
            <p:nvPr/>
          </p:nvSpPr>
          <p:spPr>
            <a:xfrm>
              <a:off x="7587360" y="4909680"/>
              <a:ext cx="9720" cy="46800"/>
            </a:xfrm>
            <a:custGeom>
              <a:avLst/>
              <a:gdLst/>
              <a:ahLst/>
              <a:rect l="l" t="t" r="r" b="b"/>
              <a:pathLst>
                <a:path w="6" h="27">
                  <a:moveTo>
                    <a:pt x="0" y="0"/>
                  </a:moveTo>
                  <a:lnTo>
                    <a:pt x="6" y="11"/>
                  </a:lnTo>
                  <a:lnTo>
                    <a:pt x="6" y="22"/>
                  </a:lnTo>
                  <a:lnTo>
                    <a:pt x="6" y="27"/>
                  </a:lnTo>
                </a:path>
              </a:pathLst>
            </a:custGeom>
            <a:noFill/>
            <a:ln w="1584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713" name=""/>
            <p:cNvSpPr/>
            <p:nvPr/>
          </p:nvSpPr>
          <p:spPr>
            <a:xfrm>
              <a:off x="7597440" y="4956480"/>
              <a:ext cx="1440" cy="8640"/>
            </a:xfrm>
            <a:prstGeom prst="rect">
              <a:avLst/>
            </a:prstGeom>
            <a:noFill/>
            <a:ln w="1584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714" name=""/>
            <p:cNvSpPr/>
            <p:nvPr/>
          </p:nvSpPr>
          <p:spPr>
            <a:xfrm>
              <a:off x="7597440" y="4909680"/>
              <a:ext cx="1440" cy="55440"/>
            </a:xfrm>
            <a:custGeom>
              <a:avLst/>
              <a:gdLst/>
              <a:ahLst/>
              <a:rect l="l" t="t" r="r" b="b"/>
              <a:pathLst>
                <a:path w="0" h="32">
                  <a:moveTo>
                    <a:pt x="0" y="32"/>
                  </a:moveTo>
                  <a:lnTo>
                    <a:pt x="0" y="22"/>
                  </a:lnTo>
                  <a:lnTo>
                    <a:pt x="0" y="11"/>
                  </a:lnTo>
                  <a:lnTo>
                    <a:pt x="0" y="0"/>
                  </a:lnTo>
                </a:path>
              </a:pathLst>
            </a:custGeom>
            <a:noFill/>
            <a:ln w="1584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715" name=""/>
            <p:cNvSpPr/>
            <p:nvPr/>
          </p:nvSpPr>
          <p:spPr>
            <a:xfrm>
              <a:off x="7409880" y="4568400"/>
              <a:ext cx="101520" cy="111240"/>
            </a:xfrm>
            <a:custGeom>
              <a:avLst/>
              <a:gdLst/>
              <a:ahLst/>
              <a:rect l="l" t="t" r="r" b="b"/>
              <a:pathLst>
                <a:path w="62" h="64">
                  <a:moveTo>
                    <a:pt x="0" y="6"/>
                  </a:moveTo>
                  <a:lnTo>
                    <a:pt x="36" y="0"/>
                  </a:lnTo>
                  <a:lnTo>
                    <a:pt x="57" y="16"/>
                  </a:lnTo>
                  <a:lnTo>
                    <a:pt x="57" y="48"/>
                  </a:lnTo>
                  <a:lnTo>
                    <a:pt x="57" y="48"/>
                  </a:lnTo>
                  <a:lnTo>
                    <a:pt x="62" y="64"/>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6" name=""/>
            <p:cNvSpPr/>
            <p:nvPr/>
          </p:nvSpPr>
          <p:spPr>
            <a:xfrm>
              <a:off x="7409880" y="4596480"/>
              <a:ext cx="34560" cy="128520"/>
            </a:xfrm>
            <a:custGeom>
              <a:avLst/>
              <a:gdLst/>
              <a:ahLst/>
              <a:rect l="l" t="t" r="r" b="b"/>
              <a:pathLst>
                <a:path w="21" h="74">
                  <a:moveTo>
                    <a:pt x="0" y="0"/>
                  </a:moveTo>
                  <a:lnTo>
                    <a:pt x="15" y="0"/>
                  </a:lnTo>
                  <a:lnTo>
                    <a:pt x="21" y="27"/>
                  </a:lnTo>
                  <a:lnTo>
                    <a:pt x="15" y="74"/>
                  </a:lnTo>
                  <a:lnTo>
                    <a:pt x="15" y="74"/>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7" name=""/>
            <p:cNvSpPr/>
            <p:nvPr/>
          </p:nvSpPr>
          <p:spPr>
            <a:xfrm>
              <a:off x="7562880" y="4901040"/>
              <a:ext cx="16200" cy="27720"/>
            </a:xfrm>
            <a:custGeom>
              <a:avLst/>
              <a:gdLst/>
              <a:ahLst/>
              <a:rect l="l" t="t" r="r" b="b"/>
              <a:pathLst>
                <a:path w="10" h="16">
                  <a:moveTo>
                    <a:pt x="10" y="0"/>
                  </a:moveTo>
                  <a:lnTo>
                    <a:pt x="5" y="5"/>
                  </a:lnTo>
                  <a:lnTo>
                    <a:pt x="0" y="11"/>
                  </a:lnTo>
                  <a:lnTo>
                    <a:pt x="0" y="16"/>
                  </a:lnTo>
                  <a:lnTo>
                    <a:pt x="0" y="16"/>
                  </a:lnTo>
                  <a:lnTo>
                    <a:pt x="0" y="16"/>
                  </a:lnTo>
                  <a:lnTo>
                    <a:pt x="5" y="16"/>
                  </a:lnTo>
                  <a:lnTo>
                    <a:pt x="5" y="16"/>
                  </a:lnTo>
                  <a:lnTo>
                    <a:pt x="5" y="11"/>
                  </a:lnTo>
                  <a:lnTo>
                    <a:pt x="0" y="5"/>
                  </a:lnTo>
                </a:path>
              </a:pathLst>
            </a:custGeom>
            <a:noFill/>
            <a:ln w="1584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718" name=""/>
            <p:cNvSpPr/>
            <p:nvPr/>
          </p:nvSpPr>
          <p:spPr>
            <a:xfrm>
              <a:off x="7485480" y="4467600"/>
              <a:ext cx="213120" cy="313200"/>
            </a:xfrm>
            <a:custGeom>
              <a:avLst/>
              <a:gdLst/>
              <a:ahLst/>
              <a:rect l="l" t="t" r="r" b="b"/>
              <a:pathLst>
                <a:path w="130" h="180">
                  <a:moveTo>
                    <a:pt x="130" y="180"/>
                  </a:moveTo>
                  <a:lnTo>
                    <a:pt x="130" y="164"/>
                  </a:lnTo>
                  <a:lnTo>
                    <a:pt x="119" y="159"/>
                  </a:lnTo>
                  <a:lnTo>
                    <a:pt x="114" y="159"/>
                  </a:lnTo>
                  <a:lnTo>
                    <a:pt x="109" y="159"/>
                  </a:lnTo>
                  <a:lnTo>
                    <a:pt x="109" y="154"/>
                  </a:lnTo>
                  <a:lnTo>
                    <a:pt x="99" y="154"/>
                  </a:lnTo>
                  <a:lnTo>
                    <a:pt x="93" y="106"/>
                  </a:lnTo>
                  <a:lnTo>
                    <a:pt x="37" y="5"/>
                  </a:lnTo>
                  <a:lnTo>
                    <a:pt x="37" y="5"/>
                  </a:lnTo>
                  <a:lnTo>
                    <a:pt x="31" y="0"/>
                  </a:lnTo>
                  <a:lnTo>
                    <a:pt x="31" y="0"/>
                  </a:lnTo>
                  <a:lnTo>
                    <a:pt x="26" y="0"/>
                  </a:lnTo>
                  <a:lnTo>
                    <a:pt x="11" y="5"/>
                  </a:lnTo>
                  <a:lnTo>
                    <a:pt x="6" y="5"/>
                  </a:lnTo>
                  <a:lnTo>
                    <a:pt x="6" y="5"/>
                  </a:lnTo>
                  <a:lnTo>
                    <a:pt x="0" y="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9" name=""/>
            <p:cNvSpPr/>
            <p:nvPr/>
          </p:nvSpPr>
          <p:spPr>
            <a:xfrm>
              <a:off x="7469280" y="4403160"/>
              <a:ext cx="16200" cy="64080"/>
            </a:xfrm>
            <a:custGeom>
              <a:avLst/>
              <a:gdLst/>
              <a:ahLst/>
              <a:rect l="l" t="t" r="r" b="b"/>
              <a:pathLst>
                <a:path w="10" h="37">
                  <a:moveTo>
                    <a:pt x="10" y="37"/>
                  </a:moveTo>
                  <a:lnTo>
                    <a:pt x="10" y="26"/>
                  </a:lnTo>
                  <a:lnTo>
                    <a:pt x="0" y="11"/>
                  </a:lnTo>
                  <a:lnTo>
                    <a:pt x="0" y="0"/>
                  </a:lnTo>
                </a:path>
              </a:pathLst>
            </a:custGeom>
            <a:noFill/>
            <a:ln w="1584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720" name=""/>
            <p:cNvSpPr/>
            <p:nvPr/>
          </p:nvSpPr>
          <p:spPr>
            <a:xfrm>
              <a:off x="7452720" y="4394520"/>
              <a:ext cx="16200" cy="8640"/>
            </a:xfrm>
            <a:custGeom>
              <a:avLst/>
              <a:gdLst/>
              <a:ahLst/>
              <a:rect l="l" t="t" r="r" b="b"/>
              <a:pathLst>
                <a:path w="10" h="5">
                  <a:moveTo>
                    <a:pt x="10" y="5"/>
                  </a:moveTo>
                  <a:lnTo>
                    <a:pt x="5" y="5"/>
                  </a:lnTo>
                  <a:lnTo>
                    <a:pt x="5" y="0"/>
                  </a:lnTo>
                  <a:lnTo>
                    <a:pt x="0" y="0"/>
                  </a:lnTo>
                </a:path>
              </a:pathLst>
            </a:custGeom>
            <a:no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721" name=""/>
            <p:cNvSpPr/>
            <p:nvPr/>
          </p:nvSpPr>
          <p:spPr>
            <a:xfrm>
              <a:off x="7452720" y="4384080"/>
              <a:ext cx="1440" cy="10080"/>
            </a:xfrm>
            <a:prstGeom prst="rect">
              <a:avLst/>
            </a:prstGeom>
            <a:noFill/>
            <a:ln w="15840">
              <a:solidFill>
                <a:srgbClr val="ffffff"/>
              </a:solidFill>
              <a:miter/>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722" name=""/>
            <p:cNvSpPr/>
            <p:nvPr/>
          </p:nvSpPr>
          <p:spPr>
            <a:xfrm>
              <a:off x="7452720" y="4375440"/>
              <a:ext cx="1440" cy="8640"/>
            </a:xfrm>
            <a:custGeom>
              <a:avLst/>
              <a:gdLst/>
              <a:ahLst/>
              <a:rect l="l" t="t" r="r" b="b"/>
              <a:pathLst>
                <a:path w="0" h="5">
                  <a:moveTo>
                    <a:pt x="0" y="5"/>
                  </a:moveTo>
                  <a:lnTo>
                    <a:pt x="0" y="0"/>
                  </a:lnTo>
                  <a:lnTo>
                    <a:pt x="0" y="0"/>
                  </a:lnTo>
                  <a:lnTo>
                    <a:pt x="0" y="0"/>
                  </a:lnTo>
                </a:path>
              </a:pathLst>
            </a:custGeom>
            <a:no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723" name=""/>
            <p:cNvSpPr/>
            <p:nvPr/>
          </p:nvSpPr>
          <p:spPr>
            <a:xfrm>
              <a:off x="7444800" y="4375440"/>
              <a:ext cx="7920" cy="1440"/>
            </a:xfrm>
            <a:prstGeom prst="rect">
              <a:avLst/>
            </a:prstGeom>
            <a:noFill/>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724" name=""/>
            <p:cNvSpPr/>
            <p:nvPr/>
          </p:nvSpPr>
          <p:spPr>
            <a:xfrm>
              <a:off x="7434720" y="4283280"/>
              <a:ext cx="9720" cy="92160"/>
            </a:xfrm>
            <a:custGeom>
              <a:avLst/>
              <a:gdLst/>
              <a:ahLst/>
              <a:rect l="l" t="t" r="r" b="b"/>
              <a:pathLst>
                <a:path w="6" h="53">
                  <a:moveTo>
                    <a:pt x="6" y="53"/>
                  </a:moveTo>
                  <a:lnTo>
                    <a:pt x="6" y="37"/>
                  </a:lnTo>
                  <a:lnTo>
                    <a:pt x="0" y="16"/>
                  </a:lnTo>
                  <a:lnTo>
                    <a:pt x="0"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725" name=""/>
            <p:cNvSpPr/>
            <p:nvPr/>
          </p:nvSpPr>
          <p:spPr>
            <a:xfrm>
              <a:off x="7426440" y="4274280"/>
              <a:ext cx="7920" cy="8640"/>
            </a:xfrm>
            <a:custGeom>
              <a:avLst/>
              <a:gdLst/>
              <a:ahLst/>
              <a:rect l="l" t="t" r="r" b="b"/>
              <a:pathLst>
                <a:path w="5" h="5">
                  <a:moveTo>
                    <a:pt x="5" y="5"/>
                  </a:moveTo>
                  <a:lnTo>
                    <a:pt x="5" y="0"/>
                  </a:lnTo>
                  <a:lnTo>
                    <a:pt x="0" y="0"/>
                  </a:lnTo>
                  <a:lnTo>
                    <a:pt x="0" y="0"/>
                  </a:lnTo>
                </a:path>
              </a:pathLst>
            </a:custGeom>
            <a:no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726" name=""/>
            <p:cNvSpPr/>
            <p:nvPr/>
          </p:nvSpPr>
          <p:spPr>
            <a:xfrm>
              <a:off x="7418160" y="4237560"/>
              <a:ext cx="7920" cy="36360"/>
            </a:xfrm>
            <a:custGeom>
              <a:avLst/>
              <a:gdLst/>
              <a:ahLst/>
              <a:rect l="l" t="t" r="r" b="b"/>
              <a:pathLst>
                <a:path w="5" h="21">
                  <a:moveTo>
                    <a:pt x="5" y="21"/>
                  </a:moveTo>
                  <a:lnTo>
                    <a:pt x="0" y="10"/>
                  </a:lnTo>
                  <a:lnTo>
                    <a:pt x="0" y="5"/>
                  </a:lnTo>
                  <a:lnTo>
                    <a:pt x="0" y="0"/>
                  </a:lnTo>
                </a:path>
              </a:pathLst>
            </a:custGeom>
            <a:noFill/>
            <a:ln w="1584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727" name=""/>
            <p:cNvSpPr/>
            <p:nvPr/>
          </p:nvSpPr>
          <p:spPr>
            <a:xfrm>
              <a:off x="7401960" y="4218840"/>
              <a:ext cx="16200" cy="18720"/>
            </a:xfrm>
            <a:custGeom>
              <a:avLst/>
              <a:gdLst/>
              <a:ahLst/>
              <a:rect l="l" t="t" r="r" b="b"/>
              <a:pathLst>
                <a:path w="10" h="11">
                  <a:moveTo>
                    <a:pt x="10" y="11"/>
                  </a:moveTo>
                  <a:lnTo>
                    <a:pt x="10" y="5"/>
                  </a:lnTo>
                  <a:lnTo>
                    <a:pt x="5" y="5"/>
                  </a:lnTo>
                  <a:lnTo>
                    <a:pt x="0" y="0"/>
                  </a:lnTo>
                </a:path>
              </a:pathLst>
            </a:custGeom>
            <a:noFill/>
            <a:ln w="1584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728" name=""/>
            <p:cNvSpPr/>
            <p:nvPr/>
          </p:nvSpPr>
          <p:spPr>
            <a:xfrm>
              <a:off x="7401960" y="4210200"/>
              <a:ext cx="1440" cy="8640"/>
            </a:xfrm>
            <a:custGeom>
              <a:avLst/>
              <a:gdLst/>
              <a:ahLst/>
              <a:rect l="l" t="t" r="r" b="b"/>
              <a:pathLst>
                <a:path w="0" h="5">
                  <a:moveTo>
                    <a:pt x="0" y="5"/>
                  </a:moveTo>
                  <a:lnTo>
                    <a:pt x="0" y="0"/>
                  </a:lnTo>
                  <a:lnTo>
                    <a:pt x="0" y="0"/>
                  </a:lnTo>
                  <a:lnTo>
                    <a:pt x="0" y="0"/>
                  </a:lnTo>
                </a:path>
              </a:pathLst>
            </a:custGeom>
            <a:no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729" name=""/>
            <p:cNvSpPr/>
            <p:nvPr/>
          </p:nvSpPr>
          <p:spPr>
            <a:xfrm>
              <a:off x="7375320" y="4171680"/>
              <a:ext cx="26280" cy="38160"/>
            </a:xfrm>
            <a:custGeom>
              <a:avLst/>
              <a:gdLst/>
              <a:ahLst/>
              <a:rect l="l" t="t" r="r" b="b"/>
              <a:pathLst>
                <a:path w="16" h="22">
                  <a:moveTo>
                    <a:pt x="16" y="22"/>
                  </a:moveTo>
                  <a:lnTo>
                    <a:pt x="11" y="11"/>
                  </a:lnTo>
                  <a:lnTo>
                    <a:pt x="6" y="6"/>
                  </a:lnTo>
                  <a:lnTo>
                    <a:pt x="0" y="0"/>
                  </a:lnTo>
                </a:path>
              </a:pathLst>
            </a:custGeom>
            <a:noFill/>
            <a:ln w="1584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730" name=""/>
            <p:cNvSpPr/>
            <p:nvPr/>
          </p:nvSpPr>
          <p:spPr>
            <a:xfrm>
              <a:off x="7375320" y="4145400"/>
              <a:ext cx="1800" cy="26280"/>
            </a:xfrm>
            <a:custGeom>
              <a:avLst/>
              <a:gdLst/>
              <a:ahLst/>
              <a:rect l="l" t="t" r="r" b="b"/>
              <a:pathLst>
                <a:path w="0" h="15">
                  <a:moveTo>
                    <a:pt x="0" y="15"/>
                  </a:moveTo>
                  <a:lnTo>
                    <a:pt x="0" y="15"/>
                  </a:lnTo>
                  <a:lnTo>
                    <a:pt x="0" y="5"/>
                  </a:lnTo>
                  <a:lnTo>
                    <a:pt x="0" y="0"/>
                  </a:lnTo>
                </a:path>
              </a:pathLst>
            </a:custGeom>
            <a:noFill/>
            <a:ln w="15840">
              <a:solidFill>
                <a:srgbClr val="ffffff"/>
              </a:solidFill>
              <a:round/>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Times New Roman"/>
              </a:endParaRPr>
            </a:p>
          </p:txBody>
        </p:sp>
        <p:sp>
          <p:nvSpPr>
            <p:cNvPr id="731" name=""/>
            <p:cNvSpPr/>
            <p:nvPr/>
          </p:nvSpPr>
          <p:spPr>
            <a:xfrm>
              <a:off x="7359120" y="4145400"/>
              <a:ext cx="16200" cy="1800"/>
            </a:xfrm>
            <a:custGeom>
              <a:avLst/>
              <a:gdLst/>
              <a:ahLst/>
              <a:rect l="l" t="t" r="r" b="b"/>
              <a:pathLst>
                <a:path w="10" h="0">
                  <a:moveTo>
                    <a:pt x="10" y="0"/>
                  </a:moveTo>
                  <a:lnTo>
                    <a:pt x="5" y="0"/>
                  </a:lnTo>
                  <a:lnTo>
                    <a:pt x="0" y="0"/>
                  </a:lnTo>
                  <a:lnTo>
                    <a:pt x="0" y="0"/>
                  </a:lnTo>
                </a:path>
              </a:pathLst>
            </a:custGeom>
            <a:noFill/>
            <a:ln w="1584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732" name=""/>
            <p:cNvSpPr/>
            <p:nvPr/>
          </p:nvSpPr>
          <p:spPr>
            <a:xfrm>
              <a:off x="7359120" y="4145400"/>
              <a:ext cx="26280" cy="9000"/>
            </a:xfrm>
            <a:custGeom>
              <a:avLst/>
              <a:gdLst/>
              <a:ahLst/>
              <a:rect l="l" t="t" r="r" b="b"/>
              <a:pathLst>
                <a:path w="16" h="5">
                  <a:moveTo>
                    <a:pt x="0" y="0"/>
                  </a:moveTo>
                  <a:lnTo>
                    <a:pt x="5" y="0"/>
                  </a:lnTo>
                  <a:lnTo>
                    <a:pt x="10" y="0"/>
                  </a:lnTo>
                  <a:lnTo>
                    <a:pt x="16" y="5"/>
                  </a:lnTo>
                </a:path>
              </a:pathLst>
            </a:custGeom>
            <a:noFill/>
            <a:ln w="15840">
              <a:solidFill>
                <a:srgbClr val="ffff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733" name=""/>
            <p:cNvSpPr/>
            <p:nvPr/>
          </p:nvSpPr>
          <p:spPr>
            <a:xfrm>
              <a:off x="7385400" y="4154400"/>
              <a:ext cx="1440" cy="8640"/>
            </a:xfrm>
            <a:prstGeom prst="rect">
              <a:avLst/>
            </a:prstGeom>
            <a:noFill/>
            <a:ln w="1584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734" name=""/>
            <p:cNvSpPr/>
            <p:nvPr/>
          </p:nvSpPr>
          <p:spPr>
            <a:xfrm>
              <a:off x="7385400" y="4163040"/>
              <a:ext cx="16200" cy="18720"/>
            </a:xfrm>
            <a:custGeom>
              <a:avLst/>
              <a:gdLst/>
              <a:ahLst/>
              <a:rect l="l" t="t" r="r" b="b"/>
              <a:pathLst>
                <a:path w="10" h="11">
                  <a:moveTo>
                    <a:pt x="0" y="0"/>
                  </a:moveTo>
                  <a:lnTo>
                    <a:pt x="5" y="0"/>
                  </a:lnTo>
                  <a:lnTo>
                    <a:pt x="10" y="5"/>
                  </a:lnTo>
                  <a:lnTo>
                    <a:pt x="10" y="11"/>
                  </a:lnTo>
                </a:path>
              </a:pathLst>
            </a:custGeom>
            <a:noFill/>
            <a:ln w="1584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735" name=""/>
            <p:cNvSpPr/>
            <p:nvPr/>
          </p:nvSpPr>
          <p:spPr>
            <a:xfrm>
              <a:off x="7401960" y="4182120"/>
              <a:ext cx="7920" cy="1440"/>
            </a:xfrm>
            <a:custGeom>
              <a:avLst/>
              <a:gdLst/>
              <a:ahLst/>
              <a:rect l="l" t="t" r="r" b="b"/>
              <a:pathLst>
                <a:path w="5" h="0">
                  <a:moveTo>
                    <a:pt x="0" y="0"/>
                  </a:moveTo>
                  <a:lnTo>
                    <a:pt x="5" y="0"/>
                  </a:lnTo>
                  <a:lnTo>
                    <a:pt x="5" y="0"/>
                  </a:lnTo>
                  <a:lnTo>
                    <a:pt x="5"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736" name=""/>
            <p:cNvSpPr/>
            <p:nvPr/>
          </p:nvSpPr>
          <p:spPr>
            <a:xfrm>
              <a:off x="7409880" y="4182120"/>
              <a:ext cx="7920" cy="1440"/>
            </a:xfrm>
            <a:prstGeom prst="rect">
              <a:avLst/>
            </a:prstGeom>
            <a:noFill/>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737" name=""/>
            <p:cNvSpPr/>
            <p:nvPr/>
          </p:nvSpPr>
          <p:spPr>
            <a:xfrm>
              <a:off x="7418160" y="4182120"/>
              <a:ext cx="26280" cy="17280"/>
            </a:xfrm>
            <a:custGeom>
              <a:avLst/>
              <a:gdLst/>
              <a:ahLst/>
              <a:rect l="l" t="t" r="r" b="b"/>
              <a:pathLst>
                <a:path w="16" h="10">
                  <a:moveTo>
                    <a:pt x="0" y="0"/>
                  </a:moveTo>
                  <a:lnTo>
                    <a:pt x="5" y="5"/>
                  </a:lnTo>
                  <a:lnTo>
                    <a:pt x="10" y="5"/>
                  </a:lnTo>
                  <a:lnTo>
                    <a:pt x="16" y="10"/>
                  </a:lnTo>
                </a:path>
              </a:pathLst>
            </a:custGeom>
            <a:noFill/>
            <a:ln w="1584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738" name=""/>
            <p:cNvSpPr/>
            <p:nvPr/>
          </p:nvSpPr>
          <p:spPr>
            <a:xfrm>
              <a:off x="7444800" y="4199400"/>
              <a:ext cx="16200" cy="10440"/>
            </a:xfrm>
            <a:custGeom>
              <a:avLst/>
              <a:gdLst/>
              <a:ahLst/>
              <a:rect l="l" t="t" r="r" b="b"/>
              <a:pathLst>
                <a:path w="10" h="6">
                  <a:moveTo>
                    <a:pt x="0" y="0"/>
                  </a:moveTo>
                  <a:lnTo>
                    <a:pt x="5" y="0"/>
                  </a:lnTo>
                  <a:lnTo>
                    <a:pt x="5" y="6"/>
                  </a:lnTo>
                  <a:lnTo>
                    <a:pt x="10" y="6"/>
                  </a:lnTo>
                </a:path>
              </a:pathLst>
            </a:custGeom>
            <a:noFill/>
            <a:ln w="1584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739" name=""/>
            <p:cNvSpPr/>
            <p:nvPr/>
          </p:nvSpPr>
          <p:spPr>
            <a:xfrm>
              <a:off x="7461000" y="4210200"/>
              <a:ext cx="1440" cy="17280"/>
            </a:xfrm>
            <a:custGeom>
              <a:avLst/>
              <a:gdLst/>
              <a:ahLst/>
              <a:rect l="l" t="t" r="r" b="b"/>
              <a:pathLst>
                <a:path w="0" h="10">
                  <a:moveTo>
                    <a:pt x="0" y="0"/>
                  </a:moveTo>
                  <a:lnTo>
                    <a:pt x="0" y="5"/>
                  </a:lnTo>
                  <a:lnTo>
                    <a:pt x="0" y="5"/>
                  </a:lnTo>
                  <a:lnTo>
                    <a:pt x="0" y="10"/>
                  </a:lnTo>
                </a:path>
              </a:pathLst>
            </a:custGeom>
            <a:noFill/>
            <a:ln w="1584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740" name=""/>
            <p:cNvSpPr/>
            <p:nvPr/>
          </p:nvSpPr>
          <p:spPr>
            <a:xfrm>
              <a:off x="7452720" y="4227480"/>
              <a:ext cx="7920" cy="27360"/>
            </a:xfrm>
            <a:custGeom>
              <a:avLst/>
              <a:gdLst/>
              <a:ahLst/>
              <a:rect l="l" t="t" r="r" b="b"/>
              <a:pathLst>
                <a:path w="5" h="16">
                  <a:moveTo>
                    <a:pt x="5" y="0"/>
                  </a:moveTo>
                  <a:lnTo>
                    <a:pt x="0" y="6"/>
                  </a:lnTo>
                  <a:lnTo>
                    <a:pt x="0" y="11"/>
                  </a:lnTo>
                  <a:lnTo>
                    <a:pt x="0" y="16"/>
                  </a:lnTo>
                </a:path>
              </a:pathLst>
            </a:custGeom>
            <a:noFill/>
            <a:ln w="1584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741" name=""/>
            <p:cNvSpPr/>
            <p:nvPr/>
          </p:nvSpPr>
          <p:spPr>
            <a:xfrm>
              <a:off x="7452720" y="4255200"/>
              <a:ext cx="1440" cy="1800"/>
            </a:xfrm>
            <a:prstGeom prst="rect">
              <a:avLst/>
            </a:prstGeom>
            <a:noFill/>
            <a:ln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742" name=""/>
            <p:cNvSpPr/>
            <p:nvPr/>
          </p:nvSpPr>
          <p:spPr>
            <a:xfrm>
              <a:off x="7444800" y="4255200"/>
              <a:ext cx="7920" cy="27720"/>
            </a:xfrm>
            <a:custGeom>
              <a:avLst/>
              <a:gdLst/>
              <a:ahLst/>
              <a:rect l="l" t="t" r="r" b="b"/>
              <a:pathLst>
                <a:path w="5" h="16">
                  <a:moveTo>
                    <a:pt x="5" y="0"/>
                  </a:moveTo>
                  <a:lnTo>
                    <a:pt x="0" y="5"/>
                  </a:lnTo>
                  <a:lnTo>
                    <a:pt x="0" y="11"/>
                  </a:lnTo>
                  <a:lnTo>
                    <a:pt x="0" y="16"/>
                  </a:lnTo>
                </a:path>
              </a:pathLst>
            </a:custGeom>
            <a:noFill/>
            <a:ln w="1584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743" name=""/>
            <p:cNvSpPr/>
            <p:nvPr/>
          </p:nvSpPr>
          <p:spPr>
            <a:xfrm>
              <a:off x="7444800" y="4283280"/>
              <a:ext cx="7920" cy="83160"/>
            </a:xfrm>
            <a:custGeom>
              <a:avLst/>
              <a:gdLst/>
              <a:ahLst/>
              <a:rect l="l" t="t" r="r" b="b"/>
              <a:pathLst>
                <a:path w="5" h="48">
                  <a:moveTo>
                    <a:pt x="0" y="0"/>
                  </a:moveTo>
                  <a:lnTo>
                    <a:pt x="0" y="16"/>
                  </a:lnTo>
                  <a:lnTo>
                    <a:pt x="5" y="32"/>
                  </a:lnTo>
                  <a:lnTo>
                    <a:pt x="5" y="48"/>
                  </a:lnTo>
                </a:path>
              </a:pathLst>
            </a:custGeom>
            <a:noFill/>
            <a:ln w="1584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744" name=""/>
            <p:cNvSpPr/>
            <p:nvPr/>
          </p:nvSpPr>
          <p:spPr>
            <a:xfrm>
              <a:off x="7452720" y="4366440"/>
              <a:ext cx="1440" cy="1800"/>
            </a:xfrm>
            <a:prstGeom prst="rect">
              <a:avLst/>
            </a:prstGeom>
            <a:noFill/>
            <a:ln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745" name=""/>
            <p:cNvSpPr/>
            <p:nvPr/>
          </p:nvSpPr>
          <p:spPr>
            <a:xfrm>
              <a:off x="7452720" y="4366440"/>
              <a:ext cx="7920" cy="9000"/>
            </a:xfrm>
            <a:custGeom>
              <a:avLst/>
              <a:gdLst/>
              <a:ahLst/>
              <a:rect l="l" t="t" r="r" b="b"/>
              <a:pathLst>
                <a:path w="5" h="5">
                  <a:moveTo>
                    <a:pt x="0" y="0"/>
                  </a:moveTo>
                  <a:lnTo>
                    <a:pt x="5" y="5"/>
                  </a:lnTo>
                  <a:lnTo>
                    <a:pt x="5" y="5"/>
                  </a:lnTo>
                  <a:lnTo>
                    <a:pt x="5" y="5"/>
                  </a:lnTo>
                </a:path>
              </a:pathLst>
            </a:custGeom>
            <a:noFill/>
            <a:ln w="15840">
              <a:solidFill>
                <a:srgbClr val="ffff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746" name=""/>
            <p:cNvSpPr/>
            <p:nvPr/>
          </p:nvSpPr>
          <p:spPr>
            <a:xfrm>
              <a:off x="7461000" y="4375440"/>
              <a:ext cx="1440" cy="8640"/>
            </a:xfrm>
            <a:prstGeom prst="rect">
              <a:avLst/>
            </a:prstGeom>
            <a:noFill/>
            <a:ln w="1584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747" name=""/>
            <p:cNvSpPr/>
            <p:nvPr/>
          </p:nvSpPr>
          <p:spPr>
            <a:xfrm>
              <a:off x="7461000" y="4384080"/>
              <a:ext cx="7920" cy="10080"/>
            </a:xfrm>
            <a:custGeom>
              <a:avLst/>
              <a:gdLst/>
              <a:ahLst/>
              <a:rect l="l" t="t" r="r" b="b"/>
              <a:pathLst>
                <a:path w="5" h="6">
                  <a:moveTo>
                    <a:pt x="0" y="0"/>
                  </a:moveTo>
                  <a:lnTo>
                    <a:pt x="0" y="6"/>
                  </a:lnTo>
                  <a:lnTo>
                    <a:pt x="5" y="6"/>
                  </a:lnTo>
                  <a:lnTo>
                    <a:pt x="5" y="6"/>
                  </a:lnTo>
                </a:path>
              </a:pathLst>
            </a:custGeom>
            <a:noFill/>
            <a:ln w="1584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748" name=""/>
            <p:cNvSpPr/>
            <p:nvPr/>
          </p:nvSpPr>
          <p:spPr>
            <a:xfrm>
              <a:off x="7469280" y="4394520"/>
              <a:ext cx="25920" cy="72720"/>
            </a:xfrm>
            <a:custGeom>
              <a:avLst/>
              <a:gdLst/>
              <a:ahLst/>
              <a:rect l="l" t="t" r="r" b="b"/>
              <a:pathLst>
                <a:path w="16" h="42">
                  <a:moveTo>
                    <a:pt x="0" y="0"/>
                  </a:moveTo>
                  <a:lnTo>
                    <a:pt x="5" y="10"/>
                  </a:lnTo>
                  <a:lnTo>
                    <a:pt x="10" y="31"/>
                  </a:lnTo>
                  <a:lnTo>
                    <a:pt x="16" y="42"/>
                  </a:lnTo>
                </a:path>
              </a:pathLst>
            </a:custGeom>
            <a:noFill/>
            <a:ln w="15840">
              <a:solidFill>
                <a:srgbClr val="ffffff"/>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749" name=""/>
            <p:cNvSpPr/>
            <p:nvPr/>
          </p:nvSpPr>
          <p:spPr>
            <a:xfrm>
              <a:off x="7485480" y="4467600"/>
              <a:ext cx="264240" cy="461160"/>
            </a:xfrm>
            <a:custGeom>
              <a:avLst/>
              <a:gdLst/>
              <a:ahLst/>
              <a:rect l="l" t="t" r="r" b="b"/>
              <a:pathLst>
                <a:path w="161" h="265">
                  <a:moveTo>
                    <a:pt x="6" y="0"/>
                  </a:moveTo>
                  <a:lnTo>
                    <a:pt x="6" y="0"/>
                  </a:lnTo>
                  <a:lnTo>
                    <a:pt x="11" y="0"/>
                  </a:lnTo>
                  <a:lnTo>
                    <a:pt x="16" y="0"/>
                  </a:lnTo>
                  <a:lnTo>
                    <a:pt x="31" y="0"/>
                  </a:lnTo>
                  <a:lnTo>
                    <a:pt x="31" y="0"/>
                  </a:lnTo>
                  <a:lnTo>
                    <a:pt x="37" y="0"/>
                  </a:lnTo>
                  <a:lnTo>
                    <a:pt x="37" y="0"/>
                  </a:lnTo>
                  <a:lnTo>
                    <a:pt x="42" y="5"/>
                  </a:lnTo>
                  <a:lnTo>
                    <a:pt x="93" y="101"/>
                  </a:lnTo>
                  <a:lnTo>
                    <a:pt x="104" y="148"/>
                  </a:lnTo>
                  <a:lnTo>
                    <a:pt x="114" y="154"/>
                  </a:lnTo>
                  <a:lnTo>
                    <a:pt x="114" y="159"/>
                  </a:lnTo>
                  <a:lnTo>
                    <a:pt x="119" y="154"/>
                  </a:lnTo>
                  <a:lnTo>
                    <a:pt x="124" y="154"/>
                  </a:lnTo>
                  <a:lnTo>
                    <a:pt x="130" y="164"/>
                  </a:lnTo>
                  <a:lnTo>
                    <a:pt x="135" y="180"/>
                  </a:lnTo>
                  <a:lnTo>
                    <a:pt x="135" y="186"/>
                  </a:lnTo>
                  <a:lnTo>
                    <a:pt x="124" y="186"/>
                  </a:lnTo>
                  <a:lnTo>
                    <a:pt x="124" y="191"/>
                  </a:lnTo>
                  <a:lnTo>
                    <a:pt x="130" y="191"/>
                  </a:lnTo>
                  <a:lnTo>
                    <a:pt x="135" y="196"/>
                  </a:lnTo>
                  <a:lnTo>
                    <a:pt x="135" y="207"/>
                  </a:lnTo>
                  <a:lnTo>
                    <a:pt x="135" y="207"/>
                  </a:lnTo>
                  <a:lnTo>
                    <a:pt x="140" y="212"/>
                  </a:lnTo>
                  <a:lnTo>
                    <a:pt x="145" y="207"/>
                  </a:lnTo>
                  <a:lnTo>
                    <a:pt x="161" y="228"/>
                  </a:lnTo>
                  <a:lnTo>
                    <a:pt x="161" y="244"/>
                  </a:lnTo>
                  <a:lnTo>
                    <a:pt x="150" y="260"/>
                  </a:lnTo>
                  <a:lnTo>
                    <a:pt x="124" y="265"/>
                  </a:lnTo>
                  <a:lnTo>
                    <a:pt x="62" y="254"/>
                  </a:lnTo>
                  <a:lnTo>
                    <a:pt x="57" y="249"/>
                  </a:lnTo>
                  <a:lnTo>
                    <a:pt x="37" y="233"/>
                  </a:lnTo>
                  <a:lnTo>
                    <a:pt x="31" y="223"/>
                  </a:lnTo>
                  <a:lnTo>
                    <a:pt x="0" y="201"/>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50" name=""/>
            <p:cNvSpPr/>
            <p:nvPr/>
          </p:nvSpPr>
          <p:spPr>
            <a:xfrm>
              <a:off x="6807600" y="3978360"/>
              <a:ext cx="551160" cy="332280"/>
            </a:xfrm>
            <a:custGeom>
              <a:avLst/>
              <a:gdLst/>
              <a:ahLst/>
              <a:rect l="l" t="t" r="r" b="b"/>
              <a:pathLst>
                <a:path w="336" h="191">
                  <a:moveTo>
                    <a:pt x="336" y="90"/>
                  </a:moveTo>
                  <a:lnTo>
                    <a:pt x="310" y="122"/>
                  </a:lnTo>
                  <a:lnTo>
                    <a:pt x="300" y="122"/>
                  </a:lnTo>
                  <a:lnTo>
                    <a:pt x="300" y="122"/>
                  </a:lnTo>
                  <a:lnTo>
                    <a:pt x="279" y="133"/>
                  </a:lnTo>
                  <a:lnTo>
                    <a:pt x="259" y="143"/>
                  </a:lnTo>
                  <a:lnTo>
                    <a:pt x="259" y="149"/>
                  </a:lnTo>
                  <a:lnTo>
                    <a:pt x="259" y="154"/>
                  </a:lnTo>
                  <a:lnTo>
                    <a:pt x="253" y="154"/>
                  </a:lnTo>
                  <a:lnTo>
                    <a:pt x="253" y="159"/>
                  </a:lnTo>
                  <a:lnTo>
                    <a:pt x="243" y="159"/>
                  </a:lnTo>
                  <a:lnTo>
                    <a:pt x="238" y="159"/>
                  </a:lnTo>
                  <a:lnTo>
                    <a:pt x="212" y="170"/>
                  </a:lnTo>
                  <a:lnTo>
                    <a:pt x="207" y="170"/>
                  </a:lnTo>
                  <a:lnTo>
                    <a:pt x="197" y="175"/>
                  </a:lnTo>
                  <a:lnTo>
                    <a:pt x="181" y="175"/>
                  </a:lnTo>
                  <a:lnTo>
                    <a:pt x="171" y="186"/>
                  </a:lnTo>
                  <a:lnTo>
                    <a:pt x="150" y="191"/>
                  </a:lnTo>
                  <a:lnTo>
                    <a:pt x="145" y="180"/>
                  </a:lnTo>
                  <a:lnTo>
                    <a:pt x="62" y="122"/>
                  </a:lnTo>
                  <a:lnTo>
                    <a:pt x="62" y="122"/>
                  </a:lnTo>
                  <a:lnTo>
                    <a:pt x="62" y="117"/>
                  </a:lnTo>
                  <a:lnTo>
                    <a:pt x="62" y="117"/>
                  </a:lnTo>
                  <a:lnTo>
                    <a:pt x="57" y="122"/>
                  </a:lnTo>
                  <a:lnTo>
                    <a:pt x="47" y="122"/>
                  </a:lnTo>
                  <a:lnTo>
                    <a:pt x="37" y="111"/>
                  </a:lnTo>
                  <a:lnTo>
                    <a:pt x="0" y="37"/>
                  </a:lnTo>
                  <a:lnTo>
                    <a:pt x="0" y="5"/>
                  </a:lnTo>
                  <a:lnTo>
                    <a:pt x="0" y="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51" name=""/>
            <p:cNvSpPr/>
            <p:nvPr/>
          </p:nvSpPr>
          <p:spPr>
            <a:xfrm>
              <a:off x="7021080" y="3933000"/>
              <a:ext cx="211680" cy="304560"/>
            </a:xfrm>
            <a:custGeom>
              <a:avLst/>
              <a:gdLst/>
              <a:ahLst/>
              <a:rect l="l" t="t" r="r" b="b"/>
              <a:pathLst>
                <a:path w="129" h="175">
                  <a:moveTo>
                    <a:pt x="129" y="175"/>
                  </a:moveTo>
                  <a:lnTo>
                    <a:pt x="103" y="153"/>
                  </a:lnTo>
                  <a:lnTo>
                    <a:pt x="103" y="153"/>
                  </a:lnTo>
                  <a:lnTo>
                    <a:pt x="82" y="137"/>
                  </a:lnTo>
                  <a:lnTo>
                    <a:pt x="82" y="127"/>
                  </a:lnTo>
                  <a:lnTo>
                    <a:pt x="77" y="127"/>
                  </a:lnTo>
                  <a:lnTo>
                    <a:pt x="51" y="106"/>
                  </a:lnTo>
                  <a:lnTo>
                    <a:pt x="46" y="95"/>
                  </a:lnTo>
                  <a:lnTo>
                    <a:pt x="41" y="95"/>
                  </a:lnTo>
                  <a:lnTo>
                    <a:pt x="36" y="90"/>
                  </a:lnTo>
                  <a:lnTo>
                    <a:pt x="30" y="90"/>
                  </a:lnTo>
                  <a:lnTo>
                    <a:pt x="20" y="90"/>
                  </a:lnTo>
                  <a:lnTo>
                    <a:pt x="20" y="95"/>
                  </a:lnTo>
                  <a:lnTo>
                    <a:pt x="15" y="90"/>
                  </a:lnTo>
                  <a:lnTo>
                    <a:pt x="10" y="74"/>
                  </a:lnTo>
                  <a:lnTo>
                    <a:pt x="10" y="69"/>
                  </a:lnTo>
                  <a:lnTo>
                    <a:pt x="10" y="63"/>
                  </a:lnTo>
                  <a:lnTo>
                    <a:pt x="10" y="53"/>
                  </a:lnTo>
                  <a:lnTo>
                    <a:pt x="5" y="42"/>
                  </a:lnTo>
                  <a:lnTo>
                    <a:pt x="5" y="37"/>
                  </a:lnTo>
                  <a:lnTo>
                    <a:pt x="0" y="26"/>
                  </a:lnTo>
                  <a:lnTo>
                    <a:pt x="5" y="0"/>
                  </a:lnTo>
                  <a:lnTo>
                    <a:pt x="25" y="0"/>
                  </a:lnTo>
                  <a:lnTo>
                    <a:pt x="36" y="10"/>
                  </a:lnTo>
                  <a:lnTo>
                    <a:pt x="46" y="10"/>
                  </a:lnTo>
                  <a:lnTo>
                    <a:pt x="82" y="47"/>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52" name=""/>
            <p:cNvSpPr/>
            <p:nvPr/>
          </p:nvSpPr>
          <p:spPr>
            <a:xfrm>
              <a:off x="7155720" y="4015080"/>
              <a:ext cx="16200" cy="46800"/>
            </a:xfrm>
            <a:custGeom>
              <a:avLst/>
              <a:gdLst/>
              <a:ahLst/>
              <a:rect l="l" t="t" r="r" b="b"/>
              <a:pathLst>
                <a:path w="10" h="27">
                  <a:moveTo>
                    <a:pt x="0" y="0"/>
                  </a:moveTo>
                  <a:lnTo>
                    <a:pt x="5" y="6"/>
                  </a:lnTo>
                  <a:lnTo>
                    <a:pt x="5" y="22"/>
                  </a:lnTo>
                  <a:lnTo>
                    <a:pt x="10" y="27"/>
                  </a:lnTo>
                </a:path>
              </a:pathLst>
            </a:custGeom>
            <a:noFill/>
            <a:ln w="1584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753" name=""/>
            <p:cNvSpPr/>
            <p:nvPr/>
          </p:nvSpPr>
          <p:spPr>
            <a:xfrm>
              <a:off x="7172280" y="4061880"/>
              <a:ext cx="9360" cy="8640"/>
            </a:xfrm>
            <a:custGeom>
              <a:avLst/>
              <a:gdLst/>
              <a:ahLst/>
              <a:rect l="l" t="t" r="r" b="b"/>
              <a:pathLst>
                <a:path w="6" h="5">
                  <a:moveTo>
                    <a:pt x="0" y="0"/>
                  </a:moveTo>
                  <a:lnTo>
                    <a:pt x="0" y="0"/>
                  </a:lnTo>
                  <a:lnTo>
                    <a:pt x="0" y="0"/>
                  </a:lnTo>
                  <a:lnTo>
                    <a:pt x="6" y="5"/>
                  </a:lnTo>
                </a:path>
              </a:pathLst>
            </a:custGeom>
            <a:no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754" name=""/>
            <p:cNvSpPr/>
            <p:nvPr/>
          </p:nvSpPr>
          <p:spPr>
            <a:xfrm>
              <a:off x="7182000" y="4070880"/>
              <a:ext cx="7920" cy="1440"/>
            </a:xfrm>
            <a:prstGeom prst="rect">
              <a:avLst/>
            </a:prstGeom>
            <a:noFill/>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755" name=""/>
            <p:cNvSpPr/>
            <p:nvPr/>
          </p:nvSpPr>
          <p:spPr>
            <a:xfrm>
              <a:off x="7189920" y="4070880"/>
              <a:ext cx="7920" cy="1440"/>
            </a:xfrm>
            <a:custGeom>
              <a:avLst/>
              <a:gdLst/>
              <a:ahLst/>
              <a:rect l="l" t="t" r="r" b="b"/>
              <a:pathLst>
                <a:path w="5" h="0">
                  <a:moveTo>
                    <a:pt x="0" y="0"/>
                  </a:moveTo>
                  <a:lnTo>
                    <a:pt x="5" y="0"/>
                  </a:lnTo>
                  <a:lnTo>
                    <a:pt x="5" y="0"/>
                  </a:lnTo>
                  <a:lnTo>
                    <a:pt x="5"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756" name=""/>
            <p:cNvSpPr/>
            <p:nvPr/>
          </p:nvSpPr>
          <p:spPr>
            <a:xfrm>
              <a:off x="7198200" y="4070880"/>
              <a:ext cx="7920" cy="1440"/>
            </a:xfrm>
            <a:custGeom>
              <a:avLst/>
              <a:gdLst/>
              <a:ahLst/>
              <a:rect l="l" t="t" r="r" b="b"/>
              <a:pathLst>
                <a:path w="5" h="0">
                  <a:moveTo>
                    <a:pt x="0" y="0"/>
                  </a:moveTo>
                  <a:lnTo>
                    <a:pt x="5" y="0"/>
                  </a:lnTo>
                  <a:lnTo>
                    <a:pt x="5" y="0"/>
                  </a:lnTo>
                  <a:lnTo>
                    <a:pt x="5"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757" name=""/>
            <p:cNvSpPr/>
            <p:nvPr/>
          </p:nvSpPr>
          <p:spPr>
            <a:xfrm>
              <a:off x="7206480" y="4070880"/>
              <a:ext cx="16200" cy="8640"/>
            </a:xfrm>
            <a:custGeom>
              <a:avLst/>
              <a:gdLst/>
              <a:ahLst/>
              <a:rect l="l" t="t" r="r" b="b"/>
              <a:pathLst>
                <a:path w="10" h="5">
                  <a:moveTo>
                    <a:pt x="0" y="0"/>
                  </a:moveTo>
                  <a:lnTo>
                    <a:pt x="5" y="0"/>
                  </a:lnTo>
                  <a:lnTo>
                    <a:pt x="5" y="5"/>
                  </a:lnTo>
                  <a:lnTo>
                    <a:pt x="10" y="5"/>
                  </a:lnTo>
                </a:path>
              </a:pathLst>
            </a:custGeom>
            <a:no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758" name=""/>
            <p:cNvSpPr/>
            <p:nvPr/>
          </p:nvSpPr>
          <p:spPr>
            <a:xfrm>
              <a:off x="7222680" y="4079520"/>
              <a:ext cx="1800" cy="10080"/>
            </a:xfrm>
            <a:custGeom>
              <a:avLst/>
              <a:gdLst/>
              <a:ahLst/>
              <a:rect l="l" t="t" r="r" b="b"/>
              <a:pathLst>
                <a:path w="0" h="6">
                  <a:moveTo>
                    <a:pt x="0" y="0"/>
                  </a:moveTo>
                  <a:lnTo>
                    <a:pt x="0" y="6"/>
                  </a:lnTo>
                  <a:lnTo>
                    <a:pt x="0" y="6"/>
                  </a:lnTo>
                  <a:lnTo>
                    <a:pt x="0" y="6"/>
                  </a:lnTo>
                </a:path>
              </a:pathLst>
            </a:custGeom>
            <a:noFill/>
            <a:ln w="1584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759" name=""/>
            <p:cNvSpPr/>
            <p:nvPr/>
          </p:nvSpPr>
          <p:spPr>
            <a:xfrm>
              <a:off x="7222680" y="4089600"/>
              <a:ext cx="18000" cy="27720"/>
            </a:xfrm>
            <a:custGeom>
              <a:avLst/>
              <a:gdLst/>
              <a:ahLst/>
              <a:rect l="l" t="t" r="r" b="b"/>
              <a:pathLst>
                <a:path w="11" h="16">
                  <a:moveTo>
                    <a:pt x="0" y="0"/>
                  </a:moveTo>
                  <a:lnTo>
                    <a:pt x="6" y="5"/>
                  </a:lnTo>
                  <a:lnTo>
                    <a:pt x="6" y="10"/>
                  </a:lnTo>
                  <a:lnTo>
                    <a:pt x="11" y="16"/>
                  </a:lnTo>
                </a:path>
              </a:pathLst>
            </a:custGeom>
            <a:noFill/>
            <a:ln w="1584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760" name=""/>
            <p:cNvSpPr/>
            <p:nvPr/>
          </p:nvSpPr>
          <p:spPr>
            <a:xfrm>
              <a:off x="7241040" y="4117680"/>
              <a:ext cx="32760" cy="1440"/>
            </a:xfrm>
            <a:custGeom>
              <a:avLst/>
              <a:gdLst/>
              <a:ahLst/>
              <a:rect l="l" t="t" r="r" b="b"/>
              <a:pathLst>
                <a:path w="20" h="0">
                  <a:moveTo>
                    <a:pt x="0" y="0"/>
                  </a:moveTo>
                  <a:lnTo>
                    <a:pt x="5" y="0"/>
                  </a:lnTo>
                  <a:lnTo>
                    <a:pt x="10" y="0"/>
                  </a:lnTo>
                  <a:lnTo>
                    <a:pt x="20"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761" name=""/>
            <p:cNvSpPr/>
            <p:nvPr/>
          </p:nvSpPr>
          <p:spPr>
            <a:xfrm>
              <a:off x="7273800" y="4117680"/>
              <a:ext cx="26280" cy="1440"/>
            </a:xfrm>
            <a:custGeom>
              <a:avLst/>
              <a:gdLst/>
              <a:ahLst/>
              <a:rect l="l" t="t" r="r" b="b"/>
              <a:pathLst>
                <a:path w="16" h="0">
                  <a:moveTo>
                    <a:pt x="0" y="0"/>
                  </a:moveTo>
                  <a:lnTo>
                    <a:pt x="6" y="0"/>
                  </a:lnTo>
                  <a:lnTo>
                    <a:pt x="11" y="0"/>
                  </a:lnTo>
                  <a:lnTo>
                    <a:pt x="16"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762" name=""/>
            <p:cNvSpPr/>
            <p:nvPr/>
          </p:nvSpPr>
          <p:spPr>
            <a:xfrm>
              <a:off x="7300080" y="4117680"/>
              <a:ext cx="16200" cy="17280"/>
            </a:xfrm>
            <a:custGeom>
              <a:avLst/>
              <a:gdLst/>
              <a:ahLst/>
              <a:rect l="l" t="t" r="r" b="b"/>
              <a:pathLst>
                <a:path w="10" h="10">
                  <a:moveTo>
                    <a:pt x="0" y="0"/>
                  </a:moveTo>
                  <a:lnTo>
                    <a:pt x="0" y="5"/>
                  </a:lnTo>
                  <a:lnTo>
                    <a:pt x="5" y="5"/>
                  </a:lnTo>
                  <a:lnTo>
                    <a:pt x="10" y="10"/>
                  </a:lnTo>
                </a:path>
              </a:pathLst>
            </a:custGeom>
            <a:noFill/>
            <a:ln w="1584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763" name=""/>
            <p:cNvSpPr/>
            <p:nvPr/>
          </p:nvSpPr>
          <p:spPr>
            <a:xfrm>
              <a:off x="7316640" y="4134960"/>
              <a:ext cx="1440" cy="1440"/>
            </a:xfrm>
            <a:prstGeom prst="rect">
              <a:avLst/>
            </a:prstGeom>
            <a:noFill/>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764" name=""/>
            <p:cNvSpPr/>
            <p:nvPr/>
          </p:nvSpPr>
          <p:spPr>
            <a:xfrm>
              <a:off x="7316640" y="4134960"/>
              <a:ext cx="34200" cy="1440"/>
            </a:xfrm>
            <a:custGeom>
              <a:avLst/>
              <a:gdLst/>
              <a:ahLst/>
              <a:rect l="l" t="t" r="r" b="b"/>
              <a:pathLst>
                <a:path w="21" h="0">
                  <a:moveTo>
                    <a:pt x="0" y="0"/>
                  </a:moveTo>
                  <a:lnTo>
                    <a:pt x="5" y="0"/>
                  </a:lnTo>
                  <a:lnTo>
                    <a:pt x="16" y="0"/>
                  </a:lnTo>
                  <a:lnTo>
                    <a:pt x="21"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765" name=""/>
            <p:cNvSpPr/>
            <p:nvPr/>
          </p:nvSpPr>
          <p:spPr>
            <a:xfrm>
              <a:off x="7222680" y="3950640"/>
              <a:ext cx="272520" cy="259200"/>
            </a:xfrm>
            <a:custGeom>
              <a:avLst/>
              <a:gdLst/>
              <a:ahLst/>
              <a:rect l="l" t="t" r="r" b="b"/>
              <a:pathLst>
                <a:path w="166" h="149">
                  <a:moveTo>
                    <a:pt x="145" y="149"/>
                  </a:moveTo>
                  <a:lnTo>
                    <a:pt x="150" y="138"/>
                  </a:lnTo>
                  <a:lnTo>
                    <a:pt x="166" y="90"/>
                  </a:lnTo>
                  <a:lnTo>
                    <a:pt x="155" y="80"/>
                  </a:lnTo>
                  <a:lnTo>
                    <a:pt x="155" y="74"/>
                  </a:lnTo>
                  <a:lnTo>
                    <a:pt x="155" y="69"/>
                  </a:lnTo>
                  <a:lnTo>
                    <a:pt x="160" y="64"/>
                  </a:lnTo>
                  <a:lnTo>
                    <a:pt x="160" y="53"/>
                  </a:lnTo>
                  <a:lnTo>
                    <a:pt x="140" y="37"/>
                  </a:lnTo>
                  <a:lnTo>
                    <a:pt x="129" y="37"/>
                  </a:lnTo>
                  <a:lnTo>
                    <a:pt x="119" y="11"/>
                  </a:lnTo>
                  <a:lnTo>
                    <a:pt x="104" y="6"/>
                  </a:lnTo>
                  <a:lnTo>
                    <a:pt x="104" y="0"/>
                  </a:lnTo>
                  <a:lnTo>
                    <a:pt x="93" y="11"/>
                  </a:lnTo>
                  <a:lnTo>
                    <a:pt x="88" y="16"/>
                  </a:lnTo>
                  <a:lnTo>
                    <a:pt x="88" y="16"/>
                  </a:lnTo>
                  <a:lnTo>
                    <a:pt x="83" y="21"/>
                  </a:lnTo>
                  <a:lnTo>
                    <a:pt x="78" y="16"/>
                  </a:lnTo>
                  <a:lnTo>
                    <a:pt x="73" y="16"/>
                  </a:lnTo>
                  <a:lnTo>
                    <a:pt x="68" y="21"/>
                  </a:lnTo>
                  <a:lnTo>
                    <a:pt x="68" y="27"/>
                  </a:lnTo>
                  <a:lnTo>
                    <a:pt x="62" y="27"/>
                  </a:lnTo>
                  <a:lnTo>
                    <a:pt x="11" y="6"/>
                  </a:lnTo>
                  <a:lnTo>
                    <a:pt x="11" y="0"/>
                  </a:lnTo>
                  <a:lnTo>
                    <a:pt x="6" y="6"/>
                  </a:lnTo>
                  <a:lnTo>
                    <a:pt x="0" y="6"/>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66" name=""/>
            <p:cNvSpPr/>
            <p:nvPr/>
          </p:nvSpPr>
          <p:spPr>
            <a:xfrm>
              <a:off x="7182000" y="3961080"/>
              <a:ext cx="40680" cy="45360"/>
            </a:xfrm>
            <a:custGeom>
              <a:avLst/>
              <a:gdLst/>
              <a:ahLst/>
              <a:rect l="l" t="t" r="r" b="b"/>
              <a:pathLst>
                <a:path w="25" h="26">
                  <a:moveTo>
                    <a:pt x="25" y="0"/>
                  </a:moveTo>
                  <a:lnTo>
                    <a:pt x="15" y="5"/>
                  </a:lnTo>
                  <a:lnTo>
                    <a:pt x="5" y="21"/>
                  </a:lnTo>
                  <a:lnTo>
                    <a:pt x="0" y="26"/>
                  </a:lnTo>
                </a:path>
              </a:pathLst>
            </a:custGeom>
            <a:noFill/>
            <a:ln w="15840">
              <a:solidFill>
                <a:srgbClr val="ffff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767" name=""/>
            <p:cNvSpPr/>
            <p:nvPr/>
          </p:nvSpPr>
          <p:spPr>
            <a:xfrm>
              <a:off x="7182000" y="4006440"/>
              <a:ext cx="1440" cy="1440"/>
            </a:xfrm>
            <a:prstGeom prst="rect">
              <a:avLst/>
            </a:prstGeom>
            <a:noFill/>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768" name=""/>
            <p:cNvSpPr/>
            <p:nvPr/>
          </p:nvSpPr>
          <p:spPr>
            <a:xfrm>
              <a:off x="7172280" y="4006440"/>
              <a:ext cx="9360" cy="1440"/>
            </a:xfrm>
            <a:custGeom>
              <a:avLst/>
              <a:gdLst/>
              <a:ahLst/>
              <a:rect l="l" t="t" r="r" b="b"/>
              <a:pathLst>
                <a:path w="6" h="0">
                  <a:moveTo>
                    <a:pt x="6" y="0"/>
                  </a:moveTo>
                  <a:lnTo>
                    <a:pt x="0" y="0"/>
                  </a:lnTo>
                  <a:lnTo>
                    <a:pt x="0" y="0"/>
                  </a:lnTo>
                  <a:lnTo>
                    <a:pt x="0"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769" name=""/>
            <p:cNvSpPr/>
            <p:nvPr/>
          </p:nvSpPr>
          <p:spPr>
            <a:xfrm>
              <a:off x="7164000" y="4006440"/>
              <a:ext cx="7920" cy="1440"/>
            </a:xfrm>
            <a:prstGeom prst="rect">
              <a:avLst/>
            </a:prstGeom>
            <a:noFill/>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770" name=""/>
            <p:cNvSpPr/>
            <p:nvPr/>
          </p:nvSpPr>
          <p:spPr>
            <a:xfrm>
              <a:off x="7164000" y="4006440"/>
              <a:ext cx="1440" cy="8640"/>
            </a:xfrm>
            <a:prstGeom prst="rect">
              <a:avLst/>
            </a:prstGeom>
            <a:noFill/>
            <a:ln w="1584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771" name=""/>
            <p:cNvSpPr/>
            <p:nvPr/>
          </p:nvSpPr>
          <p:spPr>
            <a:xfrm>
              <a:off x="7164000" y="4015080"/>
              <a:ext cx="1440" cy="1440"/>
            </a:xfrm>
            <a:prstGeom prst="rect">
              <a:avLst/>
            </a:prstGeom>
            <a:noFill/>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772" name=""/>
            <p:cNvSpPr/>
            <p:nvPr/>
          </p:nvSpPr>
          <p:spPr>
            <a:xfrm>
              <a:off x="7147080" y="3969720"/>
              <a:ext cx="16560" cy="45360"/>
            </a:xfrm>
            <a:custGeom>
              <a:avLst/>
              <a:gdLst/>
              <a:ahLst/>
              <a:rect l="l" t="t" r="r" b="b"/>
              <a:pathLst>
                <a:path w="10" h="26">
                  <a:moveTo>
                    <a:pt x="10" y="26"/>
                  </a:moveTo>
                  <a:lnTo>
                    <a:pt x="5" y="21"/>
                  </a:lnTo>
                  <a:lnTo>
                    <a:pt x="0" y="5"/>
                  </a:lnTo>
                  <a:lnTo>
                    <a:pt x="0" y="0"/>
                  </a:lnTo>
                </a:path>
              </a:pathLst>
            </a:custGeom>
            <a:noFill/>
            <a:ln w="15840">
              <a:solidFill>
                <a:srgbClr val="ffff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773" name=""/>
            <p:cNvSpPr/>
            <p:nvPr/>
          </p:nvSpPr>
          <p:spPr>
            <a:xfrm>
              <a:off x="6766200" y="3664800"/>
              <a:ext cx="380520" cy="304560"/>
            </a:xfrm>
            <a:custGeom>
              <a:avLst/>
              <a:gdLst/>
              <a:ahLst/>
              <a:rect l="l" t="t" r="r" b="b"/>
              <a:pathLst>
                <a:path w="232" h="175">
                  <a:moveTo>
                    <a:pt x="232" y="175"/>
                  </a:moveTo>
                  <a:lnTo>
                    <a:pt x="211" y="154"/>
                  </a:lnTo>
                  <a:lnTo>
                    <a:pt x="211" y="138"/>
                  </a:lnTo>
                  <a:lnTo>
                    <a:pt x="206" y="127"/>
                  </a:lnTo>
                  <a:lnTo>
                    <a:pt x="196" y="122"/>
                  </a:lnTo>
                  <a:lnTo>
                    <a:pt x="175" y="122"/>
                  </a:lnTo>
                  <a:lnTo>
                    <a:pt x="175" y="127"/>
                  </a:lnTo>
                  <a:lnTo>
                    <a:pt x="165" y="127"/>
                  </a:lnTo>
                  <a:lnTo>
                    <a:pt x="160" y="117"/>
                  </a:lnTo>
                  <a:lnTo>
                    <a:pt x="149" y="122"/>
                  </a:lnTo>
                  <a:lnTo>
                    <a:pt x="149" y="111"/>
                  </a:lnTo>
                  <a:lnTo>
                    <a:pt x="149" y="106"/>
                  </a:lnTo>
                  <a:lnTo>
                    <a:pt x="149" y="90"/>
                  </a:lnTo>
                  <a:lnTo>
                    <a:pt x="139" y="58"/>
                  </a:lnTo>
                  <a:lnTo>
                    <a:pt x="144" y="53"/>
                  </a:lnTo>
                  <a:lnTo>
                    <a:pt x="129" y="21"/>
                  </a:lnTo>
                  <a:lnTo>
                    <a:pt x="93" y="16"/>
                  </a:lnTo>
                  <a:lnTo>
                    <a:pt x="87" y="16"/>
                  </a:lnTo>
                  <a:lnTo>
                    <a:pt x="77" y="16"/>
                  </a:lnTo>
                  <a:lnTo>
                    <a:pt x="51" y="26"/>
                  </a:lnTo>
                  <a:lnTo>
                    <a:pt x="31" y="11"/>
                  </a:lnTo>
                  <a:lnTo>
                    <a:pt x="0" y="5"/>
                  </a:lnTo>
                  <a:lnTo>
                    <a:pt x="0" y="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74" name=""/>
            <p:cNvSpPr/>
            <p:nvPr/>
          </p:nvSpPr>
          <p:spPr>
            <a:xfrm>
              <a:off x="7037280" y="3877200"/>
              <a:ext cx="16200" cy="1800"/>
            </a:xfrm>
            <a:prstGeom prst="rect">
              <a:avLst/>
            </a:prstGeom>
            <a:noFill/>
            <a:ln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775" name=""/>
            <p:cNvSpPr/>
            <p:nvPr/>
          </p:nvSpPr>
          <p:spPr>
            <a:xfrm>
              <a:off x="7104600" y="3877200"/>
              <a:ext cx="1440" cy="8640"/>
            </a:xfrm>
            <a:prstGeom prst="rect">
              <a:avLst/>
            </a:prstGeom>
            <a:noFill/>
            <a:ln w="1584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776" name=""/>
            <p:cNvSpPr/>
            <p:nvPr/>
          </p:nvSpPr>
          <p:spPr>
            <a:xfrm>
              <a:off x="7104600" y="3868560"/>
              <a:ext cx="16200" cy="8640"/>
            </a:xfrm>
            <a:custGeom>
              <a:avLst/>
              <a:gdLst/>
              <a:ahLst/>
              <a:rect l="l" t="t" r="r" b="b"/>
              <a:pathLst>
                <a:path w="10" h="5">
                  <a:moveTo>
                    <a:pt x="0" y="5"/>
                  </a:moveTo>
                  <a:lnTo>
                    <a:pt x="0" y="5"/>
                  </a:lnTo>
                  <a:lnTo>
                    <a:pt x="5" y="5"/>
                  </a:lnTo>
                  <a:lnTo>
                    <a:pt x="10" y="0"/>
                  </a:lnTo>
                </a:path>
              </a:pathLst>
            </a:custGeom>
            <a:no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777" name=""/>
            <p:cNvSpPr/>
            <p:nvPr/>
          </p:nvSpPr>
          <p:spPr>
            <a:xfrm>
              <a:off x="7121160" y="3868560"/>
              <a:ext cx="9360" cy="1800"/>
            </a:xfrm>
            <a:custGeom>
              <a:avLst/>
              <a:gdLst/>
              <a:ahLst/>
              <a:rect l="l" t="t" r="r" b="b"/>
              <a:pathLst>
                <a:path w="6" h="0">
                  <a:moveTo>
                    <a:pt x="0" y="0"/>
                  </a:moveTo>
                  <a:lnTo>
                    <a:pt x="0" y="0"/>
                  </a:lnTo>
                  <a:lnTo>
                    <a:pt x="0" y="0"/>
                  </a:lnTo>
                  <a:lnTo>
                    <a:pt x="6" y="0"/>
                  </a:lnTo>
                </a:path>
              </a:pathLst>
            </a:custGeom>
            <a:noFill/>
            <a:ln w="1584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778" name=""/>
            <p:cNvSpPr/>
            <p:nvPr/>
          </p:nvSpPr>
          <p:spPr>
            <a:xfrm>
              <a:off x="7130880" y="3858480"/>
              <a:ext cx="1800" cy="10080"/>
            </a:xfrm>
            <a:custGeom>
              <a:avLst/>
              <a:gdLst/>
              <a:ahLst/>
              <a:rect l="l" t="t" r="r" b="b"/>
              <a:pathLst>
                <a:path w="0" h="6">
                  <a:moveTo>
                    <a:pt x="0" y="6"/>
                  </a:moveTo>
                  <a:lnTo>
                    <a:pt x="0" y="6"/>
                  </a:lnTo>
                  <a:lnTo>
                    <a:pt x="0" y="6"/>
                  </a:lnTo>
                  <a:lnTo>
                    <a:pt x="0" y="0"/>
                  </a:lnTo>
                </a:path>
              </a:pathLst>
            </a:custGeom>
            <a:noFill/>
            <a:ln w="1584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779" name=""/>
            <p:cNvSpPr/>
            <p:nvPr/>
          </p:nvSpPr>
          <p:spPr>
            <a:xfrm>
              <a:off x="7130880" y="3840840"/>
              <a:ext cx="16200" cy="17280"/>
            </a:xfrm>
            <a:custGeom>
              <a:avLst/>
              <a:gdLst/>
              <a:ahLst/>
              <a:rect l="l" t="t" r="r" b="b"/>
              <a:pathLst>
                <a:path w="10" h="10">
                  <a:moveTo>
                    <a:pt x="0" y="10"/>
                  </a:moveTo>
                  <a:lnTo>
                    <a:pt x="0" y="10"/>
                  </a:lnTo>
                  <a:lnTo>
                    <a:pt x="5" y="5"/>
                  </a:lnTo>
                  <a:lnTo>
                    <a:pt x="10" y="0"/>
                  </a:lnTo>
                </a:path>
              </a:pathLst>
            </a:custGeom>
            <a:noFill/>
            <a:ln w="1584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780" name=""/>
            <p:cNvSpPr/>
            <p:nvPr/>
          </p:nvSpPr>
          <p:spPr>
            <a:xfrm>
              <a:off x="7147080" y="3830400"/>
              <a:ext cx="16560" cy="10440"/>
            </a:xfrm>
            <a:custGeom>
              <a:avLst/>
              <a:gdLst/>
              <a:ahLst/>
              <a:rect l="l" t="t" r="r" b="b"/>
              <a:pathLst>
                <a:path w="10" h="6">
                  <a:moveTo>
                    <a:pt x="0" y="6"/>
                  </a:moveTo>
                  <a:lnTo>
                    <a:pt x="5" y="6"/>
                  </a:lnTo>
                  <a:lnTo>
                    <a:pt x="5" y="6"/>
                  </a:lnTo>
                  <a:lnTo>
                    <a:pt x="10" y="0"/>
                  </a:lnTo>
                </a:path>
              </a:pathLst>
            </a:custGeom>
            <a:noFill/>
            <a:ln w="1584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781" name=""/>
            <p:cNvSpPr/>
            <p:nvPr/>
          </p:nvSpPr>
          <p:spPr>
            <a:xfrm>
              <a:off x="7164000" y="3813120"/>
              <a:ext cx="7920" cy="17280"/>
            </a:xfrm>
            <a:custGeom>
              <a:avLst/>
              <a:gdLst/>
              <a:ahLst/>
              <a:rect l="l" t="t" r="r" b="b"/>
              <a:pathLst>
                <a:path w="5" h="10">
                  <a:moveTo>
                    <a:pt x="0" y="10"/>
                  </a:moveTo>
                  <a:lnTo>
                    <a:pt x="0" y="5"/>
                  </a:lnTo>
                  <a:lnTo>
                    <a:pt x="0" y="0"/>
                  </a:lnTo>
                  <a:lnTo>
                    <a:pt x="5" y="0"/>
                  </a:lnTo>
                </a:path>
              </a:pathLst>
            </a:custGeom>
            <a:noFill/>
            <a:ln w="1584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782" name=""/>
            <p:cNvSpPr/>
            <p:nvPr/>
          </p:nvSpPr>
          <p:spPr>
            <a:xfrm>
              <a:off x="7172280" y="3802680"/>
              <a:ext cx="17640" cy="10080"/>
            </a:xfrm>
            <a:custGeom>
              <a:avLst/>
              <a:gdLst/>
              <a:ahLst/>
              <a:rect l="l" t="t" r="r" b="b"/>
              <a:pathLst>
                <a:path w="11" h="6">
                  <a:moveTo>
                    <a:pt x="0" y="6"/>
                  </a:moveTo>
                  <a:lnTo>
                    <a:pt x="6" y="6"/>
                  </a:lnTo>
                  <a:lnTo>
                    <a:pt x="6" y="0"/>
                  </a:lnTo>
                  <a:lnTo>
                    <a:pt x="11" y="0"/>
                  </a:lnTo>
                </a:path>
              </a:pathLst>
            </a:custGeom>
            <a:noFill/>
            <a:ln w="1584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783" name=""/>
            <p:cNvSpPr/>
            <p:nvPr/>
          </p:nvSpPr>
          <p:spPr>
            <a:xfrm>
              <a:off x="7189920" y="3785400"/>
              <a:ext cx="7920" cy="17280"/>
            </a:xfrm>
            <a:custGeom>
              <a:avLst/>
              <a:gdLst/>
              <a:ahLst/>
              <a:rect l="l" t="t" r="r" b="b"/>
              <a:pathLst>
                <a:path w="5" h="10">
                  <a:moveTo>
                    <a:pt x="0" y="10"/>
                  </a:moveTo>
                  <a:lnTo>
                    <a:pt x="5" y="10"/>
                  </a:lnTo>
                  <a:lnTo>
                    <a:pt x="5" y="5"/>
                  </a:lnTo>
                  <a:lnTo>
                    <a:pt x="5" y="0"/>
                  </a:lnTo>
                </a:path>
              </a:pathLst>
            </a:custGeom>
            <a:noFill/>
            <a:ln w="1584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784" name=""/>
            <p:cNvSpPr/>
            <p:nvPr/>
          </p:nvSpPr>
          <p:spPr>
            <a:xfrm>
              <a:off x="7198200" y="3748680"/>
              <a:ext cx="24480" cy="36360"/>
            </a:xfrm>
            <a:custGeom>
              <a:avLst/>
              <a:gdLst/>
              <a:ahLst/>
              <a:rect l="l" t="t" r="r" b="b"/>
              <a:pathLst>
                <a:path w="15" h="21">
                  <a:moveTo>
                    <a:pt x="0" y="21"/>
                  </a:moveTo>
                  <a:lnTo>
                    <a:pt x="5" y="16"/>
                  </a:lnTo>
                  <a:lnTo>
                    <a:pt x="10" y="5"/>
                  </a:lnTo>
                  <a:lnTo>
                    <a:pt x="15" y="0"/>
                  </a:lnTo>
                </a:path>
              </a:pathLst>
            </a:custGeom>
            <a:noFill/>
            <a:ln w="1584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785" name=""/>
            <p:cNvSpPr/>
            <p:nvPr/>
          </p:nvSpPr>
          <p:spPr>
            <a:xfrm>
              <a:off x="7222680" y="3738240"/>
              <a:ext cx="1800" cy="10080"/>
            </a:xfrm>
            <a:custGeom>
              <a:avLst/>
              <a:gdLst/>
              <a:ahLst/>
              <a:rect l="l" t="t" r="r" b="b"/>
              <a:pathLst>
                <a:path w="0" h="6">
                  <a:moveTo>
                    <a:pt x="0" y="6"/>
                  </a:moveTo>
                  <a:lnTo>
                    <a:pt x="0" y="6"/>
                  </a:lnTo>
                  <a:lnTo>
                    <a:pt x="0" y="6"/>
                  </a:lnTo>
                  <a:lnTo>
                    <a:pt x="0" y="0"/>
                  </a:lnTo>
                </a:path>
              </a:pathLst>
            </a:custGeom>
            <a:noFill/>
            <a:ln w="1584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786" name=""/>
            <p:cNvSpPr/>
            <p:nvPr/>
          </p:nvSpPr>
          <p:spPr>
            <a:xfrm>
              <a:off x="7029360" y="3877200"/>
              <a:ext cx="1440" cy="55440"/>
            </a:xfrm>
            <a:prstGeom prst="line">
              <a:avLst/>
            </a:prstGeom>
            <a:ln w="15840">
              <a:solidFill>
                <a:srgbClr val="ffffff"/>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787" name=""/>
            <p:cNvSpPr/>
            <p:nvPr/>
          </p:nvSpPr>
          <p:spPr>
            <a:xfrm>
              <a:off x="7021080" y="3877200"/>
              <a:ext cx="91800" cy="73080"/>
            </a:xfrm>
            <a:custGeom>
              <a:avLst/>
              <a:gdLst/>
              <a:ahLst/>
              <a:rect l="l" t="t" r="r" b="b"/>
              <a:pathLst>
                <a:path w="56" h="42">
                  <a:moveTo>
                    <a:pt x="0" y="0"/>
                  </a:moveTo>
                  <a:lnTo>
                    <a:pt x="0" y="21"/>
                  </a:lnTo>
                  <a:lnTo>
                    <a:pt x="10" y="26"/>
                  </a:lnTo>
                  <a:lnTo>
                    <a:pt x="25" y="26"/>
                  </a:lnTo>
                  <a:lnTo>
                    <a:pt x="36" y="42"/>
                  </a:lnTo>
                  <a:lnTo>
                    <a:pt x="46" y="42"/>
                  </a:lnTo>
                  <a:lnTo>
                    <a:pt x="56" y="42"/>
                  </a:lnTo>
                  <a:lnTo>
                    <a:pt x="56" y="32"/>
                  </a:lnTo>
                </a:path>
              </a:pathLst>
            </a:custGeom>
            <a:noFill/>
            <a:ln w="15840">
              <a:solidFill>
                <a:srgbClr val="ffffff"/>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788" name=""/>
            <p:cNvSpPr/>
            <p:nvPr/>
          </p:nvSpPr>
          <p:spPr>
            <a:xfrm>
              <a:off x="6978240" y="3637440"/>
              <a:ext cx="32760" cy="55440"/>
            </a:xfrm>
            <a:custGeom>
              <a:avLst/>
              <a:gdLst/>
              <a:ahLst/>
              <a:rect l="l" t="t" r="r" b="b"/>
              <a:pathLst>
                <a:path w="20" h="32">
                  <a:moveTo>
                    <a:pt x="0" y="32"/>
                  </a:moveTo>
                  <a:lnTo>
                    <a:pt x="5" y="32"/>
                  </a:lnTo>
                  <a:lnTo>
                    <a:pt x="10" y="11"/>
                  </a:lnTo>
                  <a:lnTo>
                    <a:pt x="20" y="0"/>
                  </a:lnTo>
                </a:path>
              </a:pathLst>
            </a:custGeom>
            <a:noFill/>
            <a:ln w="1584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789" name=""/>
            <p:cNvSpPr/>
            <p:nvPr/>
          </p:nvSpPr>
          <p:spPr>
            <a:xfrm>
              <a:off x="6766200" y="3802680"/>
              <a:ext cx="67320" cy="27360"/>
            </a:xfrm>
            <a:custGeom>
              <a:avLst/>
              <a:gdLst/>
              <a:ahLst/>
              <a:rect l="l" t="t" r="r" b="b"/>
              <a:pathLst>
                <a:path w="41" h="16">
                  <a:moveTo>
                    <a:pt x="0" y="16"/>
                  </a:moveTo>
                  <a:lnTo>
                    <a:pt x="36" y="6"/>
                  </a:lnTo>
                  <a:lnTo>
                    <a:pt x="31" y="6"/>
                  </a:lnTo>
                  <a:lnTo>
                    <a:pt x="41" y="0"/>
                  </a:lnTo>
                  <a:lnTo>
                    <a:pt x="36" y="0"/>
                  </a:lnTo>
                </a:path>
              </a:pathLst>
            </a:custGeom>
            <a:noFill/>
            <a:ln w="1584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790" name=""/>
            <p:cNvSpPr/>
            <p:nvPr/>
          </p:nvSpPr>
          <p:spPr>
            <a:xfrm>
              <a:off x="5714280" y="1755360"/>
              <a:ext cx="264240" cy="248760"/>
            </a:xfrm>
            <a:custGeom>
              <a:avLst/>
              <a:gdLst/>
              <a:ahLst/>
              <a:rect l="l" t="t" r="r" b="b"/>
              <a:pathLst>
                <a:path w="161" h="143">
                  <a:moveTo>
                    <a:pt x="0" y="0"/>
                  </a:moveTo>
                  <a:lnTo>
                    <a:pt x="11" y="10"/>
                  </a:lnTo>
                  <a:lnTo>
                    <a:pt x="11" y="21"/>
                  </a:lnTo>
                  <a:lnTo>
                    <a:pt x="11" y="26"/>
                  </a:lnTo>
                  <a:lnTo>
                    <a:pt x="42" y="21"/>
                  </a:lnTo>
                  <a:lnTo>
                    <a:pt x="73" y="63"/>
                  </a:lnTo>
                  <a:lnTo>
                    <a:pt x="78" y="69"/>
                  </a:lnTo>
                  <a:lnTo>
                    <a:pt x="93" y="69"/>
                  </a:lnTo>
                  <a:lnTo>
                    <a:pt x="114" y="79"/>
                  </a:lnTo>
                  <a:lnTo>
                    <a:pt x="124" y="95"/>
                  </a:lnTo>
                  <a:lnTo>
                    <a:pt x="145" y="95"/>
                  </a:lnTo>
                  <a:lnTo>
                    <a:pt x="155" y="106"/>
                  </a:lnTo>
                  <a:lnTo>
                    <a:pt x="155" y="116"/>
                  </a:lnTo>
                  <a:lnTo>
                    <a:pt x="150" y="116"/>
                  </a:lnTo>
                  <a:lnTo>
                    <a:pt x="150" y="138"/>
                  </a:lnTo>
                  <a:lnTo>
                    <a:pt x="161" y="143"/>
                  </a:lnTo>
                  <a:lnTo>
                    <a:pt x="161" y="143"/>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91" name=""/>
            <p:cNvSpPr/>
            <p:nvPr/>
          </p:nvSpPr>
          <p:spPr>
            <a:xfrm>
              <a:off x="5978520" y="1995480"/>
              <a:ext cx="16200" cy="9000"/>
            </a:xfrm>
            <a:custGeom>
              <a:avLst/>
              <a:gdLst/>
              <a:ahLst/>
              <a:rect l="l" t="t" r="r" b="b"/>
              <a:pathLst>
                <a:path w="10" h="5">
                  <a:moveTo>
                    <a:pt x="0" y="5"/>
                  </a:moveTo>
                  <a:lnTo>
                    <a:pt x="5" y="0"/>
                  </a:lnTo>
                  <a:lnTo>
                    <a:pt x="5" y="0"/>
                  </a:lnTo>
                  <a:lnTo>
                    <a:pt x="10" y="0"/>
                  </a:lnTo>
                </a:path>
              </a:pathLst>
            </a:custGeom>
            <a:noFill/>
            <a:ln w="7920">
              <a:solidFill>
                <a:srgbClr val="ffff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792" name=""/>
            <p:cNvSpPr/>
            <p:nvPr/>
          </p:nvSpPr>
          <p:spPr>
            <a:xfrm>
              <a:off x="5995080" y="1995480"/>
              <a:ext cx="7920" cy="27720"/>
            </a:xfrm>
            <a:custGeom>
              <a:avLst/>
              <a:gdLst/>
              <a:ahLst/>
              <a:rect l="l" t="t" r="r" b="b"/>
              <a:pathLst>
                <a:path w="5" h="16">
                  <a:moveTo>
                    <a:pt x="0" y="0"/>
                  </a:moveTo>
                  <a:lnTo>
                    <a:pt x="0" y="5"/>
                  </a:lnTo>
                  <a:lnTo>
                    <a:pt x="5" y="10"/>
                  </a:lnTo>
                  <a:lnTo>
                    <a:pt x="5" y="16"/>
                  </a:lnTo>
                </a:path>
              </a:pathLst>
            </a:custGeom>
            <a:noFill/>
            <a:ln w="792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793" name=""/>
            <p:cNvSpPr/>
            <p:nvPr/>
          </p:nvSpPr>
          <p:spPr>
            <a:xfrm>
              <a:off x="6003000" y="2023560"/>
              <a:ext cx="7920" cy="1440"/>
            </a:xfrm>
            <a:prstGeom prst="rect">
              <a:avLst/>
            </a:prstGeom>
            <a:noFill/>
            <a:ln w="792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794" name=""/>
            <p:cNvSpPr/>
            <p:nvPr/>
          </p:nvSpPr>
          <p:spPr>
            <a:xfrm>
              <a:off x="6003000" y="2023560"/>
              <a:ext cx="7920" cy="45360"/>
            </a:xfrm>
            <a:custGeom>
              <a:avLst/>
              <a:gdLst/>
              <a:ahLst/>
              <a:rect l="l" t="t" r="r" b="b"/>
              <a:pathLst>
                <a:path w="5" h="26">
                  <a:moveTo>
                    <a:pt x="5" y="0"/>
                  </a:moveTo>
                  <a:lnTo>
                    <a:pt x="5" y="10"/>
                  </a:lnTo>
                  <a:lnTo>
                    <a:pt x="0" y="26"/>
                  </a:lnTo>
                </a:path>
              </a:pathLst>
            </a:custGeom>
            <a:noFill/>
            <a:ln w="7920">
              <a:solidFill>
                <a:srgbClr val="ffff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795" name=""/>
            <p:cNvSpPr/>
            <p:nvPr/>
          </p:nvSpPr>
          <p:spPr>
            <a:xfrm>
              <a:off x="6003000" y="2068920"/>
              <a:ext cx="1440" cy="119880"/>
            </a:xfrm>
            <a:custGeom>
              <a:avLst/>
              <a:gdLst/>
              <a:ahLst/>
              <a:rect l="l" t="t" r="r" b="b"/>
              <a:pathLst>
                <a:path w="0" h="69">
                  <a:moveTo>
                    <a:pt x="0" y="0"/>
                  </a:moveTo>
                  <a:lnTo>
                    <a:pt x="0" y="5"/>
                  </a:lnTo>
                  <a:lnTo>
                    <a:pt x="0" y="27"/>
                  </a:lnTo>
                  <a:lnTo>
                    <a:pt x="0" y="48"/>
                  </a:lnTo>
                  <a:lnTo>
                    <a:pt x="0" y="69"/>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96" name=""/>
            <p:cNvSpPr/>
            <p:nvPr/>
          </p:nvSpPr>
          <p:spPr>
            <a:xfrm>
              <a:off x="6003000" y="2188800"/>
              <a:ext cx="7920" cy="18720"/>
            </a:xfrm>
            <a:custGeom>
              <a:avLst/>
              <a:gdLst/>
              <a:ahLst/>
              <a:rect l="l" t="t" r="r" b="b"/>
              <a:pathLst>
                <a:path w="5" h="11">
                  <a:moveTo>
                    <a:pt x="0" y="0"/>
                  </a:moveTo>
                  <a:lnTo>
                    <a:pt x="0" y="5"/>
                  </a:lnTo>
                  <a:lnTo>
                    <a:pt x="5" y="5"/>
                  </a:lnTo>
                  <a:lnTo>
                    <a:pt x="5" y="11"/>
                  </a:lnTo>
                </a:path>
              </a:pathLst>
            </a:custGeom>
            <a:noFill/>
            <a:ln w="792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797" name=""/>
            <p:cNvSpPr/>
            <p:nvPr/>
          </p:nvSpPr>
          <p:spPr>
            <a:xfrm>
              <a:off x="6011280" y="2207880"/>
              <a:ext cx="1440" cy="64440"/>
            </a:xfrm>
            <a:custGeom>
              <a:avLst/>
              <a:gdLst/>
              <a:ahLst/>
              <a:rect l="l" t="t" r="r" b="b"/>
              <a:pathLst>
                <a:path w="0" h="37">
                  <a:moveTo>
                    <a:pt x="0" y="0"/>
                  </a:moveTo>
                  <a:lnTo>
                    <a:pt x="0" y="21"/>
                  </a:lnTo>
                  <a:lnTo>
                    <a:pt x="0" y="26"/>
                  </a:lnTo>
                  <a:lnTo>
                    <a:pt x="0" y="37"/>
                  </a:lnTo>
                </a:path>
              </a:pathLst>
            </a:custGeom>
            <a:noFill/>
            <a:ln w="7920">
              <a:solidFill>
                <a:srgbClr val="ffffff"/>
              </a:solidFill>
              <a:round/>
            </a:ln>
          </p:spPr>
          <p:style>
            <a:lnRef idx="0"/>
            <a:fillRef idx="0"/>
            <a:effectRef idx="0"/>
            <a:fontRef idx="minor"/>
          </p:style>
          <p:txBody>
            <a:bodyPr lIns="90000" rIns="90000" tIns="17640" bIns="17640" anchor="t">
              <a:noAutofit/>
            </a:bodyPr>
            <a:p>
              <a:endParaRPr b="0" lang="en-US" sz="2400" strike="noStrike" u="none">
                <a:solidFill>
                  <a:srgbClr val="000000"/>
                </a:solidFill>
                <a:effectLst/>
                <a:uFillTx/>
                <a:latin typeface="Times New Roman"/>
              </a:endParaRPr>
            </a:p>
          </p:txBody>
        </p:sp>
        <p:sp>
          <p:nvSpPr>
            <p:cNvPr id="798" name=""/>
            <p:cNvSpPr/>
            <p:nvPr/>
          </p:nvSpPr>
          <p:spPr>
            <a:xfrm>
              <a:off x="6485760" y="2733480"/>
              <a:ext cx="237960" cy="119880"/>
            </a:xfrm>
            <a:custGeom>
              <a:avLst/>
              <a:gdLst/>
              <a:ahLst/>
              <a:rect l="l" t="t" r="r" b="b"/>
              <a:pathLst>
                <a:path w="145" h="69">
                  <a:moveTo>
                    <a:pt x="0" y="69"/>
                  </a:moveTo>
                  <a:lnTo>
                    <a:pt x="31" y="69"/>
                  </a:lnTo>
                  <a:lnTo>
                    <a:pt x="31" y="58"/>
                  </a:lnTo>
                  <a:lnTo>
                    <a:pt x="47" y="58"/>
                  </a:lnTo>
                  <a:lnTo>
                    <a:pt x="47" y="63"/>
                  </a:lnTo>
                  <a:lnTo>
                    <a:pt x="134" y="53"/>
                  </a:lnTo>
                  <a:lnTo>
                    <a:pt x="145" y="31"/>
                  </a:lnTo>
                  <a:lnTo>
                    <a:pt x="134" y="37"/>
                  </a:lnTo>
                  <a:lnTo>
                    <a:pt x="124" y="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99" name=""/>
            <p:cNvSpPr/>
            <p:nvPr/>
          </p:nvSpPr>
          <p:spPr>
            <a:xfrm>
              <a:off x="6724080" y="2787840"/>
              <a:ext cx="600840" cy="434880"/>
            </a:xfrm>
            <a:custGeom>
              <a:avLst/>
              <a:gdLst/>
              <a:ahLst/>
              <a:rect l="l" t="t" r="r" b="b"/>
              <a:pathLst>
                <a:path w="366" h="250">
                  <a:moveTo>
                    <a:pt x="335" y="212"/>
                  </a:moveTo>
                  <a:lnTo>
                    <a:pt x="325" y="212"/>
                  </a:lnTo>
                  <a:lnTo>
                    <a:pt x="310" y="207"/>
                  </a:lnTo>
                  <a:lnTo>
                    <a:pt x="299" y="218"/>
                  </a:lnTo>
                  <a:lnTo>
                    <a:pt x="279" y="212"/>
                  </a:lnTo>
                  <a:lnTo>
                    <a:pt x="268" y="218"/>
                  </a:lnTo>
                  <a:lnTo>
                    <a:pt x="263" y="212"/>
                  </a:lnTo>
                  <a:lnTo>
                    <a:pt x="237" y="218"/>
                  </a:lnTo>
                  <a:lnTo>
                    <a:pt x="232" y="223"/>
                  </a:lnTo>
                  <a:lnTo>
                    <a:pt x="103" y="250"/>
                  </a:lnTo>
                  <a:lnTo>
                    <a:pt x="88" y="244"/>
                  </a:lnTo>
                  <a:lnTo>
                    <a:pt x="88" y="228"/>
                  </a:lnTo>
                  <a:lnTo>
                    <a:pt x="82" y="202"/>
                  </a:lnTo>
                  <a:lnTo>
                    <a:pt x="72" y="149"/>
                  </a:lnTo>
                  <a:lnTo>
                    <a:pt x="41" y="128"/>
                  </a:lnTo>
                  <a:lnTo>
                    <a:pt x="31" y="91"/>
                  </a:lnTo>
                  <a:lnTo>
                    <a:pt x="31" y="85"/>
                  </a:lnTo>
                  <a:lnTo>
                    <a:pt x="26" y="59"/>
                  </a:lnTo>
                  <a:lnTo>
                    <a:pt x="0" y="11"/>
                  </a:lnTo>
                  <a:lnTo>
                    <a:pt x="0" y="0"/>
                  </a:lnTo>
                  <a:lnTo>
                    <a:pt x="31" y="27"/>
                  </a:lnTo>
                  <a:lnTo>
                    <a:pt x="108" y="59"/>
                  </a:lnTo>
                  <a:lnTo>
                    <a:pt x="196" y="75"/>
                  </a:lnTo>
                  <a:lnTo>
                    <a:pt x="217" y="80"/>
                  </a:lnTo>
                  <a:lnTo>
                    <a:pt x="366" y="8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0" name=""/>
            <p:cNvSpPr/>
            <p:nvPr/>
          </p:nvSpPr>
          <p:spPr>
            <a:xfrm>
              <a:off x="7155720" y="2815200"/>
              <a:ext cx="186840" cy="407160"/>
            </a:xfrm>
            <a:custGeom>
              <a:avLst/>
              <a:gdLst/>
              <a:ahLst/>
              <a:rect l="l" t="t" r="r" b="b"/>
              <a:pathLst>
                <a:path w="114" h="234">
                  <a:moveTo>
                    <a:pt x="0" y="196"/>
                  </a:moveTo>
                  <a:lnTo>
                    <a:pt x="0" y="207"/>
                  </a:lnTo>
                  <a:lnTo>
                    <a:pt x="0" y="218"/>
                  </a:lnTo>
                  <a:lnTo>
                    <a:pt x="10" y="228"/>
                  </a:lnTo>
                  <a:lnTo>
                    <a:pt x="21" y="234"/>
                  </a:lnTo>
                  <a:lnTo>
                    <a:pt x="52" y="223"/>
                  </a:lnTo>
                  <a:lnTo>
                    <a:pt x="52" y="218"/>
                  </a:lnTo>
                  <a:lnTo>
                    <a:pt x="67" y="218"/>
                  </a:lnTo>
                  <a:lnTo>
                    <a:pt x="72" y="196"/>
                  </a:lnTo>
                  <a:lnTo>
                    <a:pt x="72" y="133"/>
                  </a:lnTo>
                  <a:lnTo>
                    <a:pt x="93" y="112"/>
                  </a:lnTo>
                  <a:lnTo>
                    <a:pt x="114" y="80"/>
                  </a:lnTo>
                  <a:lnTo>
                    <a:pt x="114" y="64"/>
                  </a:lnTo>
                  <a:lnTo>
                    <a:pt x="98" y="48"/>
                  </a:lnTo>
                  <a:lnTo>
                    <a:pt x="88" y="27"/>
                  </a:lnTo>
                  <a:lnTo>
                    <a:pt x="52" y="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1" name=""/>
            <p:cNvSpPr/>
            <p:nvPr/>
          </p:nvSpPr>
          <p:spPr>
            <a:xfrm>
              <a:off x="7045560" y="2918520"/>
              <a:ext cx="246240" cy="312840"/>
            </a:xfrm>
            <a:custGeom>
              <a:avLst/>
              <a:gdLst/>
              <a:ahLst/>
              <a:rect l="l" t="t" r="r" b="b"/>
              <a:pathLst>
                <a:path w="150" h="180">
                  <a:moveTo>
                    <a:pt x="0" y="0"/>
                  </a:moveTo>
                  <a:lnTo>
                    <a:pt x="5" y="21"/>
                  </a:lnTo>
                  <a:lnTo>
                    <a:pt x="21" y="47"/>
                  </a:lnTo>
                  <a:lnTo>
                    <a:pt x="93" y="90"/>
                  </a:lnTo>
                  <a:lnTo>
                    <a:pt x="114" y="106"/>
                  </a:lnTo>
                  <a:lnTo>
                    <a:pt x="119" y="132"/>
                  </a:lnTo>
                  <a:lnTo>
                    <a:pt x="134" y="159"/>
                  </a:lnTo>
                  <a:lnTo>
                    <a:pt x="150" y="18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2" name=""/>
            <p:cNvSpPr/>
            <p:nvPr/>
          </p:nvSpPr>
          <p:spPr>
            <a:xfrm>
              <a:off x="7182000" y="3222720"/>
              <a:ext cx="415440" cy="173880"/>
            </a:xfrm>
            <a:custGeom>
              <a:avLst/>
              <a:gdLst/>
              <a:ahLst/>
              <a:rect l="l" t="t" r="r" b="b"/>
              <a:pathLst>
                <a:path w="253" h="100">
                  <a:moveTo>
                    <a:pt x="5" y="0"/>
                  </a:moveTo>
                  <a:lnTo>
                    <a:pt x="0" y="5"/>
                  </a:lnTo>
                  <a:lnTo>
                    <a:pt x="0" y="42"/>
                  </a:lnTo>
                  <a:lnTo>
                    <a:pt x="46" y="90"/>
                  </a:lnTo>
                  <a:lnTo>
                    <a:pt x="87" y="100"/>
                  </a:lnTo>
                  <a:lnTo>
                    <a:pt x="108" y="100"/>
                  </a:lnTo>
                  <a:lnTo>
                    <a:pt x="113" y="95"/>
                  </a:lnTo>
                  <a:lnTo>
                    <a:pt x="124" y="100"/>
                  </a:lnTo>
                  <a:lnTo>
                    <a:pt x="170" y="84"/>
                  </a:lnTo>
                  <a:lnTo>
                    <a:pt x="185" y="58"/>
                  </a:lnTo>
                  <a:lnTo>
                    <a:pt x="185" y="47"/>
                  </a:lnTo>
                  <a:lnTo>
                    <a:pt x="191" y="37"/>
                  </a:lnTo>
                  <a:lnTo>
                    <a:pt x="191" y="31"/>
                  </a:lnTo>
                  <a:lnTo>
                    <a:pt x="196" y="21"/>
                  </a:lnTo>
                  <a:lnTo>
                    <a:pt x="216" y="21"/>
                  </a:lnTo>
                  <a:lnTo>
                    <a:pt x="227" y="31"/>
                  </a:lnTo>
                  <a:lnTo>
                    <a:pt x="242" y="31"/>
                  </a:lnTo>
                  <a:lnTo>
                    <a:pt x="253" y="15"/>
                  </a:lnTo>
                  <a:lnTo>
                    <a:pt x="247" y="1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3" name=""/>
            <p:cNvSpPr/>
            <p:nvPr/>
          </p:nvSpPr>
          <p:spPr>
            <a:xfrm>
              <a:off x="6638400" y="3156840"/>
              <a:ext cx="230040" cy="184320"/>
            </a:xfrm>
            <a:custGeom>
              <a:avLst/>
              <a:gdLst/>
              <a:ahLst/>
              <a:rect l="l" t="t" r="r" b="b"/>
              <a:pathLst>
                <a:path w="140" h="106">
                  <a:moveTo>
                    <a:pt x="0" y="0"/>
                  </a:moveTo>
                  <a:lnTo>
                    <a:pt x="11" y="22"/>
                  </a:lnTo>
                  <a:lnTo>
                    <a:pt x="26" y="53"/>
                  </a:lnTo>
                  <a:lnTo>
                    <a:pt x="41" y="106"/>
                  </a:lnTo>
                  <a:lnTo>
                    <a:pt x="57" y="91"/>
                  </a:lnTo>
                  <a:lnTo>
                    <a:pt x="83" y="75"/>
                  </a:lnTo>
                  <a:lnTo>
                    <a:pt x="114" y="64"/>
                  </a:lnTo>
                  <a:lnTo>
                    <a:pt x="129" y="22"/>
                  </a:lnTo>
                  <a:lnTo>
                    <a:pt x="140" y="11"/>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4" name=""/>
            <p:cNvSpPr/>
            <p:nvPr/>
          </p:nvSpPr>
          <p:spPr>
            <a:xfrm>
              <a:off x="7731720" y="2004480"/>
              <a:ext cx="50760" cy="164880"/>
            </a:xfrm>
            <a:custGeom>
              <a:avLst/>
              <a:gdLst/>
              <a:ahLst/>
              <a:rect l="l" t="t" r="r" b="b"/>
              <a:pathLst>
                <a:path w="31" h="95">
                  <a:moveTo>
                    <a:pt x="31" y="0"/>
                  </a:moveTo>
                  <a:lnTo>
                    <a:pt x="31" y="5"/>
                  </a:lnTo>
                  <a:lnTo>
                    <a:pt x="16" y="11"/>
                  </a:lnTo>
                  <a:lnTo>
                    <a:pt x="5" y="16"/>
                  </a:lnTo>
                  <a:lnTo>
                    <a:pt x="0" y="37"/>
                  </a:lnTo>
                  <a:lnTo>
                    <a:pt x="5" y="69"/>
                  </a:lnTo>
                  <a:lnTo>
                    <a:pt x="11" y="74"/>
                  </a:lnTo>
                  <a:lnTo>
                    <a:pt x="11" y="79"/>
                  </a:lnTo>
                  <a:lnTo>
                    <a:pt x="11" y="85"/>
                  </a:lnTo>
                  <a:lnTo>
                    <a:pt x="16" y="95"/>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5" name=""/>
            <p:cNvSpPr/>
            <p:nvPr/>
          </p:nvSpPr>
          <p:spPr>
            <a:xfrm>
              <a:off x="7750080" y="2169360"/>
              <a:ext cx="7920" cy="10440"/>
            </a:xfrm>
            <a:custGeom>
              <a:avLst/>
              <a:gdLst/>
              <a:ahLst/>
              <a:rect l="l" t="t" r="r" b="b"/>
              <a:pathLst>
                <a:path w="5" h="6">
                  <a:moveTo>
                    <a:pt x="5" y="0"/>
                  </a:moveTo>
                  <a:lnTo>
                    <a:pt x="5" y="0"/>
                  </a:lnTo>
                  <a:lnTo>
                    <a:pt x="0" y="0"/>
                  </a:lnTo>
                  <a:lnTo>
                    <a:pt x="5" y="6"/>
                  </a:lnTo>
                </a:path>
              </a:pathLst>
            </a:custGeom>
            <a:noFill/>
            <a:ln w="1584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806" name=""/>
            <p:cNvSpPr/>
            <p:nvPr/>
          </p:nvSpPr>
          <p:spPr>
            <a:xfrm>
              <a:off x="7758000" y="2180160"/>
              <a:ext cx="1440" cy="17280"/>
            </a:xfrm>
            <a:custGeom>
              <a:avLst/>
              <a:gdLst/>
              <a:ahLst/>
              <a:rect l="l" t="t" r="r" b="b"/>
              <a:pathLst>
                <a:path w="0" h="10">
                  <a:moveTo>
                    <a:pt x="0" y="0"/>
                  </a:moveTo>
                  <a:lnTo>
                    <a:pt x="0" y="5"/>
                  </a:lnTo>
                  <a:lnTo>
                    <a:pt x="0" y="5"/>
                  </a:lnTo>
                  <a:lnTo>
                    <a:pt x="0" y="10"/>
                  </a:lnTo>
                </a:path>
              </a:pathLst>
            </a:custGeom>
            <a:noFill/>
            <a:ln w="1584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807" name=""/>
            <p:cNvSpPr/>
            <p:nvPr/>
          </p:nvSpPr>
          <p:spPr>
            <a:xfrm>
              <a:off x="7758000" y="2197440"/>
              <a:ext cx="7920" cy="27720"/>
            </a:xfrm>
            <a:prstGeom prst="line">
              <a:avLst/>
            </a:prstGeom>
            <a:ln w="15840">
              <a:solidFill>
                <a:srgbClr val="ffffff"/>
              </a:solidFill>
              <a:miter/>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808" name=""/>
            <p:cNvSpPr/>
            <p:nvPr/>
          </p:nvSpPr>
          <p:spPr>
            <a:xfrm>
              <a:off x="7766280" y="2225520"/>
              <a:ext cx="16200" cy="55440"/>
            </a:xfrm>
            <a:custGeom>
              <a:avLst/>
              <a:gdLst/>
              <a:ahLst/>
              <a:rect l="l" t="t" r="r" b="b"/>
              <a:pathLst>
                <a:path w="10" h="32">
                  <a:moveTo>
                    <a:pt x="0" y="0"/>
                  </a:moveTo>
                  <a:lnTo>
                    <a:pt x="0" y="5"/>
                  </a:lnTo>
                  <a:lnTo>
                    <a:pt x="5" y="16"/>
                  </a:lnTo>
                  <a:lnTo>
                    <a:pt x="10" y="32"/>
                  </a:lnTo>
                </a:path>
              </a:pathLst>
            </a:custGeom>
            <a:noFill/>
            <a:ln w="1584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809" name=""/>
            <p:cNvSpPr/>
            <p:nvPr/>
          </p:nvSpPr>
          <p:spPr>
            <a:xfrm>
              <a:off x="7774560" y="2281320"/>
              <a:ext cx="7920" cy="8640"/>
            </a:xfrm>
            <a:custGeom>
              <a:avLst/>
              <a:gdLst/>
              <a:ahLst/>
              <a:rect l="l" t="t" r="r" b="b"/>
              <a:pathLst>
                <a:path w="5" h="5">
                  <a:moveTo>
                    <a:pt x="5" y="0"/>
                  </a:moveTo>
                  <a:lnTo>
                    <a:pt x="0" y="0"/>
                  </a:lnTo>
                  <a:lnTo>
                    <a:pt x="0" y="5"/>
                  </a:lnTo>
                  <a:lnTo>
                    <a:pt x="0" y="5"/>
                  </a:lnTo>
                </a:path>
              </a:pathLst>
            </a:custGeom>
            <a:no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810" name=""/>
            <p:cNvSpPr/>
            <p:nvPr/>
          </p:nvSpPr>
          <p:spPr>
            <a:xfrm>
              <a:off x="7664760" y="2272680"/>
              <a:ext cx="109800" cy="17280"/>
            </a:xfrm>
            <a:custGeom>
              <a:avLst/>
              <a:gdLst/>
              <a:ahLst/>
              <a:rect l="l" t="t" r="r" b="b"/>
              <a:pathLst>
                <a:path w="67" h="10">
                  <a:moveTo>
                    <a:pt x="67" y="10"/>
                  </a:moveTo>
                  <a:lnTo>
                    <a:pt x="67" y="10"/>
                  </a:lnTo>
                  <a:lnTo>
                    <a:pt x="57" y="0"/>
                  </a:lnTo>
                  <a:lnTo>
                    <a:pt x="46" y="0"/>
                  </a:lnTo>
                  <a:lnTo>
                    <a:pt x="36" y="0"/>
                  </a:lnTo>
                  <a:lnTo>
                    <a:pt x="26" y="5"/>
                  </a:lnTo>
                  <a:lnTo>
                    <a:pt x="15" y="0"/>
                  </a:lnTo>
                  <a:lnTo>
                    <a:pt x="0" y="5"/>
                  </a:lnTo>
                </a:path>
              </a:pathLst>
            </a:custGeom>
            <a:noFill/>
            <a:ln w="1584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811" name=""/>
            <p:cNvSpPr/>
            <p:nvPr/>
          </p:nvSpPr>
          <p:spPr>
            <a:xfrm>
              <a:off x="7782840" y="2281320"/>
              <a:ext cx="16200" cy="8640"/>
            </a:xfrm>
            <a:prstGeom prst="line">
              <a:avLst/>
            </a:prstGeom>
            <a:ln w="1584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812" name=""/>
            <p:cNvSpPr/>
            <p:nvPr/>
          </p:nvSpPr>
          <p:spPr>
            <a:xfrm>
              <a:off x="7799040" y="2281320"/>
              <a:ext cx="26280" cy="8640"/>
            </a:xfrm>
            <a:custGeom>
              <a:avLst/>
              <a:gdLst/>
              <a:ahLst/>
              <a:rect l="l" t="t" r="r" b="b"/>
              <a:pathLst>
                <a:path w="16" h="5">
                  <a:moveTo>
                    <a:pt x="0" y="5"/>
                  </a:moveTo>
                  <a:lnTo>
                    <a:pt x="0" y="5"/>
                  </a:lnTo>
                  <a:lnTo>
                    <a:pt x="6" y="5"/>
                  </a:lnTo>
                  <a:lnTo>
                    <a:pt x="16" y="0"/>
                  </a:lnTo>
                </a:path>
              </a:pathLst>
            </a:custGeom>
            <a:no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813" name=""/>
            <p:cNvSpPr/>
            <p:nvPr/>
          </p:nvSpPr>
          <p:spPr>
            <a:xfrm>
              <a:off x="7825680" y="2281320"/>
              <a:ext cx="24480" cy="8640"/>
            </a:xfrm>
            <a:custGeom>
              <a:avLst/>
              <a:gdLst/>
              <a:ahLst/>
              <a:rect l="l" t="t" r="r" b="b"/>
              <a:pathLst>
                <a:path w="15" h="5">
                  <a:moveTo>
                    <a:pt x="0" y="0"/>
                  </a:moveTo>
                  <a:lnTo>
                    <a:pt x="0" y="0"/>
                  </a:lnTo>
                  <a:lnTo>
                    <a:pt x="5" y="5"/>
                  </a:lnTo>
                  <a:lnTo>
                    <a:pt x="15" y="5"/>
                  </a:lnTo>
                </a:path>
              </a:pathLst>
            </a:custGeom>
            <a:no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814" name=""/>
            <p:cNvSpPr/>
            <p:nvPr/>
          </p:nvSpPr>
          <p:spPr>
            <a:xfrm>
              <a:off x="7850160" y="2289960"/>
              <a:ext cx="9360" cy="10080"/>
            </a:xfrm>
            <a:custGeom>
              <a:avLst/>
              <a:gdLst/>
              <a:ahLst/>
              <a:rect l="l" t="t" r="r" b="b"/>
              <a:pathLst>
                <a:path w="6" h="6">
                  <a:moveTo>
                    <a:pt x="0" y="0"/>
                  </a:moveTo>
                  <a:lnTo>
                    <a:pt x="0" y="0"/>
                  </a:lnTo>
                  <a:lnTo>
                    <a:pt x="6" y="0"/>
                  </a:lnTo>
                  <a:lnTo>
                    <a:pt x="6" y="6"/>
                  </a:lnTo>
                </a:path>
              </a:pathLst>
            </a:custGeom>
            <a:noFill/>
            <a:ln w="1584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815" name=""/>
            <p:cNvSpPr/>
            <p:nvPr/>
          </p:nvSpPr>
          <p:spPr>
            <a:xfrm>
              <a:off x="7859880" y="2300040"/>
              <a:ext cx="83520" cy="45360"/>
            </a:xfrm>
            <a:custGeom>
              <a:avLst/>
              <a:gdLst/>
              <a:ahLst/>
              <a:rect l="l" t="t" r="r" b="b"/>
              <a:pathLst>
                <a:path w="51" h="26">
                  <a:moveTo>
                    <a:pt x="0" y="0"/>
                  </a:moveTo>
                  <a:lnTo>
                    <a:pt x="5" y="5"/>
                  </a:lnTo>
                  <a:lnTo>
                    <a:pt x="25" y="5"/>
                  </a:lnTo>
                  <a:lnTo>
                    <a:pt x="41" y="10"/>
                  </a:lnTo>
                  <a:lnTo>
                    <a:pt x="41" y="21"/>
                  </a:lnTo>
                  <a:lnTo>
                    <a:pt x="51" y="26"/>
                  </a:lnTo>
                </a:path>
              </a:pathLst>
            </a:custGeom>
            <a:noFill/>
            <a:ln w="15840">
              <a:solidFill>
                <a:srgbClr val="ffff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816" name=""/>
            <p:cNvSpPr/>
            <p:nvPr/>
          </p:nvSpPr>
          <p:spPr>
            <a:xfrm>
              <a:off x="7461000" y="3360600"/>
              <a:ext cx="84960" cy="18720"/>
            </a:xfrm>
            <a:custGeom>
              <a:avLst/>
              <a:gdLst/>
              <a:ahLst/>
              <a:rect l="l" t="t" r="r" b="b"/>
              <a:pathLst>
                <a:path w="52" h="11">
                  <a:moveTo>
                    <a:pt x="0" y="5"/>
                  </a:moveTo>
                  <a:lnTo>
                    <a:pt x="36" y="0"/>
                  </a:lnTo>
                  <a:lnTo>
                    <a:pt x="52" y="5"/>
                  </a:lnTo>
                  <a:lnTo>
                    <a:pt x="52" y="11"/>
                  </a:lnTo>
                </a:path>
              </a:pathLst>
            </a:custGeom>
            <a:noFill/>
            <a:ln w="1584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817" name=""/>
            <p:cNvSpPr/>
            <p:nvPr/>
          </p:nvSpPr>
          <p:spPr>
            <a:xfrm flipH="1">
              <a:off x="3121920" y="1967760"/>
              <a:ext cx="24480" cy="17280"/>
            </a:xfrm>
            <a:prstGeom prst="line">
              <a:avLst/>
            </a:prstGeom>
            <a:ln w="15840">
              <a:solidFill>
                <a:srgbClr val="ffffff"/>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818" name=""/>
            <p:cNvSpPr/>
            <p:nvPr/>
          </p:nvSpPr>
          <p:spPr>
            <a:xfrm>
              <a:off x="5062320" y="1764000"/>
              <a:ext cx="525240" cy="332280"/>
            </a:xfrm>
            <a:custGeom>
              <a:avLst/>
              <a:gdLst/>
              <a:ahLst/>
              <a:rect l="l" t="t" r="r" b="b"/>
              <a:pathLst>
                <a:path w="320" h="191">
                  <a:moveTo>
                    <a:pt x="0" y="0"/>
                  </a:moveTo>
                  <a:lnTo>
                    <a:pt x="5" y="27"/>
                  </a:lnTo>
                  <a:lnTo>
                    <a:pt x="15" y="32"/>
                  </a:lnTo>
                  <a:lnTo>
                    <a:pt x="15" y="53"/>
                  </a:lnTo>
                  <a:lnTo>
                    <a:pt x="10" y="64"/>
                  </a:lnTo>
                  <a:lnTo>
                    <a:pt x="21" y="58"/>
                  </a:lnTo>
                  <a:lnTo>
                    <a:pt x="52" y="74"/>
                  </a:lnTo>
                  <a:lnTo>
                    <a:pt x="62" y="90"/>
                  </a:lnTo>
                  <a:lnTo>
                    <a:pt x="93" y="90"/>
                  </a:lnTo>
                  <a:lnTo>
                    <a:pt x="83" y="111"/>
                  </a:lnTo>
                  <a:lnTo>
                    <a:pt x="83" y="175"/>
                  </a:lnTo>
                  <a:lnTo>
                    <a:pt x="98" y="138"/>
                  </a:lnTo>
                  <a:lnTo>
                    <a:pt x="103" y="117"/>
                  </a:lnTo>
                  <a:lnTo>
                    <a:pt x="114" y="111"/>
                  </a:lnTo>
                  <a:lnTo>
                    <a:pt x="114" y="96"/>
                  </a:lnTo>
                  <a:lnTo>
                    <a:pt x="124" y="96"/>
                  </a:lnTo>
                  <a:lnTo>
                    <a:pt x="124" y="90"/>
                  </a:lnTo>
                  <a:lnTo>
                    <a:pt x="139" y="90"/>
                  </a:lnTo>
                  <a:lnTo>
                    <a:pt x="155" y="80"/>
                  </a:lnTo>
                  <a:lnTo>
                    <a:pt x="232" y="80"/>
                  </a:lnTo>
                  <a:lnTo>
                    <a:pt x="243" y="90"/>
                  </a:lnTo>
                  <a:lnTo>
                    <a:pt x="320" y="90"/>
                  </a:lnTo>
                  <a:lnTo>
                    <a:pt x="315" y="101"/>
                  </a:lnTo>
                  <a:lnTo>
                    <a:pt x="310" y="111"/>
                  </a:lnTo>
                  <a:lnTo>
                    <a:pt x="258" y="175"/>
                  </a:lnTo>
                  <a:lnTo>
                    <a:pt x="222" y="170"/>
                  </a:lnTo>
                  <a:lnTo>
                    <a:pt x="191" y="170"/>
                  </a:lnTo>
                  <a:lnTo>
                    <a:pt x="67" y="127"/>
                  </a:lnTo>
                  <a:lnTo>
                    <a:pt x="114" y="159"/>
                  </a:lnTo>
                  <a:lnTo>
                    <a:pt x="124" y="191"/>
                  </a:lnTo>
                  <a:lnTo>
                    <a:pt x="93" y="154"/>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19" name=""/>
            <p:cNvSpPr/>
            <p:nvPr/>
          </p:nvSpPr>
          <p:spPr>
            <a:xfrm>
              <a:off x="4842360" y="1985040"/>
              <a:ext cx="356040" cy="92160"/>
            </a:xfrm>
            <a:custGeom>
              <a:avLst/>
              <a:gdLst/>
              <a:ahLst/>
              <a:rect l="l" t="t" r="r" b="b"/>
              <a:pathLst>
                <a:path w="217" h="53">
                  <a:moveTo>
                    <a:pt x="217" y="0"/>
                  </a:moveTo>
                  <a:lnTo>
                    <a:pt x="113" y="0"/>
                  </a:lnTo>
                  <a:lnTo>
                    <a:pt x="113" y="53"/>
                  </a:lnTo>
                  <a:lnTo>
                    <a:pt x="98" y="53"/>
                  </a:lnTo>
                  <a:lnTo>
                    <a:pt x="46" y="6"/>
                  </a:lnTo>
                  <a:lnTo>
                    <a:pt x="15" y="6"/>
                  </a:lnTo>
                  <a:lnTo>
                    <a:pt x="10" y="11"/>
                  </a:lnTo>
                  <a:lnTo>
                    <a:pt x="0" y="22"/>
                  </a:lnTo>
                </a:path>
              </a:pathLst>
            </a:custGeom>
            <a:no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820" name=""/>
            <p:cNvSpPr/>
            <p:nvPr/>
          </p:nvSpPr>
          <p:spPr>
            <a:xfrm>
              <a:off x="5155920" y="1985040"/>
              <a:ext cx="346320" cy="471600"/>
            </a:xfrm>
            <a:custGeom>
              <a:avLst/>
              <a:gdLst/>
              <a:ahLst/>
              <a:rect l="l" t="t" r="r" b="b"/>
              <a:pathLst>
                <a:path w="211" h="271">
                  <a:moveTo>
                    <a:pt x="0" y="0"/>
                  </a:moveTo>
                  <a:lnTo>
                    <a:pt x="0" y="27"/>
                  </a:lnTo>
                  <a:lnTo>
                    <a:pt x="5" y="37"/>
                  </a:lnTo>
                  <a:lnTo>
                    <a:pt x="20" y="48"/>
                  </a:lnTo>
                  <a:lnTo>
                    <a:pt x="57" y="90"/>
                  </a:lnTo>
                  <a:lnTo>
                    <a:pt x="77" y="90"/>
                  </a:lnTo>
                  <a:lnTo>
                    <a:pt x="82" y="106"/>
                  </a:lnTo>
                  <a:lnTo>
                    <a:pt x="82" y="117"/>
                  </a:lnTo>
                  <a:lnTo>
                    <a:pt x="82" y="133"/>
                  </a:lnTo>
                  <a:lnTo>
                    <a:pt x="113" y="159"/>
                  </a:lnTo>
                  <a:lnTo>
                    <a:pt x="129" y="196"/>
                  </a:lnTo>
                  <a:lnTo>
                    <a:pt x="175" y="228"/>
                  </a:lnTo>
                  <a:lnTo>
                    <a:pt x="175" y="249"/>
                  </a:lnTo>
                  <a:lnTo>
                    <a:pt x="211" y="271"/>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21" name=""/>
            <p:cNvSpPr/>
            <p:nvPr/>
          </p:nvSpPr>
          <p:spPr>
            <a:xfrm>
              <a:off x="5036400" y="2040840"/>
              <a:ext cx="272520" cy="470160"/>
            </a:xfrm>
            <a:custGeom>
              <a:avLst/>
              <a:gdLst/>
              <a:ahLst/>
              <a:rect l="l" t="t" r="r" b="b"/>
              <a:pathLst>
                <a:path w="166" h="270">
                  <a:moveTo>
                    <a:pt x="0" y="270"/>
                  </a:moveTo>
                  <a:lnTo>
                    <a:pt x="16" y="265"/>
                  </a:lnTo>
                  <a:lnTo>
                    <a:pt x="114" y="244"/>
                  </a:lnTo>
                  <a:lnTo>
                    <a:pt x="155" y="239"/>
                  </a:lnTo>
                  <a:lnTo>
                    <a:pt x="166" y="164"/>
                  </a:lnTo>
                  <a:lnTo>
                    <a:pt x="166" y="154"/>
                  </a:lnTo>
                  <a:lnTo>
                    <a:pt x="160" y="154"/>
                  </a:lnTo>
                  <a:lnTo>
                    <a:pt x="160" y="101"/>
                  </a:lnTo>
                  <a:lnTo>
                    <a:pt x="124" y="21"/>
                  </a:lnTo>
                  <a:lnTo>
                    <a:pt x="109"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22" name=""/>
            <p:cNvSpPr/>
            <p:nvPr/>
          </p:nvSpPr>
          <p:spPr>
            <a:xfrm>
              <a:off x="5155920" y="2485080"/>
              <a:ext cx="1800" cy="25920"/>
            </a:xfrm>
            <a:prstGeom prst="line">
              <a:avLst/>
            </a:prstGeom>
            <a:ln w="7920">
              <a:solidFill>
                <a:srgbClr val="ffffff"/>
              </a:solidFill>
              <a:miter/>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Times New Roman"/>
              </a:endParaRPr>
            </a:p>
          </p:txBody>
        </p:sp>
        <p:sp>
          <p:nvSpPr>
            <p:cNvPr id="823" name=""/>
            <p:cNvSpPr/>
            <p:nvPr/>
          </p:nvSpPr>
          <p:spPr>
            <a:xfrm>
              <a:off x="5290560" y="2381760"/>
              <a:ext cx="687960" cy="128880"/>
            </a:xfrm>
            <a:custGeom>
              <a:avLst/>
              <a:gdLst/>
              <a:ahLst/>
              <a:rect l="l" t="t" r="r" b="b"/>
              <a:pathLst>
                <a:path w="419" h="74">
                  <a:moveTo>
                    <a:pt x="0" y="43"/>
                  </a:moveTo>
                  <a:lnTo>
                    <a:pt x="57" y="74"/>
                  </a:lnTo>
                  <a:lnTo>
                    <a:pt x="62" y="69"/>
                  </a:lnTo>
                  <a:lnTo>
                    <a:pt x="135" y="43"/>
                  </a:lnTo>
                  <a:lnTo>
                    <a:pt x="160" y="16"/>
                  </a:lnTo>
                  <a:lnTo>
                    <a:pt x="171" y="16"/>
                  </a:lnTo>
                  <a:lnTo>
                    <a:pt x="191" y="0"/>
                  </a:lnTo>
                  <a:lnTo>
                    <a:pt x="197" y="6"/>
                  </a:lnTo>
                  <a:lnTo>
                    <a:pt x="274" y="0"/>
                  </a:lnTo>
                  <a:lnTo>
                    <a:pt x="419" y="11"/>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24" name=""/>
            <p:cNvSpPr/>
            <p:nvPr/>
          </p:nvSpPr>
          <p:spPr>
            <a:xfrm>
              <a:off x="5579280" y="1920960"/>
              <a:ext cx="219960" cy="55440"/>
            </a:xfrm>
            <a:custGeom>
              <a:avLst/>
              <a:gdLst/>
              <a:ahLst/>
              <a:rect l="l" t="t" r="r" b="b"/>
              <a:pathLst>
                <a:path w="134" h="32">
                  <a:moveTo>
                    <a:pt x="134" y="32"/>
                  </a:moveTo>
                  <a:lnTo>
                    <a:pt x="72" y="27"/>
                  </a:lnTo>
                  <a:lnTo>
                    <a:pt x="5" y="6"/>
                  </a:lnTo>
                  <a:lnTo>
                    <a:pt x="0" y="0"/>
                  </a:lnTo>
                </a:path>
              </a:pathLst>
            </a:custGeom>
            <a:noFill/>
            <a:ln w="792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825" name=""/>
            <p:cNvSpPr/>
            <p:nvPr/>
          </p:nvSpPr>
          <p:spPr>
            <a:xfrm>
              <a:off x="5622120" y="1764000"/>
              <a:ext cx="423360" cy="405360"/>
            </a:xfrm>
            <a:custGeom>
              <a:avLst/>
              <a:gdLst/>
              <a:ahLst/>
              <a:rect l="l" t="t" r="r" b="b"/>
              <a:pathLst>
                <a:path w="258" h="233">
                  <a:moveTo>
                    <a:pt x="46" y="117"/>
                  </a:moveTo>
                  <a:lnTo>
                    <a:pt x="0" y="180"/>
                  </a:lnTo>
                  <a:lnTo>
                    <a:pt x="46" y="180"/>
                  </a:lnTo>
                  <a:lnTo>
                    <a:pt x="51" y="186"/>
                  </a:lnTo>
                  <a:lnTo>
                    <a:pt x="103" y="180"/>
                  </a:lnTo>
                  <a:lnTo>
                    <a:pt x="108" y="180"/>
                  </a:lnTo>
                  <a:lnTo>
                    <a:pt x="108" y="180"/>
                  </a:lnTo>
                  <a:lnTo>
                    <a:pt x="118" y="175"/>
                  </a:lnTo>
                  <a:lnTo>
                    <a:pt x="155" y="212"/>
                  </a:lnTo>
                  <a:lnTo>
                    <a:pt x="165" y="217"/>
                  </a:lnTo>
                  <a:lnTo>
                    <a:pt x="170" y="223"/>
                  </a:lnTo>
                  <a:lnTo>
                    <a:pt x="170" y="228"/>
                  </a:lnTo>
                  <a:lnTo>
                    <a:pt x="175" y="233"/>
                  </a:lnTo>
                  <a:lnTo>
                    <a:pt x="196" y="159"/>
                  </a:lnTo>
                  <a:lnTo>
                    <a:pt x="237" y="164"/>
                  </a:lnTo>
                  <a:lnTo>
                    <a:pt x="242" y="175"/>
                  </a:lnTo>
                  <a:lnTo>
                    <a:pt x="247" y="175"/>
                  </a:lnTo>
                  <a:lnTo>
                    <a:pt x="258" y="170"/>
                  </a:lnTo>
                  <a:lnTo>
                    <a:pt x="237" y="149"/>
                  </a:lnTo>
                  <a:lnTo>
                    <a:pt x="237" y="143"/>
                  </a:lnTo>
                  <a:lnTo>
                    <a:pt x="232" y="133"/>
                  </a:lnTo>
                  <a:lnTo>
                    <a:pt x="227" y="127"/>
                  </a:lnTo>
                  <a:lnTo>
                    <a:pt x="217" y="127"/>
                  </a:lnTo>
                  <a:lnTo>
                    <a:pt x="217" y="133"/>
                  </a:lnTo>
                  <a:lnTo>
                    <a:pt x="211" y="127"/>
                  </a:lnTo>
                  <a:lnTo>
                    <a:pt x="211" y="117"/>
                  </a:lnTo>
                  <a:lnTo>
                    <a:pt x="217" y="111"/>
                  </a:lnTo>
                  <a:lnTo>
                    <a:pt x="217" y="101"/>
                  </a:lnTo>
                  <a:lnTo>
                    <a:pt x="206" y="90"/>
                  </a:lnTo>
                  <a:lnTo>
                    <a:pt x="186" y="85"/>
                  </a:lnTo>
                  <a:lnTo>
                    <a:pt x="191" y="37"/>
                  </a:lnTo>
                  <a:lnTo>
                    <a:pt x="170" y="37"/>
                  </a:lnTo>
                  <a:lnTo>
                    <a:pt x="160" y="37"/>
                  </a:lnTo>
                  <a:lnTo>
                    <a:pt x="160" y="27"/>
                  </a:lnTo>
                  <a:lnTo>
                    <a:pt x="149" y="21"/>
                  </a:lnTo>
                  <a:lnTo>
                    <a:pt x="118" y="21"/>
                  </a:lnTo>
                  <a:lnTo>
                    <a:pt x="87" y="11"/>
                  </a:lnTo>
                  <a:lnTo>
                    <a:pt x="62"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26" name=""/>
            <p:cNvSpPr/>
            <p:nvPr/>
          </p:nvSpPr>
          <p:spPr>
            <a:xfrm>
              <a:off x="4188960" y="1772640"/>
              <a:ext cx="492480" cy="913680"/>
            </a:xfrm>
            <a:custGeom>
              <a:avLst/>
              <a:gdLst/>
              <a:ahLst/>
              <a:rect l="l" t="t" r="r" b="b"/>
              <a:pathLst>
                <a:path w="300" h="525">
                  <a:moveTo>
                    <a:pt x="5" y="0"/>
                  </a:moveTo>
                  <a:lnTo>
                    <a:pt x="0" y="53"/>
                  </a:lnTo>
                  <a:lnTo>
                    <a:pt x="26" y="75"/>
                  </a:lnTo>
                  <a:lnTo>
                    <a:pt x="41" y="91"/>
                  </a:lnTo>
                  <a:lnTo>
                    <a:pt x="72" y="96"/>
                  </a:lnTo>
                  <a:lnTo>
                    <a:pt x="160" y="197"/>
                  </a:lnTo>
                  <a:lnTo>
                    <a:pt x="176" y="260"/>
                  </a:lnTo>
                  <a:lnTo>
                    <a:pt x="243" y="340"/>
                  </a:lnTo>
                  <a:lnTo>
                    <a:pt x="274" y="345"/>
                  </a:lnTo>
                  <a:lnTo>
                    <a:pt x="289" y="393"/>
                  </a:lnTo>
                  <a:lnTo>
                    <a:pt x="300" y="509"/>
                  </a:lnTo>
                  <a:lnTo>
                    <a:pt x="300" y="52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27" name=""/>
            <p:cNvSpPr/>
            <p:nvPr/>
          </p:nvSpPr>
          <p:spPr>
            <a:xfrm>
              <a:off x="3832560" y="1783080"/>
              <a:ext cx="822240" cy="451080"/>
            </a:xfrm>
            <a:custGeom>
              <a:avLst/>
              <a:gdLst/>
              <a:ahLst/>
              <a:rect l="l" t="t" r="r" b="b"/>
              <a:pathLst>
                <a:path w="501" h="259">
                  <a:moveTo>
                    <a:pt x="501" y="259"/>
                  </a:moveTo>
                  <a:lnTo>
                    <a:pt x="419" y="249"/>
                  </a:lnTo>
                  <a:lnTo>
                    <a:pt x="393" y="254"/>
                  </a:lnTo>
                  <a:lnTo>
                    <a:pt x="341" y="233"/>
                  </a:lnTo>
                  <a:lnTo>
                    <a:pt x="222" y="222"/>
                  </a:lnTo>
                  <a:lnTo>
                    <a:pt x="207" y="233"/>
                  </a:lnTo>
                  <a:lnTo>
                    <a:pt x="191" y="233"/>
                  </a:lnTo>
                  <a:lnTo>
                    <a:pt x="150" y="201"/>
                  </a:lnTo>
                  <a:lnTo>
                    <a:pt x="109" y="143"/>
                  </a:lnTo>
                  <a:lnTo>
                    <a:pt x="88" y="111"/>
                  </a:lnTo>
                  <a:lnTo>
                    <a:pt x="67" y="37"/>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28" name=""/>
            <p:cNvSpPr/>
            <p:nvPr/>
          </p:nvSpPr>
          <p:spPr>
            <a:xfrm>
              <a:off x="3952440" y="1856520"/>
              <a:ext cx="346320" cy="147960"/>
            </a:xfrm>
            <a:custGeom>
              <a:avLst/>
              <a:gdLst/>
              <a:ahLst/>
              <a:rect l="l" t="t" r="r" b="b"/>
              <a:pathLst>
                <a:path w="211" h="85">
                  <a:moveTo>
                    <a:pt x="0" y="0"/>
                  </a:moveTo>
                  <a:lnTo>
                    <a:pt x="46" y="48"/>
                  </a:lnTo>
                  <a:lnTo>
                    <a:pt x="93" y="64"/>
                  </a:lnTo>
                  <a:lnTo>
                    <a:pt x="98" y="80"/>
                  </a:lnTo>
                  <a:lnTo>
                    <a:pt x="113" y="85"/>
                  </a:lnTo>
                  <a:lnTo>
                    <a:pt x="170" y="43"/>
                  </a:lnTo>
                  <a:lnTo>
                    <a:pt x="211" y="48"/>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29" name=""/>
            <p:cNvSpPr/>
            <p:nvPr/>
          </p:nvSpPr>
          <p:spPr>
            <a:xfrm>
              <a:off x="4646880" y="1903320"/>
              <a:ext cx="423360" cy="645480"/>
            </a:xfrm>
            <a:custGeom>
              <a:avLst/>
              <a:gdLst/>
              <a:ahLst/>
              <a:rect l="l" t="t" r="r" b="b"/>
              <a:pathLst>
                <a:path w="258" h="371">
                  <a:moveTo>
                    <a:pt x="0" y="0"/>
                  </a:moveTo>
                  <a:lnTo>
                    <a:pt x="62" y="26"/>
                  </a:lnTo>
                  <a:lnTo>
                    <a:pt x="119" y="69"/>
                  </a:lnTo>
                  <a:lnTo>
                    <a:pt x="52" y="148"/>
                  </a:lnTo>
                  <a:lnTo>
                    <a:pt x="93" y="148"/>
                  </a:lnTo>
                  <a:lnTo>
                    <a:pt x="145" y="148"/>
                  </a:lnTo>
                  <a:lnTo>
                    <a:pt x="165" y="164"/>
                  </a:lnTo>
                  <a:lnTo>
                    <a:pt x="222" y="175"/>
                  </a:lnTo>
                  <a:lnTo>
                    <a:pt x="253" y="169"/>
                  </a:lnTo>
                  <a:lnTo>
                    <a:pt x="258" y="217"/>
                  </a:lnTo>
                  <a:lnTo>
                    <a:pt x="253" y="254"/>
                  </a:lnTo>
                  <a:lnTo>
                    <a:pt x="258" y="265"/>
                  </a:lnTo>
                  <a:lnTo>
                    <a:pt x="248" y="270"/>
                  </a:lnTo>
                  <a:lnTo>
                    <a:pt x="237" y="371"/>
                  </a:lnTo>
                  <a:lnTo>
                    <a:pt x="227" y="371"/>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0" name=""/>
            <p:cNvSpPr/>
            <p:nvPr/>
          </p:nvSpPr>
          <p:spPr>
            <a:xfrm>
              <a:off x="3299040" y="1772640"/>
              <a:ext cx="398880" cy="655920"/>
            </a:xfrm>
            <a:custGeom>
              <a:avLst/>
              <a:gdLst/>
              <a:ahLst/>
              <a:rect l="l" t="t" r="r" b="b"/>
              <a:pathLst>
                <a:path w="243" h="377">
                  <a:moveTo>
                    <a:pt x="222" y="265"/>
                  </a:moveTo>
                  <a:lnTo>
                    <a:pt x="217" y="303"/>
                  </a:lnTo>
                  <a:lnTo>
                    <a:pt x="243" y="377"/>
                  </a:lnTo>
                  <a:lnTo>
                    <a:pt x="222" y="260"/>
                  </a:lnTo>
                  <a:lnTo>
                    <a:pt x="238" y="255"/>
                  </a:lnTo>
                  <a:lnTo>
                    <a:pt x="243" y="223"/>
                  </a:lnTo>
                  <a:lnTo>
                    <a:pt x="201" y="212"/>
                  </a:lnTo>
                  <a:lnTo>
                    <a:pt x="155" y="149"/>
                  </a:lnTo>
                  <a:lnTo>
                    <a:pt x="150" y="122"/>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1" name=""/>
            <p:cNvSpPr/>
            <p:nvPr/>
          </p:nvSpPr>
          <p:spPr>
            <a:xfrm>
              <a:off x="3299040" y="2409840"/>
              <a:ext cx="1170360" cy="628200"/>
            </a:xfrm>
            <a:custGeom>
              <a:avLst/>
              <a:gdLst/>
              <a:ahLst/>
              <a:rect l="l" t="t" r="r" b="b"/>
              <a:pathLst>
                <a:path w="713" h="361">
                  <a:moveTo>
                    <a:pt x="222" y="0"/>
                  </a:moveTo>
                  <a:lnTo>
                    <a:pt x="248" y="11"/>
                  </a:lnTo>
                  <a:lnTo>
                    <a:pt x="320" y="85"/>
                  </a:lnTo>
                  <a:lnTo>
                    <a:pt x="439" y="111"/>
                  </a:lnTo>
                  <a:lnTo>
                    <a:pt x="485" y="80"/>
                  </a:lnTo>
                  <a:lnTo>
                    <a:pt x="511" y="111"/>
                  </a:lnTo>
                  <a:lnTo>
                    <a:pt x="516" y="175"/>
                  </a:lnTo>
                  <a:lnTo>
                    <a:pt x="542" y="180"/>
                  </a:lnTo>
                  <a:lnTo>
                    <a:pt x="563" y="217"/>
                  </a:lnTo>
                  <a:lnTo>
                    <a:pt x="713" y="217"/>
                  </a:lnTo>
                  <a:lnTo>
                    <a:pt x="707" y="228"/>
                  </a:lnTo>
                  <a:lnTo>
                    <a:pt x="563" y="223"/>
                  </a:lnTo>
                  <a:lnTo>
                    <a:pt x="537" y="191"/>
                  </a:lnTo>
                  <a:lnTo>
                    <a:pt x="516" y="186"/>
                  </a:lnTo>
                  <a:lnTo>
                    <a:pt x="454" y="101"/>
                  </a:lnTo>
                  <a:lnTo>
                    <a:pt x="439" y="85"/>
                  </a:lnTo>
                  <a:lnTo>
                    <a:pt x="377" y="74"/>
                  </a:lnTo>
                  <a:lnTo>
                    <a:pt x="351" y="96"/>
                  </a:lnTo>
                  <a:lnTo>
                    <a:pt x="346" y="143"/>
                  </a:lnTo>
                  <a:lnTo>
                    <a:pt x="325" y="138"/>
                  </a:lnTo>
                  <a:lnTo>
                    <a:pt x="300" y="149"/>
                  </a:lnTo>
                  <a:lnTo>
                    <a:pt x="289" y="202"/>
                  </a:lnTo>
                  <a:lnTo>
                    <a:pt x="201" y="191"/>
                  </a:lnTo>
                  <a:lnTo>
                    <a:pt x="165" y="212"/>
                  </a:lnTo>
                  <a:lnTo>
                    <a:pt x="150" y="207"/>
                  </a:lnTo>
                  <a:lnTo>
                    <a:pt x="93" y="292"/>
                  </a:lnTo>
                  <a:lnTo>
                    <a:pt x="36" y="313"/>
                  </a:lnTo>
                  <a:lnTo>
                    <a:pt x="26" y="350"/>
                  </a:lnTo>
                  <a:lnTo>
                    <a:pt x="0" y="361"/>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2" name=""/>
            <p:cNvSpPr/>
            <p:nvPr/>
          </p:nvSpPr>
          <p:spPr>
            <a:xfrm>
              <a:off x="3264480" y="3010320"/>
              <a:ext cx="1347840" cy="654480"/>
            </a:xfrm>
            <a:custGeom>
              <a:avLst/>
              <a:gdLst/>
              <a:ahLst/>
              <a:rect l="l" t="t" r="r" b="b"/>
              <a:pathLst>
                <a:path w="821" h="376">
                  <a:moveTo>
                    <a:pt x="0" y="37"/>
                  </a:moveTo>
                  <a:lnTo>
                    <a:pt x="11" y="31"/>
                  </a:lnTo>
                  <a:lnTo>
                    <a:pt x="93" y="42"/>
                  </a:lnTo>
                  <a:lnTo>
                    <a:pt x="109" y="31"/>
                  </a:lnTo>
                  <a:lnTo>
                    <a:pt x="155" y="21"/>
                  </a:lnTo>
                  <a:lnTo>
                    <a:pt x="186" y="26"/>
                  </a:lnTo>
                  <a:lnTo>
                    <a:pt x="207" y="21"/>
                  </a:lnTo>
                  <a:lnTo>
                    <a:pt x="233" y="31"/>
                  </a:lnTo>
                  <a:lnTo>
                    <a:pt x="238" y="47"/>
                  </a:lnTo>
                  <a:lnTo>
                    <a:pt x="264" y="47"/>
                  </a:lnTo>
                  <a:lnTo>
                    <a:pt x="300" y="58"/>
                  </a:lnTo>
                  <a:lnTo>
                    <a:pt x="377" y="53"/>
                  </a:lnTo>
                  <a:lnTo>
                    <a:pt x="465" y="26"/>
                  </a:lnTo>
                  <a:lnTo>
                    <a:pt x="517" y="31"/>
                  </a:lnTo>
                  <a:lnTo>
                    <a:pt x="579" y="0"/>
                  </a:lnTo>
                  <a:lnTo>
                    <a:pt x="651" y="31"/>
                  </a:lnTo>
                  <a:lnTo>
                    <a:pt x="703" y="16"/>
                  </a:lnTo>
                  <a:lnTo>
                    <a:pt x="785" y="10"/>
                  </a:lnTo>
                  <a:lnTo>
                    <a:pt x="770" y="31"/>
                  </a:lnTo>
                  <a:lnTo>
                    <a:pt x="754" y="90"/>
                  </a:lnTo>
                  <a:lnTo>
                    <a:pt x="718" y="122"/>
                  </a:lnTo>
                  <a:lnTo>
                    <a:pt x="713" y="143"/>
                  </a:lnTo>
                  <a:lnTo>
                    <a:pt x="692" y="148"/>
                  </a:lnTo>
                  <a:lnTo>
                    <a:pt x="713" y="212"/>
                  </a:lnTo>
                  <a:lnTo>
                    <a:pt x="713" y="259"/>
                  </a:lnTo>
                  <a:lnTo>
                    <a:pt x="697" y="275"/>
                  </a:lnTo>
                  <a:lnTo>
                    <a:pt x="697" y="328"/>
                  </a:lnTo>
                  <a:lnTo>
                    <a:pt x="801" y="349"/>
                  </a:lnTo>
                  <a:lnTo>
                    <a:pt x="821" y="376"/>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3" name=""/>
            <p:cNvSpPr/>
            <p:nvPr/>
          </p:nvSpPr>
          <p:spPr>
            <a:xfrm>
              <a:off x="4367880" y="3083760"/>
              <a:ext cx="516960" cy="203040"/>
            </a:xfrm>
            <a:custGeom>
              <a:avLst/>
              <a:gdLst/>
              <a:ahLst/>
              <a:rect l="l" t="t" r="r" b="b"/>
              <a:pathLst>
                <a:path w="315" h="117">
                  <a:moveTo>
                    <a:pt x="0" y="95"/>
                  </a:moveTo>
                  <a:lnTo>
                    <a:pt x="25" y="80"/>
                  </a:lnTo>
                  <a:lnTo>
                    <a:pt x="77" y="69"/>
                  </a:lnTo>
                  <a:lnTo>
                    <a:pt x="139" y="58"/>
                  </a:lnTo>
                  <a:lnTo>
                    <a:pt x="160" y="106"/>
                  </a:lnTo>
                  <a:lnTo>
                    <a:pt x="180" y="117"/>
                  </a:lnTo>
                  <a:lnTo>
                    <a:pt x="242" y="64"/>
                  </a:lnTo>
                  <a:lnTo>
                    <a:pt x="304" y="58"/>
                  </a:lnTo>
                  <a:lnTo>
                    <a:pt x="315"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4" name=""/>
            <p:cNvSpPr/>
            <p:nvPr/>
          </p:nvSpPr>
          <p:spPr>
            <a:xfrm>
              <a:off x="4036320" y="3055680"/>
              <a:ext cx="347760" cy="905040"/>
            </a:xfrm>
            <a:custGeom>
              <a:avLst/>
              <a:gdLst/>
              <a:ahLst/>
              <a:rect l="l" t="t" r="r" b="b"/>
              <a:pathLst>
                <a:path w="212" h="520">
                  <a:moveTo>
                    <a:pt x="0" y="0"/>
                  </a:moveTo>
                  <a:lnTo>
                    <a:pt x="129" y="101"/>
                  </a:lnTo>
                  <a:lnTo>
                    <a:pt x="171" y="164"/>
                  </a:lnTo>
                  <a:lnTo>
                    <a:pt x="160" y="228"/>
                  </a:lnTo>
                  <a:lnTo>
                    <a:pt x="212" y="292"/>
                  </a:lnTo>
                  <a:lnTo>
                    <a:pt x="196" y="313"/>
                  </a:lnTo>
                  <a:lnTo>
                    <a:pt x="5" y="520"/>
                  </a:lnTo>
                  <a:lnTo>
                    <a:pt x="16" y="408"/>
                  </a:lnTo>
                  <a:lnTo>
                    <a:pt x="26" y="276"/>
                  </a:lnTo>
                  <a:lnTo>
                    <a:pt x="42" y="26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5" name=""/>
            <p:cNvSpPr/>
            <p:nvPr/>
          </p:nvSpPr>
          <p:spPr>
            <a:xfrm>
              <a:off x="3985200" y="2446560"/>
              <a:ext cx="1017720" cy="765720"/>
            </a:xfrm>
            <a:custGeom>
              <a:avLst/>
              <a:gdLst/>
              <a:ahLst/>
              <a:rect l="l" t="t" r="r" b="b"/>
              <a:pathLst>
                <a:path w="620" h="440">
                  <a:moveTo>
                    <a:pt x="486" y="6"/>
                  </a:moveTo>
                  <a:lnTo>
                    <a:pt x="620" y="0"/>
                  </a:lnTo>
                  <a:lnTo>
                    <a:pt x="615" y="75"/>
                  </a:lnTo>
                  <a:lnTo>
                    <a:pt x="604" y="96"/>
                  </a:lnTo>
                  <a:lnTo>
                    <a:pt x="553" y="80"/>
                  </a:lnTo>
                  <a:lnTo>
                    <a:pt x="542" y="43"/>
                  </a:lnTo>
                  <a:lnTo>
                    <a:pt x="491" y="32"/>
                  </a:lnTo>
                  <a:lnTo>
                    <a:pt x="486" y="6"/>
                  </a:lnTo>
                  <a:lnTo>
                    <a:pt x="460" y="122"/>
                  </a:lnTo>
                  <a:lnTo>
                    <a:pt x="372" y="212"/>
                  </a:lnTo>
                  <a:lnTo>
                    <a:pt x="295" y="223"/>
                  </a:lnTo>
                  <a:lnTo>
                    <a:pt x="295" y="202"/>
                  </a:lnTo>
                  <a:lnTo>
                    <a:pt x="279" y="223"/>
                  </a:lnTo>
                  <a:lnTo>
                    <a:pt x="207" y="228"/>
                  </a:lnTo>
                  <a:lnTo>
                    <a:pt x="145" y="207"/>
                  </a:lnTo>
                  <a:lnTo>
                    <a:pt x="5" y="223"/>
                  </a:lnTo>
                  <a:lnTo>
                    <a:pt x="26" y="297"/>
                  </a:lnTo>
                  <a:lnTo>
                    <a:pt x="0" y="440"/>
                  </a:lnTo>
                  <a:lnTo>
                    <a:pt x="16" y="430"/>
                  </a:lnTo>
                  <a:lnTo>
                    <a:pt x="36" y="43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6" name=""/>
            <p:cNvSpPr/>
            <p:nvPr/>
          </p:nvSpPr>
          <p:spPr>
            <a:xfrm>
              <a:off x="4044600" y="3204000"/>
              <a:ext cx="68760" cy="8640"/>
            </a:xfrm>
            <a:custGeom>
              <a:avLst/>
              <a:gdLst/>
              <a:ahLst/>
              <a:rect l="l" t="t" r="r" b="b"/>
              <a:pathLst>
                <a:path w="42" h="5">
                  <a:moveTo>
                    <a:pt x="0" y="0"/>
                  </a:moveTo>
                  <a:lnTo>
                    <a:pt x="11" y="0"/>
                  </a:lnTo>
                  <a:lnTo>
                    <a:pt x="31" y="5"/>
                  </a:lnTo>
                  <a:lnTo>
                    <a:pt x="42" y="5"/>
                  </a:lnTo>
                </a:path>
              </a:pathLst>
            </a:custGeom>
            <a:noFill/>
            <a:ln w="792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837" name=""/>
            <p:cNvSpPr/>
            <p:nvPr/>
          </p:nvSpPr>
          <p:spPr>
            <a:xfrm>
              <a:off x="4113360" y="3195000"/>
              <a:ext cx="50760" cy="17280"/>
            </a:xfrm>
            <a:custGeom>
              <a:avLst/>
              <a:gdLst/>
              <a:ahLst/>
              <a:rect l="l" t="t" r="r" b="b"/>
              <a:pathLst>
                <a:path w="31" h="10">
                  <a:moveTo>
                    <a:pt x="0" y="10"/>
                  </a:moveTo>
                  <a:lnTo>
                    <a:pt x="10" y="5"/>
                  </a:lnTo>
                  <a:lnTo>
                    <a:pt x="20" y="0"/>
                  </a:lnTo>
                  <a:lnTo>
                    <a:pt x="31" y="0"/>
                  </a:lnTo>
                </a:path>
              </a:pathLst>
            </a:custGeom>
            <a:no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838" name=""/>
            <p:cNvSpPr/>
            <p:nvPr/>
          </p:nvSpPr>
          <p:spPr>
            <a:xfrm>
              <a:off x="3952440" y="2594160"/>
              <a:ext cx="227880" cy="600480"/>
            </a:xfrm>
            <a:custGeom>
              <a:avLst/>
              <a:gdLst/>
              <a:ahLst/>
              <a:rect l="l" t="t" r="r" b="b"/>
              <a:pathLst>
                <a:path w="139" h="345">
                  <a:moveTo>
                    <a:pt x="129" y="345"/>
                  </a:moveTo>
                  <a:lnTo>
                    <a:pt x="139" y="292"/>
                  </a:lnTo>
                  <a:lnTo>
                    <a:pt x="41" y="207"/>
                  </a:lnTo>
                  <a:lnTo>
                    <a:pt x="56" y="196"/>
                  </a:lnTo>
                  <a:lnTo>
                    <a:pt x="62" y="138"/>
                  </a:lnTo>
                  <a:lnTo>
                    <a:pt x="51" y="133"/>
                  </a:lnTo>
                  <a:lnTo>
                    <a:pt x="62" y="127"/>
                  </a:lnTo>
                  <a:lnTo>
                    <a:pt x="77" y="74"/>
                  </a:lnTo>
                  <a:lnTo>
                    <a:pt x="46" y="32"/>
                  </a:lnTo>
                  <a:lnTo>
                    <a:pt x="0" y="11"/>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9" name=""/>
            <p:cNvSpPr/>
            <p:nvPr/>
          </p:nvSpPr>
          <p:spPr>
            <a:xfrm>
              <a:off x="4901400" y="2613600"/>
              <a:ext cx="67320" cy="221040"/>
            </a:xfrm>
            <a:custGeom>
              <a:avLst/>
              <a:gdLst/>
              <a:ahLst/>
              <a:rect l="l" t="t" r="r" b="b"/>
              <a:pathLst>
                <a:path w="41" h="127">
                  <a:moveTo>
                    <a:pt x="41" y="0"/>
                  </a:moveTo>
                  <a:lnTo>
                    <a:pt x="31" y="32"/>
                  </a:lnTo>
                  <a:lnTo>
                    <a:pt x="31" y="69"/>
                  </a:lnTo>
                  <a:lnTo>
                    <a:pt x="15" y="85"/>
                  </a:lnTo>
                  <a:lnTo>
                    <a:pt x="0" y="12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0" name=""/>
            <p:cNvSpPr/>
            <p:nvPr/>
          </p:nvSpPr>
          <p:spPr>
            <a:xfrm>
              <a:off x="4740480" y="2669400"/>
              <a:ext cx="244440" cy="248760"/>
            </a:xfrm>
            <a:custGeom>
              <a:avLst/>
              <a:gdLst/>
              <a:ahLst/>
              <a:rect l="l" t="t" r="r" b="b"/>
              <a:pathLst>
                <a:path w="149" h="143">
                  <a:moveTo>
                    <a:pt x="0" y="0"/>
                  </a:moveTo>
                  <a:lnTo>
                    <a:pt x="0" y="47"/>
                  </a:lnTo>
                  <a:lnTo>
                    <a:pt x="51" y="84"/>
                  </a:lnTo>
                  <a:lnTo>
                    <a:pt x="149" y="143"/>
                  </a:lnTo>
                  <a:lnTo>
                    <a:pt x="113" y="111"/>
                  </a:lnTo>
                  <a:lnTo>
                    <a:pt x="113" y="9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1" name=""/>
            <p:cNvSpPr/>
            <p:nvPr/>
          </p:nvSpPr>
          <p:spPr>
            <a:xfrm>
              <a:off x="4799880" y="2806560"/>
              <a:ext cx="278640" cy="324000"/>
            </a:xfrm>
            <a:custGeom>
              <a:avLst/>
              <a:gdLst/>
              <a:ahLst/>
              <a:rect l="l" t="t" r="r" b="b"/>
              <a:pathLst>
                <a:path w="170" h="186">
                  <a:moveTo>
                    <a:pt x="0" y="0"/>
                  </a:moveTo>
                  <a:lnTo>
                    <a:pt x="67" y="164"/>
                  </a:lnTo>
                  <a:lnTo>
                    <a:pt x="150" y="186"/>
                  </a:lnTo>
                  <a:lnTo>
                    <a:pt x="170" y="17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2" name=""/>
            <p:cNvSpPr/>
            <p:nvPr/>
          </p:nvSpPr>
          <p:spPr>
            <a:xfrm>
              <a:off x="4782960" y="3018960"/>
              <a:ext cx="126360" cy="73080"/>
            </a:xfrm>
            <a:custGeom>
              <a:avLst/>
              <a:gdLst/>
              <a:ahLst/>
              <a:rect l="l" t="t" r="r" b="b"/>
              <a:pathLst>
                <a:path w="77" h="42">
                  <a:moveTo>
                    <a:pt x="77" y="42"/>
                  </a:moveTo>
                  <a:lnTo>
                    <a:pt x="56" y="42"/>
                  </a:lnTo>
                  <a:lnTo>
                    <a:pt x="31" y="37"/>
                  </a:lnTo>
                  <a:lnTo>
                    <a:pt x="5" y="26"/>
                  </a:lnTo>
                  <a:lnTo>
                    <a:pt x="5" y="11"/>
                  </a:lnTo>
                  <a:lnTo>
                    <a:pt x="0" y="0"/>
                  </a:lnTo>
                </a:path>
              </a:pathLst>
            </a:custGeom>
            <a:noFill/>
            <a:ln w="7920">
              <a:solidFill>
                <a:srgbClr val="ffffff"/>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843" name=""/>
            <p:cNvSpPr/>
            <p:nvPr/>
          </p:nvSpPr>
          <p:spPr>
            <a:xfrm>
              <a:off x="4791600" y="2927160"/>
              <a:ext cx="58680" cy="221040"/>
            </a:xfrm>
            <a:custGeom>
              <a:avLst/>
              <a:gdLst/>
              <a:ahLst/>
              <a:rect l="l" t="t" r="r" b="b"/>
              <a:pathLst>
                <a:path w="36" h="127">
                  <a:moveTo>
                    <a:pt x="36" y="0"/>
                  </a:moveTo>
                  <a:lnTo>
                    <a:pt x="20" y="32"/>
                  </a:lnTo>
                  <a:lnTo>
                    <a:pt x="5" y="53"/>
                  </a:lnTo>
                  <a:lnTo>
                    <a:pt x="0" y="12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4" name=""/>
            <p:cNvSpPr/>
            <p:nvPr/>
          </p:nvSpPr>
          <p:spPr>
            <a:xfrm>
              <a:off x="4732560" y="3064320"/>
              <a:ext cx="109800" cy="342720"/>
            </a:xfrm>
            <a:custGeom>
              <a:avLst/>
              <a:gdLst/>
              <a:ahLst/>
              <a:rect l="l" t="t" r="r" b="b"/>
              <a:pathLst>
                <a:path w="67" h="197">
                  <a:moveTo>
                    <a:pt x="41" y="0"/>
                  </a:moveTo>
                  <a:lnTo>
                    <a:pt x="5" y="22"/>
                  </a:lnTo>
                  <a:lnTo>
                    <a:pt x="0" y="38"/>
                  </a:lnTo>
                  <a:lnTo>
                    <a:pt x="0" y="53"/>
                  </a:lnTo>
                  <a:lnTo>
                    <a:pt x="10" y="69"/>
                  </a:lnTo>
                  <a:lnTo>
                    <a:pt x="20" y="75"/>
                  </a:lnTo>
                  <a:lnTo>
                    <a:pt x="36" y="91"/>
                  </a:lnTo>
                  <a:lnTo>
                    <a:pt x="67" y="133"/>
                  </a:lnTo>
                  <a:lnTo>
                    <a:pt x="56" y="165"/>
                  </a:lnTo>
                  <a:lnTo>
                    <a:pt x="67" y="19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5" name=""/>
            <p:cNvSpPr/>
            <p:nvPr/>
          </p:nvSpPr>
          <p:spPr>
            <a:xfrm>
              <a:off x="4824360" y="3231360"/>
              <a:ext cx="254160" cy="120240"/>
            </a:xfrm>
            <a:custGeom>
              <a:avLst/>
              <a:gdLst/>
              <a:ahLst/>
              <a:rect l="l" t="t" r="r" b="b"/>
              <a:pathLst>
                <a:path w="155" h="69">
                  <a:moveTo>
                    <a:pt x="0" y="69"/>
                  </a:moveTo>
                  <a:lnTo>
                    <a:pt x="88" y="0"/>
                  </a:lnTo>
                  <a:lnTo>
                    <a:pt x="155"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6" name=""/>
            <p:cNvSpPr/>
            <p:nvPr/>
          </p:nvSpPr>
          <p:spPr>
            <a:xfrm>
              <a:off x="4502520" y="2935800"/>
              <a:ext cx="559800" cy="497520"/>
            </a:xfrm>
            <a:custGeom>
              <a:avLst/>
              <a:gdLst/>
              <a:ahLst/>
              <a:rect l="l" t="t" r="r" b="b"/>
              <a:pathLst>
                <a:path w="341" h="286">
                  <a:moveTo>
                    <a:pt x="341" y="286"/>
                  </a:moveTo>
                  <a:lnTo>
                    <a:pt x="331" y="276"/>
                  </a:lnTo>
                  <a:lnTo>
                    <a:pt x="243" y="276"/>
                  </a:lnTo>
                  <a:lnTo>
                    <a:pt x="207" y="260"/>
                  </a:lnTo>
                  <a:lnTo>
                    <a:pt x="212" y="239"/>
                  </a:lnTo>
                  <a:lnTo>
                    <a:pt x="0" y="228"/>
                  </a:lnTo>
                  <a:lnTo>
                    <a:pt x="0" y="80"/>
                  </a:lnTo>
                  <a:lnTo>
                    <a:pt x="31" y="53"/>
                  </a:lnTo>
                  <a:lnTo>
                    <a:pt x="47" y="69"/>
                  </a:lnTo>
                  <a:lnTo>
                    <a:pt x="145" y="27"/>
                  </a:lnTo>
                  <a:lnTo>
                    <a:pt x="212"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7" name=""/>
            <p:cNvSpPr/>
            <p:nvPr/>
          </p:nvSpPr>
          <p:spPr>
            <a:xfrm>
              <a:off x="4561560" y="2972160"/>
              <a:ext cx="254520" cy="120240"/>
            </a:xfrm>
            <a:custGeom>
              <a:avLst/>
              <a:gdLst/>
              <a:ahLst/>
              <a:rect l="l" t="t" r="r" b="b"/>
              <a:pathLst>
                <a:path w="155" h="69">
                  <a:moveTo>
                    <a:pt x="155" y="0"/>
                  </a:moveTo>
                  <a:lnTo>
                    <a:pt x="119" y="11"/>
                  </a:lnTo>
                  <a:lnTo>
                    <a:pt x="6" y="69"/>
                  </a:lnTo>
                  <a:lnTo>
                    <a:pt x="0" y="38"/>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8" name=""/>
            <p:cNvSpPr/>
            <p:nvPr/>
          </p:nvSpPr>
          <p:spPr>
            <a:xfrm>
              <a:off x="4121640" y="3323880"/>
              <a:ext cx="388800" cy="240120"/>
            </a:xfrm>
            <a:custGeom>
              <a:avLst/>
              <a:gdLst/>
              <a:ahLst/>
              <a:rect l="l" t="t" r="r" b="b"/>
              <a:pathLst>
                <a:path w="237" h="138">
                  <a:moveTo>
                    <a:pt x="0" y="127"/>
                  </a:moveTo>
                  <a:lnTo>
                    <a:pt x="150" y="138"/>
                  </a:lnTo>
                  <a:lnTo>
                    <a:pt x="191" y="53"/>
                  </a:lnTo>
                  <a:lnTo>
                    <a:pt x="227" y="26"/>
                  </a:lnTo>
                  <a:lnTo>
                    <a:pt x="237"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9" name=""/>
            <p:cNvSpPr/>
            <p:nvPr/>
          </p:nvSpPr>
          <p:spPr>
            <a:xfrm>
              <a:off x="4349880" y="3564360"/>
              <a:ext cx="543240" cy="754920"/>
            </a:xfrm>
            <a:custGeom>
              <a:avLst/>
              <a:gdLst/>
              <a:ahLst/>
              <a:rect l="l" t="t" r="r" b="b"/>
              <a:pathLst>
                <a:path w="331" h="434">
                  <a:moveTo>
                    <a:pt x="269" y="376"/>
                  </a:moveTo>
                  <a:lnTo>
                    <a:pt x="258" y="376"/>
                  </a:lnTo>
                  <a:lnTo>
                    <a:pt x="248" y="392"/>
                  </a:lnTo>
                  <a:lnTo>
                    <a:pt x="160" y="387"/>
                  </a:lnTo>
                  <a:lnTo>
                    <a:pt x="171" y="397"/>
                  </a:lnTo>
                  <a:lnTo>
                    <a:pt x="160" y="413"/>
                  </a:lnTo>
                  <a:lnTo>
                    <a:pt x="181" y="434"/>
                  </a:lnTo>
                  <a:lnTo>
                    <a:pt x="145" y="429"/>
                  </a:lnTo>
                  <a:lnTo>
                    <a:pt x="129" y="397"/>
                  </a:lnTo>
                  <a:lnTo>
                    <a:pt x="129" y="185"/>
                  </a:lnTo>
                  <a:lnTo>
                    <a:pt x="52" y="148"/>
                  </a:lnTo>
                  <a:lnTo>
                    <a:pt x="5" y="10"/>
                  </a:lnTo>
                  <a:lnTo>
                    <a:pt x="0" y="0"/>
                  </a:lnTo>
                  <a:lnTo>
                    <a:pt x="21" y="0"/>
                  </a:lnTo>
                  <a:lnTo>
                    <a:pt x="145" y="143"/>
                  </a:lnTo>
                  <a:lnTo>
                    <a:pt x="165" y="137"/>
                  </a:lnTo>
                  <a:lnTo>
                    <a:pt x="207" y="137"/>
                  </a:lnTo>
                  <a:lnTo>
                    <a:pt x="253" y="164"/>
                  </a:lnTo>
                  <a:lnTo>
                    <a:pt x="295" y="169"/>
                  </a:lnTo>
                  <a:lnTo>
                    <a:pt x="305" y="222"/>
                  </a:lnTo>
                  <a:lnTo>
                    <a:pt x="331" y="222"/>
                  </a:lnTo>
                  <a:lnTo>
                    <a:pt x="331" y="243"/>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0" name=""/>
            <p:cNvSpPr/>
            <p:nvPr/>
          </p:nvSpPr>
          <p:spPr>
            <a:xfrm>
              <a:off x="4824360" y="3997800"/>
              <a:ext cx="245880" cy="212040"/>
            </a:xfrm>
            <a:custGeom>
              <a:avLst/>
              <a:gdLst/>
              <a:ahLst/>
              <a:rect l="l" t="t" r="r" b="b"/>
              <a:pathLst>
                <a:path w="150" h="122">
                  <a:moveTo>
                    <a:pt x="0" y="122"/>
                  </a:moveTo>
                  <a:lnTo>
                    <a:pt x="21" y="106"/>
                  </a:lnTo>
                  <a:lnTo>
                    <a:pt x="47" y="100"/>
                  </a:lnTo>
                  <a:lnTo>
                    <a:pt x="52" y="63"/>
                  </a:lnTo>
                  <a:lnTo>
                    <a:pt x="47" y="47"/>
                  </a:lnTo>
                  <a:lnTo>
                    <a:pt x="62" y="37"/>
                  </a:lnTo>
                  <a:lnTo>
                    <a:pt x="68" y="26"/>
                  </a:lnTo>
                  <a:lnTo>
                    <a:pt x="104" y="10"/>
                  </a:lnTo>
                  <a:lnTo>
                    <a:pt x="114" y="21"/>
                  </a:lnTo>
                  <a:lnTo>
                    <a:pt x="140" y="0"/>
                  </a:lnTo>
                  <a:lnTo>
                    <a:pt x="150" y="10"/>
                  </a:lnTo>
                  <a:lnTo>
                    <a:pt x="150" y="9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1" name=""/>
            <p:cNvSpPr/>
            <p:nvPr/>
          </p:nvSpPr>
          <p:spPr>
            <a:xfrm>
              <a:off x="4791600" y="3997800"/>
              <a:ext cx="101520" cy="221040"/>
            </a:xfrm>
            <a:custGeom>
              <a:avLst/>
              <a:gdLst/>
              <a:ahLst/>
              <a:rect l="l" t="t" r="r" b="b"/>
              <a:pathLst>
                <a:path w="62" h="127">
                  <a:moveTo>
                    <a:pt x="62" y="0"/>
                  </a:moveTo>
                  <a:lnTo>
                    <a:pt x="62" y="16"/>
                  </a:lnTo>
                  <a:lnTo>
                    <a:pt x="15" y="47"/>
                  </a:lnTo>
                  <a:lnTo>
                    <a:pt x="0" y="69"/>
                  </a:lnTo>
                  <a:lnTo>
                    <a:pt x="10" y="74"/>
                  </a:lnTo>
                  <a:lnTo>
                    <a:pt x="15" y="106"/>
                  </a:lnTo>
                  <a:lnTo>
                    <a:pt x="10" y="12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2" name=""/>
            <p:cNvSpPr/>
            <p:nvPr/>
          </p:nvSpPr>
          <p:spPr>
            <a:xfrm>
              <a:off x="4240080" y="3922560"/>
              <a:ext cx="280440" cy="323640"/>
            </a:xfrm>
            <a:custGeom>
              <a:avLst/>
              <a:gdLst/>
              <a:ahLst/>
              <a:rect l="l" t="t" r="r" b="b"/>
              <a:pathLst>
                <a:path w="171" h="186">
                  <a:moveTo>
                    <a:pt x="114" y="186"/>
                  </a:moveTo>
                  <a:lnTo>
                    <a:pt x="165" y="122"/>
                  </a:lnTo>
                  <a:lnTo>
                    <a:pt x="171" y="85"/>
                  </a:lnTo>
                  <a:lnTo>
                    <a:pt x="26" y="0"/>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3" name=""/>
            <p:cNvSpPr/>
            <p:nvPr/>
          </p:nvSpPr>
          <p:spPr>
            <a:xfrm>
              <a:off x="4070880" y="4237560"/>
              <a:ext cx="58680" cy="17280"/>
            </a:xfrm>
            <a:prstGeom prst="line">
              <a:avLst/>
            </a:prstGeom>
            <a:ln w="7920">
              <a:solidFill>
                <a:srgbClr val="ffffff"/>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854" name=""/>
            <p:cNvSpPr/>
            <p:nvPr/>
          </p:nvSpPr>
          <p:spPr>
            <a:xfrm>
              <a:off x="5011200" y="1995480"/>
              <a:ext cx="508680" cy="987120"/>
            </a:xfrm>
            <a:custGeom>
              <a:avLst/>
              <a:gdLst/>
              <a:ahLst/>
              <a:rect l="l" t="t" r="r" b="b"/>
              <a:pathLst>
                <a:path w="310" h="567">
                  <a:moveTo>
                    <a:pt x="0" y="551"/>
                  </a:moveTo>
                  <a:lnTo>
                    <a:pt x="36" y="556"/>
                  </a:lnTo>
                  <a:lnTo>
                    <a:pt x="88" y="556"/>
                  </a:lnTo>
                  <a:lnTo>
                    <a:pt x="93" y="567"/>
                  </a:lnTo>
                  <a:lnTo>
                    <a:pt x="114" y="567"/>
                  </a:lnTo>
                  <a:lnTo>
                    <a:pt x="119" y="556"/>
                  </a:lnTo>
                  <a:lnTo>
                    <a:pt x="150" y="561"/>
                  </a:lnTo>
                  <a:lnTo>
                    <a:pt x="191" y="561"/>
                  </a:lnTo>
                  <a:lnTo>
                    <a:pt x="222" y="561"/>
                  </a:lnTo>
                  <a:lnTo>
                    <a:pt x="248" y="561"/>
                  </a:lnTo>
                  <a:lnTo>
                    <a:pt x="305" y="561"/>
                  </a:lnTo>
                  <a:lnTo>
                    <a:pt x="305" y="567"/>
                  </a:lnTo>
                  <a:lnTo>
                    <a:pt x="310" y="556"/>
                  </a:lnTo>
                  <a:lnTo>
                    <a:pt x="289" y="381"/>
                  </a:lnTo>
                  <a:lnTo>
                    <a:pt x="237" y="302"/>
                  </a:lnTo>
                  <a:lnTo>
                    <a:pt x="227" y="296"/>
                  </a:lnTo>
                  <a:lnTo>
                    <a:pt x="191" y="206"/>
                  </a:lnTo>
                  <a:lnTo>
                    <a:pt x="175" y="180"/>
                  </a:lnTo>
                  <a:lnTo>
                    <a:pt x="170" y="137"/>
                  </a:lnTo>
                  <a:lnTo>
                    <a:pt x="155" y="90"/>
                  </a:lnTo>
                  <a:lnTo>
                    <a:pt x="150" y="90"/>
                  </a:lnTo>
                  <a:lnTo>
                    <a:pt x="103"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5" name=""/>
            <p:cNvSpPr/>
            <p:nvPr/>
          </p:nvSpPr>
          <p:spPr>
            <a:xfrm>
              <a:off x="5003280" y="2927160"/>
              <a:ext cx="508680" cy="156600"/>
            </a:xfrm>
            <a:custGeom>
              <a:avLst/>
              <a:gdLst/>
              <a:ahLst/>
              <a:rect l="l" t="t" r="r" b="b"/>
              <a:pathLst>
                <a:path w="310" h="90">
                  <a:moveTo>
                    <a:pt x="0" y="0"/>
                  </a:moveTo>
                  <a:lnTo>
                    <a:pt x="88" y="5"/>
                  </a:lnTo>
                  <a:lnTo>
                    <a:pt x="93" y="11"/>
                  </a:lnTo>
                  <a:lnTo>
                    <a:pt x="217" y="11"/>
                  </a:lnTo>
                  <a:lnTo>
                    <a:pt x="237" y="21"/>
                  </a:lnTo>
                  <a:lnTo>
                    <a:pt x="242" y="64"/>
                  </a:lnTo>
                  <a:lnTo>
                    <a:pt x="289" y="69"/>
                  </a:lnTo>
                  <a:lnTo>
                    <a:pt x="294" y="79"/>
                  </a:lnTo>
                  <a:lnTo>
                    <a:pt x="304" y="85"/>
                  </a:lnTo>
                  <a:lnTo>
                    <a:pt x="310" y="9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6" name=""/>
            <p:cNvSpPr/>
            <p:nvPr/>
          </p:nvSpPr>
          <p:spPr>
            <a:xfrm>
              <a:off x="5164200" y="2963520"/>
              <a:ext cx="1186560" cy="536040"/>
            </a:xfrm>
            <a:custGeom>
              <a:avLst/>
              <a:gdLst/>
              <a:ahLst/>
              <a:rect l="l" t="t" r="r" b="b"/>
              <a:pathLst>
                <a:path w="723" h="308">
                  <a:moveTo>
                    <a:pt x="418" y="164"/>
                  </a:moveTo>
                  <a:lnTo>
                    <a:pt x="408" y="175"/>
                  </a:lnTo>
                  <a:lnTo>
                    <a:pt x="377" y="175"/>
                  </a:lnTo>
                  <a:lnTo>
                    <a:pt x="330" y="196"/>
                  </a:lnTo>
                  <a:lnTo>
                    <a:pt x="253" y="196"/>
                  </a:lnTo>
                  <a:lnTo>
                    <a:pt x="253" y="233"/>
                  </a:lnTo>
                  <a:lnTo>
                    <a:pt x="222" y="249"/>
                  </a:lnTo>
                  <a:lnTo>
                    <a:pt x="165" y="223"/>
                  </a:lnTo>
                  <a:lnTo>
                    <a:pt x="98" y="270"/>
                  </a:lnTo>
                  <a:lnTo>
                    <a:pt x="15" y="270"/>
                  </a:lnTo>
                  <a:lnTo>
                    <a:pt x="10" y="217"/>
                  </a:lnTo>
                  <a:lnTo>
                    <a:pt x="15" y="159"/>
                  </a:lnTo>
                  <a:lnTo>
                    <a:pt x="21" y="69"/>
                  </a:lnTo>
                  <a:lnTo>
                    <a:pt x="21" y="16"/>
                  </a:lnTo>
                  <a:lnTo>
                    <a:pt x="0" y="16"/>
                  </a:lnTo>
                  <a:lnTo>
                    <a:pt x="0" y="5"/>
                  </a:lnTo>
                  <a:lnTo>
                    <a:pt x="21" y="0"/>
                  </a:lnTo>
                  <a:lnTo>
                    <a:pt x="46" y="0"/>
                  </a:lnTo>
                  <a:lnTo>
                    <a:pt x="82" y="27"/>
                  </a:lnTo>
                  <a:lnTo>
                    <a:pt x="206" y="27"/>
                  </a:lnTo>
                  <a:lnTo>
                    <a:pt x="212" y="16"/>
                  </a:lnTo>
                  <a:lnTo>
                    <a:pt x="227" y="32"/>
                  </a:lnTo>
                  <a:lnTo>
                    <a:pt x="325" y="48"/>
                  </a:lnTo>
                  <a:lnTo>
                    <a:pt x="335" y="53"/>
                  </a:lnTo>
                  <a:lnTo>
                    <a:pt x="356" y="58"/>
                  </a:lnTo>
                  <a:lnTo>
                    <a:pt x="366" y="74"/>
                  </a:lnTo>
                  <a:lnTo>
                    <a:pt x="382" y="64"/>
                  </a:lnTo>
                  <a:lnTo>
                    <a:pt x="485" y="74"/>
                  </a:lnTo>
                  <a:lnTo>
                    <a:pt x="439" y="106"/>
                  </a:lnTo>
                  <a:lnTo>
                    <a:pt x="459" y="106"/>
                  </a:lnTo>
                  <a:lnTo>
                    <a:pt x="470" y="149"/>
                  </a:lnTo>
                  <a:lnTo>
                    <a:pt x="501" y="122"/>
                  </a:lnTo>
                  <a:lnTo>
                    <a:pt x="578" y="180"/>
                  </a:lnTo>
                  <a:lnTo>
                    <a:pt x="609" y="164"/>
                  </a:lnTo>
                  <a:lnTo>
                    <a:pt x="650" y="164"/>
                  </a:lnTo>
                  <a:lnTo>
                    <a:pt x="723" y="159"/>
                  </a:lnTo>
                  <a:lnTo>
                    <a:pt x="723" y="180"/>
                  </a:lnTo>
                  <a:lnTo>
                    <a:pt x="707" y="180"/>
                  </a:lnTo>
                  <a:lnTo>
                    <a:pt x="692" y="186"/>
                  </a:lnTo>
                  <a:lnTo>
                    <a:pt x="687" y="191"/>
                  </a:lnTo>
                  <a:lnTo>
                    <a:pt x="645" y="207"/>
                  </a:lnTo>
                  <a:lnTo>
                    <a:pt x="635" y="249"/>
                  </a:lnTo>
                  <a:lnTo>
                    <a:pt x="588" y="286"/>
                  </a:lnTo>
                  <a:lnTo>
                    <a:pt x="532" y="297"/>
                  </a:lnTo>
                  <a:lnTo>
                    <a:pt x="532" y="308"/>
                  </a:lnTo>
                  <a:lnTo>
                    <a:pt x="521" y="297"/>
                  </a:lnTo>
                  <a:lnTo>
                    <a:pt x="449" y="302"/>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7" name=""/>
            <p:cNvSpPr/>
            <p:nvPr/>
          </p:nvSpPr>
          <p:spPr>
            <a:xfrm>
              <a:off x="5646960" y="3184560"/>
              <a:ext cx="195120" cy="46800"/>
            </a:xfrm>
            <a:custGeom>
              <a:avLst/>
              <a:gdLst/>
              <a:ahLst/>
              <a:rect l="l" t="t" r="r" b="b"/>
              <a:pathLst>
                <a:path w="119" h="27">
                  <a:moveTo>
                    <a:pt x="119" y="27"/>
                  </a:moveTo>
                  <a:lnTo>
                    <a:pt x="109" y="16"/>
                  </a:lnTo>
                  <a:lnTo>
                    <a:pt x="62" y="0"/>
                  </a:lnTo>
                  <a:lnTo>
                    <a:pt x="31" y="11"/>
                  </a:lnTo>
                  <a:lnTo>
                    <a:pt x="26" y="27"/>
                  </a:lnTo>
                  <a:lnTo>
                    <a:pt x="21" y="16"/>
                  </a:lnTo>
                  <a:lnTo>
                    <a:pt x="0" y="6"/>
                  </a:lnTo>
                </a:path>
              </a:pathLst>
            </a:custGeom>
            <a:noFill/>
            <a:ln w="792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858" name=""/>
            <p:cNvSpPr/>
            <p:nvPr/>
          </p:nvSpPr>
          <p:spPr>
            <a:xfrm>
              <a:off x="5579280" y="3204000"/>
              <a:ext cx="177120" cy="137160"/>
            </a:xfrm>
            <a:custGeom>
              <a:avLst/>
              <a:gdLst/>
              <a:ahLst/>
              <a:rect l="l" t="t" r="r" b="b"/>
              <a:pathLst>
                <a:path w="108" h="79">
                  <a:moveTo>
                    <a:pt x="0" y="58"/>
                  </a:moveTo>
                  <a:lnTo>
                    <a:pt x="72" y="42"/>
                  </a:lnTo>
                  <a:lnTo>
                    <a:pt x="72" y="0"/>
                  </a:lnTo>
                  <a:lnTo>
                    <a:pt x="82" y="53"/>
                  </a:lnTo>
                  <a:lnTo>
                    <a:pt x="72" y="48"/>
                  </a:lnTo>
                  <a:lnTo>
                    <a:pt x="77" y="64"/>
                  </a:lnTo>
                  <a:lnTo>
                    <a:pt x="108" y="79"/>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9" name=""/>
            <p:cNvSpPr/>
            <p:nvPr/>
          </p:nvSpPr>
          <p:spPr>
            <a:xfrm>
              <a:off x="5638680" y="3369240"/>
              <a:ext cx="152640" cy="147960"/>
            </a:xfrm>
            <a:custGeom>
              <a:avLst/>
              <a:gdLst/>
              <a:ahLst/>
              <a:rect l="l" t="t" r="r" b="b"/>
              <a:pathLst>
                <a:path w="93" h="85">
                  <a:moveTo>
                    <a:pt x="93" y="0"/>
                  </a:moveTo>
                  <a:lnTo>
                    <a:pt x="62" y="37"/>
                  </a:lnTo>
                  <a:lnTo>
                    <a:pt x="41" y="37"/>
                  </a:lnTo>
                  <a:lnTo>
                    <a:pt x="0" y="69"/>
                  </a:lnTo>
                  <a:lnTo>
                    <a:pt x="0" y="85"/>
                  </a:lnTo>
                  <a:lnTo>
                    <a:pt x="46" y="75"/>
                  </a:lnTo>
                  <a:lnTo>
                    <a:pt x="93" y="0"/>
                  </a:lnTo>
                  <a:close/>
                </a:path>
              </a:pathLst>
            </a:custGeom>
            <a:noFill/>
            <a:ln w="936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60" name=""/>
            <p:cNvSpPr/>
            <p:nvPr/>
          </p:nvSpPr>
          <p:spPr>
            <a:xfrm>
              <a:off x="5638680" y="3369240"/>
              <a:ext cx="152640" cy="147960"/>
            </a:xfrm>
            <a:custGeom>
              <a:avLst/>
              <a:gdLst/>
              <a:ahLst/>
              <a:rect l="l" t="t" r="r" b="b"/>
              <a:pathLst>
                <a:path w="93" h="85">
                  <a:moveTo>
                    <a:pt x="93" y="0"/>
                  </a:moveTo>
                  <a:lnTo>
                    <a:pt x="62" y="37"/>
                  </a:lnTo>
                  <a:lnTo>
                    <a:pt x="41" y="37"/>
                  </a:lnTo>
                  <a:lnTo>
                    <a:pt x="0" y="69"/>
                  </a:lnTo>
                  <a:lnTo>
                    <a:pt x="0" y="85"/>
                  </a:lnTo>
                  <a:lnTo>
                    <a:pt x="46" y="75"/>
                  </a:lnTo>
                  <a:lnTo>
                    <a:pt x="93"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61" name=""/>
            <p:cNvSpPr/>
            <p:nvPr/>
          </p:nvSpPr>
          <p:spPr>
            <a:xfrm>
              <a:off x="5638680" y="3369240"/>
              <a:ext cx="245880" cy="166680"/>
            </a:xfrm>
            <a:custGeom>
              <a:avLst/>
              <a:gdLst/>
              <a:ahLst/>
              <a:rect l="l" t="t" r="r" b="b"/>
              <a:pathLst>
                <a:path w="150" h="96">
                  <a:moveTo>
                    <a:pt x="93" y="0"/>
                  </a:moveTo>
                  <a:lnTo>
                    <a:pt x="150" y="0"/>
                  </a:lnTo>
                  <a:lnTo>
                    <a:pt x="124" y="85"/>
                  </a:lnTo>
                  <a:lnTo>
                    <a:pt x="129" y="90"/>
                  </a:lnTo>
                  <a:lnTo>
                    <a:pt x="114" y="90"/>
                  </a:lnTo>
                  <a:lnTo>
                    <a:pt x="88" y="96"/>
                  </a:lnTo>
                  <a:lnTo>
                    <a:pt x="0" y="8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62" name=""/>
            <p:cNvSpPr/>
            <p:nvPr/>
          </p:nvSpPr>
          <p:spPr>
            <a:xfrm>
              <a:off x="5571360" y="3480480"/>
              <a:ext cx="83520" cy="285120"/>
            </a:xfrm>
            <a:custGeom>
              <a:avLst/>
              <a:gdLst/>
              <a:ahLst/>
              <a:rect l="l" t="t" r="r" b="b"/>
              <a:pathLst>
                <a:path w="51" h="164">
                  <a:moveTo>
                    <a:pt x="41" y="5"/>
                  </a:moveTo>
                  <a:lnTo>
                    <a:pt x="26" y="0"/>
                  </a:lnTo>
                  <a:lnTo>
                    <a:pt x="0" y="0"/>
                  </a:lnTo>
                  <a:lnTo>
                    <a:pt x="0" y="58"/>
                  </a:lnTo>
                  <a:lnTo>
                    <a:pt x="0" y="127"/>
                  </a:lnTo>
                  <a:lnTo>
                    <a:pt x="5" y="127"/>
                  </a:lnTo>
                  <a:lnTo>
                    <a:pt x="41" y="117"/>
                  </a:lnTo>
                  <a:lnTo>
                    <a:pt x="51" y="127"/>
                  </a:lnTo>
                  <a:lnTo>
                    <a:pt x="26" y="154"/>
                  </a:lnTo>
                  <a:lnTo>
                    <a:pt x="26" y="164"/>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63" name=""/>
            <p:cNvSpPr/>
            <p:nvPr/>
          </p:nvSpPr>
          <p:spPr>
            <a:xfrm>
              <a:off x="5571360" y="3701520"/>
              <a:ext cx="423360" cy="443520"/>
            </a:xfrm>
            <a:custGeom>
              <a:avLst/>
              <a:gdLst/>
              <a:ahLst/>
              <a:rect l="l" t="t" r="r" b="b"/>
              <a:pathLst>
                <a:path w="258" h="255">
                  <a:moveTo>
                    <a:pt x="0" y="0"/>
                  </a:moveTo>
                  <a:lnTo>
                    <a:pt x="5" y="53"/>
                  </a:lnTo>
                  <a:lnTo>
                    <a:pt x="82" y="96"/>
                  </a:lnTo>
                  <a:lnTo>
                    <a:pt x="103" y="101"/>
                  </a:lnTo>
                  <a:lnTo>
                    <a:pt x="196" y="164"/>
                  </a:lnTo>
                  <a:lnTo>
                    <a:pt x="211" y="228"/>
                  </a:lnTo>
                  <a:lnTo>
                    <a:pt x="258" y="228"/>
                  </a:lnTo>
                  <a:lnTo>
                    <a:pt x="232" y="25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64" name=""/>
            <p:cNvSpPr/>
            <p:nvPr/>
          </p:nvSpPr>
          <p:spPr>
            <a:xfrm>
              <a:off x="5062320" y="3748680"/>
              <a:ext cx="67320" cy="248760"/>
            </a:xfrm>
            <a:custGeom>
              <a:avLst/>
              <a:gdLst/>
              <a:ahLst/>
              <a:rect l="l" t="t" r="r" b="b"/>
              <a:pathLst>
                <a:path w="41" h="143">
                  <a:moveTo>
                    <a:pt x="36" y="0"/>
                  </a:moveTo>
                  <a:lnTo>
                    <a:pt x="41" y="10"/>
                  </a:lnTo>
                  <a:lnTo>
                    <a:pt x="41" y="37"/>
                  </a:lnTo>
                  <a:lnTo>
                    <a:pt x="31" y="47"/>
                  </a:lnTo>
                  <a:lnTo>
                    <a:pt x="31" y="63"/>
                  </a:lnTo>
                  <a:lnTo>
                    <a:pt x="21" y="63"/>
                  </a:lnTo>
                  <a:lnTo>
                    <a:pt x="21" y="116"/>
                  </a:lnTo>
                  <a:lnTo>
                    <a:pt x="15" y="116"/>
                  </a:lnTo>
                  <a:lnTo>
                    <a:pt x="15" y="127"/>
                  </a:lnTo>
                  <a:lnTo>
                    <a:pt x="5" y="127"/>
                  </a:lnTo>
                  <a:lnTo>
                    <a:pt x="5" y="143"/>
                  </a:lnTo>
                  <a:lnTo>
                    <a:pt x="0" y="13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65" name=""/>
            <p:cNvSpPr/>
            <p:nvPr/>
          </p:nvSpPr>
          <p:spPr>
            <a:xfrm>
              <a:off x="5121360" y="3765960"/>
              <a:ext cx="59040" cy="397080"/>
            </a:xfrm>
            <a:custGeom>
              <a:avLst/>
              <a:gdLst/>
              <a:ahLst/>
              <a:rect l="l" t="t" r="r" b="b"/>
              <a:pathLst>
                <a:path w="36" h="228">
                  <a:moveTo>
                    <a:pt x="36" y="0"/>
                  </a:moveTo>
                  <a:lnTo>
                    <a:pt x="31" y="0"/>
                  </a:lnTo>
                  <a:lnTo>
                    <a:pt x="31" y="21"/>
                  </a:lnTo>
                  <a:lnTo>
                    <a:pt x="21" y="27"/>
                  </a:lnTo>
                  <a:lnTo>
                    <a:pt x="16" y="53"/>
                  </a:lnTo>
                  <a:lnTo>
                    <a:pt x="21" y="59"/>
                  </a:lnTo>
                  <a:lnTo>
                    <a:pt x="21" y="85"/>
                  </a:lnTo>
                  <a:lnTo>
                    <a:pt x="16" y="85"/>
                  </a:lnTo>
                  <a:lnTo>
                    <a:pt x="10" y="196"/>
                  </a:lnTo>
                  <a:lnTo>
                    <a:pt x="0" y="196"/>
                  </a:lnTo>
                  <a:lnTo>
                    <a:pt x="0" y="202"/>
                  </a:lnTo>
                  <a:lnTo>
                    <a:pt x="16" y="212"/>
                  </a:lnTo>
                  <a:lnTo>
                    <a:pt x="16" y="228"/>
                  </a:lnTo>
                  <a:lnTo>
                    <a:pt x="5" y="228"/>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66" name=""/>
            <p:cNvSpPr/>
            <p:nvPr/>
          </p:nvSpPr>
          <p:spPr>
            <a:xfrm>
              <a:off x="5105160" y="4117680"/>
              <a:ext cx="16200" cy="27360"/>
            </a:xfrm>
            <a:custGeom>
              <a:avLst/>
              <a:gdLst/>
              <a:ahLst/>
              <a:rect l="l" t="t" r="r" b="b"/>
              <a:pathLst>
                <a:path w="10" h="16">
                  <a:moveTo>
                    <a:pt x="10" y="0"/>
                  </a:moveTo>
                  <a:lnTo>
                    <a:pt x="0" y="0"/>
                  </a:lnTo>
                  <a:lnTo>
                    <a:pt x="0" y="16"/>
                  </a:lnTo>
                </a:path>
              </a:pathLst>
            </a:custGeom>
            <a:noFill/>
            <a:ln w="792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867" name=""/>
            <p:cNvSpPr/>
            <p:nvPr/>
          </p:nvSpPr>
          <p:spPr>
            <a:xfrm>
              <a:off x="4816080" y="4163040"/>
              <a:ext cx="331200" cy="83160"/>
            </a:xfrm>
            <a:custGeom>
              <a:avLst/>
              <a:gdLst/>
              <a:ahLst/>
              <a:rect l="l" t="t" r="r" b="b"/>
              <a:pathLst>
                <a:path w="202" h="48">
                  <a:moveTo>
                    <a:pt x="202" y="0"/>
                  </a:moveTo>
                  <a:lnTo>
                    <a:pt x="196" y="11"/>
                  </a:lnTo>
                  <a:lnTo>
                    <a:pt x="155" y="0"/>
                  </a:lnTo>
                  <a:lnTo>
                    <a:pt x="150" y="5"/>
                  </a:lnTo>
                  <a:lnTo>
                    <a:pt x="88" y="32"/>
                  </a:lnTo>
                  <a:lnTo>
                    <a:pt x="78" y="48"/>
                  </a:lnTo>
                  <a:lnTo>
                    <a:pt x="73" y="37"/>
                  </a:lnTo>
                  <a:lnTo>
                    <a:pt x="0" y="37"/>
                  </a:lnTo>
                  <a:lnTo>
                    <a:pt x="5" y="27"/>
                  </a:lnTo>
                  <a:lnTo>
                    <a:pt x="0" y="27"/>
                  </a:lnTo>
                </a:path>
              </a:pathLst>
            </a:custGeom>
            <a:noFill/>
            <a:ln w="792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868" name=""/>
            <p:cNvSpPr/>
            <p:nvPr/>
          </p:nvSpPr>
          <p:spPr>
            <a:xfrm>
              <a:off x="4960800" y="3987000"/>
              <a:ext cx="93240" cy="222840"/>
            </a:xfrm>
            <a:custGeom>
              <a:avLst/>
              <a:gdLst/>
              <a:ahLst/>
              <a:rect l="l" t="t" r="r" b="b"/>
              <a:pathLst>
                <a:path w="57" h="128">
                  <a:moveTo>
                    <a:pt x="0" y="11"/>
                  </a:moveTo>
                  <a:lnTo>
                    <a:pt x="57" y="0"/>
                  </a:lnTo>
                  <a:lnTo>
                    <a:pt x="57" y="27"/>
                  </a:lnTo>
                  <a:lnTo>
                    <a:pt x="46" y="27"/>
                  </a:lnTo>
                  <a:lnTo>
                    <a:pt x="46" y="48"/>
                  </a:lnTo>
                  <a:lnTo>
                    <a:pt x="41" y="48"/>
                  </a:lnTo>
                  <a:lnTo>
                    <a:pt x="41" y="69"/>
                  </a:lnTo>
                  <a:lnTo>
                    <a:pt x="36" y="69"/>
                  </a:lnTo>
                  <a:lnTo>
                    <a:pt x="36" y="106"/>
                  </a:lnTo>
                  <a:lnTo>
                    <a:pt x="31" y="106"/>
                  </a:lnTo>
                  <a:lnTo>
                    <a:pt x="31" y="117"/>
                  </a:lnTo>
                  <a:lnTo>
                    <a:pt x="36" y="117"/>
                  </a:lnTo>
                  <a:lnTo>
                    <a:pt x="36" y="128"/>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69" name=""/>
            <p:cNvSpPr/>
            <p:nvPr/>
          </p:nvSpPr>
          <p:spPr>
            <a:xfrm>
              <a:off x="5070600" y="3997800"/>
              <a:ext cx="59040" cy="109080"/>
            </a:xfrm>
            <a:custGeom>
              <a:avLst/>
              <a:gdLst/>
              <a:ahLst/>
              <a:rect l="l" t="t" r="r" b="b"/>
              <a:pathLst>
                <a:path w="36" h="63">
                  <a:moveTo>
                    <a:pt x="36" y="63"/>
                  </a:moveTo>
                  <a:lnTo>
                    <a:pt x="26" y="58"/>
                  </a:lnTo>
                  <a:lnTo>
                    <a:pt x="26" y="53"/>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0" name=""/>
            <p:cNvSpPr/>
            <p:nvPr/>
          </p:nvSpPr>
          <p:spPr>
            <a:xfrm>
              <a:off x="5129640" y="3794040"/>
              <a:ext cx="449640" cy="323640"/>
            </a:xfrm>
            <a:custGeom>
              <a:avLst/>
              <a:gdLst/>
              <a:ahLst/>
              <a:rect l="l" t="t" r="r" b="b"/>
              <a:pathLst>
                <a:path w="274" h="186">
                  <a:moveTo>
                    <a:pt x="0" y="186"/>
                  </a:moveTo>
                  <a:lnTo>
                    <a:pt x="5" y="180"/>
                  </a:lnTo>
                  <a:lnTo>
                    <a:pt x="140" y="164"/>
                  </a:lnTo>
                  <a:lnTo>
                    <a:pt x="227" y="96"/>
                  </a:lnTo>
                  <a:lnTo>
                    <a:pt x="222" y="64"/>
                  </a:lnTo>
                  <a:lnTo>
                    <a:pt x="227" y="11"/>
                  </a:lnTo>
                  <a:lnTo>
                    <a:pt x="274"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1" name=""/>
            <p:cNvSpPr/>
            <p:nvPr/>
          </p:nvSpPr>
          <p:spPr>
            <a:xfrm>
              <a:off x="5494320" y="3748680"/>
              <a:ext cx="449640" cy="266400"/>
            </a:xfrm>
            <a:custGeom>
              <a:avLst/>
              <a:gdLst/>
              <a:ahLst/>
              <a:rect l="l" t="t" r="r" b="b"/>
              <a:pathLst>
                <a:path w="274" h="153">
                  <a:moveTo>
                    <a:pt x="0" y="100"/>
                  </a:moveTo>
                  <a:lnTo>
                    <a:pt x="98" y="143"/>
                  </a:lnTo>
                  <a:lnTo>
                    <a:pt x="98" y="153"/>
                  </a:lnTo>
                  <a:lnTo>
                    <a:pt x="103" y="143"/>
                  </a:lnTo>
                  <a:lnTo>
                    <a:pt x="202" y="100"/>
                  </a:lnTo>
                  <a:lnTo>
                    <a:pt x="196" y="10"/>
                  </a:lnTo>
                  <a:lnTo>
                    <a:pt x="207" y="0"/>
                  </a:lnTo>
                  <a:lnTo>
                    <a:pt x="248" y="37"/>
                  </a:lnTo>
                  <a:lnTo>
                    <a:pt x="274" y="3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2" name=""/>
            <p:cNvSpPr/>
            <p:nvPr/>
          </p:nvSpPr>
          <p:spPr>
            <a:xfrm>
              <a:off x="5587560" y="3710160"/>
              <a:ext cx="262800" cy="83520"/>
            </a:xfrm>
            <a:custGeom>
              <a:avLst/>
              <a:gdLst/>
              <a:ahLst/>
              <a:rect l="l" t="t" r="r" b="b"/>
              <a:pathLst>
                <a:path w="160" h="48">
                  <a:moveTo>
                    <a:pt x="0" y="48"/>
                  </a:moveTo>
                  <a:lnTo>
                    <a:pt x="5" y="38"/>
                  </a:lnTo>
                  <a:lnTo>
                    <a:pt x="46" y="27"/>
                  </a:lnTo>
                  <a:lnTo>
                    <a:pt x="67" y="16"/>
                  </a:lnTo>
                  <a:lnTo>
                    <a:pt x="114" y="6"/>
                  </a:lnTo>
                  <a:lnTo>
                    <a:pt x="124" y="0"/>
                  </a:lnTo>
                  <a:lnTo>
                    <a:pt x="139" y="11"/>
                  </a:lnTo>
                  <a:lnTo>
                    <a:pt x="150" y="11"/>
                  </a:lnTo>
                  <a:lnTo>
                    <a:pt x="160" y="11"/>
                  </a:lnTo>
                  <a:lnTo>
                    <a:pt x="155" y="16"/>
                  </a:lnTo>
                  <a:lnTo>
                    <a:pt x="134" y="22"/>
                  </a:lnTo>
                  <a:lnTo>
                    <a:pt x="129" y="16"/>
                  </a:lnTo>
                </a:path>
              </a:pathLst>
            </a:custGeom>
            <a:noFill/>
            <a:ln w="792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873" name=""/>
            <p:cNvSpPr/>
            <p:nvPr/>
          </p:nvSpPr>
          <p:spPr>
            <a:xfrm>
              <a:off x="5765040" y="3536280"/>
              <a:ext cx="93600" cy="173880"/>
            </a:xfrm>
            <a:custGeom>
              <a:avLst/>
              <a:gdLst/>
              <a:ahLst/>
              <a:rect l="l" t="t" r="r" b="b"/>
              <a:pathLst>
                <a:path w="57" h="100">
                  <a:moveTo>
                    <a:pt x="57" y="0"/>
                  </a:moveTo>
                  <a:lnTo>
                    <a:pt x="42" y="5"/>
                  </a:lnTo>
                  <a:lnTo>
                    <a:pt x="31" y="10"/>
                  </a:lnTo>
                  <a:lnTo>
                    <a:pt x="0" y="63"/>
                  </a:lnTo>
                  <a:lnTo>
                    <a:pt x="21" y="74"/>
                  </a:lnTo>
                  <a:lnTo>
                    <a:pt x="21" y="10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4" name=""/>
            <p:cNvSpPr/>
            <p:nvPr/>
          </p:nvSpPr>
          <p:spPr>
            <a:xfrm>
              <a:off x="5697720" y="3646080"/>
              <a:ext cx="66960" cy="18720"/>
            </a:xfrm>
            <a:custGeom>
              <a:avLst/>
              <a:gdLst/>
              <a:ahLst/>
              <a:rect l="l" t="t" r="r" b="b"/>
              <a:pathLst>
                <a:path w="41" h="11">
                  <a:moveTo>
                    <a:pt x="0" y="11"/>
                  </a:moveTo>
                  <a:lnTo>
                    <a:pt x="26" y="11"/>
                  </a:lnTo>
                  <a:lnTo>
                    <a:pt x="41" y="0"/>
                  </a:lnTo>
                </a:path>
              </a:pathLst>
            </a:custGeom>
            <a:noFill/>
            <a:ln w="792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875" name=""/>
            <p:cNvSpPr/>
            <p:nvPr/>
          </p:nvSpPr>
          <p:spPr>
            <a:xfrm>
              <a:off x="5714280" y="3600720"/>
              <a:ext cx="245880" cy="92160"/>
            </a:xfrm>
            <a:custGeom>
              <a:avLst/>
              <a:gdLst/>
              <a:ahLst/>
              <a:rect l="l" t="t" r="r" b="b"/>
              <a:pathLst>
                <a:path w="150" h="53">
                  <a:moveTo>
                    <a:pt x="0" y="53"/>
                  </a:moveTo>
                  <a:lnTo>
                    <a:pt x="0" y="42"/>
                  </a:lnTo>
                  <a:lnTo>
                    <a:pt x="16" y="42"/>
                  </a:lnTo>
                  <a:lnTo>
                    <a:pt x="62" y="53"/>
                  </a:lnTo>
                  <a:lnTo>
                    <a:pt x="78" y="42"/>
                  </a:lnTo>
                  <a:lnTo>
                    <a:pt x="83" y="37"/>
                  </a:lnTo>
                  <a:lnTo>
                    <a:pt x="130" y="37"/>
                  </a:lnTo>
                  <a:lnTo>
                    <a:pt x="150" y="0"/>
                  </a:lnTo>
                </a:path>
              </a:pathLst>
            </a:custGeom>
            <a:no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876" name=""/>
            <p:cNvSpPr/>
            <p:nvPr/>
          </p:nvSpPr>
          <p:spPr>
            <a:xfrm flipH="1">
              <a:off x="5359320" y="3821760"/>
              <a:ext cx="7920" cy="8640"/>
            </a:xfrm>
            <a:prstGeom prst="line">
              <a:avLst/>
            </a:prstGeom>
            <a:ln w="792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877" name=""/>
            <p:cNvSpPr/>
            <p:nvPr/>
          </p:nvSpPr>
          <p:spPr>
            <a:xfrm>
              <a:off x="5249520" y="3830400"/>
              <a:ext cx="109800" cy="10440"/>
            </a:xfrm>
            <a:custGeom>
              <a:avLst/>
              <a:gdLst/>
              <a:ahLst/>
              <a:rect l="l" t="t" r="r" b="b"/>
              <a:pathLst>
                <a:path w="67" h="6">
                  <a:moveTo>
                    <a:pt x="67" y="0"/>
                  </a:moveTo>
                  <a:lnTo>
                    <a:pt x="51" y="0"/>
                  </a:lnTo>
                  <a:lnTo>
                    <a:pt x="25" y="6"/>
                  </a:lnTo>
                  <a:lnTo>
                    <a:pt x="0" y="6"/>
                  </a:lnTo>
                </a:path>
              </a:pathLst>
            </a:custGeom>
            <a:noFill/>
            <a:ln w="792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878" name=""/>
            <p:cNvSpPr/>
            <p:nvPr/>
          </p:nvSpPr>
          <p:spPr>
            <a:xfrm>
              <a:off x="5164200" y="3840840"/>
              <a:ext cx="84960" cy="8640"/>
            </a:xfrm>
            <a:custGeom>
              <a:avLst/>
              <a:gdLst/>
              <a:ahLst/>
              <a:rect l="l" t="t" r="r" b="b"/>
              <a:pathLst>
                <a:path w="52" h="5">
                  <a:moveTo>
                    <a:pt x="52" y="0"/>
                  </a:moveTo>
                  <a:lnTo>
                    <a:pt x="41" y="5"/>
                  </a:lnTo>
                  <a:lnTo>
                    <a:pt x="15" y="5"/>
                  </a:lnTo>
                  <a:lnTo>
                    <a:pt x="0" y="5"/>
                  </a:lnTo>
                </a:path>
              </a:pathLst>
            </a:custGeom>
            <a:noFill/>
            <a:ln w="792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879" name=""/>
            <p:cNvSpPr/>
            <p:nvPr/>
          </p:nvSpPr>
          <p:spPr>
            <a:xfrm flipH="1">
              <a:off x="5155560" y="3849840"/>
              <a:ext cx="8280" cy="8640"/>
            </a:xfrm>
            <a:prstGeom prst="line">
              <a:avLst/>
            </a:prstGeom>
            <a:ln w="792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880" name=""/>
            <p:cNvSpPr/>
            <p:nvPr/>
          </p:nvSpPr>
          <p:spPr>
            <a:xfrm>
              <a:off x="5410440" y="4034160"/>
              <a:ext cx="83520" cy="36360"/>
            </a:xfrm>
            <a:custGeom>
              <a:avLst/>
              <a:gdLst/>
              <a:ahLst/>
              <a:rect l="l" t="t" r="r" b="b"/>
              <a:pathLst>
                <a:path w="51" h="21">
                  <a:moveTo>
                    <a:pt x="0" y="0"/>
                  </a:moveTo>
                  <a:lnTo>
                    <a:pt x="46" y="5"/>
                  </a:lnTo>
                  <a:lnTo>
                    <a:pt x="51" y="21"/>
                  </a:lnTo>
                </a:path>
              </a:pathLst>
            </a:custGeom>
            <a:noFill/>
            <a:ln w="792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881" name=""/>
            <p:cNvSpPr/>
            <p:nvPr/>
          </p:nvSpPr>
          <p:spPr>
            <a:xfrm>
              <a:off x="5469480" y="4070880"/>
              <a:ext cx="24480" cy="8640"/>
            </a:xfrm>
            <a:custGeom>
              <a:avLst/>
              <a:gdLst/>
              <a:ahLst/>
              <a:rect l="l" t="t" r="r" b="b"/>
              <a:pathLst>
                <a:path w="15" h="5">
                  <a:moveTo>
                    <a:pt x="15" y="0"/>
                  </a:moveTo>
                  <a:lnTo>
                    <a:pt x="10" y="0"/>
                  </a:lnTo>
                  <a:lnTo>
                    <a:pt x="5" y="5"/>
                  </a:lnTo>
                  <a:lnTo>
                    <a:pt x="0" y="5"/>
                  </a:lnTo>
                </a:path>
              </a:pathLst>
            </a:custGeom>
            <a:noFill/>
            <a:ln w="792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grpSp>
      <p:grpSp>
        <p:nvGrpSpPr>
          <p:cNvPr id="882" name=""/>
          <p:cNvGrpSpPr/>
          <p:nvPr/>
        </p:nvGrpSpPr>
        <p:grpSpPr>
          <a:xfrm>
            <a:off x="5035680" y="2254320"/>
            <a:ext cx="2984040" cy="2969280"/>
            <a:chOff x="5035680" y="2254320"/>
            <a:chExt cx="2984040" cy="2969280"/>
          </a:xfrm>
        </p:grpSpPr>
        <p:sp>
          <p:nvSpPr>
            <p:cNvPr id="883" name=""/>
            <p:cNvSpPr/>
            <p:nvPr/>
          </p:nvSpPr>
          <p:spPr>
            <a:xfrm>
              <a:off x="5460840" y="4079520"/>
              <a:ext cx="7920" cy="102240"/>
            </a:xfrm>
            <a:custGeom>
              <a:avLst/>
              <a:gdLst/>
              <a:ahLst/>
              <a:rect l="l" t="t" r="r" b="b"/>
              <a:pathLst>
                <a:path w="5" h="59">
                  <a:moveTo>
                    <a:pt x="5" y="0"/>
                  </a:moveTo>
                  <a:lnTo>
                    <a:pt x="5" y="16"/>
                  </a:lnTo>
                  <a:lnTo>
                    <a:pt x="0" y="43"/>
                  </a:lnTo>
                  <a:lnTo>
                    <a:pt x="0" y="59"/>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84" name=""/>
            <p:cNvSpPr/>
            <p:nvPr/>
          </p:nvSpPr>
          <p:spPr>
            <a:xfrm>
              <a:off x="5460840" y="4182120"/>
              <a:ext cx="117720" cy="45360"/>
            </a:xfrm>
            <a:custGeom>
              <a:avLst/>
              <a:gdLst/>
              <a:ahLst/>
              <a:rect l="l" t="t" r="r" b="b"/>
              <a:pathLst>
                <a:path w="72" h="26">
                  <a:moveTo>
                    <a:pt x="0" y="0"/>
                  </a:moveTo>
                  <a:lnTo>
                    <a:pt x="5" y="5"/>
                  </a:lnTo>
                  <a:lnTo>
                    <a:pt x="25" y="10"/>
                  </a:lnTo>
                  <a:lnTo>
                    <a:pt x="51" y="21"/>
                  </a:lnTo>
                  <a:lnTo>
                    <a:pt x="72" y="26"/>
                  </a:lnTo>
                </a:path>
              </a:pathLst>
            </a:custGeom>
            <a:noFill/>
            <a:ln w="7920">
              <a:solidFill>
                <a:srgbClr val="ffff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885" name=""/>
            <p:cNvSpPr/>
            <p:nvPr/>
          </p:nvSpPr>
          <p:spPr>
            <a:xfrm>
              <a:off x="5468760" y="4079520"/>
              <a:ext cx="109800" cy="147960"/>
            </a:xfrm>
            <a:custGeom>
              <a:avLst/>
              <a:gdLst/>
              <a:ahLst/>
              <a:rect l="l" t="t" r="r" b="b"/>
              <a:pathLst>
                <a:path w="67" h="85">
                  <a:moveTo>
                    <a:pt x="67" y="85"/>
                  </a:moveTo>
                  <a:lnTo>
                    <a:pt x="62" y="75"/>
                  </a:lnTo>
                  <a:lnTo>
                    <a:pt x="51" y="64"/>
                  </a:lnTo>
                  <a:lnTo>
                    <a:pt x="36" y="43"/>
                  </a:lnTo>
                  <a:lnTo>
                    <a:pt x="20" y="22"/>
                  </a:lnTo>
                  <a:lnTo>
                    <a:pt x="5" y="6"/>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86" name=""/>
            <p:cNvSpPr/>
            <p:nvPr/>
          </p:nvSpPr>
          <p:spPr>
            <a:xfrm>
              <a:off x="5366880" y="4034160"/>
              <a:ext cx="50760" cy="128880"/>
            </a:xfrm>
            <a:custGeom>
              <a:avLst/>
              <a:gdLst/>
              <a:ahLst/>
              <a:rect l="l" t="t" r="r" b="b"/>
              <a:pathLst>
                <a:path w="31" h="74">
                  <a:moveTo>
                    <a:pt x="31" y="0"/>
                  </a:moveTo>
                  <a:lnTo>
                    <a:pt x="26" y="5"/>
                  </a:lnTo>
                  <a:lnTo>
                    <a:pt x="20" y="11"/>
                  </a:lnTo>
                  <a:lnTo>
                    <a:pt x="10" y="26"/>
                  </a:lnTo>
                  <a:lnTo>
                    <a:pt x="5" y="48"/>
                  </a:lnTo>
                  <a:lnTo>
                    <a:pt x="0" y="74"/>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87" name=""/>
            <p:cNvSpPr/>
            <p:nvPr/>
          </p:nvSpPr>
          <p:spPr>
            <a:xfrm>
              <a:off x="5366880" y="4163040"/>
              <a:ext cx="1800" cy="18720"/>
            </a:xfrm>
            <a:custGeom>
              <a:avLst/>
              <a:gdLst/>
              <a:ahLst/>
              <a:rect l="l" t="t" r="r" b="b"/>
              <a:pathLst>
                <a:path w="0" h="11">
                  <a:moveTo>
                    <a:pt x="0" y="0"/>
                  </a:moveTo>
                  <a:lnTo>
                    <a:pt x="0" y="5"/>
                  </a:lnTo>
                  <a:lnTo>
                    <a:pt x="0" y="11"/>
                  </a:lnTo>
                  <a:lnTo>
                    <a:pt x="0" y="11"/>
                  </a:lnTo>
                </a:path>
              </a:pathLst>
            </a:custGeom>
            <a:noFill/>
            <a:ln w="792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888" name=""/>
            <p:cNvSpPr/>
            <p:nvPr/>
          </p:nvSpPr>
          <p:spPr>
            <a:xfrm>
              <a:off x="5061600" y="4182120"/>
              <a:ext cx="305280" cy="165240"/>
            </a:xfrm>
            <a:custGeom>
              <a:avLst/>
              <a:gdLst/>
              <a:ahLst/>
              <a:rect l="l" t="t" r="r" b="b"/>
              <a:pathLst>
                <a:path w="186" h="95">
                  <a:moveTo>
                    <a:pt x="186" y="0"/>
                  </a:moveTo>
                  <a:lnTo>
                    <a:pt x="175" y="10"/>
                  </a:lnTo>
                  <a:lnTo>
                    <a:pt x="170" y="16"/>
                  </a:lnTo>
                  <a:lnTo>
                    <a:pt x="160" y="26"/>
                  </a:lnTo>
                  <a:lnTo>
                    <a:pt x="114" y="53"/>
                  </a:lnTo>
                  <a:lnTo>
                    <a:pt x="98" y="53"/>
                  </a:lnTo>
                  <a:lnTo>
                    <a:pt x="88" y="69"/>
                  </a:lnTo>
                  <a:lnTo>
                    <a:pt x="46" y="85"/>
                  </a:lnTo>
                  <a:lnTo>
                    <a:pt x="41" y="90"/>
                  </a:lnTo>
                  <a:lnTo>
                    <a:pt x="31" y="90"/>
                  </a:lnTo>
                  <a:lnTo>
                    <a:pt x="10" y="95"/>
                  </a:lnTo>
                  <a:lnTo>
                    <a:pt x="5" y="95"/>
                  </a:lnTo>
                  <a:lnTo>
                    <a:pt x="5" y="90"/>
                  </a:lnTo>
                  <a:lnTo>
                    <a:pt x="0" y="95"/>
                  </a:lnTo>
                  <a:lnTo>
                    <a:pt x="0" y="9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89" name=""/>
            <p:cNvSpPr/>
            <p:nvPr/>
          </p:nvSpPr>
          <p:spPr>
            <a:xfrm>
              <a:off x="5035680" y="4347360"/>
              <a:ext cx="25920" cy="18720"/>
            </a:xfrm>
            <a:custGeom>
              <a:avLst/>
              <a:gdLst/>
              <a:ahLst/>
              <a:rect l="l" t="t" r="r" b="b"/>
              <a:pathLst>
                <a:path w="16" h="11">
                  <a:moveTo>
                    <a:pt x="16" y="0"/>
                  </a:moveTo>
                  <a:lnTo>
                    <a:pt x="11" y="0"/>
                  </a:lnTo>
                  <a:lnTo>
                    <a:pt x="6" y="5"/>
                  </a:lnTo>
                  <a:lnTo>
                    <a:pt x="0" y="11"/>
                  </a:lnTo>
                </a:path>
              </a:pathLst>
            </a:custGeom>
            <a:noFill/>
            <a:ln w="792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890" name=""/>
            <p:cNvSpPr/>
            <p:nvPr/>
          </p:nvSpPr>
          <p:spPr>
            <a:xfrm>
              <a:off x="5035680" y="4366440"/>
              <a:ext cx="1440" cy="9000"/>
            </a:xfrm>
            <a:custGeom>
              <a:avLst/>
              <a:gdLst/>
              <a:ahLst/>
              <a:rect l="l" t="t" r="r" b="b"/>
              <a:pathLst>
                <a:path w="0" h="5">
                  <a:moveTo>
                    <a:pt x="0" y="0"/>
                  </a:moveTo>
                  <a:lnTo>
                    <a:pt x="0" y="5"/>
                  </a:lnTo>
                  <a:lnTo>
                    <a:pt x="0" y="5"/>
                  </a:lnTo>
                  <a:lnTo>
                    <a:pt x="0" y="5"/>
                  </a:lnTo>
                </a:path>
              </a:pathLst>
            </a:custGeom>
            <a:noFill/>
            <a:ln w="7920">
              <a:solidFill>
                <a:srgbClr val="ffff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891" name=""/>
            <p:cNvSpPr/>
            <p:nvPr/>
          </p:nvSpPr>
          <p:spPr>
            <a:xfrm>
              <a:off x="5035680" y="4375440"/>
              <a:ext cx="25920" cy="8640"/>
            </a:xfrm>
            <a:custGeom>
              <a:avLst/>
              <a:gdLst/>
              <a:ahLst/>
              <a:rect l="l" t="t" r="r" b="b"/>
              <a:pathLst>
                <a:path w="16" h="5">
                  <a:moveTo>
                    <a:pt x="0" y="0"/>
                  </a:moveTo>
                  <a:lnTo>
                    <a:pt x="6" y="5"/>
                  </a:lnTo>
                  <a:lnTo>
                    <a:pt x="11" y="5"/>
                  </a:lnTo>
                  <a:lnTo>
                    <a:pt x="16" y="5"/>
                  </a:lnTo>
                </a:path>
              </a:pathLst>
            </a:custGeom>
            <a:noFill/>
            <a:ln w="792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892" name=""/>
            <p:cNvSpPr/>
            <p:nvPr/>
          </p:nvSpPr>
          <p:spPr>
            <a:xfrm>
              <a:off x="5061600" y="4375440"/>
              <a:ext cx="1800" cy="8640"/>
            </a:xfrm>
            <a:prstGeom prst="rect">
              <a:avLst/>
            </a:prstGeom>
            <a:noFill/>
            <a:ln w="792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893" name=""/>
            <p:cNvSpPr/>
            <p:nvPr/>
          </p:nvSpPr>
          <p:spPr>
            <a:xfrm>
              <a:off x="5061600" y="4190760"/>
              <a:ext cx="388800" cy="184320"/>
            </a:xfrm>
            <a:custGeom>
              <a:avLst/>
              <a:gdLst/>
              <a:ahLst/>
              <a:rect l="l" t="t" r="r" b="b"/>
              <a:pathLst>
                <a:path w="237" h="106">
                  <a:moveTo>
                    <a:pt x="0" y="106"/>
                  </a:moveTo>
                  <a:lnTo>
                    <a:pt x="93" y="69"/>
                  </a:lnTo>
                  <a:lnTo>
                    <a:pt x="160" y="53"/>
                  </a:lnTo>
                  <a:lnTo>
                    <a:pt x="237" y="0"/>
                  </a:lnTo>
                  <a:lnTo>
                    <a:pt x="186" y="0"/>
                  </a:lnTo>
                  <a:lnTo>
                    <a:pt x="170" y="11"/>
                  </a:lnTo>
                  <a:lnTo>
                    <a:pt x="150" y="48"/>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94" name=""/>
            <p:cNvSpPr/>
            <p:nvPr/>
          </p:nvSpPr>
          <p:spPr>
            <a:xfrm>
              <a:off x="5308200" y="4274280"/>
              <a:ext cx="1440" cy="17280"/>
            </a:xfrm>
            <a:custGeom>
              <a:avLst/>
              <a:gdLst/>
              <a:ahLst/>
              <a:rect l="l" t="t" r="r" b="b"/>
              <a:pathLst>
                <a:path w="0" h="10">
                  <a:moveTo>
                    <a:pt x="0" y="0"/>
                  </a:moveTo>
                  <a:lnTo>
                    <a:pt x="0" y="5"/>
                  </a:lnTo>
                  <a:lnTo>
                    <a:pt x="0" y="5"/>
                  </a:lnTo>
                  <a:lnTo>
                    <a:pt x="0" y="10"/>
                  </a:lnTo>
                </a:path>
              </a:pathLst>
            </a:custGeom>
            <a:no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895" name=""/>
            <p:cNvSpPr/>
            <p:nvPr/>
          </p:nvSpPr>
          <p:spPr>
            <a:xfrm>
              <a:off x="5289840" y="4291560"/>
              <a:ext cx="18000" cy="38160"/>
            </a:xfrm>
            <a:custGeom>
              <a:avLst/>
              <a:gdLst/>
              <a:ahLst/>
              <a:rect l="l" t="t" r="r" b="b"/>
              <a:pathLst>
                <a:path w="11" h="22">
                  <a:moveTo>
                    <a:pt x="11" y="0"/>
                  </a:moveTo>
                  <a:lnTo>
                    <a:pt x="5" y="6"/>
                  </a:lnTo>
                  <a:lnTo>
                    <a:pt x="5" y="16"/>
                  </a:lnTo>
                  <a:lnTo>
                    <a:pt x="0" y="22"/>
                  </a:lnTo>
                </a:path>
              </a:pathLst>
            </a:custGeom>
            <a:noFill/>
            <a:ln w="792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896" name=""/>
            <p:cNvSpPr/>
            <p:nvPr/>
          </p:nvSpPr>
          <p:spPr>
            <a:xfrm>
              <a:off x="5248800" y="4330080"/>
              <a:ext cx="40680" cy="92160"/>
            </a:xfrm>
            <a:custGeom>
              <a:avLst/>
              <a:gdLst/>
              <a:ahLst/>
              <a:rect l="l" t="t" r="r" b="b"/>
              <a:pathLst>
                <a:path w="25" h="53">
                  <a:moveTo>
                    <a:pt x="25" y="0"/>
                  </a:moveTo>
                  <a:lnTo>
                    <a:pt x="15" y="5"/>
                  </a:lnTo>
                  <a:lnTo>
                    <a:pt x="0" y="53"/>
                  </a:lnTo>
                </a:path>
              </a:pathLst>
            </a:custGeom>
            <a:no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897" name=""/>
            <p:cNvSpPr/>
            <p:nvPr/>
          </p:nvSpPr>
          <p:spPr>
            <a:xfrm>
              <a:off x="5450760" y="4310640"/>
              <a:ext cx="85320" cy="64440"/>
            </a:xfrm>
            <a:custGeom>
              <a:avLst/>
              <a:gdLst/>
              <a:ahLst/>
              <a:rect l="l" t="t" r="r" b="b"/>
              <a:pathLst>
                <a:path w="52" h="37">
                  <a:moveTo>
                    <a:pt x="0" y="37"/>
                  </a:moveTo>
                  <a:lnTo>
                    <a:pt x="11" y="32"/>
                  </a:lnTo>
                  <a:lnTo>
                    <a:pt x="21" y="21"/>
                  </a:lnTo>
                  <a:lnTo>
                    <a:pt x="31" y="5"/>
                  </a:lnTo>
                  <a:lnTo>
                    <a:pt x="52" y="0"/>
                  </a:lnTo>
                </a:path>
              </a:pathLst>
            </a:custGeom>
            <a:noFill/>
            <a:ln w="7920">
              <a:solidFill>
                <a:srgbClr val="ffffff"/>
              </a:solidFill>
              <a:round/>
            </a:ln>
          </p:spPr>
          <p:style>
            <a:lnRef idx="0"/>
            <a:fillRef idx="0"/>
            <a:effectRef idx="0"/>
            <a:fontRef idx="minor"/>
          </p:style>
          <p:txBody>
            <a:bodyPr lIns="90000" rIns="90000" tIns="17640" bIns="17640" anchor="t">
              <a:noAutofit/>
            </a:bodyPr>
            <a:p>
              <a:endParaRPr b="0" lang="en-US" sz="2400" strike="noStrike" u="none">
                <a:solidFill>
                  <a:srgbClr val="000000"/>
                </a:solidFill>
                <a:effectLst/>
                <a:uFillTx/>
                <a:latin typeface="Times New Roman"/>
              </a:endParaRPr>
            </a:p>
          </p:txBody>
        </p:sp>
        <p:sp>
          <p:nvSpPr>
            <p:cNvPr id="898" name=""/>
            <p:cNvSpPr/>
            <p:nvPr/>
          </p:nvSpPr>
          <p:spPr>
            <a:xfrm>
              <a:off x="5536080" y="4263840"/>
              <a:ext cx="1440" cy="46800"/>
            </a:xfrm>
            <a:custGeom>
              <a:avLst/>
              <a:gdLst/>
              <a:ahLst/>
              <a:rect l="l" t="t" r="r" b="b"/>
              <a:pathLst>
                <a:path w="0" h="27">
                  <a:moveTo>
                    <a:pt x="0" y="27"/>
                  </a:moveTo>
                  <a:lnTo>
                    <a:pt x="0" y="22"/>
                  </a:lnTo>
                  <a:lnTo>
                    <a:pt x="0" y="11"/>
                  </a:lnTo>
                  <a:lnTo>
                    <a:pt x="0" y="0"/>
                  </a:lnTo>
                </a:path>
              </a:pathLst>
            </a:custGeom>
            <a:noFill/>
            <a:ln w="792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899" name=""/>
            <p:cNvSpPr/>
            <p:nvPr/>
          </p:nvSpPr>
          <p:spPr>
            <a:xfrm>
              <a:off x="5536080" y="4263840"/>
              <a:ext cx="7920" cy="1800"/>
            </a:xfrm>
            <a:prstGeom prst="rect">
              <a:avLst/>
            </a:prstGeom>
            <a:noFill/>
            <a:ln w="792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900" name=""/>
            <p:cNvSpPr/>
            <p:nvPr/>
          </p:nvSpPr>
          <p:spPr>
            <a:xfrm>
              <a:off x="5544360" y="4218840"/>
              <a:ext cx="25920" cy="44640"/>
            </a:xfrm>
            <a:custGeom>
              <a:avLst/>
              <a:gdLst/>
              <a:ahLst/>
              <a:rect l="l" t="t" r="r" b="b"/>
              <a:pathLst>
                <a:path w="16" h="26">
                  <a:moveTo>
                    <a:pt x="0" y="26"/>
                  </a:moveTo>
                  <a:lnTo>
                    <a:pt x="5" y="21"/>
                  </a:lnTo>
                  <a:lnTo>
                    <a:pt x="11" y="5"/>
                  </a:lnTo>
                  <a:lnTo>
                    <a:pt x="16" y="0"/>
                  </a:lnTo>
                </a:path>
              </a:pathLst>
            </a:custGeom>
            <a:noFill/>
            <a:ln w="7920">
              <a:solidFill>
                <a:srgbClr val="ffffff"/>
              </a:solidFill>
              <a:round/>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901" name=""/>
            <p:cNvSpPr/>
            <p:nvPr/>
          </p:nvSpPr>
          <p:spPr>
            <a:xfrm>
              <a:off x="5570640" y="4154400"/>
              <a:ext cx="75240" cy="64080"/>
            </a:xfrm>
            <a:custGeom>
              <a:avLst/>
              <a:gdLst/>
              <a:ahLst/>
              <a:rect l="l" t="t" r="r" b="b"/>
              <a:pathLst>
                <a:path w="46" h="37">
                  <a:moveTo>
                    <a:pt x="0" y="37"/>
                  </a:moveTo>
                  <a:lnTo>
                    <a:pt x="15" y="32"/>
                  </a:lnTo>
                  <a:lnTo>
                    <a:pt x="15" y="32"/>
                  </a:lnTo>
                  <a:lnTo>
                    <a:pt x="10" y="32"/>
                  </a:lnTo>
                  <a:lnTo>
                    <a:pt x="10" y="26"/>
                  </a:lnTo>
                  <a:lnTo>
                    <a:pt x="20" y="26"/>
                  </a:lnTo>
                  <a:lnTo>
                    <a:pt x="36" y="0"/>
                  </a:lnTo>
                  <a:lnTo>
                    <a:pt x="46" y="0"/>
                  </a:lnTo>
                </a:path>
              </a:pathLst>
            </a:custGeom>
            <a:noFill/>
            <a:ln w="792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902" name=""/>
            <p:cNvSpPr/>
            <p:nvPr/>
          </p:nvSpPr>
          <p:spPr>
            <a:xfrm>
              <a:off x="5646240" y="4154400"/>
              <a:ext cx="16200" cy="17280"/>
            </a:xfrm>
            <a:custGeom>
              <a:avLst/>
              <a:gdLst/>
              <a:ahLst/>
              <a:rect l="l" t="t" r="r" b="b"/>
              <a:pathLst>
                <a:path w="10" h="10">
                  <a:moveTo>
                    <a:pt x="0" y="0"/>
                  </a:moveTo>
                  <a:lnTo>
                    <a:pt x="5" y="0"/>
                  </a:lnTo>
                  <a:lnTo>
                    <a:pt x="10" y="5"/>
                  </a:lnTo>
                  <a:lnTo>
                    <a:pt x="10" y="10"/>
                  </a:lnTo>
                </a:path>
              </a:pathLst>
            </a:custGeom>
            <a:no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903" name=""/>
            <p:cNvSpPr/>
            <p:nvPr/>
          </p:nvSpPr>
          <p:spPr>
            <a:xfrm>
              <a:off x="5662440" y="4145400"/>
              <a:ext cx="18000" cy="26280"/>
            </a:xfrm>
            <a:custGeom>
              <a:avLst/>
              <a:gdLst/>
              <a:ahLst/>
              <a:rect l="l" t="t" r="r" b="b"/>
              <a:pathLst>
                <a:path w="11" h="15">
                  <a:moveTo>
                    <a:pt x="0" y="15"/>
                  </a:moveTo>
                  <a:lnTo>
                    <a:pt x="6" y="10"/>
                  </a:lnTo>
                  <a:lnTo>
                    <a:pt x="11" y="5"/>
                  </a:lnTo>
                  <a:lnTo>
                    <a:pt x="11" y="0"/>
                  </a:lnTo>
                </a:path>
              </a:pathLst>
            </a:custGeom>
            <a:noFill/>
            <a:ln w="7920">
              <a:solidFill>
                <a:srgbClr val="ffffff"/>
              </a:solidFill>
              <a:round/>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Times New Roman"/>
              </a:endParaRPr>
            </a:p>
          </p:txBody>
        </p:sp>
        <p:sp>
          <p:nvSpPr>
            <p:cNvPr id="904" name=""/>
            <p:cNvSpPr/>
            <p:nvPr/>
          </p:nvSpPr>
          <p:spPr>
            <a:xfrm>
              <a:off x="5680800" y="4079520"/>
              <a:ext cx="50400" cy="65880"/>
            </a:xfrm>
            <a:custGeom>
              <a:avLst/>
              <a:gdLst/>
              <a:ahLst/>
              <a:rect l="l" t="t" r="r" b="b"/>
              <a:pathLst>
                <a:path w="31" h="38">
                  <a:moveTo>
                    <a:pt x="0" y="38"/>
                  </a:moveTo>
                  <a:lnTo>
                    <a:pt x="10" y="38"/>
                  </a:lnTo>
                  <a:lnTo>
                    <a:pt x="31" y="0"/>
                  </a:lnTo>
                </a:path>
              </a:pathLst>
            </a:custGeom>
            <a:noFill/>
            <a:ln w="792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905" name=""/>
            <p:cNvSpPr/>
            <p:nvPr/>
          </p:nvSpPr>
          <p:spPr>
            <a:xfrm>
              <a:off x="5731200" y="4079520"/>
              <a:ext cx="101880" cy="1440"/>
            </a:xfrm>
            <a:custGeom>
              <a:avLst/>
              <a:gdLst/>
              <a:ahLst/>
              <a:rect l="l" t="t" r="r" b="b"/>
              <a:pathLst>
                <a:path w="62" h="0">
                  <a:moveTo>
                    <a:pt x="0" y="0"/>
                  </a:moveTo>
                  <a:lnTo>
                    <a:pt x="15" y="0"/>
                  </a:lnTo>
                  <a:lnTo>
                    <a:pt x="41" y="0"/>
                  </a:lnTo>
                  <a:lnTo>
                    <a:pt x="62" y="0"/>
                  </a:lnTo>
                </a:path>
              </a:pathLst>
            </a:custGeom>
            <a:no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906" name=""/>
            <p:cNvSpPr/>
            <p:nvPr/>
          </p:nvSpPr>
          <p:spPr>
            <a:xfrm>
              <a:off x="5833440" y="4079520"/>
              <a:ext cx="32760" cy="27360"/>
            </a:xfrm>
            <a:custGeom>
              <a:avLst/>
              <a:gdLst/>
              <a:ahLst/>
              <a:rect l="l" t="t" r="r" b="b"/>
              <a:pathLst>
                <a:path w="20" h="16">
                  <a:moveTo>
                    <a:pt x="0" y="0"/>
                  </a:moveTo>
                  <a:lnTo>
                    <a:pt x="0" y="6"/>
                  </a:lnTo>
                  <a:lnTo>
                    <a:pt x="5" y="11"/>
                  </a:lnTo>
                  <a:lnTo>
                    <a:pt x="20" y="16"/>
                  </a:lnTo>
                </a:path>
              </a:pathLst>
            </a:custGeom>
            <a:noFill/>
            <a:ln w="792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907" name=""/>
            <p:cNvSpPr/>
            <p:nvPr/>
          </p:nvSpPr>
          <p:spPr>
            <a:xfrm>
              <a:off x="5866200" y="4107240"/>
              <a:ext cx="17640" cy="55800"/>
            </a:xfrm>
            <a:custGeom>
              <a:avLst/>
              <a:gdLst/>
              <a:ahLst/>
              <a:rect l="l" t="t" r="r" b="b"/>
              <a:pathLst>
                <a:path w="11" h="32">
                  <a:moveTo>
                    <a:pt x="0" y="0"/>
                  </a:moveTo>
                  <a:lnTo>
                    <a:pt x="6" y="11"/>
                  </a:lnTo>
                  <a:lnTo>
                    <a:pt x="11" y="27"/>
                  </a:lnTo>
                  <a:lnTo>
                    <a:pt x="11" y="32"/>
                  </a:lnTo>
                </a:path>
              </a:pathLst>
            </a:custGeom>
            <a:noFill/>
            <a:ln w="7920">
              <a:solidFill>
                <a:srgbClr val="ffffff"/>
              </a:solidFill>
              <a:round/>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908" name=""/>
            <p:cNvSpPr/>
            <p:nvPr/>
          </p:nvSpPr>
          <p:spPr>
            <a:xfrm>
              <a:off x="5578560" y="4145400"/>
              <a:ext cx="305280" cy="92160"/>
            </a:xfrm>
            <a:custGeom>
              <a:avLst/>
              <a:gdLst/>
              <a:ahLst/>
              <a:rect l="l" t="t" r="r" b="b"/>
              <a:pathLst>
                <a:path w="186" h="53">
                  <a:moveTo>
                    <a:pt x="186" y="10"/>
                  </a:moveTo>
                  <a:lnTo>
                    <a:pt x="113" y="5"/>
                  </a:lnTo>
                  <a:lnTo>
                    <a:pt x="103" y="5"/>
                  </a:lnTo>
                  <a:lnTo>
                    <a:pt x="98" y="5"/>
                  </a:lnTo>
                  <a:lnTo>
                    <a:pt x="98" y="15"/>
                  </a:lnTo>
                  <a:lnTo>
                    <a:pt x="88" y="10"/>
                  </a:lnTo>
                  <a:lnTo>
                    <a:pt x="82" y="10"/>
                  </a:lnTo>
                  <a:lnTo>
                    <a:pt x="77" y="0"/>
                  </a:lnTo>
                  <a:lnTo>
                    <a:pt x="62" y="5"/>
                  </a:lnTo>
                  <a:lnTo>
                    <a:pt x="57" y="15"/>
                  </a:lnTo>
                  <a:lnTo>
                    <a:pt x="51" y="21"/>
                  </a:lnTo>
                  <a:lnTo>
                    <a:pt x="51" y="47"/>
                  </a:lnTo>
                  <a:lnTo>
                    <a:pt x="36" y="47"/>
                  </a:lnTo>
                  <a:lnTo>
                    <a:pt x="31" y="53"/>
                  </a:lnTo>
                  <a:lnTo>
                    <a:pt x="21" y="53"/>
                  </a:lnTo>
                  <a:lnTo>
                    <a:pt x="0" y="42"/>
                  </a:lnTo>
                </a:path>
              </a:pathLst>
            </a:custGeom>
            <a:no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909" name=""/>
            <p:cNvSpPr/>
            <p:nvPr/>
          </p:nvSpPr>
          <p:spPr>
            <a:xfrm>
              <a:off x="5646240" y="4227480"/>
              <a:ext cx="7920" cy="36000"/>
            </a:xfrm>
            <a:custGeom>
              <a:avLst/>
              <a:gdLst/>
              <a:ahLst/>
              <a:rect l="l" t="t" r="r" b="b"/>
              <a:pathLst>
                <a:path w="5" h="21">
                  <a:moveTo>
                    <a:pt x="5" y="0"/>
                  </a:moveTo>
                  <a:lnTo>
                    <a:pt x="0" y="0"/>
                  </a:lnTo>
                  <a:lnTo>
                    <a:pt x="0" y="11"/>
                  </a:lnTo>
                  <a:lnTo>
                    <a:pt x="0" y="21"/>
                  </a:lnTo>
                </a:path>
              </a:pathLst>
            </a:custGeom>
            <a:noFill/>
            <a:ln w="7920">
              <a:solidFill>
                <a:srgbClr val="ffffff"/>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910" name=""/>
            <p:cNvSpPr/>
            <p:nvPr/>
          </p:nvSpPr>
          <p:spPr>
            <a:xfrm>
              <a:off x="5646240" y="4263840"/>
              <a:ext cx="1440" cy="10440"/>
            </a:xfrm>
            <a:custGeom>
              <a:avLst/>
              <a:gdLst/>
              <a:ahLst/>
              <a:rect l="l" t="t" r="r" b="b"/>
              <a:pathLst>
                <a:path w="0" h="6">
                  <a:moveTo>
                    <a:pt x="0" y="0"/>
                  </a:moveTo>
                  <a:lnTo>
                    <a:pt x="0" y="0"/>
                  </a:lnTo>
                  <a:lnTo>
                    <a:pt x="0" y="0"/>
                  </a:lnTo>
                  <a:lnTo>
                    <a:pt x="0" y="6"/>
                  </a:lnTo>
                </a:path>
              </a:pathLst>
            </a:custGeom>
            <a:noFill/>
            <a:ln w="792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911" name=""/>
            <p:cNvSpPr/>
            <p:nvPr/>
          </p:nvSpPr>
          <p:spPr>
            <a:xfrm>
              <a:off x="5613480" y="4274280"/>
              <a:ext cx="32760" cy="220680"/>
            </a:xfrm>
            <a:custGeom>
              <a:avLst/>
              <a:gdLst/>
              <a:ahLst/>
              <a:rect l="l" t="t" r="r" b="b"/>
              <a:pathLst>
                <a:path w="20" h="127">
                  <a:moveTo>
                    <a:pt x="20" y="0"/>
                  </a:moveTo>
                  <a:lnTo>
                    <a:pt x="15" y="42"/>
                  </a:lnTo>
                  <a:lnTo>
                    <a:pt x="20" y="85"/>
                  </a:lnTo>
                  <a:lnTo>
                    <a:pt x="0" y="12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12" name=""/>
            <p:cNvSpPr/>
            <p:nvPr/>
          </p:nvSpPr>
          <p:spPr>
            <a:xfrm>
              <a:off x="5544360" y="4495320"/>
              <a:ext cx="68760" cy="18720"/>
            </a:xfrm>
            <a:custGeom>
              <a:avLst/>
              <a:gdLst/>
              <a:ahLst/>
              <a:rect l="l" t="t" r="r" b="b"/>
              <a:pathLst>
                <a:path w="42" h="11">
                  <a:moveTo>
                    <a:pt x="42" y="0"/>
                  </a:moveTo>
                  <a:lnTo>
                    <a:pt x="31" y="5"/>
                  </a:lnTo>
                  <a:lnTo>
                    <a:pt x="16" y="11"/>
                  </a:lnTo>
                  <a:lnTo>
                    <a:pt x="0" y="11"/>
                  </a:lnTo>
                </a:path>
              </a:pathLst>
            </a:custGeom>
            <a:noFill/>
            <a:ln w="792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913" name=""/>
            <p:cNvSpPr/>
            <p:nvPr/>
          </p:nvSpPr>
          <p:spPr>
            <a:xfrm>
              <a:off x="5425920" y="4503960"/>
              <a:ext cx="187200" cy="203400"/>
            </a:xfrm>
            <a:custGeom>
              <a:avLst/>
              <a:gdLst/>
              <a:ahLst/>
              <a:rect l="l" t="t" r="r" b="b"/>
              <a:pathLst>
                <a:path w="114" h="117">
                  <a:moveTo>
                    <a:pt x="108" y="0"/>
                  </a:moveTo>
                  <a:lnTo>
                    <a:pt x="114" y="37"/>
                  </a:lnTo>
                  <a:lnTo>
                    <a:pt x="114" y="69"/>
                  </a:lnTo>
                  <a:lnTo>
                    <a:pt x="88" y="74"/>
                  </a:lnTo>
                  <a:lnTo>
                    <a:pt x="88" y="80"/>
                  </a:lnTo>
                  <a:lnTo>
                    <a:pt x="52" y="117"/>
                  </a:lnTo>
                  <a:lnTo>
                    <a:pt x="41" y="117"/>
                  </a:lnTo>
                  <a:lnTo>
                    <a:pt x="5" y="106"/>
                  </a:lnTo>
                  <a:lnTo>
                    <a:pt x="0" y="101"/>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14" name=""/>
            <p:cNvSpPr/>
            <p:nvPr/>
          </p:nvSpPr>
          <p:spPr>
            <a:xfrm>
              <a:off x="5468760" y="4651920"/>
              <a:ext cx="278640" cy="156600"/>
            </a:xfrm>
            <a:custGeom>
              <a:avLst/>
              <a:gdLst/>
              <a:ahLst/>
              <a:rect l="l" t="t" r="r" b="b"/>
              <a:pathLst>
                <a:path w="170" h="90">
                  <a:moveTo>
                    <a:pt x="57" y="0"/>
                  </a:moveTo>
                  <a:lnTo>
                    <a:pt x="72" y="0"/>
                  </a:lnTo>
                  <a:lnTo>
                    <a:pt x="139" y="0"/>
                  </a:lnTo>
                  <a:lnTo>
                    <a:pt x="165" y="27"/>
                  </a:lnTo>
                  <a:lnTo>
                    <a:pt x="160" y="42"/>
                  </a:lnTo>
                  <a:lnTo>
                    <a:pt x="170" y="42"/>
                  </a:lnTo>
                  <a:lnTo>
                    <a:pt x="160" y="90"/>
                  </a:lnTo>
                  <a:lnTo>
                    <a:pt x="103" y="90"/>
                  </a:lnTo>
                  <a:lnTo>
                    <a:pt x="41" y="58"/>
                  </a:lnTo>
                  <a:lnTo>
                    <a:pt x="20" y="48"/>
                  </a:lnTo>
                  <a:lnTo>
                    <a:pt x="0" y="53"/>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15" name=""/>
            <p:cNvSpPr/>
            <p:nvPr/>
          </p:nvSpPr>
          <p:spPr>
            <a:xfrm>
              <a:off x="5739480" y="4089600"/>
              <a:ext cx="7920" cy="55440"/>
            </a:xfrm>
            <a:custGeom>
              <a:avLst/>
              <a:gdLst/>
              <a:ahLst/>
              <a:rect l="l" t="t" r="r" b="b"/>
              <a:pathLst>
                <a:path w="5" h="32">
                  <a:moveTo>
                    <a:pt x="0" y="0"/>
                  </a:moveTo>
                  <a:lnTo>
                    <a:pt x="0" y="10"/>
                  </a:lnTo>
                  <a:lnTo>
                    <a:pt x="0" y="26"/>
                  </a:lnTo>
                  <a:lnTo>
                    <a:pt x="5" y="32"/>
                  </a:lnTo>
                </a:path>
              </a:pathLst>
            </a:custGeom>
            <a:noFill/>
            <a:ln w="792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916" name=""/>
            <p:cNvSpPr/>
            <p:nvPr/>
          </p:nvSpPr>
          <p:spPr>
            <a:xfrm>
              <a:off x="5739480" y="4145400"/>
              <a:ext cx="16200" cy="54000"/>
            </a:xfrm>
            <a:custGeom>
              <a:avLst/>
              <a:gdLst/>
              <a:ahLst/>
              <a:rect l="l" t="t" r="r" b="b"/>
              <a:pathLst>
                <a:path w="10" h="31">
                  <a:moveTo>
                    <a:pt x="5" y="0"/>
                  </a:moveTo>
                  <a:lnTo>
                    <a:pt x="0" y="21"/>
                  </a:lnTo>
                  <a:lnTo>
                    <a:pt x="10" y="31"/>
                  </a:lnTo>
                </a:path>
              </a:pathLst>
            </a:custGeom>
            <a:noFill/>
            <a:ln w="792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917" name=""/>
            <p:cNvSpPr/>
            <p:nvPr/>
          </p:nvSpPr>
          <p:spPr>
            <a:xfrm>
              <a:off x="5756040" y="4199400"/>
              <a:ext cx="69120" cy="27720"/>
            </a:xfrm>
            <a:custGeom>
              <a:avLst/>
              <a:gdLst/>
              <a:ahLst/>
              <a:rect l="l" t="t" r="r" b="b"/>
              <a:pathLst>
                <a:path w="42" h="16">
                  <a:moveTo>
                    <a:pt x="0" y="0"/>
                  </a:moveTo>
                  <a:lnTo>
                    <a:pt x="11" y="6"/>
                  </a:lnTo>
                  <a:lnTo>
                    <a:pt x="31" y="11"/>
                  </a:lnTo>
                  <a:lnTo>
                    <a:pt x="42" y="16"/>
                  </a:lnTo>
                </a:path>
              </a:pathLst>
            </a:custGeom>
            <a:noFill/>
            <a:ln w="792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918" name=""/>
            <p:cNvSpPr/>
            <p:nvPr/>
          </p:nvSpPr>
          <p:spPr>
            <a:xfrm>
              <a:off x="5825160" y="4227480"/>
              <a:ext cx="40680" cy="18720"/>
            </a:xfrm>
            <a:custGeom>
              <a:avLst/>
              <a:gdLst/>
              <a:ahLst/>
              <a:rect l="l" t="t" r="r" b="b"/>
              <a:pathLst>
                <a:path w="25" h="11">
                  <a:moveTo>
                    <a:pt x="0" y="0"/>
                  </a:moveTo>
                  <a:lnTo>
                    <a:pt x="10" y="0"/>
                  </a:lnTo>
                  <a:lnTo>
                    <a:pt x="20" y="11"/>
                  </a:lnTo>
                  <a:lnTo>
                    <a:pt x="25" y="11"/>
                  </a:lnTo>
                </a:path>
              </a:pathLst>
            </a:custGeom>
            <a:noFill/>
            <a:ln w="792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919" name=""/>
            <p:cNvSpPr/>
            <p:nvPr/>
          </p:nvSpPr>
          <p:spPr>
            <a:xfrm>
              <a:off x="5866200" y="4246200"/>
              <a:ext cx="68760" cy="27720"/>
            </a:xfrm>
            <a:prstGeom prst="line">
              <a:avLst/>
            </a:prstGeom>
            <a:ln w="7920">
              <a:solidFill>
                <a:srgbClr val="ffffff"/>
              </a:solidFill>
              <a:miter/>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920" name=""/>
            <p:cNvSpPr/>
            <p:nvPr/>
          </p:nvSpPr>
          <p:spPr>
            <a:xfrm>
              <a:off x="5806800" y="4145400"/>
              <a:ext cx="170640" cy="433080"/>
            </a:xfrm>
            <a:custGeom>
              <a:avLst/>
              <a:gdLst/>
              <a:ahLst/>
              <a:rect l="l" t="t" r="r" b="b"/>
              <a:pathLst>
                <a:path w="104" h="249">
                  <a:moveTo>
                    <a:pt x="5" y="249"/>
                  </a:moveTo>
                  <a:lnTo>
                    <a:pt x="0" y="238"/>
                  </a:lnTo>
                  <a:lnTo>
                    <a:pt x="21" y="217"/>
                  </a:lnTo>
                  <a:lnTo>
                    <a:pt x="104" y="63"/>
                  </a:lnTo>
                  <a:lnTo>
                    <a:pt x="78" y="42"/>
                  </a:lnTo>
                  <a:lnTo>
                    <a:pt x="78" y="5"/>
                  </a:lnTo>
                  <a:lnTo>
                    <a:pt x="88"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1" name=""/>
            <p:cNvSpPr/>
            <p:nvPr/>
          </p:nvSpPr>
          <p:spPr>
            <a:xfrm>
              <a:off x="5934960" y="4107240"/>
              <a:ext cx="236160" cy="120240"/>
            </a:xfrm>
            <a:custGeom>
              <a:avLst/>
              <a:gdLst/>
              <a:ahLst/>
              <a:rect l="l" t="t" r="r" b="b"/>
              <a:pathLst>
                <a:path w="144" h="69">
                  <a:moveTo>
                    <a:pt x="0" y="32"/>
                  </a:moveTo>
                  <a:lnTo>
                    <a:pt x="20" y="22"/>
                  </a:lnTo>
                  <a:lnTo>
                    <a:pt x="20" y="43"/>
                  </a:lnTo>
                  <a:lnTo>
                    <a:pt x="36" y="43"/>
                  </a:lnTo>
                  <a:lnTo>
                    <a:pt x="51" y="69"/>
                  </a:lnTo>
                  <a:lnTo>
                    <a:pt x="108" y="6"/>
                  </a:lnTo>
                  <a:lnTo>
                    <a:pt x="144"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2" name=""/>
            <p:cNvSpPr/>
            <p:nvPr/>
          </p:nvSpPr>
          <p:spPr>
            <a:xfrm>
              <a:off x="6018840" y="4227480"/>
              <a:ext cx="68760" cy="138600"/>
            </a:xfrm>
            <a:custGeom>
              <a:avLst/>
              <a:gdLst/>
              <a:ahLst/>
              <a:rect l="l" t="t" r="r" b="b"/>
              <a:pathLst>
                <a:path w="42" h="80">
                  <a:moveTo>
                    <a:pt x="0" y="0"/>
                  </a:moveTo>
                  <a:lnTo>
                    <a:pt x="0" y="16"/>
                  </a:lnTo>
                  <a:lnTo>
                    <a:pt x="5" y="21"/>
                  </a:lnTo>
                  <a:lnTo>
                    <a:pt x="5" y="37"/>
                  </a:lnTo>
                  <a:lnTo>
                    <a:pt x="42" y="43"/>
                  </a:lnTo>
                  <a:lnTo>
                    <a:pt x="36" y="8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3" name=""/>
            <p:cNvSpPr/>
            <p:nvPr/>
          </p:nvSpPr>
          <p:spPr>
            <a:xfrm>
              <a:off x="5934960" y="4210200"/>
              <a:ext cx="83520" cy="44640"/>
            </a:xfrm>
            <a:custGeom>
              <a:avLst/>
              <a:gdLst/>
              <a:ahLst/>
              <a:rect l="l" t="t" r="r" b="b"/>
              <a:pathLst>
                <a:path w="51" h="26">
                  <a:moveTo>
                    <a:pt x="51" y="26"/>
                  </a:moveTo>
                  <a:lnTo>
                    <a:pt x="36" y="21"/>
                  </a:lnTo>
                  <a:lnTo>
                    <a:pt x="31" y="0"/>
                  </a:lnTo>
                  <a:lnTo>
                    <a:pt x="0" y="0"/>
                  </a:lnTo>
                </a:path>
              </a:pathLst>
            </a:custGeom>
            <a:noFill/>
            <a:ln w="7920">
              <a:solidFill>
                <a:srgbClr val="ffffff"/>
              </a:solidFill>
              <a:round/>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924" name=""/>
            <p:cNvSpPr/>
            <p:nvPr/>
          </p:nvSpPr>
          <p:spPr>
            <a:xfrm>
              <a:off x="5713560" y="4182120"/>
              <a:ext cx="162000" cy="506160"/>
            </a:xfrm>
            <a:custGeom>
              <a:avLst/>
              <a:gdLst/>
              <a:ahLst/>
              <a:rect l="l" t="t" r="r" b="b"/>
              <a:pathLst>
                <a:path w="99" h="291">
                  <a:moveTo>
                    <a:pt x="16" y="0"/>
                  </a:moveTo>
                  <a:lnTo>
                    <a:pt x="0" y="47"/>
                  </a:lnTo>
                  <a:lnTo>
                    <a:pt x="26" y="90"/>
                  </a:lnTo>
                  <a:lnTo>
                    <a:pt x="21" y="111"/>
                  </a:lnTo>
                  <a:lnTo>
                    <a:pt x="21" y="132"/>
                  </a:lnTo>
                  <a:lnTo>
                    <a:pt x="21" y="143"/>
                  </a:lnTo>
                  <a:lnTo>
                    <a:pt x="88" y="291"/>
                  </a:lnTo>
                  <a:lnTo>
                    <a:pt x="88" y="270"/>
                  </a:lnTo>
                  <a:lnTo>
                    <a:pt x="99" y="27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5" name=""/>
            <p:cNvSpPr/>
            <p:nvPr/>
          </p:nvSpPr>
          <p:spPr>
            <a:xfrm flipV="1">
              <a:off x="5756040" y="4330080"/>
              <a:ext cx="93600" cy="8640"/>
            </a:xfrm>
            <a:prstGeom prst="line">
              <a:avLst/>
            </a:prstGeom>
            <a:ln w="792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926" name=""/>
            <p:cNvSpPr/>
            <p:nvPr/>
          </p:nvSpPr>
          <p:spPr>
            <a:xfrm>
              <a:off x="5849640" y="4330080"/>
              <a:ext cx="50400" cy="8640"/>
            </a:xfrm>
            <a:custGeom>
              <a:avLst/>
              <a:gdLst/>
              <a:ahLst/>
              <a:rect l="l" t="t" r="r" b="b"/>
              <a:pathLst>
                <a:path w="31" h="5">
                  <a:moveTo>
                    <a:pt x="0" y="0"/>
                  </a:moveTo>
                  <a:lnTo>
                    <a:pt x="5" y="5"/>
                  </a:lnTo>
                  <a:lnTo>
                    <a:pt x="16" y="5"/>
                  </a:lnTo>
                  <a:lnTo>
                    <a:pt x="31" y="5"/>
                  </a:lnTo>
                </a:path>
              </a:pathLst>
            </a:custGeom>
            <a:noFill/>
            <a:ln w="792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927" name=""/>
            <p:cNvSpPr/>
            <p:nvPr/>
          </p:nvSpPr>
          <p:spPr>
            <a:xfrm>
              <a:off x="5900400" y="4282920"/>
              <a:ext cx="34560" cy="55440"/>
            </a:xfrm>
            <a:custGeom>
              <a:avLst/>
              <a:gdLst/>
              <a:ahLst/>
              <a:rect l="l" t="t" r="r" b="b"/>
              <a:pathLst>
                <a:path w="21" h="32">
                  <a:moveTo>
                    <a:pt x="0" y="32"/>
                  </a:moveTo>
                  <a:lnTo>
                    <a:pt x="10" y="27"/>
                  </a:lnTo>
                  <a:lnTo>
                    <a:pt x="16" y="16"/>
                  </a:lnTo>
                  <a:lnTo>
                    <a:pt x="21" y="5"/>
                  </a:lnTo>
                  <a:lnTo>
                    <a:pt x="21" y="0"/>
                  </a:lnTo>
                  <a:lnTo>
                    <a:pt x="21" y="0"/>
                  </a:lnTo>
                </a:path>
              </a:pathLst>
            </a:custGeom>
            <a:noFill/>
            <a:ln w="792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928" name=""/>
            <p:cNvSpPr/>
            <p:nvPr/>
          </p:nvSpPr>
          <p:spPr>
            <a:xfrm>
              <a:off x="5849640" y="4255200"/>
              <a:ext cx="84960" cy="27720"/>
            </a:xfrm>
            <a:custGeom>
              <a:avLst/>
              <a:gdLst/>
              <a:ahLst/>
              <a:rect l="l" t="t" r="r" b="b"/>
              <a:pathLst>
                <a:path w="52" h="16">
                  <a:moveTo>
                    <a:pt x="52" y="16"/>
                  </a:moveTo>
                  <a:lnTo>
                    <a:pt x="41" y="16"/>
                  </a:lnTo>
                  <a:lnTo>
                    <a:pt x="16" y="5"/>
                  </a:lnTo>
                  <a:lnTo>
                    <a:pt x="0" y="0"/>
                  </a:lnTo>
                </a:path>
              </a:pathLst>
            </a:custGeom>
            <a:noFill/>
            <a:ln w="792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929" name=""/>
            <p:cNvSpPr/>
            <p:nvPr/>
          </p:nvSpPr>
          <p:spPr>
            <a:xfrm>
              <a:off x="5713560" y="4246200"/>
              <a:ext cx="136080" cy="17280"/>
            </a:xfrm>
            <a:custGeom>
              <a:avLst/>
              <a:gdLst/>
              <a:ahLst/>
              <a:rect l="l" t="t" r="r" b="b"/>
              <a:pathLst>
                <a:path w="83" h="10">
                  <a:moveTo>
                    <a:pt x="83" y="5"/>
                  </a:moveTo>
                  <a:lnTo>
                    <a:pt x="57" y="10"/>
                  </a:lnTo>
                  <a:lnTo>
                    <a:pt x="52" y="0"/>
                  </a:lnTo>
                  <a:lnTo>
                    <a:pt x="0" y="5"/>
                  </a:lnTo>
                </a:path>
              </a:pathLst>
            </a:custGeom>
            <a:no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930" name=""/>
            <p:cNvSpPr/>
            <p:nvPr/>
          </p:nvSpPr>
          <p:spPr>
            <a:xfrm>
              <a:off x="5646240" y="4291560"/>
              <a:ext cx="93240" cy="74520"/>
            </a:xfrm>
            <a:custGeom>
              <a:avLst/>
              <a:gdLst/>
              <a:ahLst/>
              <a:rect l="l" t="t" r="r" b="b"/>
              <a:pathLst>
                <a:path w="57" h="43">
                  <a:moveTo>
                    <a:pt x="57" y="43"/>
                  </a:moveTo>
                  <a:lnTo>
                    <a:pt x="47" y="43"/>
                  </a:lnTo>
                  <a:lnTo>
                    <a:pt x="0" y="0"/>
                  </a:lnTo>
                </a:path>
              </a:pathLst>
            </a:custGeom>
            <a:noFill/>
            <a:ln w="792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931" name=""/>
            <p:cNvSpPr/>
            <p:nvPr/>
          </p:nvSpPr>
          <p:spPr>
            <a:xfrm>
              <a:off x="5536080" y="4291560"/>
              <a:ext cx="109800" cy="10080"/>
            </a:xfrm>
            <a:custGeom>
              <a:avLst/>
              <a:gdLst/>
              <a:ahLst/>
              <a:rect l="l" t="t" r="r" b="b"/>
              <a:pathLst>
                <a:path w="67" h="6">
                  <a:moveTo>
                    <a:pt x="67" y="0"/>
                  </a:moveTo>
                  <a:lnTo>
                    <a:pt x="52" y="0"/>
                  </a:lnTo>
                  <a:lnTo>
                    <a:pt x="26" y="0"/>
                  </a:lnTo>
                  <a:lnTo>
                    <a:pt x="0" y="6"/>
                  </a:lnTo>
                </a:path>
              </a:pathLst>
            </a:custGeom>
            <a:noFill/>
            <a:ln w="792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932" name=""/>
            <p:cNvSpPr/>
            <p:nvPr/>
          </p:nvSpPr>
          <p:spPr>
            <a:xfrm>
              <a:off x="5646240" y="4430880"/>
              <a:ext cx="101520" cy="72720"/>
            </a:xfrm>
            <a:custGeom>
              <a:avLst/>
              <a:gdLst/>
              <a:ahLst/>
              <a:rect l="l" t="t" r="r" b="b"/>
              <a:pathLst>
                <a:path w="62" h="42">
                  <a:moveTo>
                    <a:pt x="0" y="0"/>
                  </a:moveTo>
                  <a:lnTo>
                    <a:pt x="62" y="0"/>
                  </a:lnTo>
                  <a:lnTo>
                    <a:pt x="47" y="26"/>
                  </a:lnTo>
                  <a:lnTo>
                    <a:pt x="41" y="16"/>
                  </a:lnTo>
                  <a:lnTo>
                    <a:pt x="26" y="42"/>
                  </a:lnTo>
                </a:path>
              </a:pathLst>
            </a:custGeom>
            <a:noFill/>
            <a:ln w="7920">
              <a:solidFill>
                <a:srgbClr val="ffffff"/>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933" name=""/>
            <p:cNvSpPr/>
            <p:nvPr/>
          </p:nvSpPr>
          <p:spPr>
            <a:xfrm>
              <a:off x="5723280" y="4475880"/>
              <a:ext cx="185760" cy="156600"/>
            </a:xfrm>
            <a:custGeom>
              <a:avLst/>
              <a:gdLst/>
              <a:ahLst/>
              <a:rect l="l" t="t" r="r" b="b"/>
              <a:pathLst>
                <a:path w="113" h="90">
                  <a:moveTo>
                    <a:pt x="0" y="0"/>
                  </a:moveTo>
                  <a:lnTo>
                    <a:pt x="25" y="37"/>
                  </a:lnTo>
                  <a:lnTo>
                    <a:pt x="46" y="27"/>
                  </a:lnTo>
                  <a:lnTo>
                    <a:pt x="98" y="69"/>
                  </a:lnTo>
                  <a:lnTo>
                    <a:pt x="113" y="75"/>
                  </a:lnTo>
                  <a:lnTo>
                    <a:pt x="113" y="9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34" name=""/>
            <p:cNvSpPr/>
            <p:nvPr/>
          </p:nvSpPr>
          <p:spPr>
            <a:xfrm>
              <a:off x="5825160" y="4623840"/>
              <a:ext cx="126000" cy="27720"/>
            </a:xfrm>
            <a:custGeom>
              <a:avLst/>
              <a:gdLst/>
              <a:ahLst/>
              <a:rect l="l" t="t" r="r" b="b"/>
              <a:pathLst>
                <a:path w="77" h="16">
                  <a:moveTo>
                    <a:pt x="77" y="16"/>
                  </a:moveTo>
                  <a:lnTo>
                    <a:pt x="62" y="0"/>
                  </a:lnTo>
                  <a:lnTo>
                    <a:pt x="46" y="0"/>
                  </a:lnTo>
                  <a:lnTo>
                    <a:pt x="46" y="0"/>
                  </a:lnTo>
                  <a:lnTo>
                    <a:pt x="0" y="0"/>
                  </a:lnTo>
                </a:path>
              </a:pathLst>
            </a:custGeom>
            <a:noFill/>
            <a:ln w="792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935" name=""/>
            <p:cNvSpPr/>
            <p:nvPr/>
          </p:nvSpPr>
          <p:spPr>
            <a:xfrm>
              <a:off x="5883840" y="4660560"/>
              <a:ext cx="1800" cy="10080"/>
            </a:xfrm>
            <a:prstGeom prst="line">
              <a:avLst/>
            </a:prstGeom>
            <a:ln w="7920">
              <a:solidFill>
                <a:srgbClr val="ffffff"/>
              </a:solidFill>
              <a:miter/>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936" name=""/>
            <p:cNvSpPr/>
            <p:nvPr/>
          </p:nvSpPr>
          <p:spPr>
            <a:xfrm>
              <a:off x="5866200" y="4671000"/>
              <a:ext cx="17640" cy="17280"/>
            </a:xfrm>
            <a:custGeom>
              <a:avLst/>
              <a:gdLst/>
              <a:ahLst/>
              <a:rect l="l" t="t" r="r" b="b"/>
              <a:pathLst>
                <a:path w="11" h="10">
                  <a:moveTo>
                    <a:pt x="11" y="0"/>
                  </a:moveTo>
                  <a:lnTo>
                    <a:pt x="11" y="0"/>
                  </a:lnTo>
                  <a:lnTo>
                    <a:pt x="6" y="0"/>
                  </a:lnTo>
                  <a:lnTo>
                    <a:pt x="0" y="10"/>
                  </a:lnTo>
                </a:path>
              </a:pathLst>
            </a:custGeom>
            <a:no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937" name=""/>
            <p:cNvSpPr/>
            <p:nvPr/>
          </p:nvSpPr>
          <p:spPr>
            <a:xfrm>
              <a:off x="5934960" y="4531680"/>
              <a:ext cx="91800" cy="55800"/>
            </a:xfrm>
            <a:custGeom>
              <a:avLst/>
              <a:gdLst/>
              <a:ahLst/>
              <a:rect l="l" t="t" r="r" b="b"/>
              <a:pathLst>
                <a:path w="56" h="32">
                  <a:moveTo>
                    <a:pt x="0" y="0"/>
                  </a:moveTo>
                  <a:lnTo>
                    <a:pt x="20" y="11"/>
                  </a:lnTo>
                  <a:lnTo>
                    <a:pt x="56" y="32"/>
                  </a:lnTo>
                </a:path>
              </a:pathLst>
            </a:custGeom>
            <a:noFill/>
            <a:ln w="7920">
              <a:solidFill>
                <a:srgbClr val="ffffff"/>
              </a:solidFill>
              <a:round/>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938" name=""/>
            <p:cNvSpPr/>
            <p:nvPr/>
          </p:nvSpPr>
          <p:spPr>
            <a:xfrm>
              <a:off x="6027120" y="4587480"/>
              <a:ext cx="18000" cy="55440"/>
            </a:xfrm>
            <a:custGeom>
              <a:avLst/>
              <a:gdLst/>
              <a:ahLst/>
              <a:rect l="l" t="t" r="r" b="b"/>
              <a:pathLst>
                <a:path w="11" h="32">
                  <a:moveTo>
                    <a:pt x="0" y="0"/>
                  </a:moveTo>
                  <a:lnTo>
                    <a:pt x="0" y="11"/>
                  </a:lnTo>
                  <a:lnTo>
                    <a:pt x="0" y="21"/>
                  </a:lnTo>
                  <a:lnTo>
                    <a:pt x="11" y="32"/>
                  </a:lnTo>
                </a:path>
              </a:pathLst>
            </a:custGeom>
            <a:noFill/>
            <a:ln w="792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939" name=""/>
            <p:cNvSpPr/>
            <p:nvPr/>
          </p:nvSpPr>
          <p:spPr>
            <a:xfrm>
              <a:off x="6045120" y="4615200"/>
              <a:ext cx="24480" cy="27720"/>
            </a:xfrm>
            <a:custGeom>
              <a:avLst/>
              <a:gdLst/>
              <a:ahLst/>
              <a:rect l="l" t="t" r="r" b="b"/>
              <a:pathLst>
                <a:path w="15" h="16">
                  <a:moveTo>
                    <a:pt x="0" y="16"/>
                  </a:moveTo>
                  <a:lnTo>
                    <a:pt x="0" y="10"/>
                  </a:lnTo>
                  <a:lnTo>
                    <a:pt x="10" y="0"/>
                  </a:lnTo>
                  <a:lnTo>
                    <a:pt x="15" y="0"/>
                  </a:lnTo>
                </a:path>
              </a:pathLst>
            </a:custGeom>
            <a:noFill/>
            <a:ln w="792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940" name=""/>
            <p:cNvSpPr/>
            <p:nvPr/>
          </p:nvSpPr>
          <p:spPr>
            <a:xfrm>
              <a:off x="6069600" y="4568400"/>
              <a:ext cx="68760" cy="55440"/>
            </a:xfrm>
            <a:custGeom>
              <a:avLst/>
              <a:gdLst/>
              <a:ahLst/>
              <a:rect l="l" t="t" r="r" b="b"/>
              <a:pathLst>
                <a:path w="42" h="32">
                  <a:moveTo>
                    <a:pt x="0" y="27"/>
                  </a:moveTo>
                  <a:lnTo>
                    <a:pt x="16" y="32"/>
                  </a:lnTo>
                  <a:lnTo>
                    <a:pt x="42" y="32"/>
                  </a:lnTo>
                  <a:lnTo>
                    <a:pt x="42" y="0"/>
                  </a:lnTo>
                  <a:lnTo>
                    <a:pt x="21" y="0"/>
                  </a:lnTo>
                </a:path>
              </a:pathLst>
            </a:custGeom>
            <a:noFill/>
            <a:ln w="792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941" name=""/>
            <p:cNvSpPr/>
            <p:nvPr/>
          </p:nvSpPr>
          <p:spPr>
            <a:xfrm>
              <a:off x="5409720" y="4735080"/>
              <a:ext cx="91800" cy="81720"/>
            </a:xfrm>
            <a:custGeom>
              <a:avLst/>
              <a:gdLst/>
              <a:ahLst/>
              <a:rect l="l" t="t" r="r" b="b"/>
              <a:pathLst>
                <a:path w="56" h="47">
                  <a:moveTo>
                    <a:pt x="51" y="0"/>
                  </a:moveTo>
                  <a:lnTo>
                    <a:pt x="56" y="10"/>
                  </a:lnTo>
                  <a:lnTo>
                    <a:pt x="0" y="47"/>
                  </a:lnTo>
                </a:path>
              </a:pathLst>
            </a:custGeom>
            <a:noFill/>
            <a:ln w="7920">
              <a:solidFill>
                <a:srgbClr val="ffffff"/>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Times New Roman"/>
              </a:endParaRPr>
            </a:p>
          </p:txBody>
        </p:sp>
        <p:sp>
          <p:nvSpPr>
            <p:cNvPr id="942" name=""/>
            <p:cNvSpPr/>
            <p:nvPr/>
          </p:nvSpPr>
          <p:spPr>
            <a:xfrm>
              <a:off x="5468760" y="4780440"/>
              <a:ext cx="160560" cy="443160"/>
            </a:xfrm>
            <a:custGeom>
              <a:avLst/>
              <a:gdLst/>
              <a:ahLst/>
              <a:rect l="l" t="t" r="r" b="b"/>
              <a:pathLst>
                <a:path w="98" h="255">
                  <a:moveTo>
                    <a:pt x="0" y="0"/>
                  </a:moveTo>
                  <a:lnTo>
                    <a:pt x="46" y="64"/>
                  </a:lnTo>
                  <a:lnTo>
                    <a:pt x="51" y="85"/>
                  </a:lnTo>
                  <a:lnTo>
                    <a:pt x="72" y="117"/>
                  </a:lnTo>
                  <a:lnTo>
                    <a:pt x="72" y="127"/>
                  </a:lnTo>
                  <a:lnTo>
                    <a:pt x="67" y="143"/>
                  </a:lnTo>
                  <a:lnTo>
                    <a:pt x="82" y="218"/>
                  </a:lnTo>
                  <a:lnTo>
                    <a:pt x="93" y="218"/>
                  </a:lnTo>
                  <a:lnTo>
                    <a:pt x="98" y="25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43" name=""/>
            <p:cNvSpPr/>
            <p:nvPr/>
          </p:nvSpPr>
          <p:spPr>
            <a:xfrm>
              <a:off x="5536080" y="4864320"/>
              <a:ext cx="117720" cy="312840"/>
            </a:xfrm>
            <a:custGeom>
              <a:avLst/>
              <a:gdLst/>
              <a:ahLst/>
              <a:rect l="l" t="t" r="r" b="b"/>
              <a:pathLst>
                <a:path w="72" h="180">
                  <a:moveTo>
                    <a:pt x="5" y="180"/>
                  </a:moveTo>
                  <a:lnTo>
                    <a:pt x="0" y="117"/>
                  </a:lnTo>
                  <a:lnTo>
                    <a:pt x="0" y="101"/>
                  </a:lnTo>
                  <a:lnTo>
                    <a:pt x="10" y="85"/>
                  </a:lnTo>
                  <a:lnTo>
                    <a:pt x="10" y="64"/>
                  </a:lnTo>
                  <a:lnTo>
                    <a:pt x="31" y="69"/>
                  </a:lnTo>
                  <a:lnTo>
                    <a:pt x="41" y="32"/>
                  </a:lnTo>
                  <a:lnTo>
                    <a:pt x="47" y="26"/>
                  </a:lnTo>
                  <a:lnTo>
                    <a:pt x="72"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44" name=""/>
            <p:cNvSpPr/>
            <p:nvPr/>
          </p:nvSpPr>
          <p:spPr>
            <a:xfrm>
              <a:off x="5654160" y="4827600"/>
              <a:ext cx="42480" cy="36360"/>
            </a:xfrm>
            <a:custGeom>
              <a:avLst/>
              <a:gdLst/>
              <a:ahLst/>
              <a:rect l="l" t="t" r="r" b="b"/>
              <a:pathLst>
                <a:path w="26" h="21">
                  <a:moveTo>
                    <a:pt x="0" y="21"/>
                  </a:moveTo>
                  <a:lnTo>
                    <a:pt x="0" y="16"/>
                  </a:lnTo>
                  <a:lnTo>
                    <a:pt x="5" y="10"/>
                  </a:lnTo>
                  <a:lnTo>
                    <a:pt x="26" y="0"/>
                  </a:lnTo>
                </a:path>
              </a:pathLst>
            </a:custGeom>
            <a:noFill/>
            <a:ln w="792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945" name=""/>
            <p:cNvSpPr/>
            <p:nvPr/>
          </p:nvSpPr>
          <p:spPr>
            <a:xfrm>
              <a:off x="5697000" y="4808520"/>
              <a:ext cx="42120" cy="18720"/>
            </a:xfrm>
            <a:custGeom>
              <a:avLst/>
              <a:gdLst/>
              <a:ahLst/>
              <a:rect l="l" t="t" r="r" b="b"/>
              <a:pathLst>
                <a:path w="26" h="11">
                  <a:moveTo>
                    <a:pt x="0" y="11"/>
                  </a:moveTo>
                  <a:lnTo>
                    <a:pt x="5" y="11"/>
                  </a:lnTo>
                  <a:lnTo>
                    <a:pt x="16" y="0"/>
                  </a:lnTo>
                  <a:lnTo>
                    <a:pt x="26" y="0"/>
                  </a:lnTo>
                </a:path>
              </a:pathLst>
            </a:custGeom>
            <a:noFill/>
            <a:ln w="792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946" name=""/>
            <p:cNvSpPr/>
            <p:nvPr/>
          </p:nvSpPr>
          <p:spPr>
            <a:xfrm>
              <a:off x="5739480" y="4688280"/>
              <a:ext cx="152640" cy="138960"/>
            </a:xfrm>
            <a:custGeom>
              <a:avLst/>
              <a:gdLst/>
              <a:ahLst/>
              <a:rect l="l" t="t" r="r" b="b"/>
              <a:pathLst>
                <a:path w="93" h="80">
                  <a:moveTo>
                    <a:pt x="0" y="69"/>
                  </a:moveTo>
                  <a:lnTo>
                    <a:pt x="10" y="69"/>
                  </a:lnTo>
                  <a:lnTo>
                    <a:pt x="21" y="80"/>
                  </a:lnTo>
                  <a:lnTo>
                    <a:pt x="31" y="80"/>
                  </a:lnTo>
                  <a:lnTo>
                    <a:pt x="67" y="37"/>
                  </a:lnTo>
                  <a:lnTo>
                    <a:pt x="83" y="32"/>
                  </a:lnTo>
                  <a:lnTo>
                    <a:pt x="83" y="37"/>
                  </a:lnTo>
                  <a:lnTo>
                    <a:pt x="93" y="37"/>
                  </a:lnTo>
                  <a:lnTo>
                    <a:pt x="93" y="27"/>
                  </a:lnTo>
                  <a:lnTo>
                    <a:pt x="88" y="6"/>
                  </a:lnTo>
                  <a:lnTo>
                    <a:pt x="72"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47" name=""/>
            <p:cNvSpPr/>
            <p:nvPr/>
          </p:nvSpPr>
          <p:spPr>
            <a:xfrm flipV="1">
              <a:off x="5578560" y="4883040"/>
              <a:ext cx="7920" cy="92160"/>
            </a:xfrm>
            <a:prstGeom prst="line">
              <a:avLst/>
            </a:prstGeom>
            <a:ln w="792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948" name=""/>
            <p:cNvSpPr/>
            <p:nvPr/>
          </p:nvSpPr>
          <p:spPr>
            <a:xfrm>
              <a:off x="5586840" y="4855680"/>
              <a:ext cx="16200" cy="27360"/>
            </a:xfrm>
            <a:custGeom>
              <a:avLst/>
              <a:gdLst/>
              <a:ahLst/>
              <a:rect l="l" t="t" r="r" b="b"/>
              <a:pathLst>
                <a:path w="10" h="16">
                  <a:moveTo>
                    <a:pt x="0" y="16"/>
                  </a:moveTo>
                  <a:lnTo>
                    <a:pt x="0" y="10"/>
                  </a:lnTo>
                  <a:lnTo>
                    <a:pt x="0" y="10"/>
                  </a:lnTo>
                  <a:lnTo>
                    <a:pt x="10" y="0"/>
                  </a:lnTo>
                </a:path>
              </a:pathLst>
            </a:custGeom>
            <a:noFill/>
            <a:ln w="792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949" name=""/>
            <p:cNvSpPr/>
            <p:nvPr/>
          </p:nvSpPr>
          <p:spPr>
            <a:xfrm>
              <a:off x="5493600" y="2696040"/>
              <a:ext cx="313200" cy="231480"/>
            </a:xfrm>
            <a:custGeom>
              <a:avLst/>
              <a:gdLst/>
              <a:ahLst/>
              <a:rect l="l" t="t" r="r" b="b"/>
              <a:pathLst>
                <a:path w="191" h="133">
                  <a:moveTo>
                    <a:pt x="0" y="0"/>
                  </a:moveTo>
                  <a:lnTo>
                    <a:pt x="73" y="128"/>
                  </a:lnTo>
                  <a:lnTo>
                    <a:pt x="83" y="133"/>
                  </a:lnTo>
                  <a:lnTo>
                    <a:pt x="83" y="64"/>
                  </a:lnTo>
                  <a:lnTo>
                    <a:pt x="114" y="27"/>
                  </a:lnTo>
                  <a:lnTo>
                    <a:pt x="134" y="11"/>
                  </a:lnTo>
                  <a:lnTo>
                    <a:pt x="191" y="59"/>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50" name=""/>
            <p:cNvSpPr/>
            <p:nvPr/>
          </p:nvSpPr>
          <p:spPr>
            <a:xfrm>
              <a:off x="5629680" y="2751840"/>
              <a:ext cx="956880" cy="92160"/>
            </a:xfrm>
            <a:custGeom>
              <a:avLst/>
              <a:gdLst/>
              <a:ahLst/>
              <a:rect l="l" t="t" r="r" b="b"/>
              <a:pathLst>
                <a:path w="583" h="53">
                  <a:moveTo>
                    <a:pt x="0" y="32"/>
                  </a:moveTo>
                  <a:lnTo>
                    <a:pt x="26" y="27"/>
                  </a:lnTo>
                  <a:lnTo>
                    <a:pt x="46" y="0"/>
                  </a:lnTo>
                  <a:lnTo>
                    <a:pt x="175" y="11"/>
                  </a:lnTo>
                  <a:lnTo>
                    <a:pt x="175" y="32"/>
                  </a:lnTo>
                  <a:lnTo>
                    <a:pt x="191" y="37"/>
                  </a:lnTo>
                  <a:lnTo>
                    <a:pt x="191" y="53"/>
                  </a:lnTo>
                  <a:lnTo>
                    <a:pt x="330" y="43"/>
                  </a:lnTo>
                  <a:lnTo>
                    <a:pt x="423" y="43"/>
                  </a:lnTo>
                  <a:lnTo>
                    <a:pt x="480" y="32"/>
                  </a:lnTo>
                  <a:lnTo>
                    <a:pt x="485" y="21"/>
                  </a:lnTo>
                  <a:lnTo>
                    <a:pt x="537" y="16"/>
                  </a:lnTo>
                  <a:lnTo>
                    <a:pt x="583" y="6"/>
                  </a:lnTo>
                </a:path>
              </a:pathLst>
            </a:custGeom>
            <a:no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951" name=""/>
            <p:cNvSpPr/>
            <p:nvPr/>
          </p:nvSpPr>
          <p:spPr>
            <a:xfrm>
              <a:off x="7213680" y="3056400"/>
              <a:ext cx="42480" cy="18720"/>
            </a:xfrm>
            <a:custGeom>
              <a:avLst/>
              <a:gdLst/>
              <a:ahLst/>
              <a:rect l="l" t="t" r="r" b="b"/>
              <a:pathLst>
                <a:path w="26" h="11">
                  <a:moveTo>
                    <a:pt x="26" y="0"/>
                  </a:moveTo>
                  <a:lnTo>
                    <a:pt x="21" y="11"/>
                  </a:lnTo>
                  <a:lnTo>
                    <a:pt x="11" y="11"/>
                  </a:lnTo>
                  <a:lnTo>
                    <a:pt x="0" y="11"/>
                  </a:lnTo>
                </a:path>
              </a:pathLst>
            </a:custGeom>
            <a:noFill/>
            <a:ln w="792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952" name=""/>
            <p:cNvSpPr/>
            <p:nvPr/>
          </p:nvSpPr>
          <p:spPr>
            <a:xfrm>
              <a:off x="6672240" y="3056400"/>
              <a:ext cx="42480" cy="138960"/>
            </a:xfrm>
            <a:custGeom>
              <a:avLst/>
              <a:gdLst/>
              <a:ahLst/>
              <a:rect l="l" t="t" r="r" b="b"/>
              <a:pathLst>
                <a:path w="26" h="80">
                  <a:moveTo>
                    <a:pt x="0" y="43"/>
                  </a:moveTo>
                  <a:lnTo>
                    <a:pt x="5" y="48"/>
                  </a:lnTo>
                  <a:lnTo>
                    <a:pt x="20" y="80"/>
                  </a:lnTo>
                  <a:lnTo>
                    <a:pt x="15" y="43"/>
                  </a:lnTo>
                  <a:lnTo>
                    <a:pt x="26"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53" name=""/>
            <p:cNvSpPr/>
            <p:nvPr/>
          </p:nvSpPr>
          <p:spPr>
            <a:xfrm>
              <a:off x="6841080" y="3047760"/>
              <a:ext cx="77400" cy="109440"/>
            </a:xfrm>
            <a:custGeom>
              <a:avLst/>
              <a:gdLst/>
              <a:ahLst/>
              <a:rect l="l" t="t" r="r" b="b"/>
              <a:pathLst>
                <a:path w="47" h="63">
                  <a:moveTo>
                    <a:pt x="47" y="26"/>
                  </a:moveTo>
                  <a:lnTo>
                    <a:pt x="47" y="37"/>
                  </a:lnTo>
                  <a:lnTo>
                    <a:pt x="21" y="53"/>
                  </a:lnTo>
                  <a:lnTo>
                    <a:pt x="10" y="63"/>
                  </a:lnTo>
                  <a:lnTo>
                    <a:pt x="5" y="48"/>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54" name=""/>
            <p:cNvSpPr/>
            <p:nvPr/>
          </p:nvSpPr>
          <p:spPr>
            <a:xfrm>
              <a:off x="6875640" y="3065040"/>
              <a:ext cx="203400" cy="111240"/>
            </a:xfrm>
            <a:custGeom>
              <a:avLst/>
              <a:gdLst/>
              <a:ahLst/>
              <a:rect l="l" t="t" r="r" b="b"/>
              <a:pathLst>
                <a:path w="124" h="64">
                  <a:moveTo>
                    <a:pt x="15" y="11"/>
                  </a:moveTo>
                  <a:lnTo>
                    <a:pt x="26" y="22"/>
                  </a:lnTo>
                  <a:lnTo>
                    <a:pt x="31" y="16"/>
                  </a:lnTo>
                  <a:lnTo>
                    <a:pt x="36" y="6"/>
                  </a:lnTo>
                  <a:lnTo>
                    <a:pt x="62" y="0"/>
                  </a:lnTo>
                  <a:lnTo>
                    <a:pt x="67" y="32"/>
                  </a:lnTo>
                  <a:lnTo>
                    <a:pt x="57" y="43"/>
                  </a:lnTo>
                  <a:lnTo>
                    <a:pt x="20" y="64"/>
                  </a:lnTo>
                  <a:lnTo>
                    <a:pt x="5" y="64"/>
                  </a:lnTo>
                  <a:lnTo>
                    <a:pt x="0" y="59"/>
                  </a:lnTo>
                  <a:lnTo>
                    <a:pt x="0" y="48"/>
                  </a:lnTo>
                  <a:lnTo>
                    <a:pt x="20" y="38"/>
                  </a:lnTo>
                  <a:lnTo>
                    <a:pt x="31" y="32"/>
                  </a:lnTo>
                  <a:lnTo>
                    <a:pt x="57" y="27"/>
                  </a:lnTo>
                  <a:lnTo>
                    <a:pt x="82" y="22"/>
                  </a:lnTo>
                  <a:lnTo>
                    <a:pt x="98" y="16"/>
                  </a:lnTo>
                  <a:lnTo>
                    <a:pt x="108" y="16"/>
                  </a:lnTo>
                  <a:lnTo>
                    <a:pt x="118" y="11"/>
                  </a:lnTo>
                  <a:lnTo>
                    <a:pt x="124" y="11"/>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55" name=""/>
            <p:cNvSpPr/>
            <p:nvPr/>
          </p:nvSpPr>
          <p:spPr>
            <a:xfrm>
              <a:off x="6918480" y="2844000"/>
              <a:ext cx="58680" cy="259200"/>
            </a:xfrm>
            <a:custGeom>
              <a:avLst/>
              <a:gdLst/>
              <a:ahLst/>
              <a:rect l="l" t="t" r="r" b="b"/>
              <a:pathLst>
                <a:path w="36" h="149">
                  <a:moveTo>
                    <a:pt x="0" y="149"/>
                  </a:moveTo>
                  <a:lnTo>
                    <a:pt x="10" y="133"/>
                  </a:lnTo>
                  <a:lnTo>
                    <a:pt x="5" y="122"/>
                  </a:lnTo>
                  <a:lnTo>
                    <a:pt x="20" y="112"/>
                  </a:lnTo>
                  <a:lnTo>
                    <a:pt x="15" y="101"/>
                  </a:lnTo>
                  <a:lnTo>
                    <a:pt x="15" y="74"/>
                  </a:lnTo>
                  <a:lnTo>
                    <a:pt x="31" y="69"/>
                  </a:lnTo>
                  <a:lnTo>
                    <a:pt x="36" y="59"/>
                  </a:lnTo>
                  <a:lnTo>
                    <a:pt x="31" y="32"/>
                  </a:lnTo>
                  <a:lnTo>
                    <a:pt x="20" y="16"/>
                  </a:lnTo>
                  <a:lnTo>
                    <a:pt x="36"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56" name=""/>
            <p:cNvSpPr/>
            <p:nvPr/>
          </p:nvSpPr>
          <p:spPr>
            <a:xfrm>
              <a:off x="7232040" y="2983320"/>
              <a:ext cx="345960" cy="257040"/>
            </a:xfrm>
            <a:custGeom>
              <a:avLst/>
              <a:gdLst/>
              <a:ahLst/>
              <a:rect l="l" t="t" r="r" b="b"/>
              <a:pathLst>
                <a:path w="211" h="148">
                  <a:moveTo>
                    <a:pt x="5" y="0"/>
                  </a:moveTo>
                  <a:lnTo>
                    <a:pt x="0" y="26"/>
                  </a:lnTo>
                  <a:lnTo>
                    <a:pt x="0" y="47"/>
                  </a:lnTo>
                  <a:lnTo>
                    <a:pt x="5" y="47"/>
                  </a:lnTo>
                  <a:lnTo>
                    <a:pt x="31" y="69"/>
                  </a:lnTo>
                  <a:lnTo>
                    <a:pt x="46" y="85"/>
                  </a:lnTo>
                  <a:lnTo>
                    <a:pt x="51" y="100"/>
                  </a:lnTo>
                  <a:lnTo>
                    <a:pt x="51" y="111"/>
                  </a:lnTo>
                  <a:lnTo>
                    <a:pt x="82" y="132"/>
                  </a:lnTo>
                  <a:lnTo>
                    <a:pt x="98" y="148"/>
                  </a:lnTo>
                  <a:lnTo>
                    <a:pt x="134" y="143"/>
                  </a:lnTo>
                  <a:lnTo>
                    <a:pt x="144" y="143"/>
                  </a:lnTo>
                  <a:lnTo>
                    <a:pt x="160" y="138"/>
                  </a:lnTo>
                  <a:lnTo>
                    <a:pt x="175" y="138"/>
                  </a:lnTo>
                  <a:lnTo>
                    <a:pt x="196" y="138"/>
                  </a:lnTo>
                  <a:lnTo>
                    <a:pt x="206" y="138"/>
                  </a:lnTo>
                  <a:lnTo>
                    <a:pt x="211" y="127"/>
                  </a:lnTo>
                  <a:lnTo>
                    <a:pt x="211" y="122"/>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57" name=""/>
            <p:cNvSpPr/>
            <p:nvPr/>
          </p:nvSpPr>
          <p:spPr>
            <a:xfrm>
              <a:off x="6993720" y="2991960"/>
              <a:ext cx="85320" cy="147960"/>
            </a:xfrm>
            <a:custGeom>
              <a:avLst/>
              <a:gdLst/>
              <a:ahLst/>
              <a:rect l="l" t="t" r="r" b="b"/>
              <a:pathLst>
                <a:path w="52" h="85">
                  <a:moveTo>
                    <a:pt x="52" y="0"/>
                  </a:moveTo>
                  <a:lnTo>
                    <a:pt x="36" y="48"/>
                  </a:lnTo>
                  <a:lnTo>
                    <a:pt x="31" y="85"/>
                  </a:lnTo>
                  <a:lnTo>
                    <a:pt x="26" y="58"/>
                  </a:lnTo>
                  <a:lnTo>
                    <a:pt x="5" y="16"/>
                  </a:lnTo>
                  <a:lnTo>
                    <a:pt x="0" y="11"/>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58" name=""/>
            <p:cNvSpPr/>
            <p:nvPr/>
          </p:nvSpPr>
          <p:spPr>
            <a:xfrm>
              <a:off x="6935040" y="3075120"/>
              <a:ext cx="245880" cy="81720"/>
            </a:xfrm>
            <a:custGeom>
              <a:avLst/>
              <a:gdLst/>
              <a:ahLst/>
              <a:rect l="l" t="t" r="r" b="b"/>
              <a:pathLst>
                <a:path w="150" h="47">
                  <a:moveTo>
                    <a:pt x="0" y="10"/>
                  </a:moveTo>
                  <a:lnTo>
                    <a:pt x="5" y="10"/>
                  </a:lnTo>
                  <a:lnTo>
                    <a:pt x="10" y="5"/>
                  </a:lnTo>
                  <a:lnTo>
                    <a:pt x="10" y="21"/>
                  </a:lnTo>
                  <a:lnTo>
                    <a:pt x="21" y="47"/>
                  </a:lnTo>
                  <a:lnTo>
                    <a:pt x="36" y="47"/>
                  </a:lnTo>
                  <a:lnTo>
                    <a:pt x="31" y="26"/>
                  </a:lnTo>
                  <a:lnTo>
                    <a:pt x="93" y="10"/>
                  </a:lnTo>
                  <a:lnTo>
                    <a:pt x="119" y="0"/>
                  </a:lnTo>
                  <a:lnTo>
                    <a:pt x="139" y="0"/>
                  </a:lnTo>
                  <a:lnTo>
                    <a:pt x="150" y="5"/>
                  </a:lnTo>
                </a:path>
              </a:pathLst>
            </a:custGeom>
            <a:noFill/>
            <a:ln w="7920">
              <a:solidFill>
                <a:srgbClr val="ffffff"/>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Times New Roman"/>
              </a:endParaRPr>
            </a:p>
          </p:txBody>
        </p:sp>
        <p:sp>
          <p:nvSpPr>
            <p:cNvPr id="959" name=""/>
            <p:cNvSpPr/>
            <p:nvPr/>
          </p:nvSpPr>
          <p:spPr>
            <a:xfrm>
              <a:off x="7095960" y="3075120"/>
              <a:ext cx="34200" cy="55800"/>
            </a:xfrm>
            <a:custGeom>
              <a:avLst/>
              <a:gdLst/>
              <a:ahLst/>
              <a:rect l="l" t="t" r="r" b="b"/>
              <a:pathLst>
                <a:path w="21" h="32">
                  <a:moveTo>
                    <a:pt x="0" y="0"/>
                  </a:moveTo>
                  <a:lnTo>
                    <a:pt x="5" y="0"/>
                  </a:lnTo>
                  <a:lnTo>
                    <a:pt x="5" y="5"/>
                  </a:lnTo>
                  <a:lnTo>
                    <a:pt x="21" y="21"/>
                  </a:lnTo>
                  <a:lnTo>
                    <a:pt x="21" y="32"/>
                  </a:lnTo>
                </a:path>
              </a:pathLst>
            </a:custGeom>
            <a:noFill/>
            <a:ln w="7920">
              <a:solidFill>
                <a:srgbClr val="ffffff"/>
              </a:solidFill>
              <a:round/>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960" name=""/>
            <p:cNvSpPr/>
            <p:nvPr/>
          </p:nvSpPr>
          <p:spPr>
            <a:xfrm>
              <a:off x="6841080" y="3131280"/>
              <a:ext cx="297000" cy="64080"/>
            </a:xfrm>
            <a:custGeom>
              <a:avLst/>
              <a:gdLst/>
              <a:ahLst/>
              <a:rect l="l" t="t" r="r" b="b"/>
              <a:pathLst>
                <a:path w="181" h="37">
                  <a:moveTo>
                    <a:pt x="176" y="0"/>
                  </a:moveTo>
                  <a:lnTo>
                    <a:pt x="181" y="5"/>
                  </a:lnTo>
                  <a:lnTo>
                    <a:pt x="155" y="10"/>
                  </a:lnTo>
                  <a:lnTo>
                    <a:pt x="124" y="15"/>
                  </a:lnTo>
                  <a:lnTo>
                    <a:pt x="98" y="26"/>
                  </a:lnTo>
                  <a:lnTo>
                    <a:pt x="67" y="31"/>
                  </a:lnTo>
                  <a:lnTo>
                    <a:pt x="41" y="37"/>
                  </a:lnTo>
                  <a:lnTo>
                    <a:pt x="21" y="31"/>
                  </a:lnTo>
                  <a:lnTo>
                    <a:pt x="5" y="31"/>
                  </a:lnTo>
                  <a:lnTo>
                    <a:pt x="0" y="21"/>
                  </a:lnTo>
                </a:path>
              </a:pathLst>
            </a:custGeom>
            <a:noFill/>
            <a:ln w="792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961" name=""/>
            <p:cNvSpPr/>
            <p:nvPr/>
          </p:nvSpPr>
          <p:spPr>
            <a:xfrm>
              <a:off x="6401160" y="3028320"/>
              <a:ext cx="254520" cy="147960"/>
            </a:xfrm>
            <a:custGeom>
              <a:avLst/>
              <a:gdLst/>
              <a:ahLst/>
              <a:rect l="l" t="t" r="r" b="b"/>
              <a:pathLst>
                <a:path w="155" h="85">
                  <a:moveTo>
                    <a:pt x="0" y="85"/>
                  </a:moveTo>
                  <a:lnTo>
                    <a:pt x="31" y="74"/>
                  </a:lnTo>
                  <a:lnTo>
                    <a:pt x="87" y="59"/>
                  </a:lnTo>
                  <a:lnTo>
                    <a:pt x="155" y="59"/>
                  </a:lnTo>
                  <a:lnTo>
                    <a:pt x="155" y="43"/>
                  </a:lnTo>
                  <a:lnTo>
                    <a:pt x="144"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62" name=""/>
            <p:cNvSpPr/>
            <p:nvPr/>
          </p:nvSpPr>
          <p:spPr>
            <a:xfrm>
              <a:off x="7299360" y="2963880"/>
              <a:ext cx="58680" cy="19080"/>
            </a:xfrm>
            <a:custGeom>
              <a:avLst/>
              <a:gdLst/>
              <a:ahLst/>
              <a:rect l="l" t="t" r="r" b="b"/>
              <a:pathLst>
                <a:path w="36" h="11">
                  <a:moveTo>
                    <a:pt x="36" y="0"/>
                  </a:moveTo>
                  <a:lnTo>
                    <a:pt x="21" y="5"/>
                  </a:lnTo>
                  <a:lnTo>
                    <a:pt x="10" y="11"/>
                  </a:lnTo>
                  <a:lnTo>
                    <a:pt x="0" y="11"/>
                  </a:lnTo>
                </a:path>
              </a:pathLst>
            </a:custGeom>
            <a:noFill/>
            <a:ln w="792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963" name=""/>
            <p:cNvSpPr/>
            <p:nvPr/>
          </p:nvSpPr>
          <p:spPr>
            <a:xfrm>
              <a:off x="7401240" y="2927520"/>
              <a:ext cx="168840" cy="27360"/>
            </a:xfrm>
            <a:custGeom>
              <a:avLst/>
              <a:gdLst/>
              <a:ahLst/>
              <a:rect l="l" t="t" r="r" b="b"/>
              <a:pathLst>
                <a:path w="103" h="16">
                  <a:moveTo>
                    <a:pt x="103" y="0"/>
                  </a:moveTo>
                  <a:lnTo>
                    <a:pt x="98" y="11"/>
                  </a:lnTo>
                  <a:lnTo>
                    <a:pt x="93" y="16"/>
                  </a:lnTo>
                  <a:lnTo>
                    <a:pt x="51" y="16"/>
                  </a:lnTo>
                  <a:lnTo>
                    <a:pt x="31" y="16"/>
                  </a:lnTo>
                  <a:lnTo>
                    <a:pt x="15" y="16"/>
                  </a:lnTo>
                  <a:lnTo>
                    <a:pt x="0" y="16"/>
                  </a:lnTo>
                </a:path>
              </a:pathLst>
            </a:custGeom>
            <a:noFill/>
            <a:ln w="792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964" name=""/>
            <p:cNvSpPr/>
            <p:nvPr/>
          </p:nvSpPr>
          <p:spPr>
            <a:xfrm flipV="1">
              <a:off x="7256520" y="3103200"/>
              <a:ext cx="25920" cy="17280"/>
            </a:xfrm>
            <a:prstGeom prst="line">
              <a:avLst/>
            </a:prstGeom>
            <a:ln w="7920">
              <a:solidFill>
                <a:srgbClr val="ffffff"/>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965" name=""/>
            <p:cNvSpPr/>
            <p:nvPr/>
          </p:nvSpPr>
          <p:spPr>
            <a:xfrm>
              <a:off x="7112160" y="3075120"/>
              <a:ext cx="119880" cy="36360"/>
            </a:xfrm>
            <a:custGeom>
              <a:avLst/>
              <a:gdLst/>
              <a:ahLst/>
              <a:rect l="l" t="t" r="r" b="b"/>
              <a:pathLst>
                <a:path w="73" h="21">
                  <a:moveTo>
                    <a:pt x="0" y="0"/>
                  </a:moveTo>
                  <a:lnTo>
                    <a:pt x="5" y="5"/>
                  </a:lnTo>
                  <a:lnTo>
                    <a:pt x="11" y="10"/>
                  </a:lnTo>
                  <a:lnTo>
                    <a:pt x="36" y="10"/>
                  </a:lnTo>
                  <a:lnTo>
                    <a:pt x="52" y="5"/>
                  </a:lnTo>
                  <a:lnTo>
                    <a:pt x="62" y="5"/>
                  </a:lnTo>
                  <a:lnTo>
                    <a:pt x="67" y="10"/>
                  </a:lnTo>
                  <a:lnTo>
                    <a:pt x="73" y="5"/>
                  </a:lnTo>
                  <a:lnTo>
                    <a:pt x="73" y="10"/>
                  </a:lnTo>
                  <a:lnTo>
                    <a:pt x="73" y="21"/>
                  </a:lnTo>
                </a:path>
              </a:pathLst>
            </a:custGeom>
            <a:noFill/>
            <a:ln w="792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966" name=""/>
            <p:cNvSpPr/>
            <p:nvPr/>
          </p:nvSpPr>
          <p:spPr>
            <a:xfrm>
              <a:off x="7221960" y="3075120"/>
              <a:ext cx="77400" cy="156600"/>
            </a:xfrm>
            <a:custGeom>
              <a:avLst/>
              <a:gdLst/>
              <a:ahLst/>
              <a:rect l="l" t="t" r="r" b="b"/>
              <a:pathLst>
                <a:path w="47" h="90">
                  <a:moveTo>
                    <a:pt x="0" y="0"/>
                  </a:moveTo>
                  <a:lnTo>
                    <a:pt x="6" y="42"/>
                  </a:lnTo>
                  <a:lnTo>
                    <a:pt x="26" y="58"/>
                  </a:lnTo>
                  <a:lnTo>
                    <a:pt x="42" y="79"/>
                  </a:lnTo>
                  <a:lnTo>
                    <a:pt x="47" y="9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67" name=""/>
            <p:cNvSpPr/>
            <p:nvPr/>
          </p:nvSpPr>
          <p:spPr>
            <a:xfrm>
              <a:off x="7138440" y="3120480"/>
              <a:ext cx="110160" cy="19080"/>
            </a:xfrm>
            <a:custGeom>
              <a:avLst/>
              <a:gdLst/>
              <a:ahLst/>
              <a:rect l="l" t="t" r="r" b="b"/>
              <a:pathLst>
                <a:path w="67" h="11">
                  <a:moveTo>
                    <a:pt x="0" y="11"/>
                  </a:moveTo>
                  <a:lnTo>
                    <a:pt x="36" y="11"/>
                  </a:lnTo>
                  <a:lnTo>
                    <a:pt x="67" y="0"/>
                  </a:lnTo>
                  <a:lnTo>
                    <a:pt x="62" y="6"/>
                  </a:lnTo>
                </a:path>
              </a:pathLst>
            </a:custGeom>
            <a:noFill/>
            <a:ln w="792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968" name=""/>
            <p:cNvSpPr/>
            <p:nvPr/>
          </p:nvSpPr>
          <p:spPr>
            <a:xfrm>
              <a:off x="7163280" y="3131280"/>
              <a:ext cx="77040" cy="64080"/>
            </a:xfrm>
            <a:custGeom>
              <a:avLst/>
              <a:gdLst/>
              <a:ahLst/>
              <a:rect l="l" t="t" r="r" b="b"/>
              <a:pathLst>
                <a:path w="47" h="37">
                  <a:moveTo>
                    <a:pt x="47" y="0"/>
                  </a:moveTo>
                  <a:lnTo>
                    <a:pt x="42" y="10"/>
                  </a:lnTo>
                  <a:lnTo>
                    <a:pt x="16" y="31"/>
                  </a:lnTo>
                  <a:lnTo>
                    <a:pt x="0" y="37"/>
                  </a:lnTo>
                </a:path>
              </a:pathLst>
            </a:custGeom>
            <a:noFill/>
            <a:ln w="792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969" name=""/>
            <p:cNvSpPr/>
            <p:nvPr/>
          </p:nvSpPr>
          <p:spPr>
            <a:xfrm>
              <a:off x="6206040" y="3369600"/>
              <a:ext cx="262440" cy="212040"/>
            </a:xfrm>
            <a:custGeom>
              <a:avLst/>
              <a:gdLst/>
              <a:ahLst/>
              <a:rect l="l" t="t" r="r" b="b"/>
              <a:pathLst>
                <a:path w="160" h="122">
                  <a:moveTo>
                    <a:pt x="0" y="16"/>
                  </a:moveTo>
                  <a:lnTo>
                    <a:pt x="52" y="37"/>
                  </a:lnTo>
                  <a:lnTo>
                    <a:pt x="57" y="48"/>
                  </a:lnTo>
                  <a:lnTo>
                    <a:pt x="124" y="122"/>
                  </a:lnTo>
                  <a:lnTo>
                    <a:pt x="160" y="122"/>
                  </a:lnTo>
                  <a:lnTo>
                    <a:pt x="134" y="43"/>
                  </a:lnTo>
                  <a:lnTo>
                    <a:pt x="124" y="22"/>
                  </a:lnTo>
                  <a:lnTo>
                    <a:pt x="113" y="6"/>
                  </a:lnTo>
                  <a:lnTo>
                    <a:pt x="108"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0" name=""/>
            <p:cNvSpPr/>
            <p:nvPr/>
          </p:nvSpPr>
          <p:spPr>
            <a:xfrm>
              <a:off x="6519600" y="3277440"/>
              <a:ext cx="34560" cy="147960"/>
            </a:xfrm>
            <a:custGeom>
              <a:avLst/>
              <a:gdLst/>
              <a:ahLst/>
              <a:rect l="l" t="t" r="r" b="b"/>
              <a:pathLst>
                <a:path w="21" h="85">
                  <a:moveTo>
                    <a:pt x="0" y="0"/>
                  </a:moveTo>
                  <a:lnTo>
                    <a:pt x="5" y="27"/>
                  </a:lnTo>
                  <a:lnTo>
                    <a:pt x="15" y="53"/>
                  </a:lnTo>
                  <a:lnTo>
                    <a:pt x="21" y="75"/>
                  </a:lnTo>
                  <a:lnTo>
                    <a:pt x="21" y="8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1" name=""/>
            <p:cNvSpPr/>
            <p:nvPr/>
          </p:nvSpPr>
          <p:spPr>
            <a:xfrm>
              <a:off x="6391440" y="3176280"/>
              <a:ext cx="187200" cy="138960"/>
            </a:xfrm>
            <a:custGeom>
              <a:avLst/>
              <a:gdLst/>
              <a:ahLst/>
              <a:rect l="l" t="t" r="r" b="b"/>
              <a:pathLst>
                <a:path w="114" h="80">
                  <a:moveTo>
                    <a:pt x="0" y="37"/>
                  </a:moveTo>
                  <a:lnTo>
                    <a:pt x="11" y="37"/>
                  </a:lnTo>
                  <a:lnTo>
                    <a:pt x="21" y="53"/>
                  </a:lnTo>
                  <a:lnTo>
                    <a:pt x="21" y="80"/>
                  </a:lnTo>
                  <a:lnTo>
                    <a:pt x="16" y="53"/>
                  </a:lnTo>
                  <a:lnTo>
                    <a:pt x="6" y="48"/>
                  </a:lnTo>
                  <a:lnTo>
                    <a:pt x="0" y="48"/>
                  </a:lnTo>
                  <a:lnTo>
                    <a:pt x="0" y="58"/>
                  </a:lnTo>
                  <a:lnTo>
                    <a:pt x="0" y="74"/>
                  </a:lnTo>
                  <a:lnTo>
                    <a:pt x="11" y="80"/>
                  </a:lnTo>
                  <a:lnTo>
                    <a:pt x="21" y="80"/>
                  </a:lnTo>
                  <a:lnTo>
                    <a:pt x="57" y="69"/>
                  </a:lnTo>
                  <a:lnTo>
                    <a:pt x="73" y="64"/>
                  </a:lnTo>
                  <a:lnTo>
                    <a:pt x="78" y="48"/>
                  </a:lnTo>
                  <a:lnTo>
                    <a:pt x="99" y="27"/>
                  </a:lnTo>
                  <a:lnTo>
                    <a:pt x="109" y="21"/>
                  </a:lnTo>
                  <a:lnTo>
                    <a:pt x="114"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2" name=""/>
            <p:cNvSpPr/>
            <p:nvPr/>
          </p:nvSpPr>
          <p:spPr>
            <a:xfrm>
              <a:off x="6715080" y="3287520"/>
              <a:ext cx="364320" cy="156600"/>
            </a:xfrm>
            <a:custGeom>
              <a:avLst/>
              <a:gdLst/>
              <a:ahLst/>
              <a:rect l="l" t="t" r="r" b="b"/>
              <a:pathLst>
                <a:path w="222" h="90">
                  <a:moveTo>
                    <a:pt x="0" y="26"/>
                  </a:moveTo>
                  <a:lnTo>
                    <a:pt x="36" y="26"/>
                  </a:lnTo>
                  <a:lnTo>
                    <a:pt x="62" y="26"/>
                  </a:lnTo>
                  <a:lnTo>
                    <a:pt x="82" y="21"/>
                  </a:lnTo>
                  <a:lnTo>
                    <a:pt x="87" y="21"/>
                  </a:lnTo>
                  <a:lnTo>
                    <a:pt x="108" y="21"/>
                  </a:lnTo>
                  <a:lnTo>
                    <a:pt x="124" y="21"/>
                  </a:lnTo>
                  <a:lnTo>
                    <a:pt x="139" y="10"/>
                  </a:lnTo>
                  <a:lnTo>
                    <a:pt x="149" y="0"/>
                  </a:lnTo>
                  <a:lnTo>
                    <a:pt x="170" y="79"/>
                  </a:lnTo>
                  <a:lnTo>
                    <a:pt x="186" y="79"/>
                  </a:lnTo>
                  <a:lnTo>
                    <a:pt x="201" y="90"/>
                  </a:lnTo>
                  <a:lnTo>
                    <a:pt x="222" y="9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3" name=""/>
            <p:cNvSpPr/>
            <p:nvPr/>
          </p:nvSpPr>
          <p:spPr>
            <a:xfrm>
              <a:off x="6680160" y="3296520"/>
              <a:ext cx="59040" cy="83160"/>
            </a:xfrm>
            <a:custGeom>
              <a:avLst/>
              <a:gdLst/>
              <a:ahLst/>
              <a:rect l="l" t="t" r="r" b="b"/>
              <a:pathLst>
                <a:path w="36" h="48">
                  <a:moveTo>
                    <a:pt x="0" y="32"/>
                  </a:moveTo>
                  <a:lnTo>
                    <a:pt x="21" y="48"/>
                  </a:lnTo>
                  <a:lnTo>
                    <a:pt x="26" y="37"/>
                  </a:lnTo>
                  <a:lnTo>
                    <a:pt x="31" y="26"/>
                  </a:lnTo>
                  <a:lnTo>
                    <a:pt x="36" y="11"/>
                  </a:lnTo>
                  <a:lnTo>
                    <a:pt x="36" y="0"/>
                  </a:lnTo>
                </a:path>
              </a:pathLst>
            </a:custGeom>
            <a:noFill/>
            <a:ln w="792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974" name=""/>
            <p:cNvSpPr/>
            <p:nvPr/>
          </p:nvSpPr>
          <p:spPr>
            <a:xfrm>
              <a:off x="6637680" y="3167640"/>
              <a:ext cx="136080" cy="92160"/>
            </a:xfrm>
            <a:custGeom>
              <a:avLst/>
              <a:gdLst/>
              <a:ahLst/>
              <a:rect l="l" t="t" r="r" b="b"/>
              <a:pathLst>
                <a:path w="83" h="53">
                  <a:moveTo>
                    <a:pt x="0" y="53"/>
                  </a:moveTo>
                  <a:lnTo>
                    <a:pt x="31" y="47"/>
                  </a:lnTo>
                  <a:lnTo>
                    <a:pt x="52" y="42"/>
                  </a:lnTo>
                  <a:lnTo>
                    <a:pt x="83" y="21"/>
                  </a:lnTo>
                  <a:lnTo>
                    <a:pt x="72" y="5"/>
                  </a:lnTo>
                  <a:lnTo>
                    <a:pt x="72" y="0"/>
                  </a:lnTo>
                  <a:lnTo>
                    <a:pt x="62" y="10"/>
                  </a:lnTo>
                  <a:lnTo>
                    <a:pt x="36" y="32"/>
                  </a:lnTo>
                  <a:lnTo>
                    <a:pt x="0" y="53"/>
                  </a:lnTo>
                  <a:lnTo>
                    <a:pt x="21" y="26"/>
                  </a:lnTo>
                  <a:lnTo>
                    <a:pt x="21" y="16"/>
                  </a:lnTo>
                </a:path>
              </a:pathLst>
            </a:custGeom>
            <a:no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975" name=""/>
            <p:cNvSpPr/>
            <p:nvPr/>
          </p:nvSpPr>
          <p:spPr>
            <a:xfrm>
              <a:off x="7095960" y="3111840"/>
              <a:ext cx="24480" cy="27720"/>
            </a:xfrm>
            <a:custGeom>
              <a:avLst/>
              <a:gdLst/>
              <a:ahLst/>
              <a:rect l="l" t="t" r="r" b="b"/>
              <a:pathLst>
                <a:path w="15" h="16">
                  <a:moveTo>
                    <a:pt x="0" y="16"/>
                  </a:moveTo>
                  <a:lnTo>
                    <a:pt x="10" y="0"/>
                  </a:lnTo>
                  <a:lnTo>
                    <a:pt x="15" y="0"/>
                  </a:lnTo>
                </a:path>
              </a:pathLst>
            </a:custGeom>
            <a:noFill/>
            <a:ln w="792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976" name=""/>
            <p:cNvSpPr/>
            <p:nvPr/>
          </p:nvSpPr>
          <p:spPr>
            <a:xfrm>
              <a:off x="7044840" y="3084480"/>
              <a:ext cx="59040" cy="55440"/>
            </a:xfrm>
            <a:custGeom>
              <a:avLst/>
              <a:gdLst/>
              <a:ahLst/>
              <a:rect l="l" t="t" r="r" b="b"/>
              <a:pathLst>
                <a:path w="36" h="32">
                  <a:moveTo>
                    <a:pt x="0" y="32"/>
                  </a:moveTo>
                  <a:lnTo>
                    <a:pt x="15" y="21"/>
                  </a:lnTo>
                  <a:lnTo>
                    <a:pt x="21" y="27"/>
                  </a:lnTo>
                  <a:lnTo>
                    <a:pt x="21" y="16"/>
                  </a:lnTo>
                  <a:lnTo>
                    <a:pt x="31" y="11"/>
                  </a:lnTo>
                  <a:lnTo>
                    <a:pt x="36" y="0"/>
                  </a:lnTo>
                </a:path>
              </a:pathLst>
            </a:custGeom>
            <a:noFill/>
            <a:ln w="792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977" name=""/>
            <p:cNvSpPr/>
            <p:nvPr/>
          </p:nvSpPr>
          <p:spPr>
            <a:xfrm>
              <a:off x="7468560" y="3065040"/>
              <a:ext cx="101520" cy="92160"/>
            </a:xfrm>
            <a:custGeom>
              <a:avLst/>
              <a:gdLst/>
              <a:ahLst/>
              <a:rect l="l" t="t" r="r" b="b"/>
              <a:pathLst>
                <a:path w="62" h="53">
                  <a:moveTo>
                    <a:pt x="0" y="22"/>
                  </a:moveTo>
                  <a:lnTo>
                    <a:pt x="31" y="53"/>
                  </a:lnTo>
                  <a:lnTo>
                    <a:pt x="10" y="38"/>
                  </a:lnTo>
                  <a:lnTo>
                    <a:pt x="0" y="22"/>
                  </a:lnTo>
                  <a:lnTo>
                    <a:pt x="47" y="0"/>
                  </a:lnTo>
                  <a:lnTo>
                    <a:pt x="62" y="11"/>
                  </a:lnTo>
                </a:path>
              </a:pathLst>
            </a:custGeom>
            <a:no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978" name=""/>
            <p:cNvSpPr/>
            <p:nvPr/>
          </p:nvSpPr>
          <p:spPr>
            <a:xfrm flipH="1">
              <a:off x="7452000" y="3240720"/>
              <a:ext cx="7920" cy="8640"/>
            </a:xfrm>
            <a:prstGeom prst="line">
              <a:avLst/>
            </a:prstGeom>
            <a:ln w="792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979" name=""/>
            <p:cNvSpPr/>
            <p:nvPr/>
          </p:nvSpPr>
          <p:spPr>
            <a:xfrm>
              <a:off x="7130160" y="3139920"/>
              <a:ext cx="91800" cy="156600"/>
            </a:xfrm>
            <a:custGeom>
              <a:avLst/>
              <a:gdLst/>
              <a:ahLst/>
              <a:rect l="l" t="t" r="r" b="b"/>
              <a:pathLst>
                <a:path w="56" h="90">
                  <a:moveTo>
                    <a:pt x="0" y="0"/>
                  </a:moveTo>
                  <a:lnTo>
                    <a:pt x="10" y="10"/>
                  </a:lnTo>
                  <a:lnTo>
                    <a:pt x="25" y="32"/>
                  </a:lnTo>
                  <a:lnTo>
                    <a:pt x="25" y="69"/>
                  </a:lnTo>
                  <a:lnTo>
                    <a:pt x="56" y="9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0" name=""/>
            <p:cNvSpPr/>
            <p:nvPr/>
          </p:nvSpPr>
          <p:spPr>
            <a:xfrm>
              <a:off x="7256520" y="2770920"/>
              <a:ext cx="42480" cy="36000"/>
            </a:xfrm>
            <a:custGeom>
              <a:avLst/>
              <a:gdLst/>
              <a:ahLst/>
              <a:rect l="l" t="t" r="r" b="b"/>
              <a:pathLst>
                <a:path w="26" h="21">
                  <a:moveTo>
                    <a:pt x="0" y="0"/>
                  </a:moveTo>
                  <a:lnTo>
                    <a:pt x="5" y="5"/>
                  </a:lnTo>
                  <a:lnTo>
                    <a:pt x="0" y="16"/>
                  </a:lnTo>
                  <a:lnTo>
                    <a:pt x="0" y="21"/>
                  </a:lnTo>
                  <a:lnTo>
                    <a:pt x="10" y="21"/>
                  </a:lnTo>
                  <a:lnTo>
                    <a:pt x="26" y="21"/>
                  </a:lnTo>
                </a:path>
              </a:pathLst>
            </a:custGeom>
            <a:noFill/>
            <a:ln w="7920">
              <a:solidFill>
                <a:srgbClr val="ffffff"/>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981" name=""/>
            <p:cNvSpPr/>
            <p:nvPr/>
          </p:nvSpPr>
          <p:spPr>
            <a:xfrm>
              <a:off x="7189200" y="2678760"/>
              <a:ext cx="152640" cy="128520"/>
            </a:xfrm>
            <a:custGeom>
              <a:avLst/>
              <a:gdLst/>
              <a:ahLst/>
              <a:rect l="l" t="t" r="r" b="b"/>
              <a:pathLst>
                <a:path w="93" h="74">
                  <a:moveTo>
                    <a:pt x="88" y="53"/>
                  </a:moveTo>
                  <a:lnTo>
                    <a:pt x="93" y="48"/>
                  </a:lnTo>
                  <a:lnTo>
                    <a:pt x="88" y="21"/>
                  </a:lnTo>
                  <a:lnTo>
                    <a:pt x="93" y="21"/>
                  </a:lnTo>
                  <a:lnTo>
                    <a:pt x="93" y="16"/>
                  </a:lnTo>
                  <a:lnTo>
                    <a:pt x="82" y="16"/>
                  </a:lnTo>
                  <a:lnTo>
                    <a:pt x="82" y="0"/>
                  </a:lnTo>
                  <a:lnTo>
                    <a:pt x="57" y="5"/>
                  </a:lnTo>
                  <a:lnTo>
                    <a:pt x="46" y="10"/>
                  </a:lnTo>
                  <a:lnTo>
                    <a:pt x="26" y="10"/>
                  </a:lnTo>
                  <a:lnTo>
                    <a:pt x="20" y="5"/>
                  </a:lnTo>
                  <a:lnTo>
                    <a:pt x="20" y="16"/>
                  </a:lnTo>
                  <a:lnTo>
                    <a:pt x="0" y="21"/>
                  </a:lnTo>
                  <a:lnTo>
                    <a:pt x="0" y="48"/>
                  </a:lnTo>
                  <a:lnTo>
                    <a:pt x="10" y="74"/>
                  </a:lnTo>
                  <a:lnTo>
                    <a:pt x="46" y="69"/>
                  </a:lnTo>
                  <a:lnTo>
                    <a:pt x="57" y="63"/>
                  </a:lnTo>
                  <a:lnTo>
                    <a:pt x="88" y="69"/>
                  </a:lnTo>
                  <a:lnTo>
                    <a:pt x="88" y="58"/>
                  </a:lnTo>
                  <a:lnTo>
                    <a:pt x="77" y="53"/>
                  </a:lnTo>
                  <a:lnTo>
                    <a:pt x="67" y="53"/>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2" name=""/>
            <p:cNvSpPr/>
            <p:nvPr/>
          </p:nvSpPr>
          <p:spPr>
            <a:xfrm>
              <a:off x="7315920" y="2742840"/>
              <a:ext cx="93240" cy="36360"/>
            </a:xfrm>
            <a:custGeom>
              <a:avLst/>
              <a:gdLst/>
              <a:ahLst/>
              <a:rect l="l" t="t" r="r" b="b"/>
              <a:pathLst>
                <a:path w="57" h="21">
                  <a:moveTo>
                    <a:pt x="57" y="0"/>
                  </a:moveTo>
                  <a:lnTo>
                    <a:pt x="36" y="11"/>
                  </a:lnTo>
                  <a:lnTo>
                    <a:pt x="31" y="16"/>
                  </a:lnTo>
                  <a:lnTo>
                    <a:pt x="26" y="21"/>
                  </a:lnTo>
                  <a:lnTo>
                    <a:pt x="16" y="21"/>
                  </a:lnTo>
                  <a:lnTo>
                    <a:pt x="5" y="11"/>
                  </a:lnTo>
                  <a:lnTo>
                    <a:pt x="0" y="5"/>
                  </a:lnTo>
                </a:path>
              </a:pathLst>
            </a:custGeom>
            <a:noFill/>
            <a:ln w="792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983" name=""/>
            <p:cNvSpPr/>
            <p:nvPr/>
          </p:nvSpPr>
          <p:spPr>
            <a:xfrm>
              <a:off x="7409160" y="2724120"/>
              <a:ext cx="75240" cy="27360"/>
            </a:xfrm>
            <a:custGeom>
              <a:avLst/>
              <a:gdLst/>
              <a:ahLst/>
              <a:rect l="l" t="t" r="r" b="b"/>
              <a:pathLst>
                <a:path w="46" h="16">
                  <a:moveTo>
                    <a:pt x="46" y="0"/>
                  </a:moveTo>
                  <a:lnTo>
                    <a:pt x="36" y="11"/>
                  </a:lnTo>
                  <a:lnTo>
                    <a:pt x="21" y="11"/>
                  </a:lnTo>
                  <a:lnTo>
                    <a:pt x="10" y="16"/>
                  </a:lnTo>
                  <a:lnTo>
                    <a:pt x="0" y="11"/>
                  </a:lnTo>
                </a:path>
              </a:pathLst>
            </a:custGeom>
            <a:noFill/>
            <a:ln w="792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984" name=""/>
            <p:cNvSpPr/>
            <p:nvPr/>
          </p:nvSpPr>
          <p:spPr>
            <a:xfrm>
              <a:off x="6434280" y="2807280"/>
              <a:ext cx="160560" cy="295920"/>
            </a:xfrm>
            <a:custGeom>
              <a:avLst/>
              <a:gdLst/>
              <a:ahLst/>
              <a:rect l="l" t="t" r="r" b="b"/>
              <a:pathLst>
                <a:path w="98" h="170">
                  <a:moveTo>
                    <a:pt x="42" y="69"/>
                  </a:moveTo>
                  <a:lnTo>
                    <a:pt x="42" y="80"/>
                  </a:lnTo>
                  <a:lnTo>
                    <a:pt x="5" y="170"/>
                  </a:lnTo>
                  <a:lnTo>
                    <a:pt x="0" y="170"/>
                  </a:lnTo>
                  <a:lnTo>
                    <a:pt x="36" y="69"/>
                  </a:lnTo>
                  <a:lnTo>
                    <a:pt x="98"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5" name=""/>
            <p:cNvSpPr/>
            <p:nvPr/>
          </p:nvSpPr>
          <p:spPr>
            <a:xfrm>
              <a:off x="6723000" y="2770920"/>
              <a:ext cx="236160" cy="72720"/>
            </a:xfrm>
            <a:custGeom>
              <a:avLst/>
              <a:gdLst/>
              <a:ahLst/>
              <a:rect l="l" t="t" r="r" b="b"/>
              <a:pathLst>
                <a:path w="144" h="42">
                  <a:moveTo>
                    <a:pt x="144" y="37"/>
                  </a:moveTo>
                  <a:lnTo>
                    <a:pt x="124" y="37"/>
                  </a:lnTo>
                  <a:lnTo>
                    <a:pt x="113" y="37"/>
                  </a:lnTo>
                  <a:lnTo>
                    <a:pt x="77" y="42"/>
                  </a:lnTo>
                  <a:lnTo>
                    <a:pt x="62" y="26"/>
                  </a:lnTo>
                  <a:lnTo>
                    <a:pt x="31" y="10"/>
                  </a:lnTo>
                  <a:lnTo>
                    <a:pt x="15" y="5"/>
                  </a:lnTo>
                  <a:lnTo>
                    <a:pt x="0" y="0"/>
                  </a:lnTo>
                </a:path>
              </a:pathLst>
            </a:custGeom>
            <a:noFill/>
            <a:ln w="7920">
              <a:solidFill>
                <a:srgbClr val="ffffff"/>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986" name=""/>
            <p:cNvSpPr/>
            <p:nvPr/>
          </p:nvSpPr>
          <p:spPr>
            <a:xfrm>
              <a:off x="7069320" y="2946600"/>
              <a:ext cx="60480" cy="45360"/>
            </a:xfrm>
            <a:custGeom>
              <a:avLst/>
              <a:gdLst/>
              <a:ahLst/>
              <a:rect l="l" t="t" r="r" b="b"/>
              <a:pathLst>
                <a:path w="37" h="26">
                  <a:moveTo>
                    <a:pt x="0" y="26"/>
                  </a:moveTo>
                  <a:lnTo>
                    <a:pt x="6" y="10"/>
                  </a:lnTo>
                  <a:lnTo>
                    <a:pt x="11" y="10"/>
                  </a:lnTo>
                  <a:lnTo>
                    <a:pt x="16" y="10"/>
                  </a:lnTo>
                  <a:lnTo>
                    <a:pt x="37" y="0"/>
                  </a:lnTo>
                </a:path>
              </a:pathLst>
            </a:custGeom>
            <a:noFill/>
            <a:ln w="7920">
              <a:solidFill>
                <a:srgbClr val="ffff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987" name=""/>
            <p:cNvSpPr/>
            <p:nvPr/>
          </p:nvSpPr>
          <p:spPr>
            <a:xfrm>
              <a:off x="7120440" y="2927520"/>
              <a:ext cx="9360" cy="18720"/>
            </a:xfrm>
            <a:custGeom>
              <a:avLst/>
              <a:gdLst/>
              <a:ahLst/>
              <a:rect l="l" t="t" r="r" b="b"/>
              <a:pathLst>
                <a:path w="6" h="11">
                  <a:moveTo>
                    <a:pt x="6" y="11"/>
                  </a:moveTo>
                  <a:lnTo>
                    <a:pt x="0" y="11"/>
                  </a:lnTo>
                  <a:lnTo>
                    <a:pt x="0" y="5"/>
                  </a:lnTo>
                  <a:lnTo>
                    <a:pt x="0" y="0"/>
                  </a:lnTo>
                </a:path>
              </a:pathLst>
            </a:custGeom>
            <a:noFill/>
            <a:ln w="792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988" name=""/>
            <p:cNvSpPr/>
            <p:nvPr/>
          </p:nvSpPr>
          <p:spPr>
            <a:xfrm>
              <a:off x="7384680" y="2891160"/>
              <a:ext cx="7920" cy="36360"/>
            </a:xfrm>
            <a:custGeom>
              <a:avLst/>
              <a:gdLst/>
              <a:ahLst/>
              <a:rect l="l" t="t" r="r" b="b"/>
              <a:pathLst>
                <a:path w="5" h="21">
                  <a:moveTo>
                    <a:pt x="5" y="21"/>
                  </a:moveTo>
                  <a:lnTo>
                    <a:pt x="5" y="10"/>
                  </a:lnTo>
                  <a:lnTo>
                    <a:pt x="0" y="0"/>
                  </a:lnTo>
                </a:path>
              </a:pathLst>
            </a:custGeom>
            <a:noFill/>
            <a:ln w="792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989" name=""/>
            <p:cNvSpPr/>
            <p:nvPr/>
          </p:nvSpPr>
          <p:spPr>
            <a:xfrm>
              <a:off x="6554160" y="2918880"/>
              <a:ext cx="185400" cy="312840"/>
            </a:xfrm>
            <a:custGeom>
              <a:avLst/>
              <a:gdLst/>
              <a:ahLst/>
              <a:rect l="l" t="t" r="r" b="b"/>
              <a:pathLst>
                <a:path w="113" h="180">
                  <a:moveTo>
                    <a:pt x="113" y="0"/>
                  </a:moveTo>
                  <a:lnTo>
                    <a:pt x="62" y="58"/>
                  </a:lnTo>
                  <a:lnTo>
                    <a:pt x="10" y="69"/>
                  </a:lnTo>
                  <a:lnTo>
                    <a:pt x="15" y="79"/>
                  </a:lnTo>
                  <a:lnTo>
                    <a:pt x="15" y="90"/>
                  </a:lnTo>
                  <a:lnTo>
                    <a:pt x="15" y="106"/>
                  </a:lnTo>
                  <a:lnTo>
                    <a:pt x="20" y="122"/>
                  </a:lnTo>
                  <a:lnTo>
                    <a:pt x="15" y="148"/>
                  </a:lnTo>
                  <a:lnTo>
                    <a:pt x="15" y="159"/>
                  </a:lnTo>
                  <a:lnTo>
                    <a:pt x="10" y="169"/>
                  </a:lnTo>
                  <a:lnTo>
                    <a:pt x="0" y="18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90" name=""/>
            <p:cNvSpPr/>
            <p:nvPr/>
          </p:nvSpPr>
          <p:spPr>
            <a:xfrm>
              <a:off x="6715080" y="3000600"/>
              <a:ext cx="50400" cy="55440"/>
            </a:xfrm>
            <a:custGeom>
              <a:avLst/>
              <a:gdLst/>
              <a:ahLst/>
              <a:rect l="l" t="t" r="r" b="b"/>
              <a:pathLst>
                <a:path w="31" h="32">
                  <a:moveTo>
                    <a:pt x="0" y="32"/>
                  </a:moveTo>
                  <a:lnTo>
                    <a:pt x="0" y="11"/>
                  </a:lnTo>
                  <a:lnTo>
                    <a:pt x="15" y="0"/>
                  </a:lnTo>
                  <a:lnTo>
                    <a:pt x="20" y="6"/>
                  </a:lnTo>
                  <a:lnTo>
                    <a:pt x="25" y="11"/>
                  </a:lnTo>
                  <a:lnTo>
                    <a:pt x="25" y="27"/>
                  </a:lnTo>
                  <a:lnTo>
                    <a:pt x="31" y="32"/>
                  </a:lnTo>
                </a:path>
              </a:pathLst>
            </a:custGeom>
            <a:noFill/>
            <a:ln w="792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991" name=""/>
            <p:cNvSpPr/>
            <p:nvPr/>
          </p:nvSpPr>
          <p:spPr>
            <a:xfrm>
              <a:off x="7020360" y="2880720"/>
              <a:ext cx="313200" cy="102240"/>
            </a:xfrm>
            <a:custGeom>
              <a:avLst/>
              <a:gdLst/>
              <a:ahLst/>
              <a:rect l="l" t="t" r="r" b="b"/>
              <a:pathLst>
                <a:path w="191" h="59">
                  <a:moveTo>
                    <a:pt x="191" y="22"/>
                  </a:moveTo>
                  <a:lnTo>
                    <a:pt x="185" y="16"/>
                  </a:lnTo>
                  <a:lnTo>
                    <a:pt x="160" y="43"/>
                  </a:lnTo>
                  <a:lnTo>
                    <a:pt x="139" y="48"/>
                  </a:lnTo>
                  <a:lnTo>
                    <a:pt x="92" y="59"/>
                  </a:lnTo>
                  <a:lnTo>
                    <a:pt x="77" y="32"/>
                  </a:lnTo>
                  <a:lnTo>
                    <a:pt x="61" y="22"/>
                  </a:lnTo>
                  <a:lnTo>
                    <a:pt x="46" y="11"/>
                  </a:lnTo>
                  <a:lnTo>
                    <a:pt x="20" y="11"/>
                  </a:lnTo>
                  <a:lnTo>
                    <a:pt x="0" y="0"/>
                  </a:lnTo>
                  <a:lnTo>
                    <a:pt x="20" y="16"/>
                  </a:lnTo>
                  <a:lnTo>
                    <a:pt x="46" y="16"/>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92" name=""/>
            <p:cNvSpPr/>
            <p:nvPr/>
          </p:nvSpPr>
          <p:spPr>
            <a:xfrm>
              <a:off x="7028280" y="2891160"/>
              <a:ext cx="227880" cy="248760"/>
            </a:xfrm>
            <a:custGeom>
              <a:avLst/>
              <a:gdLst/>
              <a:ahLst/>
              <a:rect l="l" t="t" r="r" b="b"/>
              <a:pathLst>
                <a:path w="139" h="143">
                  <a:moveTo>
                    <a:pt x="139" y="127"/>
                  </a:moveTo>
                  <a:lnTo>
                    <a:pt x="124" y="143"/>
                  </a:lnTo>
                  <a:lnTo>
                    <a:pt x="118" y="116"/>
                  </a:lnTo>
                  <a:lnTo>
                    <a:pt x="10" y="47"/>
                  </a:lnTo>
                  <a:lnTo>
                    <a:pt x="5" y="0"/>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93" name=""/>
            <p:cNvSpPr/>
            <p:nvPr/>
          </p:nvSpPr>
          <p:spPr>
            <a:xfrm flipH="1" flipV="1">
              <a:off x="6969240" y="2835360"/>
              <a:ext cx="59040" cy="55440"/>
            </a:xfrm>
            <a:prstGeom prst="line">
              <a:avLst/>
            </a:prstGeom>
            <a:ln w="7920">
              <a:solidFill>
                <a:srgbClr val="ffffff"/>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994" name=""/>
            <p:cNvSpPr/>
            <p:nvPr/>
          </p:nvSpPr>
          <p:spPr>
            <a:xfrm>
              <a:off x="6969240" y="2899800"/>
              <a:ext cx="110160" cy="100800"/>
            </a:xfrm>
            <a:custGeom>
              <a:avLst/>
              <a:gdLst/>
              <a:ahLst/>
              <a:rect l="l" t="t" r="r" b="b"/>
              <a:pathLst>
                <a:path w="67" h="58">
                  <a:moveTo>
                    <a:pt x="0" y="37"/>
                  </a:moveTo>
                  <a:lnTo>
                    <a:pt x="10" y="42"/>
                  </a:lnTo>
                  <a:lnTo>
                    <a:pt x="15" y="42"/>
                  </a:lnTo>
                  <a:lnTo>
                    <a:pt x="15" y="48"/>
                  </a:lnTo>
                  <a:lnTo>
                    <a:pt x="20" y="58"/>
                  </a:lnTo>
                  <a:lnTo>
                    <a:pt x="67" y="37"/>
                  </a:lnTo>
                  <a:lnTo>
                    <a:pt x="56" y="32"/>
                  </a:lnTo>
                  <a:lnTo>
                    <a:pt x="56" y="16"/>
                  </a:lnTo>
                  <a:lnTo>
                    <a:pt x="67"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95" name=""/>
            <p:cNvSpPr/>
            <p:nvPr/>
          </p:nvSpPr>
          <p:spPr>
            <a:xfrm>
              <a:off x="7366320" y="2880720"/>
              <a:ext cx="152640" cy="27360"/>
            </a:xfrm>
            <a:custGeom>
              <a:avLst/>
              <a:gdLst/>
              <a:ahLst/>
              <a:rect l="l" t="t" r="r" b="b"/>
              <a:pathLst>
                <a:path w="93" h="16">
                  <a:moveTo>
                    <a:pt x="0" y="16"/>
                  </a:moveTo>
                  <a:lnTo>
                    <a:pt x="31" y="6"/>
                  </a:lnTo>
                  <a:lnTo>
                    <a:pt x="52" y="0"/>
                  </a:lnTo>
                  <a:lnTo>
                    <a:pt x="72" y="6"/>
                  </a:lnTo>
                  <a:lnTo>
                    <a:pt x="93" y="6"/>
                  </a:lnTo>
                </a:path>
              </a:pathLst>
            </a:custGeom>
            <a:noFill/>
            <a:ln w="792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996" name=""/>
            <p:cNvSpPr/>
            <p:nvPr/>
          </p:nvSpPr>
          <p:spPr>
            <a:xfrm>
              <a:off x="7374600" y="2751840"/>
              <a:ext cx="50760" cy="156600"/>
            </a:xfrm>
            <a:custGeom>
              <a:avLst/>
              <a:gdLst/>
              <a:ahLst/>
              <a:rect l="l" t="t" r="r" b="b"/>
              <a:pathLst>
                <a:path w="31" h="90">
                  <a:moveTo>
                    <a:pt x="0" y="90"/>
                  </a:moveTo>
                  <a:lnTo>
                    <a:pt x="16" y="90"/>
                  </a:lnTo>
                  <a:lnTo>
                    <a:pt x="21" y="90"/>
                  </a:lnTo>
                  <a:lnTo>
                    <a:pt x="26" y="80"/>
                  </a:lnTo>
                  <a:lnTo>
                    <a:pt x="26" y="69"/>
                  </a:lnTo>
                  <a:lnTo>
                    <a:pt x="26" y="59"/>
                  </a:lnTo>
                  <a:lnTo>
                    <a:pt x="26" y="48"/>
                  </a:lnTo>
                  <a:lnTo>
                    <a:pt x="21" y="43"/>
                  </a:lnTo>
                  <a:lnTo>
                    <a:pt x="26" y="37"/>
                  </a:lnTo>
                  <a:lnTo>
                    <a:pt x="26" y="27"/>
                  </a:lnTo>
                  <a:lnTo>
                    <a:pt x="26" y="16"/>
                  </a:lnTo>
                  <a:lnTo>
                    <a:pt x="31" y="6"/>
                  </a:lnTo>
                  <a:lnTo>
                    <a:pt x="31"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97" name=""/>
            <p:cNvSpPr/>
            <p:nvPr/>
          </p:nvSpPr>
          <p:spPr>
            <a:xfrm>
              <a:off x="7264800" y="2798640"/>
              <a:ext cx="59040" cy="45360"/>
            </a:xfrm>
            <a:custGeom>
              <a:avLst/>
              <a:gdLst/>
              <a:ahLst/>
              <a:rect l="l" t="t" r="r" b="b"/>
              <a:pathLst>
                <a:path w="36" h="26">
                  <a:moveTo>
                    <a:pt x="0" y="0"/>
                  </a:moveTo>
                  <a:lnTo>
                    <a:pt x="16" y="5"/>
                  </a:lnTo>
                  <a:lnTo>
                    <a:pt x="21" y="16"/>
                  </a:lnTo>
                  <a:lnTo>
                    <a:pt x="26" y="21"/>
                  </a:lnTo>
                  <a:lnTo>
                    <a:pt x="36" y="26"/>
                  </a:lnTo>
                </a:path>
              </a:pathLst>
            </a:custGeom>
            <a:noFill/>
            <a:ln w="7920">
              <a:solidFill>
                <a:srgbClr val="ffff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998" name=""/>
            <p:cNvSpPr/>
            <p:nvPr/>
          </p:nvSpPr>
          <p:spPr>
            <a:xfrm>
              <a:off x="6688440" y="2642040"/>
              <a:ext cx="77040" cy="100800"/>
            </a:xfrm>
            <a:custGeom>
              <a:avLst/>
              <a:gdLst/>
              <a:ahLst/>
              <a:rect l="l" t="t" r="r" b="b"/>
              <a:pathLst>
                <a:path w="47" h="58">
                  <a:moveTo>
                    <a:pt x="47" y="0"/>
                  </a:moveTo>
                  <a:lnTo>
                    <a:pt x="47" y="21"/>
                  </a:lnTo>
                  <a:lnTo>
                    <a:pt x="41" y="53"/>
                  </a:lnTo>
                  <a:lnTo>
                    <a:pt x="41" y="58"/>
                  </a:lnTo>
                  <a:lnTo>
                    <a:pt x="36" y="58"/>
                  </a:lnTo>
                  <a:lnTo>
                    <a:pt x="36" y="58"/>
                  </a:lnTo>
                  <a:lnTo>
                    <a:pt x="26" y="58"/>
                  </a:lnTo>
                  <a:lnTo>
                    <a:pt x="26" y="58"/>
                  </a:lnTo>
                  <a:lnTo>
                    <a:pt x="16" y="47"/>
                  </a:lnTo>
                  <a:lnTo>
                    <a:pt x="5" y="53"/>
                  </a:lnTo>
                  <a:lnTo>
                    <a:pt x="0" y="53"/>
                  </a:lnTo>
                  <a:lnTo>
                    <a:pt x="0" y="47"/>
                  </a:lnTo>
                  <a:lnTo>
                    <a:pt x="5" y="42"/>
                  </a:lnTo>
                  <a:lnTo>
                    <a:pt x="10" y="47"/>
                  </a:lnTo>
                  <a:lnTo>
                    <a:pt x="10" y="37"/>
                  </a:lnTo>
                  <a:lnTo>
                    <a:pt x="16" y="26"/>
                  </a:lnTo>
                  <a:lnTo>
                    <a:pt x="10" y="21"/>
                  </a:lnTo>
                  <a:lnTo>
                    <a:pt x="10" y="16"/>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99" name=""/>
            <p:cNvSpPr/>
            <p:nvPr/>
          </p:nvSpPr>
          <p:spPr>
            <a:xfrm>
              <a:off x="6442560" y="2696040"/>
              <a:ext cx="68760" cy="27720"/>
            </a:xfrm>
            <a:custGeom>
              <a:avLst/>
              <a:gdLst/>
              <a:ahLst/>
              <a:rect l="l" t="t" r="r" b="b"/>
              <a:pathLst>
                <a:path w="42" h="16">
                  <a:moveTo>
                    <a:pt x="0" y="16"/>
                  </a:moveTo>
                  <a:lnTo>
                    <a:pt x="42" y="11"/>
                  </a:lnTo>
                  <a:lnTo>
                    <a:pt x="42" y="0"/>
                  </a:lnTo>
                </a:path>
              </a:pathLst>
            </a:custGeom>
            <a:noFill/>
            <a:ln w="792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1000" name=""/>
            <p:cNvSpPr/>
            <p:nvPr/>
          </p:nvSpPr>
          <p:spPr>
            <a:xfrm>
              <a:off x="7484760" y="2511720"/>
              <a:ext cx="9360" cy="27360"/>
            </a:xfrm>
            <a:prstGeom prst="line">
              <a:avLst/>
            </a:prstGeom>
            <a:ln w="7920">
              <a:solidFill>
                <a:srgbClr val="ffffff"/>
              </a:solidFill>
              <a:miter/>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1001" name=""/>
            <p:cNvSpPr/>
            <p:nvPr/>
          </p:nvSpPr>
          <p:spPr>
            <a:xfrm>
              <a:off x="7460280" y="2539440"/>
              <a:ext cx="34200" cy="184320"/>
            </a:xfrm>
            <a:custGeom>
              <a:avLst/>
              <a:gdLst/>
              <a:ahLst/>
              <a:rect l="l" t="t" r="r" b="b"/>
              <a:pathLst>
                <a:path w="21" h="106">
                  <a:moveTo>
                    <a:pt x="21" y="0"/>
                  </a:moveTo>
                  <a:lnTo>
                    <a:pt x="15" y="16"/>
                  </a:lnTo>
                  <a:lnTo>
                    <a:pt x="10" y="43"/>
                  </a:lnTo>
                  <a:lnTo>
                    <a:pt x="10" y="53"/>
                  </a:lnTo>
                  <a:lnTo>
                    <a:pt x="0" y="64"/>
                  </a:lnTo>
                  <a:lnTo>
                    <a:pt x="0" y="75"/>
                  </a:lnTo>
                  <a:lnTo>
                    <a:pt x="5" y="75"/>
                  </a:lnTo>
                  <a:lnTo>
                    <a:pt x="15" y="106"/>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2" name=""/>
            <p:cNvSpPr/>
            <p:nvPr/>
          </p:nvSpPr>
          <p:spPr>
            <a:xfrm>
              <a:off x="7155000" y="2550240"/>
              <a:ext cx="194760" cy="212040"/>
            </a:xfrm>
            <a:custGeom>
              <a:avLst/>
              <a:gdLst/>
              <a:ahLst/>
              <a:rect l="l" t="t" r="r" b="b"/>
              <a:pathLst>
                <a:path w="119" h="122">
                  <a:moveTo>
                    <a:pt x="0" y="122"/>
                  </a:moveTo>
                  <a:lnTo>
                    <a:pt x="62" y="111"/>
                  </a:lnTo>
                  <a:lnTo>
                    <a:pt x="57" y="95"/>
                  </a:lnTo>
                  <a:lnTo>
                    <a:pt x="36" y="95"/>
                  </a:lnTo>
                  <a:lnTo>
                    <a:pt x="31" y="84"/>
                  </a:lnTo>
                  <a:lnTo>
                    <a:pt x="31" y="74"/>
                  </a:lnTo>
                  <a:lnTo>
                    <a:pt x="36" y="58"/>
                  </a:lnTo>
                  <a:lnTo>
                    <a:pt x="47" y="53"/>
                  </a:lnTo>
                  <a:lnTo>
                    <a:pt x="47" y="42"/>
                  </a:lnTo>
                  <a:lnTo>
                    <a:pt x="52" y="47"/>
                  </a:lnTo>
                  <a:lnTo>
                    <a:pt x="67" y="42"/>
                  </a:lnTo>
                  <a:lnTo>
                    <a:pt x="119" y="5"/>
                  </a:lnTo>
                  <a:lnTo>
                    <a:pt x="119"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3" name=""/>
            <p:cNvSpPr/>
            <p:nvPr/>
          </p:nvSpPr>
          <p:spPr>
            <a:xfrm>
              <a:off x="6951240" y="2670120"/>
              <a:ext cx="58680" cy="156600"/>
            </a:xfrm>
            <a:custGeom>
              <a:avLst/>
              <a:gdLst/>
              <a:ahLst/>
              <a:rect l="l" t="t" r="r" b="b"/>
              <a:pathLst>
                <a:path w="36" h="90">
                  <a:moveTo>
                    <a:pt x="5" y="90"/>
                  </a:moveTo>
                  <a:lnTo>
                    <a:pt x="0" y="79"/>
                  </a:lnTo>
                  <a:lnTo>
                    <a:pt x="5" y="68"/>
                  </a:lnTo>
                  <a:lnTo>
                    <a:pt x="31" y="63"/>
                  </a:lnTo>
                  <a:lnTo>
                    <a:pt x="31" y="53"/>
                  </a:lnTo>
                  <a:lnTo>
                    <a:pt x="36" y="47"/>
                  </a:lnTo>
                  <a:lnTo>
                    <a:pt x="31" y="37"/>
                  </a:lnTo>
                  <a:lnTo>
                    <a:pt x="31" y="10"/>
                  </a:lnTo>
                  <a:lnTo>
                    <a:pt x="26" y="0"/>
                  </a:lnTo>
                  <a:lnTo>
                    <a:pt x="16" y="26"/>
                  </a:lnTo>
                  <a:lnTo>
                    <a:pt x="11" y="3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4" name=""/>
            <p:cNvSpPr/>
            <p:nvPr/>
          </p:nvSpPr>
          <p:spPr>
            <a:xfrm>
              <a:off x="6705000" y="2779560"/>
              <a:ext cx="618840" cy="128520"/>
            </a:xfrm>
            <a:custGeom>
              <a:avLst/>
              <a:gdLst/>
              <a:ahLst/>
              <a:rect l="l" t="t" r="r" b="b"/>
              <a:pathLst>
                <a:path w="377" h="74">
                  <a:moveTo>
                    <a:pt x="0" y="0"/>
                  </a:moveTo>
                  <a:lnTo>
                    <a:pt x="26" y="5"/>
                  </a:lnTo>
                  <a:lnTo>
                    <a:pt x="73" y="32"/>
                  </a:lnTo>
                  <a:lnTo>
                    <a:pt x="83" y="43"/>
                  </a:lnTo>
                  <a:lnTo>
                    <a:pt x="145" y="58"/>
                  </a:lnTo>
                  <a:lnTo>
                    <a:pt x="181" y="64"/>
                  </a:lnTo>
                  <a:lnTo>
                    <a:pt x="228" y="64"/>
                  </a:lnTo>
                  <a:lnTo>
                    <a:pt x="295" y="64"/>
                  </a:lnTo>
                  <a:lnTo>
                    <a:pt x="341" y="69"/>
                  </a:lnTo>
                  <a:lnTo>
                    <a:pt x="377" y="74"/>
                  </a:lnTo>
                  <a:lnTo>
                    <a:pt x="372" y="64"/>
                  </a:lnTo>
                  <a:lnTo>
                    <a:pt x="367" y="48"/>
                  </a:lnTo>
                  <a:lnTo>
                    <a:pt x="357" y="32"/>
                  </a:lnTo>
                  <a:lnTo>
                    <a:pt x="341" y="27"/>
                  </a:lnTo>
                  <a:lnTo>
                    <a:pt x="315" y="21"/>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5" name=""/>
            <p:cNvSpPr/>
            <p:nvPr/>
          </p:nvSpPr>
          <p:spPr>
            <a:xfrm>
              <a:off x="6688440" y="2724120"/>
              <a:ext cx="93240" cy="102240"/>
            </a:xfrm>
            <a:custGeom>
              <a:avLst/>
              <a:gdLst/>
              <a:ahLst/>
              <a:rect l="l" t="t" r="r" b="b"/>
              <a:pathLst>
                <a:path w="57" h="59">
                  <a:moveTo>
                    <a:pt x="0" y="0"/>
                  </a:moveTo>
                  <a:lnTo>
                    <a:pt x="0" y="6"/>
                  </a:lnTo>
                  <a:lnTo>
                    <a:pt x="0" y="32"/>
                  </a:lnTo>
                  <a:lnTo>
                    <a:pt x="10" y="37"/>
                  </a:lnTo>
                  <a:lnTo>
                    <a:pt x="21" y="37"/>
                  </a:lnTo>
                  <a:lnTo>
                    <a:pt x="57" y="59"/>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6" name=""/>
            <p:cNvSpPr/>
            <p:nvPr/>
          </p:nvSpPr>
          <p:spPr>
            <a:xfrm>
              <a:off x="6645600" y="2770920"/>
              <a:ext cx="59040" cy="36000"/>
            </a:xfrm>
            <a:custGeom>
              <a:avLst/>
              <a:gdLst/>
              <a:ahLst/>
              <a:rect l="l" t="t" r="r" b="b"/>
              <a:pathLst>
                <a:path w="36" h="21">
                  <a:moveTo>
                    <a:pt x="31" y="16"/>
                  </a:moveTo>
                  <a:lnTo>
                    <a:pt x="31" y="5"/>
                  </a:lnTo>
                  <a:lnTo>
                    <a:pt x="36" y="0"/>
                  </a:lnTo>
                  <a:lnTo>
                    <a:pt x="26" y="0"/>
                  </a:lnTo>
                  <a:lnTo>
                    <a:pt x="21" y="5"/>
                  </a:lnTo>
                  <a:lnTo>
                    <a:pt x="21" y="10"/>
                  </a:lnTo>
                  <a:lnTo>
                    <a:pt x="16" y="16"/>
                  </a:lnTo>
                  <a:lnTo>
                    <a:pt x="0" y="21"/>
                  </a:lnTo>
                </a:path>
              </a:pathLst>
            </a:custGeom>
            <a:noFill/>
            <a:ln w="7920">
              <a:solidFill>
                <a:srgbClr val="ffffff"/>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1007" name=""/>
            <p:cNvSpPr/>
            <p:nvPr/>
          </p:nvSpPr>
          <p:spPr>
            <a:xfrm>
              <a:off x="6696720" y="2734200"/>
              <a:ext cx="110160" cy="276480"/>
            </a:xfrm>
            <a:custGeom>
              <a:avLst/>
              <a:gdLst/>
              <a:ahLst/>
              <a:rect l="l" t="t" r="r" b="b"/>
              <a:pathLst>
                <a:path w="67" h="159">
                  <a:moveTo>
                    <a:pt x="0" y="0"/>
                  </a:moveTo>
                  <a:lnTo>
                    <a:pt x="5" y="21"/>
                  </a:lnTo>
                  <a:lnTo>
                    <a:pt x="5" y="26"/>
                  </a:lnTo>
                  <a:lnTo>
                    <a:pt x="11" y="31"/>
                  </a:lnTo>
                  <a:lnTo>
                    <a:pt x="16" y="42"/>
                  </a:lnTo>
                  <a:lnTo>
                    <a:pt x="42" y="69"/>
                  </a:lnTo>
                  <a:lnTo>
                    <a:pt x="57" y="137"/>
                  </a:lnTo>
                  <a:lnTo>
                    <a:pt x="67" y="159"/>
                  </a:lnTo>
                  <a:lnTo>
                    <a:pt x="57" y="13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8" name=""/>
            <p:cNvSpPr/>
            <p:nvPr/>
          </p:nvSpPr>
          <p:spPr>
            <a:xfrm>
              <a:off x="6535800" y="2734200"/>
              <a:ext cx="68760" cy="81360"/>
            </a:xfrm>
            <a:custGeom>
              <a:avLst/>
              <a:gdLst/>
              <a:ahLst/>
              <a:rect l="l" t="t" r="r" b="b"/>
              <a:pathLst>
                <a:path w="42" h="47">
                  <a:moveTo>
                    <a:pt x="42" y="21"/>
                  </a:moveTo>
                  <a:lnTo>
                    <a:pt x="26" y="26"/>
                  </a:lnTo>
                  <a:lnTo>
                    <a:pt x="0" y="31"/>
                  </a:lnTo>
                  <a:lnTo>
                    <a:pt x="11" y="21"/>
                  </a:lnTo>
                  <a:lnTo>
                    <a:pt x="21" y="0"/>
                  </a:lnTo>
                  <a:lnTo>
                    <a:pt x="26" y="10"/>
                  </a:lnTo>
                  <a:lnTo>
                    <a:pt x="16" y="16"/>
                  </a:lnTo>
                  <a:lnTo>
                    <a:pt x="16" y="31"/>
                  </a:lnTo>
                  <a:lnTo>
                    <a:pt x="5" y="47"/>
                  </a:lnTo>
                </a:path>
              </a:pathLst>
            </a:custGeom>
            <a:noFill/>
            <a:ln w="7920">
              <a:solidFill>
                <a:srgbClr val="ffffff"/>
              </a:solidFill>
              <a:round/>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Times New Roman"/>
              </a:endParaRPr>
            </a:p>
          </p:txBody>
        </p:sp>
        <p:sp>
          <p:nvSpPr>
            <p:cNvPr id="1009" name=""/>
            <p:cNvSpPr/>
            <p:nvPr/>
          </p:nvSpPr>
          <p:spPr>
            <a:xfrm>
              <a:off x="6374880" y="2798640"/>
              <a:ext cx="203400" cy="212040"/>
            </a:xfrm>
            <a:custGeom>
              <a:avLst/>
              <a:gdLst/>
              <a:ahLst/>
              <a:rect l="l" t="t" r="r" b="b"/>
              <a:pathLst>
                <a:path w="124" h="122">
                  <a:moveTo>
                    <a:pt x="124" y="16"/>
                  </a:moveTo>
                  <a:lnTo>
                    <a:pt x="114" y="0"/>
                  </a:lnTo>
                  <a:lnTo>
                    <a:pt x="103" y="21"/>
                  </a:lnTo>
                  <a:lnTo>
                    <a:pt x="78" y="53"/>
                  </a:lnTo>
                  <a:lnTo>
                    <a:pt x="0" y="122"/>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0" name=""/>
            <p:cNvSpPr/>
            <p:nvPr/>
          </p:nvSpPr>
          <p:spPr>
            <a:xfrm flipH="1">
              <a:off x="6511320" y="2835360"/>
              <a:ext cx="24480" cy="45360"/>
            </a:xfrm>
            <a:prstGeom prst="line">
              <a:avLst/>
            </a:prstGeom>
            <a:ln w="792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1011" name=""/>
            <p:cNvSpPr/>
            <p:nvPr/>
          </p:nvSpPr>
          <p:spPr>
            <a:xfrm>
              <a:off x="7256520" y="2603880"/>
              <a:ext cx="59040" cy="158400"/>
            </a:xfrm>
            <a:custGeom>
              <a:avLst/>
              <a:gdLst/>
              <a:ahLst/>
              <a:rect l="l" t="t" r="r" b="b"/>
              <a:pathLst>
                <a:path w="36" h="91">
                  <a:moveTo>
                    <a:pt x="5" y="0"/>
                  </a:moveTo>
                  <a:lnTo>
                    <a:pt x="10" y="32"/>
                  </a:lnTo>
                  <a:lnTo>
                    <a:pt x="0" y="69"/>
                  </a:lnTo>
                  <a:lnTo>
                    <a:pt x="16" y="80"/>
                  </a:lnTo>
                  <a:lnTo>
                    <a:pt x="26" y="91"/>
                  </a:lnTo>
                  <a:lnTo>
                    <a:pt x="36" y="8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2" name=""/>
            <p:cNvSpPr/>
            <p:nvPr/>
          </p:nvSpPr>
          <p:spPr>
            <a:xfrm>
              <a:off x="7248600" y="2631600"/>
              <a:ext cx="93240" cy="156600"/>
            </a:xfrm>
            <a:custGeom>
              <a:avLst/>
              <a:gdLst/>
              <a:ahLst/>
              <a:rect l="l" t="t" r="r" b="b"/>
              <a:pathLst>
                <a:path w="57" h="90">
                  <a:moveTo>
                    <a:pt x="0" y="0"/>
                  </a:moveTo>
                  <a:lnTo>
                    <a:pt x="5" y="11"/>
                  </a:lnTo>
                  <a:lnTo>
                    <a:pt x="10" y="48"/>
                  </a:lnTo>
                  <a:lnTo>
                    <a:pt x="46" y="80"/>
                  </a:lnTo>
                  <a:lnTo>
                    <a:pt x="57" y="90"/>
                  </a:lnTo>
                  <a:lnTo>
                    <a:pt x="52" y="9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3" name=""/>
            <p:cNvSpPr/>
            <p:nvPr/>
          </p:nvSpPr>
          <p:spPr>
            <a:xfrm>
              <a:off x="7248600" y="2734200"/>
              <a:ext cx="84960" cy="54000"/>
            </a:xfrm>
            <a:custGeom>
              <a:avLst/>
              <a:gdLst/>
              <a:ahLst/>
              <a:rect l="l" t="t" r="r" b="b"/>
              <a:pathLst>
                <a:path w="52" h="31">
                  <a:moveTo>
                    <a:pt x="52" y="31"/>
                  </a:moveTo>
                  <a:lnTo>
                    <a:pt x="41" y="26"/>
                  </a:lnTo>
                  <a:lnTo>
                    <a:pt x="21" y="10"/>
                  </a:lnTo>
                  <a:lnTo>
                    <a:pt x="0" y="0"/>
                  </a:lnTo>
                </a:path>
              </a:pathLst>
            </a:custGeom>
            <a:noFill/>
            <a:ln w="792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014" name=""/>
            <p:cNvSpPr/>
            <p:nvPr/>
          </p:nvSpPr>
          <p:spPr>
            <a:xfrm>
              <a:off x="7240320" y="2715480"/>
              <a:ext cx="7920" cy="18720"/>
            </a:xfrm>
            <a:custGeom>
              <a:avLst/>
              <a:gdLst/>
              <a:ahLst/>
              <a:rect l="l" t="t" r="r" b="b"/>
              <a:pathLst>
                <a:path w="5" h="11">
                  <a:moveTo>
                    <a:pt x="5" y="11"/>
                  </a:moveTo>
                  <a:lnTo>
                    <a:pt x="5" y="11"/>
                  </a:lnTo>
                  <a:lnTo>
                    <a:pt x="5" y="0"/>
                  </a:lnTo>
                  <a:lnTo>
                    <a:pt x="0" y="0"/>
                  </a:lnTo>
                </a:path>
              </a:pathLst>
            </a:custGeom>
            <a:noFill/>
            <a:ln w="792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1015" name=""/>
            <p:cNvSpPr/>
            <p:nvPr/>
          </p:nvSpPr>
          <p:spPr>
            <a:xfrm>
              <a:off x="7002000" y="2706840"/>
              <a:ext cx="270720" cy="100440"/>
            </a:xfrm>
            <a:custGeom>
              <a:avLst/>
              <a:gdLst/>
              <a:ahLst/>
              <a:rect l="l" t="t" r="r" b="b"/>
              <a:pathLst>
                <a:path w="165" h="58">
                  <a:moveTo>
                    <a:pt x="145" y="5"/>
                  </a:moveTo>
                  <a:lnTo>
                    <a:pt x="150" y="5"/>
                  </a:lnTo>
                  <a:lnTo>
                    <a:pt x="165" y="53"/>
                  </a:lnTo>
                  <a:lnTo>
                    <a:pt x="124" y="58"/>
                  </a:lnTo>
                  <a:lnTo>
                    <a:pt x="114" y="32"/>
                  </a:lnTo>
                  <a:lnTo>
                    <a:pt x="93" y="32"/>
                  </a:lnTo>
                  <a:lnTo>
                    <a:pt x="83" y="21"/>
                  </a:lnTo>
                  <a:lnTo>
                    <a:pt x="88" y="21"/>
                  </a:lnTo>
                  <a:lnTo>
                    <a:pt x="78" y="5"/>
                  </a:lnTo>
                  <a:lnTo>
                    <a:pt x="57" y="16"/>
                  </a:lnTo>
                  <a:lnTo>
                    <a:pt x="26" y="16"/>
                  </a:lnTo>
                  <a:lnTo>
                    <a:pt x="16" y="0"/>
                  </a:lnTo>
                  <a:lnTo>
                    <a:pt x="11" y="0"/>
                  </a:lnTo>
                  <a:lnTo>
                    <a:pt x="11" y="5"/>
                  </a:lnTo>
                  <a:lnTo>
                    <a:pt x="0" y="5"/>
                  </a:lnTo>
                  <a:lnTo>
                    <a:pt x="5" y="21"/>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6" name=""/>
            <p:cNvSpPr/>
            <p:nvPr/>
          </p:nvSpPr>
          <p:spPr>
            <a:xfrm>
              <a:off x="6492960" y="2382840"/>
              <a:ext cx="93600" cy="489240"/>
            </a:xfrm>
            <a:custGeom>
              <a:avLst/>
              <a:gdLst/>
              <a:ahLst/>
              <a:rect l="l" t="t" r="r" b="b"/>
              <a:pathLst>
                <a:path w="57" h="281">
                  <a:moveTo>
                    <a:pt x="6" y="223"/>
                  </a:moveTo>
                  <a:lnTo>
                    <a:pt x="16" y="223"/>
                  </a:lnTo>
                  <a:lnTo>
                    <a:pt x="11" y="223"/>
                  </a:lnTo>
                  <a:lnTo>
                    <a:pt x="21" y="223"/>
                  </a:lnTo>
                  <a:lnTo>
                    <a:pt x="37" y="212"/>
                  </a:lnTo>
                  <a:lnTo>
                    <a:pt x="26" y="180"/>
                  </a:lnTo>
                  <a:lnTo>
                    <a:pt x="11" y="180"/>
                  </a:lnTo>
                  <a:lnTo>
                    <a:pt x="16" y="212"/>
                  </a:lnTo>
                  <a:lnTo>
                    <a:pt x="31" y="218"/>
                  </a:lnTo>
                  <a:lnTo>
                    <a:pt x="26" y="228"/>
                  </a:lnTo>
                  <a:lnTo>
                    <a:pt x="0" y="281"/>
                  </a:lnTo>
                  <a:lnTo>
                    <a:pt x="26" y="255"/>
                  </a:lnTo>
                  <a:lnTo>
                    <a:pt x="52" y="218"/>
                  </a:lnTo>
                  <a:lnTo>
                    <a:pt x="57" y="202"/>
                  </a:lnTo>
                  <a:lnTo>
                    <a:pt x="42" y="191"/>
                  </a:lnTo>
                  <a:lnTo>
                    <a:pt x="31" y="154"/>
                  </a:lnTo>
                  <a:lnTo>
                    <a:pt x="26" y="133"/>
                  </a:lnTo>
                  <a:lnTo>
                    <a:pt x="6" y="138"/>
                  </a:lnTo>
                  <a:lnTo>
                    <a:pt x="0" y="106"/>
                  </a:lnTo>
                  <a:lnTo>
                    <a:pt x="16" y="90"/>
                  </a:lnTo>
                  <a:lnTo>
                    <a:pt x="16" y="74"/>
                  </a:lnTo>
                  <a:lnTo>
                    <a:pt x="11" y="21"/>
                  </a:lnTo>
                  <a:lnTo>
                    <a:pt x="31" y="16"/>
                  </a:lnTo>
                  <a:lnTo>
                    <a:pt x="26"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7" name=""/>
            <p:cNvSpPr/>
            <p:nvPr/>
          </p:nvSpPr>
          <p:spPr>
            <a:xfrm>
              <a:off x="6485040" y="2788560"/>
              <a:ext cx="219960" cy="83520"/>
            </a:xfrm>
            <a:custGeom>
              <a:avLst/>
              <a:gdLst/>
              <a:ahLst/>
              <a:rect l="l" t="t" r="r" b="b"/>
              <a:pathLst>
                <a:path w="134" h="48">
                  <a:moveTo>
                    <a:pt x="5" y="48"/>
                  </a:moveTo>
                  <a:lnTo>
                    <a:pt x="0" y="11"/>
                  </a:lnTo>
                  <a:lnTo>
                    <a:pt x="11" y="0"/>
                  </a:lnTo>
                  <a:lnTo>
                    <a:pt x="16" y="32"/>
                  </a:lnTo>
                  <a:lnTo>
                    <a:pt x="47" y="27"/>
                  </a:lnTo>
                  <a:lnTo>
                    <a:pt x="47" y="22"/>
                  </a:lnTo>
                  <a:lnTo>
                    <a:pt x="57" y="22"/>
                  </a:lnTo>
                  <a:lnTo>
                    <a:pt x="57" y="27"/>
                  </a:lnTo>
                  <a:lnTo>
                    <a:pt x="134" y="11"/>
                  </a:lnTo>
                </a:path>
              </a:pathLst>
            </a:custGeom>
            <a:noFill/>
            <a:ln w="792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1018" name=""/>
            <p:cNvSpPr/>
            <p:nvPr/>
          </p:nvSpPr>
          <p:spPr>
            <a:xfrm>
              <a:off x="6299640" y="2770920"/>
              <a:ext cx="236160" cy="72720"/>
            </a:xfrm>
            <a:custGeom>
              <a:avLst/>
              <a:gdLst/>
              <a:ahLst/>
              <a:rect l="l" t="t" r="r" b="b"/>
              <a:pathLst>
                <a:path w="144" h="42">
                  <a:moveTo>
                    <a:pt x="0" y="42"/>
                  </a:moveTo>
                  <a:lnTo>
                    <a:pt x="10" y="26"/>
                  </a:lnTo>
                  <a:lnTo>
                    <a:pt x="67" y="16"/>
                  </a:lnTo>
                  <a:lnTo>
                    <a:pt x="67" y="10"/>
                  </a:lnTo>
                  <a:lnTo>
                    <a:pt x="118" y="5"/>
                  </a:lnTo>
                  <a:lnTo>
                    <a:pt x="144" y="0"/>
                  </a:lnTo>
                </a:path>
              </a:pathLst>
            </a:custGeom>
            <a:noFill/>
            <a:ln w="7920">
              <a:solidFill>
                <a:srgbClr val="ffffff"/>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1019" name=""/>
            <p:cNvSpPr/>
            <p:nvPr/>
          </p:nvSpPr>
          <p:spPr>
            <a:xfrm>
              <a:off x="6604920" y="2770920"/>
              <a:ext cx="100080" cy="36000"/>
            </a:xfrm>
            <a:custGeom>
              <a:avLst/>
              <a:gdLst/>
              <a:ahLst/>
              <a:rect l="l" t="t" r="r" b="b"/>
              <a:pathLst>
                <a:path w="61" h="21">
                  <a:moveTo>
                    <a:pt x="0" y="16"/>
                  </a:moveTo>
                  <a:lnTo>
                    <a:pt x="5" y="16"/>
                  </a:lnTo>
                  <a:lnTo>
                    <a:pt x="20" y="16"/>
                  </a:lnTo>
                  <a:lnTo>
                    <a:pt x="25" y="10"/>
                  </a:lnTo>
                  <a:lnTo>
                    <a:pt x="36" y="0"/>
                  </a:lnTo>
                  <a:lnTo>
                    <a:pt x="36" y="16"/>
                  </a:lnTo>
                  <a:lnTo>
                    <a:pt x="25" y="21"/>
                  </a:lnTo>
                  <a:lnTo>
                    <a:pt x="20" y="21"/>
                  </a:lnTo>
                  <a:lnTo>
                    <a:pt x="31" y="5"/>
                  </a:lnTo>
                  <a:lnTo>
                    <a:pt x="61" y="16"/>
                  </a:lnTo>
                </a:path>
              </a:pathLst>
            </a:custGeom>
            <a:noFill/>
            <a:ln w="7920">
              <a:solidFill>
                <a:srgbClr val="ffffff"/>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1020" name=""/>
            <p:cNvSpPr/>
            <p:nvPr/>
          </p:nvSpPr>
          <p:spPr>
            <a:xfrm>
              <a:off x="6629400" y="2779560"/>
              <a:ext cx="59040" cy="27360"/>
            </a:xfrm>
            <a:custGeom>
              <a:avLst/>
              <a:gdLst/>
              <a:ahLst/>
              <a:rect l="l" t="t" r="r" b="b"/>
              <a:pathLst>
                <a:path w="36" h="16">
                  <a:moveTo>
                    <a:pt x="0" y="16"/>
                  </a:moveTo>
                  <a:lnTo>
                    <a:pt x="10" y="11"/>
                  </a:lnTo>
                  <a:lnTo>
                    <a:pt x="16" y="5"/>
                  </a:lnTo>
                  <a:lnTo>
                    <a:pt x="26" y="0"/>
                  </a:lnTo>
                  <a:lnTo>
                    <a:pt x="31" y="0"/>
                  </a:lnTo>
                  <a:lnTo>
                    <a:pt x="36" y="0"/>
                  </a:lnTo>
                </a:path>
              </a:pathLst>
            </a:custGeom>
            <a:noFill/>
            <a:ln w="792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1021" name=""/>
            <p:cNvSpPr/>
            <p:nvPr/>
          </p:nvSpPr>
          <p:spPr>
            <a:xfrm>
              <a:off x="6374880" y="2788560"/>
              <a:ext cx="280440" cy="203400"/>
            </a:xfrm>
            <a:custGeom>
              <a:avLst/>
              <a:gdLst/>
              <a:ahLst/>
              <a:rect l="l" t="t" r="r" b="b"/>
              <a:pathLst>
                <a:path w="171" h="117">
                  <a:moveTo>
                    <a:pt x="0" y="117"/>
                  </a:moveTo>
                  <a:lnTo>
                    <a:pt x="72" y="53"/>
                  </a:lnTo>
                  <a:lnTo>
                    <a:pt x="109" y="48"/>
                  </a:lnTo>
                  <a:lnTo>
                    <a:pt x="124" y="22"/>
                  </a:lnTo>
                  <a:lnTo>
                    <a:pt x="124" y="16"/>
                  </a:lnTo>
                  <a:lnTo>
                    <a:pt x="145" y="22"/>
                  </a:lnTo>
                  <a:lnTo>
                    <a:pt x="155" y="16"/>
                  </a:lnTo>
                  <a:lnTo>
                    <a:pt x="165" y="11"/>
                  </a:lnTo>
                  <a:lnTo>
                    <a:pt x="171" y="27"/>
                  </a:lnTo>
                  <a:lnTo>
                    <a:pt x="155" y="32"/>
                  </a:lnTo>
                  <a:lnTo>
                    <a:pt x="150" y="16"/>
                  </a:lnTo>
                  <a:lnTo>
                    <a:pt x="140" y="16"/>
                  </a:lnTo>
                  <a:lnTo>
                    <a:pt x="129" y="11"/>
                  </a:lnTo>
                  <a:lnTo>
                    <a:pt x="129" y="6"/>
                  </a:lnTo>
                  <a:lnTo>
                    <a:pt x="124"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2" name=""/>
            <p:cNvSpPr/>
            <p:nvPr/>
          </p:nvSpPr>
          <p:spPr>
            <a:xfrm>
              <a:off x="6621120" y="2788560"/>
              <a:ext cx="75240" cy="65880"/>
            </a:xfrm>
            <a:custGeom>
              <a:avLst/>
              <a:gdLst/>
              <a:ahLst/>
              <a:rect l="l" t="t" r="r" b="b"/>
              <a:pathLst>
                <a:path w="46" h="38">
                  <a:moveTo>
                    <a:pt x="46" y="0"/>
                  </a:moveTo>
                  <a:lnTo>
                    <a:pt x="41" y="22"/>
                  </a:lnTo>
                  <a:lnTo>
                    <a:pt x="31" y="27"/>
                  </a:lnTo>
                  <a:lnTo>
                    <a:pt x="21" y="38"/>
                  </a:lnTo>
                  <a:lnTo>
                    <a:pt x="10" y="38"/>
                  </a:lnTo>
                  <a:lnTo>
                    <a:pt x="0" y="27"/>
                  </a:lnTo>
                </a:path>
              </a:pathLst>
            </a:custGeom>
            <a:noFill/>
            <a:ln w="792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1023" name=""/>
            <p:cNvSpPr/>
            <p:nvPr/>
          </p:nvSpPr>
          <p:spPr>
            <a:xfrm>
              <a:off x="6688440" y="2724120"/>
              <a:ext cx="16200" cy="27360"/>
            </a:xfrm>
            <a:custGeom>
              <a:avLst/>
              <a:gdLst/>
              <a:ahLst/>
              <a:rect l="l" t="t" r="r" b="b"/>
              <a:pathLst>
                <a:path w="10" h="16">
                  <a:moveTo>
                    <a:pt x="0" y="0"/>
                  </a:moveTo>
                  <a:lnTo>
                    <a:pt x="10" y="0"/>
                  </a:lnTo>
                  <a:lnTo>
                    <a:pt x="10" y="16"/>
                  </a:lnTo>
                </a:path>
              </a:pathLst>
            </a:custGeom>
            <a:noFill/>
            <a:ln w="792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1024" name=""/>
            <p:cNvSpPr/>
            <p:nvPr/>
          </p:nvSpPr>
          <p:spPr>
            <a:xfrm>
              <a:off x="6637680" y="2742840"/>
              <a:ext cx="93600" cy="414000"/>
            </a:xfrm>
            <a:custGeom>
              <a:avLst/>
              <a:gdLst/>
              <a:ahLst/>
              <a:rect l="l" t="t" r="r" b="b"/>
              <a:pathLst>
                <a:path w="57" h="238">
                  <a:moveTo>
                    <a:pt x="57" y="201"/>
                  </a:moveTo>
                  <a:lnTo>
                    <a:pt x="31" y="233"/>
                  </a:lnTo>
                  <a:lnTo>
                    <a:pt x="11" y="238"/>
                  </a:lnTo>
                  <a:lnTo>
                    <a:pt x="11" y="212"/>
                  </a:lnTo>
                  <a:lnTo>
                    <a:pt x="0" y="132"/>
                  </a:lnTo>
                  <a:lnTo>
                    <a:pt x="5" y="117"/>
                  </a:lnTo>
                  <a:lnTo>
                    <a:pt x="47" y="21"/>
                  </a:lnTo>
                  <a:lnTo>
                    <a:pt x="57"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5" name=""/>
            <p:cNvSpPr/>
            <p:nvPr/>
          </p:nvSpPr>
          <p:spPr>
            <a:xfrm flipH="1">
              <a:off x="6723000" y="2762280"/>
              <a:ext cx="7920" cy="17280"/>
            </a:xfrm>
            <a:prstGeom prst="line">
              <a:avLst/>
            </a:prstGeom>
            <a:ln w="7920">
              <a:solidFill>
                <a:srgbClr val="ffffff"/>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026" name=""/>
            <p:cNvSpPr/>
            <p:nvPr/>
          </p:nvSpPr>
          <p:spPr>
            <a:xfrm>
              <a:off x="6696720" y="2770920"/>
              <a:ext cx="42480" cy="17280"/>
            </a:xfrm>
            <a:prstGeom prst="line">
              <a:avLst/>
            </a:prstGeom>
            <a:ln w="7920">
              <a:solidFill>
                <a:srgbClr val="ffffff"/>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027" name=""/>
            <p:cNvSpPr/>
            <p:nvPr/>
          </p:nvSpPr>
          <p:spPr>
            <a:xfrm>
              <a:off x="6655680" y="2762280"/>
              <a:ext cx="185400" cy="229320"/>
            </a:xfrm>
            <a:custGeom>
              <a:avLst/>
              <a:gdLst/>
              <a:ahLst/>
              <a:rect l="l" t="t" r="r" b="b"/>
              <a:pathLst>
                <a:path w="113" h="132">
                  <a:moveTo>
                    <a:pt x="0" y="47"/>
                  </a:moveTo>
                  <a:lnTo>
                    <a:pt x="5" y="53"/>
                  </a:lnTo>
                  <a:lnTo>
                    <a:pt x="15" y="53"/>
                  </a:lnTo>
                  <a:lnTo>
                    <a:pt x="20" y="47"/>
                  </a:lnTo>
                  <a:lnTo>
                    <a:pt x="41" y="42"/>
                  </a:lnTo>
                  <a:lnTo>
                    <a:pt x="92" y="0"/>
                  </a:lnTo>
                  <a:lnTo>
                    <a:pt x="61" y="26"/>
                  </a:lnTo>
                  <a:lnTo>
                    <a:pt x="56" y="74"/>
                  </a:lnTo>
                  <a:lnTo>
                    <a:pt x="51" y="90"/>
                  </a:lnTo>
                  <a:lnTo>
                    <a:pt x="56" y="90"/>
                  </a:lnTo>
                  <a:lnTo>
                    <a:pt x="67" y="132"/>
                  </a:lnTo>
                  <a:lnTo>
                    <a:pt x="103" y="132"/>
                  </a:lnTo>
                  <a:lnTo>
                    <a:pt x="113" y="132"/>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8" name=""/>
            <p:cNvSpPr/>
            <p:nvPr/>
          </p:nvSpPr>
          <p:spPr>
            <a:xfrm>
              <a:off x="6765480" y="2734200"/>
              <a:ext cx="83520" cy="72720"/>
            </a:xfrm>
            <a:custGeom>
              <a:avLst/>
              <a:gdLst/>
              <a:ahLst/>
              <a:rect l="l" t="t" r="r" b="b"/>
              <a:pathLst>
                <a:path w="51" h="42">
                  <a:moveTo>
                    <a:pt x="0" y="0"/>
                  </a:moveTo>
                  <a:lnTo>
                    <a:pt x="51" y="26"/>
                  </a:lnTo>
                  <a:lnTo>
                    <a:pt x="51" y="42"/>
                  </a:lnTo>
                  <a:lnTo>
                    <a:pt x="51" y="31"/>
                  </a:lnTo>
                  <a:lnTo>
                    <a:pt x="20" y="16"/>
                  </a:lnTo>
                  <a:lnTo>
                    <a:pt x="0" y="5"/>
                  </a:lnTo>
                </a:path>
              </a:pathLst>
            </a:custGeom>
            <a:noFill/>
            <a:ln w="7920">
              <a:solidFill>
                <a:srgbClr val="ffffff"/>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1029" name=""/>
            <p:cNvSpPr/>
            <p:nvPr/>
          </p:nvSpPr>
          <p:spPr>
            <a:xfrm>
              <a:off x="6755760" y="2642040"/>
              <a:ext cx="77040" cy="165240"/>
            </a:xfrm>
            <a:custGeom>
              <a:avLst/>
              <a:gdLst/>
              <a:ahLst/>
              <a:rect l="l" t="t" r="r" b="b"/>
              <a:pathLst>
                <a:path w="47" h="95">
                  <a:moveTo>
                    <a:pt x="42" y="0"/>
                  </a:moveTo>
                  <a:lnTo>
                    <a:pt x="47" y="37"/>
                  </a:lnTo>
                  <a:lnTo>
                    <a:pt x="31" y="37"/>
                  </a:lnTo>
                  <a:lnTo>
                    <a:pt x="31" y="53"/>
                  </a:lnTo>
                  <a:lnTo>
                    <a:pt x="6" y="79"/>
                  </a:lnTo>
                  <a:lnTo>
                    <a:pt x="6" y="84"/>
                  </a:lnTo>
                  <a:lnTo>
                    <a:pt x="0" y="9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0" name=""/>
            <p:cNvSpPr/>
            <p:nvPr/>
          </p:nvSpPr>
          <p:spPr>
            <a:xfrm>
              <a:off x="6655680" y="2429640"/>
              <a:ext cx="67320" cy="109440"/>
            </a:xfrm>
            <a:custGeom>
              <a:avLst/>
              <a:gdLst/>
              <a:ahLst/>
              <a:rect l="l" t="t" r="r" b="b"/>
              <a:pathLst>
                <a:path w="41" h="63">
                  <a:moveTo>
                    <a:pt x="0" y="0"/>
                  </a:moveTo>
                  <a:lnTo>
                    <a:pt x="36" y="63"/>
                  </a:lnTo>
                  <a:lnTo>
                    <a:pt x="41" y="63"/>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1" name=""/>
            <p:cNvSpPr/>
            <p:nvPr/>
          </p:nvSpPr>
          <p:spPr>
            <a:xfrm>
              <a:off x="6723000" y="2539440"/>
              <a:ext cx="7920" cy="10440"/>
            </a:xfrm>
            <a:custGeom>
              <a:avLst/>
              <a:gdLst/>
              <a:ahLst/>
              <a:rect l="l" t="t" r="r" b="b"/>
              <a:pathLst>
                <a:path w="5" h="6">
                  <a:moveTo>
                    <a:pt x="0" y="0"/>
                  </a:moveTo>
                  <a:lnTo>
                    <a:pt x="5" y="0"/>
                  </a:lnTo>
                  <a:lnTo>
                    <a:pt x="5" y="6"/>
                  </a:lnTo>
                  <a:lnTo>
                    <a:pt x="5" y="6"/>
                  </a:lnTo>
                </a:path>
              </a:pathLst>
            </a:custGeom>
            <a:noFill/>
            <a:ln w="792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1032" name=""/>
            <p:cNvSpPr/>
            <p:nvPr/>
          </p:nvSpPr>
          <p:spPr>
            <a:xfrm>
              <a:off x="6731280" y="2550240"/>
              <a:ext cx="7920" cy="8640"/>
            </a:xfrm>
            <a:custGeom>
              <a:avLst/>
              <a:gdLst/>
              <a:ahLst/>
              <a:rect l="l" t="t" r="r" b="b"/>
              <a:pathLst>
                <a:path w="5" h="5">
                  <a:moveTo>
                    <a:pt x="0" y="0"/>
                  </a:moveTo>
                  <a:lnTo>
                    <a:pt x="0" y="0"/>
                  </a:lnTo>
                  <a:lnTo>
                    <a:pt x="5" y="5"/>
                  </a:lnTo>
                  <a:lnTo>
                    <a:pt x="5" y="5"/>
                  </a:lnTo>
                </a:path>
              </a:pathLst>
            </a:custGeom>
            <a:noFill/>
            <a:ln w="792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033" name=""/>
            <p:cNvSpPr/>
            <p:nvPr/>
          </p:nvSpPr>
          <p:spPr>
            <a:xfrm>
              <a:off x="6655680" y="2429640"/>
              <a:ext cx="83520" cy="128880"/>
            </a:xfrm>
            <a:custGeom>
              <a:avLst/>
              <a:gdLst/>
              <a:ahLst/>
              <a:rect l="l" t="t" r="r" b="b"/>
              <a:pathLst>
                <a:path w="51" h="74">
                  <a:moveTo>
                    <a:pt x="51" y="74"/>
                  </a:moveTo>
                  <a:lnTo>
                    <a:pt x="51" y="63"/>
                  </a:lnTo>
                  <a:lnTo>
                    <a:pt x="20" y="0"/>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4" name=""/>
            <p:cNvSpPr/>
            <p:nvPr/>
          </p:nvSpPr>
          <p:spPr>
            <a:xfrm>
              <a:off x="7655400" y="2262960"/>
              <a:ext cx="83520" cy="46800"/>
            </a:xfrm>
            <a:custGeom>
              <a:avLst/>
              <a:gdLst/>
              <a:ahLst/>
              <a:rect l="l" t="t" r="r" b="b"/>
              <a:pathLst>
                <a:path w="51" h="27">
                  <a:moveTo>
                    <a:pt x="0" y="27"/>
                  </a:moveTo>
                  <a:lnTo>
                    <a:pt x="15" y="27"/>
                  </a:lnTo>
                  <a:lnTo>
                    <a:pt x="36" y="22"/>
                  </a:lnTo>
                  <a:lnTo>
                    <a:pt x="51" y="11"/>
                  </a:lnTo>
                  <a:lnTo>
                    <a:pt x="51" y="0"/>
                  </a:lnTo>
                </a:path>
              </a:pathLst>
            </a:custGeom>
            <a:noFill/>
            <a:ln w="792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1035" name=""/>
            <p:cNvSpPr/>
            <p:nvPr/>
          </p:nvSpPr>
          <p:spPr>
            <a:xfrm>
              <a:off x="6409440" y="2410920"/>
              <a:ext cx="144720" cy="360000"/>
            </a:xfrm>
            <a:custGeom>
              <a:avLst/>
              <a:gdLst/>
              <a:ahLst/>
              <a:rect l="l" t="t" r="r" b="b"/>
              <a:pathLst>
                <a:path w="88" h="207">
                  <a:moveTo>
                    <a:pt x="88" y="0"/>
                  </a:moveTo>
                  <a:lnTo>
                    <a:pt x="62" y="11"/>
                  </a:lnTo>
                  <a:lnTo>
                    <a:pt x="72" y="48"/>
                  </a:lnTo>
                  <a:lnTo>
                    <a:pt x="57" y="53"/>
                  </a:lnTo>
                  <a:lnTo>
                    <a:pt x="0" y="64"/>
                  </a:lnTo>
                  <a:lnTo>
                    <a:pt x="5" y="101"/>
                  </a:lnTo>
                  <a:lnTo>
                    <a:pt x="10" y="101"/>
                  </a:lnTo>
                  <a:lnTo>
                    <a:pt x="15" y="127"/>
                  </a:lnTo>
                  <a:lnTo>
                    <a:pt x="15" y="143"/>
                  </a:lnTo>
                  <a:lnTo>
                    <a:pt x="15" y="149"/>
                  </a:lnTo>
                  <a:lnTo>
                    <a:pt x="10" y="154"/>
                  </a:lnTo>
                  <a:lnTo>
                    <a:pt x="20" y="154"/>
                  </a:lnTo>
                  <a:lnTo>
                    <a:pt x="26" y="180"/>
                  </a:lnTo>
                  <a:lnTo>
                    <a:pt x="26" y="191"/>
                  </a:lnTo>
                  <a:lnTo>
                    <a:pt x="15" y="191"/>
                  </a:lnTo>
                  <a:lnTo>
                    <a:pt x="10" y="207"/>
                  </a:lnTo>
                  <a:lnTo>
                    <a:pt x="5" y="20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6" name=""/>
            <p:cNvSpPr/>
            <p:nvPr/>
          </p:nvSpPr>
          <p:spPr>
            <a:xfrm>
              <a:off x="6985800" y="2522160"/>
              <a:ext cx="101880" cy="100800"/>
            </a:xfrm>
            <a:custGeom>
              <a:avLst/>
              <a:gdLst/>
              <a:ahLst/>
              <a:rect l="l" t="t" r="r" b="b"/>
              <a:pathLst>
                <a:path w="62" h="58">
                  <a:moveTo>
                    <a:pt x="57" y="5"/>
                  </a:moveTo>
                  <a:lnTo>
                    <a:pt x="15" y="10"/>
                  </a:lnTo>
                  <a:lnTo>
                    <a:pt x="5" y="21"/>
                  </a:lnTo>
                  <a:lnTo>
                    <a:pt x="5" y="37"/>
                  </a:lnTo>
                  <a:lnTo>
                    <a:pt x="5" y="42"/>
                  </a:lnTo>
                  <a:lnTo>
                    <a:pt x="15" y="42"/>
                  </a:lnTo>
                  <a:lnTo>
                    <a:pt x="15" y="53"/>
                  </a:lnTo>
                  <a:lnTo>
                    <a:pt x="26" y="58"/>
                  </a:lnTo>
                  <a:lnTo>
                    <a:pt x="15" y="53"/>
                  </a:lnTo>
                  <a:lnTo>
                    <a:pt x="10" y="47"/>
                  </a:lnTo>
                  <a:lnTo>
                    <a:pt x="0" y="47"/>
                  </a:lnTo>
                  <a:lnTo>
                    <a:pt x="0" y="37"/>
                  </a:lnTo>
                  <a:lnTo>
                    <a:pt x="0" y="16"/>
                  </a:lnTo>
                  <a:lnTo>
                    <a:pt x="10" y="10"/>
                  </a:lnTo>
                  <a:lnTo>
                    <a:pt x="62" y="0"/>
                  </a:lnTo>
                  <a:lnTo>
                    <a:pt x="36" y="5"/>
                  </a:lnTo>
                  <a:lnTo>
                    <a:pt x="41" y="5"/>
                  </a:lnTo>
                  <a:lnTo>
                    <a:pt x="46" y="26"/>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7" name=""/>
            <p:cNvSpPr/>
            <p:nvPr/>
          </p:nvSpPr>
          <p:spPr>
            <a:xfrm flipH="1">
              <a:off x="6900480" y="2594880"/>
              <a:ext cx="59040" cy="8640"/>
            </a:xfrm>
            <a:prstGeom prst="line">
              <a:avLst/>
            </a:prstGeom>
            <a:ln w="792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038" name=""/>
            <p:cNvSpPr/>
            <p:nvPr/>
          </p:nvSpPr>
          <p:spPr>
            <a:xfrm>
              <a:off x="6696720" y="2577600"/>
              <a:ext cx="42480" cy="17280"/>
            </a:xfrm>
            <a:custGeom>
              <a:avLst/>
              <a:gdLst/>
              <a:ahLst/>
              <a:rect l="l" t="t" r="r" b="b"/>
              <a:pathLst>
                <a:path w="26" h="10">
                  <a:moveTo>
                    <a:pt x="0" y="5"/>
                  </a:moveTo>
                  <a:lnTo>
                    <a:pt x="21" y="0"/>
                  </a:lnTo>
                  <a:lnTo>
                    <a:pt x="26" y="0"/>
                  </a:lnTo>
                  <a:lnTo>
                    <a:pt x="26" y="10"/>
                  </a:lnTo>
                </a:path>
              </a:pathLst>
            </a:custGeom>
            <a:no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039" name=""/>
            <p:cNvSpPr/>
            <p:nvPr/>
          </p:nvSpPr>
          <p:spPr>
            <a:xfrm>
              <a:off x="7366320" y="2429640"/>
              <a:ext cx="93600" cy="92160"/>
            </a:xfrm>
            <a:custGeom>
              <a:avLst/>
              <a:gdLst/>
              <a:ahLst/>
              <a:rect l="l" t="t" r="r" b="b"/>
              <a:pathLst>
                <a:path w="57" h="53">
                  <a:moveTo>
                    <a:pt x="0" y="53"/>
                  </a:moveTo>
                  <a:lnTo>
                    <a:pt x="5" y="37"/>
                  </a:lnTo>
                  <a:lnTo>
                    <a:pt x="5" y="42"/>
                  </a:lnTo>
                  <a:lnTo>
                    <a:pt x="31" y="10"/>
                  </a:lnTo>
                  <a:lnTo>
                    <a:pt x="31" y="0"/>
                  </a:lnTo>
                  <a:lnTo>
                    <a:pt x="41" y="16"/>
                  </a:lnTo>
                  <a:lnTo>
                    <a:pt x="47" y="26"/>
                  </a:lnTo>
                  <a:lnTo>
                    <a:pt x="57" y="42"/>
                  </a:lnTo>
                </a:path>
              </a:pathLst>
            </a:custGeom>
            <a:no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040" name=""/>
            <p:cNvSpPr/>
            <p:nvPr/>
          </p:nvSpPr>
          <p:spPr>
            <a:xfrm>
              <a:off x="7434000" y="2429640"/>
              <a:ext cx="26280" cy="73080"/>
            </a:xfrm>
            <a:custGeom>
              <a:avLst/>
              <a:gdLst/>
              <a:ahLst/>
              <a:rect l="l" t="t" r="r" b="b"/>
              <a:pathLst>
                <a:path w="16" h="42">
                  <a:moveTo>
                    <a:pt x="0" y="0"/>
                  </a:moveTo>
                  <a:lnTo>
                    <a:pt x="11" y="10"/>
                  </a:lnTo>
                  <a:lnTo>
                    <a:pt x="6" y="21"/>
                  </a:lnTo>
                  <a:lnTo>
                    <a:pt x="16" y="42"/>
                  </a:lnTo>
                </a:path>
              </a:pathLst>
            </a:custGeom>
            <a:noFill/>
            <a:ln w="7920">
              <a:solidFill>
                <a:srgbClr val="ffffff"/>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041" name=""/>
            <p:cNvSpPr/>
            <p:nvPr/>
          </p:nvSpPr>
          <p:spPr>
            <a:xfrm>
              <a:off x="6409440" y="2558880"/>
              <a:ext cx="8280" cy="27360"/>
            </a:xfrm>
            <a:prstGeom prst="line">
              <a:avLst/>
            </a:prstGeom>
            <a:ln w="7920">
              <a:solidFill>
                <a:srgbClr val="ffffff"/>
              </a:solidFill>
              <a:miter/>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1042" name=""/>
            <p:cNvSpPr/>
            <p:nvPr/>
          </p:nvSpPr>
          <p:spPr>
            <a:xfrm>
              <a:off x="6765480" y="2438640"/>
              <a:ext cx="287280" cy="128520"/>
            </a:xfrm>
            <a:custGeom>
              <a:avLst/>
              <a:gdLst/>
              <a:ahLst/>
              <a:rect l="l" t="t" r="r" b="b"/>
              <a:pathLst>
                <a:path w="175" h="74">
                  <a:moveTo>
                    <a:pt x="93" y="0"/>
                  </a:moveTo>
                  <a:lnTo>
                    <a:pt x="103" y="0"/>
                  </a:lnTo>
                  <a:lnTo>
                    <a:pt x="108" y="32"/>
                  </a:lnTo>
                  <a:lnTo>
                    <a:pt x="118" y="42"/>
                  </a:lnTo>
                  <a:lnTo>
                    <a:pt x="118" y="48"/>
                  </a:lnTo>
                  <a:lnTo>
                    <a:pt x="134" y="42"/>
                  </a:lnTo>
                  <a:lnTo>
                    <a:pt x="139" y="48"/>
                  </a:lnTo>
                  <a:lnTo>
                    <a:pt x="149" y="48"/>
                  </a:lnTo>
                  <a:lnTo>
                    <a:pt x="144" y="27"/>
                  </a:lnTo>
                  <a:lnTo>
                    <a:pt x="165" y="21"/>
                  </a:lnTo>
                  <a:lnTo>
                    <a:pt x="175" y="48"/>
                  </a:lnTo>
                  <a:lnTo>
                    <a:pt x="165" y="42"/>
                  </a:lnTo>
                  <a:lnTo>
                    <a:pt x="144" y="53"/>
                  </a:lnTo>
                  <a:lnTo>
                    <a:pt x="124" y="53"/>
                  </a:lnTo>
                  <a:lnTo>
                    <a:pt x="124" y="48"/>
                  </a:lnTo>
                  <a:lnTo>
                    <a:pt x="118" y="42"/>
                  </a:lnTo>
                  <a:lnTo>
                    <a:pt x="108" y="32"/>
                  </a:lnTo>
                  <a:lnTo>
                    <a:pt x="82" y="37"/>
                  </a:lnTo>
                  <a:lnTo>
                    <a:pt x="0" y="53"/>
                  </a:lnTo>
                  <a:lnTo>
                    <a:pt x="0" y="58"/>
                  </a:lnTo>
                  <a:lnTo>
                    <a:pt x="5" y="69"/>
                  </a:lnTo>
                  <a:lnTo>
                    <a:pt x="10" y="74"/>
                  </a:lnTo>
                  <a:lnTo>
                    <a:pt x="5" y="74"/>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3" name=""/>
            <p:cNvSpPr/>
            <p:nvPr/>
          </p:nvSpPr>
          <p:spPr>
            <a:xfrm>
              <a:off x="6723000" y="2530800"/>
              <a:ext cx="219960" cy="100800"/>
            </a:xfrm>
            <a:custGeom>
              <a:avLst/>
              <a:gdLst/>
              <a:ahLst/>
              <a:rect l="l" t="t" r="r" b="b"/>
              <a:pathLst>
                <a:path w="134" h="58">
                  <a:moveTo>
                    <a:pt x="134" y="0"/>
                  </a:moveTo>
                  <a:lnTo>
                    <a:pt x="134" y="11"/>
                  </a:lnTo>
                  <a:lnTo>
                    <a:pt x="108" y="16"/>
                  </a:lnTo>
                  <a:lnTo>
                    <a:pt x="113" y="27"/>
                  </a:lnTo>
                  <a:lnTo>
                    <a:pt x="113" y="42"/>
                  </a:lnTo>
                  <a:lnTo>
                    <a:pt x="20" y="58"/>
                  </a:lnTo>
                  <a:lnTo>
                    <a:pt x="20" y="42"/>
                  </a:lnTo>
                  <a:lnTo>
                    <a:pt x="15" y="32"/>
                  </a:lnTo>
                  <a:lnTo>
                    <a:pt x="26" y="32"/>
                  </a:lnTo>
                  <a:lnTo>
                    <a:pt x="31" y="21"/>
                  </a:lnTo>
                  <a:lnTo>
                    <a:pt x="10" y="21"/>
                  </a:lnTo>
                  <a:lnTo>
                    <a:pt x="10" y="32"/>
                  </a:lnTo>
                  <a:lnTo>
                    <a:pt x="5" y="32"/>
                  </a:lnTo>
                  <a:lnTo>
                    <a:pt x="5" y="16"/>
                  </a:lnTo>
                  <a:lnTo>
                    <a:pt x="0" y="11"/>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4" name=""/>
            <p:cNvSpPr/>
            <p:nvPr/>
          </p:nvSpPr>
          <p:spPr>
            <a:xfrm>
              <a:off x="6655680" y="2254320"/>
              <a:ext cx="201600" cy="184320"/>
            </a:xfrm>
            <a:custGeom>
              <a:avLst/>
              <a:gdLst/>
              <a:ahLst/>
              <a:rect l="l" t="t" r="r" b="b"/>
              <a:pathLst>
                <a:path w="123" h="106">
                  <a:moveTo>
                    <a:pt x="123" y="27"/>
                  </a:moveTo>
                  <a:lnTo>
                    <a:pt x="92" y="5"/>
                  </a:lnTo>
                  <a:lnTo>
                    <a:pt x="82" y="5"/>
                  </a:lnTo>
                  <a:lnTo>
                    <a:pt x="77" y="0"/>
                  </a:lnTo>
                  <a:lnTo>
                    <a:pt x="36" y="42"/>
                  </a:lnTo>
                  <a:lnTo>
                    <a:pt x="30" y="53"/>
                  </a:lnTo>
                  <a:lnTo>
                    <a:pt x="20" y="69"/>
                  </a:lnTo>
                  <a:lnTo>
                    <a:pt x="20" y="80"/>
                  </a:lnTo>
                  <a:lnTo>
                    <a:pt x="15" y="90"/>
                  </a:lnTo>
                  <a:lnTo>
                    <a:pt x="5" y="85"/>
                  </a:lnTo>
                  <a:lnTo>
                    <a:pt x="0" y="95"/>
                  </a:lnTo>
                  <a:lnTo>
                    <a:pt x="0" y="101"/>
                  </a:lnTo>
                  <a:lnTo>
                    <a:pt x="5" y="106"/>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5" name=""/>
            <p:cNvSpPr/>
            <p:nvPr/>
          </p:nvSpPr>
          <p:spPr>
            <a:xfrm>
              <a:off x="6849360" y="2301120"/>
              <a:ext cx="26280" cy="128520"/>
            </a:xfrm>
            <a:custGeom>
              <a:avLst/>
              <a:gdLst/>
              <a:ahLst/>
              <a:rect l="l" t="t" r="r" b="b"/>
              <a:pathLst>
                <a:path w="16" h="74">
                  <a:moveTo>
                    <a:pt x="0" y="0"/>
                  </a:moveTo>
                  <a:lnTo>
                    <a:pt x="11" y="37"/>
                  </a:lnTo>
                  <a:lnTo>
                    <a:pt x="5" y="74"/>
                  </a:lnTo>
                  <a:lnTo>
                    <a:pt x="16" y="74"/>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6" name=""/>
            <p:cNvSpPr/>
            <p:nvPr/>
          </p:nvSpPr>
          <p:spPr>
            <a:xfrm>
              <a:off x="6715080" y="2558880"/>
              <a:ext cx="50400" cy="119880"/>
            </a:xfrm>
            <a:custGeom>
              <a:avLst/>
              <a:gdLst/>
              <a:ahLst/>
              <a:rect l="l" t="t" r="r" b="b"/>
              <a:pathLst>
                <a:path w="31" h="69">
                  <a:moveTo>
                    <a:pt x="10" y="0"/>
                  </a:moveTo>
                  <a:lnTo>
                    <a:pt x="0" y="69"/>
                  </a:lnTo>
                  <a:lnTo>
                    <a:pt x="31" y="48"/>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7" name=""/>
            <p:cNvSpPr/>
            <p:nvPr/>
          </p:nvSpPr>
          <p:spPr>
            <a:xfrm>
              <a:off x="6959520" y="2835360"/>
              <a:ext cx="17640" cy="8640"/>
            </a:xfrm>
            <a:prstGeom prst="line">
              <a:avLst/>
            </a:prstGeom>
            <a:ln w="792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048" name=""/>
            <p:cNvSpPr/>
            <p:nvPr/>
          </p:nvSpPr>
          <p:spPr>
            <a:xfrm flipH="1">
              <a:off x="6883920" y="2447640"/>
              <a:ext cx="34560" cy="1440"/>
            </a:xfrm>
            <a:prstGeom prst="line">
              <a:avLst/>
            </a:prstGeom>
            <a:ln w="792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049" name=""/>
            <p:cNvSpPr/>
            <p:nvPr/>
          </p:nvSpPr>
          <p:spPr>
            <a:xfrm>
              <a:off x="6875640" y="2447640"/>
              <a:ext cx="16200" cy="10080"/>
            </a:xfrm>
            <a:custGeom>
              <a:avLst/>
              <a:gdLst/>
              <a:ahLst/>
              <a:rect l="l" t="t" r="r" b="b"/>
              <a:pathLst>
                <a:path w="10" h="6">
                  <a:moveTo>
                    <a:pt x="5" y="0"/>
                  </a:moveTo>
                  <a:lnTo>
                    <a:pt x="5" y="6"/>
                  </a:lnTo>
                  <a:lnTo>
                    <a:pt x="0" y="6"/>
                  </a:lnTo>
                  <a:lnTo>
                    <a:pt x="10" y="6"/>
                  </a:lnTo>
                </a:path>
              </a:pathLst>
            </a:custGeom>
            <a:noFill/>
            <a:ln w="792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1050" name=""/>
            <p:cNvSpPr/>
            <p:nvPr/>
          </p:nvSpPr>
          <p:spPr>
            <a:xfrm>
              <a:off x="6892200" y="2457720"/>
              <a:ext cx="26280" cy="1440"/>
            </a:xfrm>
            <a:custGeom>
              <a:avLst/>
              <a:gdLst/>
              <a:ahLst/>
              <a:rect l="l" t="t" r="r" b="b"/>
              <a:pathLst>
                <a:path w="16" h="0">
                  <a:moveTo>
                    <a:pt x="0" y="0"/>
                  </a:moveTo>
                  <a:lnTo>
                    <a:pt x="10" y="0"/>
                  </a:lnTo>
                  <a:lnTo>
                    <a:pt x="10" y="0"/>
                  </a:lnTo>
                  <a:lnTo>
                    <a:pt x="16" y="0"/>
                  </a:lnTo>
                </a:path>
              </a:pathLst>
            </a:custGeom>
            <a:no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051" name=""/>
            <p:cNvSpPr/>
            <p:nvPr/>
          </p:nvSpPr>
          <p:spPr>
            <a:xfrm>
              <a:off x="6918480" y="2457720"/>
              <a:ext cx="32760" cy="45360"/>
            </a:xfrm>
            <a:custGeom>
              <a:avLst/>
              <a:gdLst/>
              <a:ahLst/>
              <a:rect l="l" t="t" r="r" b="b"/>
              <a:pathLst>
                <a:path w="20" h="26">
                  <a:moveTo>
                    <a:pt x="0" y="0"/>
                  </a:moveTo>
                  <a:lnTo>
                    <a:pt x="5" y="5"/>
                  </a:lnTo>
                  <a:lnTo>
                    <a:pt x="20" y="26"/>
                  </a:lnTo>
                </a:path>
              </a:pathLst>
            </a:custGeom>
            <a:noFill/>
            <a:ln w="7920">
              <a:solidFill>
                <a:srgbClr val="ffff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1052" name=""/>
            <p:cNvSpPr/>
            <p:nvPr/>
          </p:nvSpPr>
          <p:spPr>
            <a:xfrm flipH="1" flipV="1">
              <a:off x="6926760" y="2503080"/>
              <a:ext cx="7920" cy="18720"/>
            </a:xfrm>
            <a:prstGeom prst="line">
              <a:avLst/>
            </a:prstGeom>
            <a:ln w="7920">
              <a:solidFill>
                <a:srgbClr val="ffffff"/>
              </a:solidFill>
              <a:miter/>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1053" name=""/>
            <p:cNvSpPr/>
            <p:nvPr/>
          </p:nvSpPr>
          <p:spPr>
            <a:xfrm flipH="1">
              <a:off x="6562440" y="2742840"/>
              <a:ext cx="24480" cy="55440"/>
            </a:xfrm>
            <a:prstGeom prst="line">
              <a:avLst/>
            </a:prstGeom>
            <a:ln w="7920">
              <a:solidFill>
                <a:srgbClr val="ffffff"/>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054" name=""/>
            <p:cNvSpPr/>
            <p:nvPr/>
          </p:nvSpPr>
          <p:spPr>
            <a:xfrm>
              <a:off x="6460200" y="2844000"/>
              <a:ext cx="59040" cy="183960"/>
            </a:xfrm>
            <a:custGeom>
              <a:avLst/>
              <a:gdLst/>
              <a:ahLst/>
              <a:rect l="l" t="t" r="r" b="b"/>
              <a:pathLst>
                <a:path w="36" h="106">
                  <a:moveTo>
                    <a:pt x="0" y="106"/>
                  </a:moveTo>
                  <a:lnTo>
                    <a:pt x="31" y="96"/>
                  </a:lnTo>
                  <a:lnTo>
                    <a:pt x="20" y="53"/>
                  </a:lnTo>
                  <a:lnTo>
                    <a:pt x="36"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5" name=""/>
            <p:cNvSpPr/>
            <p:nvPr/>
          </p:nvSpPr>
          <p:spPr>
            <a:xfrm flipH="1">
              <a:off x="6492600" y="2872080"/>
              <a:ext cx="26280" cy="55440"/>
            </a:xfrm>
            <a:prstGeom prst="line">
              <a:avLst/>
            </a:prstGeom>
            <a:ln w="7920">
              <a:solidFill>
                <a:srgbClr val="ffffff"/>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056" name=""/>
            <p:cNvSpPr/>
            <p:nvPr/>
          </p:nvSpPr>
          <p:spPr>
            <a:xfrm>
              <a:off x="7444080" y="2309760"/>
              <a:ext cx="211320" cy="55440"/>
            </a:xfrm>
            <a:custGeom>
              <a:avLst/>
              <a:gdLst/>
              <a:ahLst/>
              <a:rect l="l" t="t" r="r" b="b"/>
              <a:pathLst>
                <a:path w="129" h="32">
                  <a:moveTo>
                    <a:pt x="0" y="10"/>
                  </a:moveTo>
                  <a:lnTo>
                    <a:pt x="5" y="32"/>
                  </a:lnTo>
                  <a:lnTo>
                    <a:pt x="46" y="26"/>
                  </a:lnTo>
                  <a:lnTo>
                    <a:pt x="51" y="26"/>
                  </a:lnTo>
                  <a:lnTo>
                    <a:pt x="56" y="21"/>
                  </a:lnTo>
                  <a:lnTo>
                    <a:pt x="93" y="16"/>
                  </a:lnTo>
                  <a:lnTo>
                    <a:pt x="103" y="5"/>
                  </a:lnTo>
                  <a:lnTo>
                    <a:pt x="129" y="0"/>
                  </a:lnTo>
                </a:path>
              </a:pathLst>
            </a:custGeom>
            <a:noFill/>
            <a:ln w="792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057" name=""/>
            <p:cNvSpPr/>
            <p:nvPr/>
          </p:nvSpPr>
          <p:spPr>
            <a:xfrm>
              <a:off x="7655400" y="2273400"/>
              <a:ext cx="101880" cy="36000"/>
            </a:xfrm>
            <a:custGeom>
              <a:avLst/>
              <a:gdLst/>
              <a:ahLst/>
              <a:rect l="l" t="t" r="r" b="b"/>
              <a:pathLst>
                <a:path w="62" h="21">
                  <a:moveTo>
                    <a:pt x="0" y="21"/>
                  </a:moveTo>
                  <a:lnTo>
                    <a:pt x="15" y="16"/>
                  </a:lnTo>
                  <a:lnTo>
                    <a:pt x="41" y="10"/>
                  </a:lnTo>
                  <a:lnTo>
                    <a:pt x="62" y="0"/>
                  </a:lnTo>
                </a:path>
              </a:pathLst>
            </a:custGeom>
            <a:noFill/>
            <a:ln w="7920">
              <a:solidFill>
                <a:srgbClr val="ffffff"/>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1058" name=""/>
            <p:cNvSpPr/>
            <p:nvPr/>
          </p:nvSpPr>
          <p:spPr>
            <a:xfrm>
              <a:off x="7757280" y="2262960"/>
              <a:ext cx="24480" cy="10440"/>
            </a:xfrm>
            <a:custGeom>
              <a:avLst/>
              <a:gdLst/>
              <a:ahLst/>
              <a:rect l="l" t="t" r="r" b="b"/>
              <a:pathLst>
                <a:path w="15" h="6">
                  <a:moveTo>
                    <a:pt x="0" y="6"/>
                  </a:moveTo>
                  <a:lnTo>
                    <a:pt x="5" y="6"/>
                  </a:lnTo>
                  <a:lnTo>
                    <a:pt x="10" y="0"/>
                  </a:lnTo>
                  <a:lnTo>
                    <a:pt x="15" y="0"/>
                  </a:lnTo>
                </a:path>
              </a:pathLst>
            </a:custGeom>
            <a:noFill/>
            <a:ln w="792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1059" name=""/>
            <p:cNvSpPr/>
            <p:nvPr/>
          </p:nvSpPr>
          <p:spPr>
            <a:xfrm>
              <a:off x="7773840" y="2254320"/>
              <a:ext cx="67320" cy="138960"/>
            </a:xfrm>
            <a:custGeom>
              <a:avLst/>
              <a:gdLst/>
              <a:ahLst/>
              <a:rect l="l" t="t" r="r" b="b"/>
              <a:pathLst>
                <a:path w="41" h="80">
                  <a:moveTo>
                    <a:pt x="5" y="5"/>
                  </a:moveTo>
                  <a:lnTo>
                    <a:pt x="0" y="0"/>
                  </a:lnTo>
                  <a:lnTo>
                    <a:pt x="5" y="0"/>
                  </a:lnTo>
                  <a:lnTo>
                    <a:pt x="15" y="27"/>
                  </a:lnTo>
                  <a:lnTo>
                    <a:pt x="26" y="21"/>
                  </a:lnTo>
                  <a:lnTo>
                    <a:pt x="41" y="27"/>
                  </a:lnTo>
                  <a:lnTo>
                    <a:pt x="36" y="58"/>
                  </a:lnTo>
                  <a:lnTo>
                    <a:pt x="41" y="8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0" name=""/>
            <p:cNvSpPr/>
            <p:nvPr/>
          </p:nvSpPr>
          <p:spPr>
            <a:xfrm>
              <a:off x="7841160" y="2393280"/>
              <a:ext cx="17640" cy="17280"/>
            </a:xfrm>
            <a:custGeom>
              <a:avLst/>
              <a:gdLst/>
              <a:ahLst/>
              <a:rect l="l" t="t" r="r" b="b"/>
              <a:pathLst>
                <a:path w="11" h="10">
                  <a:moveTo>
                    <a:pt x="0" y="0"/>
                  </a:moveTo>
                  <a:lnTo>
                    <a:pt x="0" y="0"/>
                  </a:lnTo>
                  <a:lnTo>
                    <a:pt x="5" y="5"/>
                  </a:lnTo>
                  <a:lnTo>
                    <a:pt x="11" y="10"/>
                  </a:lnTo>
                </a:path>
              </a:pathLst>
            </a:custGeom>
            <a:no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061" name=""/>
            <p:cNvSpPr/>
            <p:nvPr/>
          </p:nvSpPr>
          <p:spPr>
            <a:xfrm>
              <a:off x="7859160" y="2410920"/>
              <a:ext cx="1800" cy="36360"/>
            </a:xfrm>
            <a:custGeom>
              <a:avLst/>
              <a:gdLst/>
              <a:ahLst/>
              <a:rect l="l" t="t" r="r" b="b"/>
              <a:pathLst>
                <a:path w="0" h="21">
                  <a:moveTo>
                    <a:pt x="0" y="0"/>
                  </a:moveTo>
                  <a:lnTo>
                    <a:pt x="0" y="5"/>
                  </a:lnTo>
                  <a:lnTo>
                    <a:pt x="0" y="16"/>
                  </a:lnTo>
                  <a:lnTo>
                    <a:pt x="0" y="21"/>
                  </a:lnTo>
                </a:path>
              </a:pathLst>
            </a:custGeom>
            <a:noFill/>
            <a:ln w="792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1062" name=""/>
            <p:cNvSpPr/>
            <p:nvPr/>
          </p:nvSpPr>
          <p:spPr>
            <a:xfrm>
              <a:off x="7859160" y="2447640"/>
              <a:ext cx="126360" cy="46800"/>
            </a:xfrm>
            <a:custGeom>
              <a:avLst/>
              <a:gdLst/>
              <a:ahLst/>
              <a:rect l="l" t="t" r="r" b="b"/>
              <a:pathLst>
                <a:path w="77" h="27">
                  <a:moveTo>
                    <a:pt x="0" y="0"/>
                  </a:moveTo>
                  <a:lnTo>
                    <a:pt x="15" y="6"/>
                  </a:lnTo>
                  <a:lnTo>
                    <a:pt x="15" y="11"/>
                  </a:lnTo>
                  <a:lnTo>
                    <a:pt x="25" y="27"/>
                  </a:lnTo>
                  <a:lnTo>
                    <a:pt x="56" y="22"/>
                  </a:lnTo>
                  <a:lnTo>
                    <a:pt x="56" y="11"/>
                  </a:lnTo>
                  <a:lnTo>
                    <a:pt x="62" y="11"/>
                  </a:lnTo>
                  <a:lnTo>
                    <a:pt x="62" y="6"/>
                  </a:lnTo>
                  <a:lnTo>
                    <a:pt x="77" y="6"/>
                  </a:lnTo>
                </a:path>
              </a:pathLst>
            </a:custGeom>
            <a:noFill/>
            <a:ln w="792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1063" name=""/>
            <p:cNvSpPr/>
            <p:nvPr/>
          </p:nvSpPr>
          <p:spPr>
            <a:xfrm>
              <a:off x="7392960" y="2327040"/>
              <a:ext cx="59040" cy="46800"/>
            </a:xfrm>
            <a:custGeom>
              <a:avLst/>
              <a:gdLst/>
              <a:ahLst/>
              <a:rect l="l" t="t" r="r" b="b"/>
              <a:pathLst>
                <a:path w="36" h="27">
                  <a:moveTo>
                    <a:pt x="31" y="0"/>
                  </a:moveTo>
                  <a:lnTo>
                    <a:pt x="36" y="22"/>
                  </a:lnTo>
                  <a:lnTo>
                    <a:pt x="0" y="27"/>
                  </a:lnTo>
                </a:path>
              </a:pathLst>
            </a:custGeom>
            <a:noFill/>
            <a:ln w="792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1064" name=""/>
            <p:cNvSpPr/>
            <p:nvPr/>
          </p:nvSpPr>
          <p:spPr>
            <a:xfrm>
              <a:off x="7392960" y="2301120"/>
              <a:ext cx="287280" cy="81360"/>
            </a:xfrm>
            <a:custGeom>
              <a:avLst/>
              <a:gdLst/>
              <a:ahLst/>
              <a:rect l="l" t="t" r="r" b="b"/>
              <a:pathLst>
                <a:path w="175" h="47">
                  <a:moveTo>
                    <a:pt x="0" y="47"/>
                  </a:moveTo>
                  <a:lnTo>
                    <a:pt x="77" y="31"/>
                  </a:lnTo>
                  <a:lnTo>
                    <a:pt x="82" y="37"/>
                  </a:lnTo>
                  <a:lnTo>
                    <a:pt x="87" y="31"/>
                  </a:lnTo>
                  <a:lnTo>
                    <a:pt x="124" y="26"/>
                  </a:lnTo>
                  <a:lnTo>
                    <a:pt x="139" y="10"/>
                  </a:lnTo>
                  <a:lnTo>
                    <a:pt x="175" y="0"/>
                  </a:lnTo>
                </a:path>
              </a:pathLst>
            </a:custGeom>
            <a:noFill/>
            <a:ln w="7920">
              <a:solidFill>
                <a:srgbClr val="ffffff"/>
              </a:solidFill>
              <a:round/>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Times New Roman"/>
              </a:endParaRPr>
            </a:p>
          </p:txBody>
        </p:sp>
        <p:sp>
          <p:nvSpPr>
            <p:cNvPr id="1065" name=""/>
            <p:cNvSpPr/>
            <p:nvPr/>
          </p:nvSpPr>
          <p:spPr>
            <a:xfrm>
              <a:off x="7680240" y="2282040"/>
              <a:ext cx="77040" cy="18720"/>
            </a:xfrm>
            <a:custGeom>
              <a:avLst/>
              <a:gdLst/>
              <a:ahLst/>
              <a:rect l="l" t="t" r="r" b="b"/>
              <a:pathLst>
                <a:path w="47" h="11">
                  <a:moveTo>
                    <a:pt x="0" y="11"/>
                  </a:moveTo>
                  <a:lnTo>
                    <a:pt x="11" y="11"/>
                  </a:lnTo>
                  <a:lnTo>
                    <a:pt x="31" y="5"/>
                  </a:lnTo>
                  <a:lnTo>
                    <a:pt x="47" y="0"/>
                  </a:lnTo>
                </a:path>
              </a:pathLst>
            </a:custGeom>
            <a:noFill/>
            <a:ln w="792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1066" name=""/>
            <p:cNvSpPr/>
            <p:nvPr/>
          </p:nvSpPr>
          <p:spPr>
            <a:xfrm>
              <a:off x="7757280" y="2262960"/>
              <a:ext cx="24480" cy="19080"/>
            </a:xfrm>
            <a:custGeom>
              <a:avLst/>
              <a:gdLst/>
              <a:ahLst/>
              <a:rect l="l" t="t" r="r" b="b"/>
              <a:pathLst>
                <a:path w="15" h="11">
                  <a:moveTo>
                    <a:pt x="0" y="11"/>
                  </a:moveTo>
                  <a:lnTo>
                    <a:pt x="5" y="6"/>
                  </a:lnTo>
                  <a:lnTo>
                    <a:pt x="10" y="6"/>
                  </a:lnTo>
                  <a:lnTo>
                    <a:pt x="15" y="0"/>
                  </a:lnTo>
                </a:path>
              </a:pathLst>
            </a:custGeom>
            <a:noFill/>
            <a:ln w="792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067" name=""/>
            <p:cNvSpPr/>
            <p:nvPr/>
          </p:nvSpPr>
          <p:spPr>
            <a:xfrm>
              <a:off x="7782120" y="2262960"/>
              <a:ext cx="93240" cy="19080"/>
            </a:xfrm>
            <a:custGeom>
              <a:avLst/>
              <a:gdLst/>
              <a:ahLst/>
              <a:rect l="l" t="t" r="r" b="b"/>
              <a:pathLst>
                <a:path w="57" h="11">
                  <a:moveTo>
                    <a:pt x="0" y="0"/>
                  </a:moveTo>
                  <a:lnTo>
                    <a:pt x="10" y="0"/>
                  </a:lnTo>
                  <a:lnTo>
                    <a:pt x="16" y="0"/>
                  </a:lnTo>
                  <a:lnTo>
                    <a:pt x="26" y="11"/>
                  </a:lnTo>
                  <a:lnTo>
                    <a:pt x="57" y="11"/>
                  </a:lnTo>
                </a:path>
              </a:pathLst>
            </a:custGeom>
            <a:noFill/>
            <a:ln w="792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068" name=""/>
            <p:cNvSpPr/>
            <p:nvPr/>
          </p:nvSpPr>
          <p:spPr>
            <a:xfrm>
              <a:off x="7875360" y="2282040"/>
              <a:ext cx="42480" cy="27360"/>
            </a:xfrm>
            <a:custGeom>
              <a:avLst/>
              <a:gdLst/>
              <a:ahLst/>
              <a:rect l="l" t="t" r="r" b="b"/>
              <a:pathLst>
                <a:path w="26" h="16">
                  <a:moveTo>
                    <a:pt x="0" y="0"/>
                  </a:moveTo>
                  <a:lnTo>
                    <a:pt x="5" y="5"/>
                  </a:lnTo>
                  <a:lnTo>
                    <a:pt x="15" y="11"/>
                  </a:lnTo>
                  <a:lnTo>
                    <a:pt x="26" y="16"/>
                  </a:lnTo>
                </a:path>
              </a:pathLst>
            </a:custGeom>
            <a:noFill/>
            <a:ln w="792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1069" name=""/>
            <p:cNvSpPr/>
            <p:nvPr/>
          </p:nvSpPr>
          <p:spPr>
            <a:xfrm>
              <a:off x="7918200" y="2309760"/>
              <a:ext cx="24480" cy="27720"/>
            </a:xfrm>
            <a:custGeom>
              <a:avLst/>
              <a:gdLst/>
              <a:ahLst/>
              <a:rect l="l" t="t" r="r" b="b"/>
              <a:pathLst>
                <a:path w="15" h="16">
                  <a:moveTo>
                    <a:pt x="0" y="0"/>
                  </a:moveTo>
                  <a:lnTo>
                    <a:pt x="5" y="5"/>
                  </a:lnTo>
                  <a:lnTo>
                    <a:pt x="10" y="10"/>
                  </a:lnTo>
                  <a:lnTo>
                    <a:pt x="15" y="16"/>
                  </a:lnTo>
                </a:path>
              </a:pathLst>
            </a:custGeom>
            <a:noFill/>
            <a:ln w="792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1070" name=""/>
            <p:cNvSpPr/>
            <p:nvPr/>
          </p:nvSpPr>
          <p:spPr>
            <a:xfrm>
              <a:off x="7942680" y="2337840"/>
              <a:ext cx="26280" cy="72720"/>
            </a:xfrm>
            <a:custGeom>
              <a:avLst/>
              <a:gdLst/>
              <a:ahLst/>
              <a:rect l="l" t="t" r="r" b="b"/>
              <a:pathLst>
                <a:path w="16" h="42">
                  <a:moveTo>
                    <a:pt x="0" y="0"/>
                  </a:moveTo>
                  <a:lnTo>
                    <a:pt x="0" y="10"/>
                  </a:lnTo>
                  <a:lnTo>
                    <a:pt x="11" y="32"/>
                  </a:lnTo>
                  <a:lnTo>
                    <a:pt x="16" y="42"/>
                  </a:lnTo>
                </a:path>
              </a:pathLst>
            </a:custGeom>
            <a:noFill/>
            <a:ln w="7920">
              <a:solidFill>
                <a:srgbClr val="ffffff"/>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1071" name=""/>
            <p:cNvSpPr/>
            <p:nvPr/>
          </p:nvSpPr>
          <p:spPr>
            <a:xfrm>
              <a:off x="7969320" y="2410920"/>
              <a:ext cx="1440" cy="1440"/>
            </a:xfrm>
            <a:prstGeom prst="rect">
              <a:avLst/>
            </a:prstGeom>
            <a:noFill/>
            <a:ln w="792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072" name=""/>
            <p:cNvSpPr/>
            <p:nvPr/>
          </p:nvSpPr>
          <p:spPr>
            <a:xfrm>
              <a:off x="7918200" y="2309760"/>
              <a:ext cx="42480" cy="100800"/>
            </a:xfrm>
            <a:custGeom>
              <a:avLst/>
              <a:gdLst/>
              <a:ahLst/>
              <a:rect l="l" t="t" r="r" b="b"/>
              <a:pathLst>
                <a:path w="26" h="58">
                  <a:moveTo>
                    <a:pt x="0" y="0"/>
                  </a:moveTo>
                  <a:lnTo>
                    <a:pt x="10" y="16"/>
                  </a:lnTo>
                  <a:lnTo>
                    <a:pt x="20" y="37"/>
                  </a:lnTo>
                  <a:lnTo>
                    <a:pt x="26" y="58"/>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3" name=""/>
            <p:cNvSpPr/>
            <p:nvPr/>
          </p:nvSpPr>
          <p:spPr>
            <a:xfrm>
              <a:off x="7961040" y="2410920"/>
              <a:ext cx="7920" cy="8640"/>
            </a:xfrm>
            <a:custGeom>
              <a:avLst/>
              <a:gdLst/>
              <a:ahLst/>
              <a:rect l="l" t="t" r="r" b="b"/>
              <a:pathLst>
                <a:path w="5" h="5">
                  <a:moveTo>
                    <a:pt x="0" y="0"/>
                  </a:moveTo>
                  <a:lnTo>
                    <a:pt x="0" y="0"/>
                  </a:lnTo>
                  <a:lnTo>
                    <a:pt x="5" y="5"/>
                  </a:lnTo>
                  <a:lnTo>
                    <a:pt x="5" y="5"/>
                  </a:lnTo>
                </a:path>
              </a:pathLst>
            </a:custGeom>
            <a:noFill/>
            <a:ln w="792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074" name=""/>
            <p:cNvSpPr/>
            <p:nvPr/>
          </p:nvSpPr>
          <p:spPr>
            <a:xfrm>
              <a:off x="7969320" y="2419560"/>
              <a:ext cx="7920" cy="19080"/>
            </a:xfrm>
            <a:custGeom>
              <a:avLst/>
              <a:gdLst/>
              <a:ahLst/>
              <a:rect l="l" t="t" r="r" b="b"/>
              <a:pathLst>
                <a:path w="5" h="11">
                  <a:moveTo>
                    <a:pt x="0" y="0"/>
                  </a:moveTo>
                  <a:lnTo>
                    <a:pt x="0" y="6"/>
                  </a:lnTo>
                  <a:lnTo>
                    <a:pt x="5" y="6"/>
                  </a:lnTo>
                  <a:lnTo>
                    <a:pt x="5" y="11"/>
                  </a:lnTo>
                </a:path>
              </a:pathLst>
            </a:custGeom>
            <a:noFill/>
            <a:ln w="792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075" name=""/>
            <p:cNvSpPr/>
            <p:nvPr/>
          </p:nvSpPr>
          <p:spPr>
            <a:xfrm>
              <a:off x="7969320" y="2410920"/>
              <a:ext cx="50400" cy="183960"/>
            </a:xfrm>
            <a:custGeom>
              <a:avLst/>
              <a:gdLst/>
              <a:ahLst/>
              <a:rect l="l" t="t" r="r" b="b"/>
              <a:pathLst>
                <a:path w="31" h="106">
                  <a:moveTo>
                    <a:pt x="5" y="16"/>
                  </a:moveTo>
                  <a:lnTo>
                    <a:pt x="15" y="53"/>
                  </a:lnTo>
                  <a:lnTo>
                    <a:pt x="26" y="58"/>
                  </a:lnTo>
                  <a:lnTo>
                    <a:pt x="20" y="69"/>
                  </a:lnTo>
                  <a:lnTo>
                    <a:pt x="20" y="74"/>
                  </a:lnTo>
                  <a:lnTo>
                    <a:pt x="26" y="80"/>
                  </a:lnTo>
                  <a:lnTo>
                    <a:pt x="20" y="80"/>
                  </a:lnTo>
                  <a:lnTo>
                    <a:pt x="20" y="101"/>
                  </a:lnTo>
                  <a:lnTo>
                    <a:pt x="26" y="101"/>
                  </a:lnTo>
                  <a:lnTo>
                    <a:pt x="26" y="106"/>
                  </a:lnTo>
                  <a:lnTo>
                    <a:pt x="26" y="80"/>
                  </a:lnTo>
                  <a:lnTo>
                    <a:pt x="26" y="80"/>
                  </a:lnTo>
                  <a:lnTo>
                    <a:pt x="26" y="74"/>
                  </a:lnTo>
                  <a:lnTo>
                    <a:pt x="26" y="69"/>
                  </a:lnTo>
                  <a:lnTo>
                    <a:pt x="31" y="58"/>
                  </a:lnTo>
                  <a:lnTo>
                    <a:pt x="15" y="53"/>
                  </a:lnTo>
                  <a:lnTo>
                    <a:pt x="10" y="16"/>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6" name=""/>
            <p:cNvSpPr/>
            <p:nvPr/>
          </p:nvSpPr>
          <p:spPr>
            <a:xfrm>
              <a:off x="7782120" y="2262960"/>
              <a:ext cx="211680" cy="267840"/>
            </a:xfrm>
            <a:custGeom>
              <a:avLst/>
              <a:gdLst/>
              <a:ahLst/>
              <a:rect l="l" t="t" r="r" b="b"/>
              <a:pathLst>
                <a:path w="129" h="154">
                  <a:moveTo>
                    <a:pt x="0" y="0"/>
                  </a:moveTo>
                  <a:lnTo>
                    <a:pt x="10" y="22"/>
                  </a:lnTo>
                  <a:lnTo>
                    <a:pt x="21" y="22"/>
                  </a:lnTo>
                  <a:lnTo>
                    <a:pt x="31" y="22"/>
                  </a:lnTo>
                  <a:lnTo>
                    <a:pt x="31" y="53"/>
                  </a:lnTo>
                  <a:lnTo>
                    <a:pt x="36" y="75"/>
                  </a:lnTo>
                  <a:lnTo>
                    <a:pt x="41" y="85"/>
                  </a:lnTo>
                  <a:lnTo>
                    <a:pt x="41" y="101"/>
                  </a:lnTo>
                  <a:lnTo>
                    <a:pt x="47" y="106"/>
                  </a:lnTo>
                  <a:lnTo>
                    <a:pt x="62" y="117"/>
                  </a:lnTo>
                  <a:lnTo>
                    <a:pt x="72" y="133"/>
                  </a:lnTo>
                  <a:lnTo>
                    <a:pt x="103" y="133"/>
                  </a:lnTo>
                  <a:lnTo>
                    <a:pt x="98" y="143"/>
                  </a:lnTo>
                  <a:lnTo>
                    <a:pt x="114" y="154"/>
                  </a:lnTo>
                  <a:lnTo>
                    <a:pt x="124" y="154"/>
                  </a:lnTo>
                  <a:lnTo>
                    <a:pt x="124" y="143"/>
                  </a:lnTo>
                  <a:lnTo>
                    <a:pt x="129" y="143"/>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7" name=""/>
            <p:cNvSpPr/>
            <p:nvPr/>
          </p:nvSpPr>
          <p:spPr>
            <a:xfrm>
              <a:off x="7993800" y="2511720"/>
              <a:ext cx="17640" cy="1440"/>
            </a:xfrm>
            <a:custGeom>
              <a:avLst/>
              <a:gdLst/>
              <a:ahLst/>
              <a:rect l="l" t="t" r="r" b="b"/>
              <a:pathLst>
                <a:path w="11" h="0">
                  <a:moveTo>
                    <a:pt x="0" y="0"/>
                  </a:moveTo>
                  <a:lnTo>
                    <a:pt x="0" y="0"/>
                  </a:lnTo>
                  <a:lnTo>
                    <a:pt x="5" y="0"/>
                  </a:lnTo>
                  <a:lnTo>
                    <a:pt x="11" y="0"/>
                  </a:lnTo>
                </a:path>
              </a:pathLst>
            </a:custGeom>
            <a:no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078" name=""/>
            <p:cNvSpPr/>
            <p:nvPr/>
          </p:nvSpPr>
          <p:spPr>
            <a:xfrm>
              <a:off x="7993800" y="2511720"/>
              <a:ext cx="17640" cy="1440"/>
            </a:xfrm>
            <a:custGeom>
              <a:avLst/>
              <a:gdLst/>
              <a:ahLst/>
              <a:rect l="l" t="t" r="r" b="b"/>
              <a:pathLst>
                <a:path w="11" h="0">
                  <a:moveTo>
                    <a:pt x="11" y="0"/>
                  </a:moveTo>
                  <a:lnTo>
                    <a:pt x="5" y="0"/>
                  </a:lnTo>
                  <a:lnTo>
                    <a:pt x="5" y="0"/>
                  </a:lnTo>
                  <a:lnTo>
                    <a:pt x="0" y="0"/>
                  </a:lnTo>
                </a:path>
              </a:pathLst>
            </a:custGeom>
            <a:no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079" name=""/>
            <p:cNvSpPr/>
            <p:nvPr/>
          </p:nvSpPr>
          <p:spPr>
            <a:xfrm flipH="1">
              <a:off x="7985520" y="2511720"/>
              <a:ext cx="7920" cy="1440"/>
            </a:xfrm>
            <a:prstGeom prst="line">
              <a:avLst/>
            </a:prstGeom>
            <a:ln w="792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080" name=""/>
            <p:cNvSpPr/>
            <p:nvPr/>
          </p:nvSpPr>
          <p:spPr>
            <a:xfrm>
              <a:off x="7985520" y="2511720"/>
              <a:ext cx="1440" cy="18720"/>
            </a:xfrm>
            <a:custGeom>
              <a:avLst/>
              <a:gdLst/>
              <a:ahLst/>
              <a:rect l="l" t="t" r="r" b="b"/>
              <a:pathLst>
                <a:path w="0" h="11">
                  <a:moveTo>
                    <a:pt x="0" y="0"/>
                  </a:moveTo>
                  <a:lnTo>
                    <a:pt x="0" y="6"/>
                  </a:lnTo>
                  <a:lnTo>
                    <a:pt x="0" y="6"/>
                  </a:lnTo>
                  <a:lnTo>
                    <a:pt x="0" y="11"/>
                  </a:lnTo>
                </a:path>
              </a:pathLst>
            </a:custGeom>
            <a:noFill/>
            <a:ln w="792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1081" name=""/>
            <p:cNvSpPr/>
            <p:nvPr/>
          </p:nvSpPr>
          <p:spPr>
            <a:xfrm>
              <a:off x="7985520" y="2530800"/>
              <a:ext cx="1440" cy="19080"/>
            </a:xfrm>
            <a:custGeom>
              <a:avLst/>
              <a:gdLst/>
              <a:ahLst/>
              <a:rect l="l" t="t" r="r" b="b"/>
              <a:pathLst>
                <a:path w="0" h="11">
                  <a:moveTo>
                    <a:pt x="0" y="0"/>
                  </a:moveTo>
                  <a:lnTo>
                    <a:pt x="0" y="0"/>
                  </a:lnTo>
                  <a:lnTo>
                    <a:pt x="0" y="5"/>
                  </a:lnTo>
                  <a:lnTo>
                    <a:pt x="0" y="11"/>
                  </a:lnTo>
                </a:path>
              </a:pathLst>
            </a:custGeom>
            <a:noFill/>
            <a:ln w="792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082" name=""/>
            <p:cNvSpPr/>
            <p:nvPr/>
          </p:nvSpPr>
          <p:spPr>
            <a:xfrm>
              <a:off x="7985520" y="2530800"/>
              <a:ext cx="1440" cy="19080"/>
            </a:xfrm>
            <a:custGeom>
              <a:avLst/>
              <a:gdLst/>
              <a:ahLst/>
              <a:rect l="l" t="t" r="r" b="b"/>
              <a:pathLst>
                <a:path w="0" h="11">
                  <a:moveTo>
                    <a:pt x="0" y="11"/>
                  </a:moveTo>
                  <a:lnTo>
                    <a:pt x="0" y="5"/>
                  </a:lnTo>
                  <a:lnTo>
                    <a:pt x="0" y="5"/>
                  </a:lnTo>
                  <a:lnTo>
                    <a:pt x="0" y="0"/>
                  </a:lnTo>
                </a:path>
              </a:pathLst>
            </a:custGeom>
            <a:noFill/>
            <a:ln w="792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grpSp>
      <p:grpSp>
        <p:nvGrpSpPr>
          <p:cNvPr id="1083" name=""/>
          <p:cNvGrpSpPr/>
          <p:nvPr/>
        </p:nvGrpSpPr>
        <p:grpSpPr>
          <a:xfrm>
            <a:off x="7147080" y="1995480"/>
            <a:ext cx="1202760" cy="1136160"/>
            <a:chOff x="7147080" y="1995480"/>
            <a:chExt cx="1202760" cy="1136160"/>
          </a:xfrm>
        </p:grpSpPr>
        <p:sp>
          <p:nvSpPr>
            <p:cNvPr id="1084" name=""/>
            <p:cNvSpPr/>
            <p:nvPr/>
          </p:nvSpPr>
          <p:spPr>
            <a:xfrm>
              <a:off x="7969320" y="2409480"/>
              <a:ext cx="42120" cy="175320"/>
            </a:xfrm>
            <a:custGeom>
              <a:avLst/>
              <a:gdLst/>
              <a:ahLst/>
              <a:rect l="l" t="t" r="r" b="b"/>
              <a:pathLst>
                <a:path w="26" h="101">
                  <a:moveTo>
                    <a:pt x="0" y="0"/>
                  </a:moveTo>
                  <a:lnTo>
                    <a:pt x="5" y="16"/>
                  </a:lnTo>
                  <a:lnTo>
                    <a:pt x="15" y="53"/>
                  </a:lnTo>
                  <a:lnTo>
                    <a:pt x="26" y="58"/>
                  </a:lnTo>
                  <a:lnTo>
                    <a:pt x="20" y="69"/>
                  </a:lnTo>
                  <a:lnTo>
                    <a:pt x="20" y="74"/>
                  </a:lnTo>
                  <a:lnTo>
                    <a:pt x="26" y="80"/>
                  </a:lnTo>
                  <a:lnTo>
                    <a:pt x="26" y="80"/>
                  </a:lnTo>
                  <a:lnTo>
                    <a:pt x="26" y="101"/>
                  </a:lnTo>
                </a:path>
              </a:pathLst>
            </a:custGeom>
            <a:no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85" name=""/>
            <p:cNvSpPr/>
            <p:nvPr/>
          </p:nvSpPr>
          <p:spPr>
            <a:xfrm>
              <a:off x="7969320" y="2409480"/>
              <a:ext cx="50400" cy="192960"/>
            </a:xfrm>
            <a:custGeom>
              <a:avLst/>
              <a:gdLst/>
              <a:ahLst/>
              <a:rect l="l" t="t" r="r" b="b"/>
              <a:pathLst>
                <a:path w="31" h="111">
                  <a:moveTo>
                    <a:pt x="0" y="0"/>
                  </a:moveTo>
                  <a:lnTo>
                    <a:pt x="10" y="16"/>
                  </a:lnTo>
                  <a:lnTo>
                    <a:pt x="15" y="48"/>
                  </a:lnTo>
                  <a:lnTo>
                    <a:pt x="31" y="58"/>
                  </a:lnTo>
                  <a:lnTo>
                    <a:pt x="26" y="69"/>
                  </a:lnTo>
                  <a:lnTo>
                    <a:pt x="26" y="74"/>
                  </a:lnTo>
                  <a:lnTo>
                    <a:pt x="26" y="80"/>
                  </a:lnTo>
                  <a:lnTo>
                    <a:pt x="26" y="80"/>
                  </a:lnTo>
                  <a:lnTo>
                    <a:pt x="26" y="111"/>
                  </a:lnTo>
                  <a:lnTo>
                    <a:pt x="20" y="111"/>
                  </a:lnTo>
                </a:path>
              </a:pathLst>
            </a:custGeom>
            <a:no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86" name=""/>
            <p:cNvSpPr/>
            <p:nvPr/>
          </p:nvSpPr>
          <p:spPr>
            <a:xfrm>
              <a:off x="7993800" y="2602440"/>
              <a:ext cx="7920" cy="1800"/>
            </a:xfrm>
            <a:custGeom>
              <a:avLst/>
              <a:gdLst/>
              <a:ahLst/>
              <a:rect l="l" t="t" r="r" b="b"/>
              <a:pathLst>
                <a:path w="5" h="0">
                  <a:moveTo>
                    <a:pt x="5" y="0"/>
                  </a:moveTo>
                  <a:lnTo>
                    <a:pt x="0" y="0"/>
                  </a:lnTo>
                  <a:lnTo>
                    <a:pt x="0" y="0"/>
                  </a:lnTo>
                  <a:lnTo>
                    <a:pt x="0" y="0"/>
                  </a:lnTo>
                </a:path>
              </a:pathLst>
            </a:custGeom>
            <a:noFill/>
            <a:ln w="648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087" name=""/>
            <p:cNvSpPr/>
            <p:nvPr/>
          </p:nvSpPr>
          <p:spPr>
            <a:xfrm>
              <a:off x="7993800" y="2602440"/>
              <a:ext cx="7920" cy="1800"/>
            </a:xfrm>
            <a:custGeom>
              <a:avLst/>
              <a:gdLst/>
              <a:ahLst/>
              <a:rect l="l" t="t" r="r" b="b"/>
              <a:pathLst>
                <a:path w="5" h="0">
                  <a:moveTo>
                    <a:pt x="0" y="0"/>
                  </a:moveTo>
                  <a:lnTo>
                    <a:pt x="5" y="0"/>
                  </a:lnTo>
                  <a:lnTo>
                    <a:pt x="5" y="0"/>
                  </a:lnTo>
                  <a:lnTo>
                    <a:pt x="5" y="0"/>
                  </a:lnTo>
                </a:path>
              </a:pathLst>
            </a:custGeom>
            <a:noFill/>
            <a:ln w="648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088" name=""/>
            <p:cNvSpPr/>
            <p:nvPr/>
          </p:nvSpPr>
          <p:spPr>
            <a:xfrm>
              <a:off x="8002080" y="2602440"/>
              <a:ext cx="9360" cy="1800"/>
            </a:xfrm>
            <a:prstGeom prst="line">
              <a:avLst/>
            </a:prstGeom>
            <a:ln w="648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089" name=""/>
            <p:cNvSpPr/>
            <p:nvPr/>
          </p:nvSpPr>
          <p:spPr>
            <a:xfrm>
              <a:off x="7993800" y="2502000"/>
              <a:ext cx="42480" cy="55440"/>
            </a:xfrm>
            <a:custGeom>
              <a:avLst/>
              <a:gdLst/>
              <a:ahLst/>
              <a:rect l="l" t="t" r="r" b="b"/>
              <a:pathLst>
                <a:path w="26" h="32">
                  <a:moveTo>
                    <a:pt x="0" y="0"/>
                  </a:moveTo>
                  <a:lnTo>
                    <a:pt x="0" y="5"/>
                  </a:lnTo>
                  <a:lnTo>
                    <a:pt x="5" y="11"/>
                  </a:lnTo>
                  <a:lnTo>
                    <a:pt x="5" y="21"/>
                  </a:lnTo>
                  <a:lnTo>
                    <a:pt x="11" y="27"/>
                  </a:lnTo>
                  <a:lnTo>
                    <a:pt x="11" y="27"/>
                  </a:lnTo>
                  <a:lnTo>
                    <a:pt x="26" y="32"/>
                  </a:lnTo>
                </a:path>
              </a:pathLst>
            </a:custGeom>
            <a:noFill/>
            <a:ln w="648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090" name=""/>
            <p:cNvSpPr/>
            <p:nvPr/>
          </p:nvSpPr>
          <p:spPr>
            <a:xfrm>
              <a:off x="7993800" y="2576520"/>
              <a:ext cx="17640" cy="17280"/>
            </a:xfrm>
            <a:custGeom>
              <a:avLst/>
              <a:gdLst/>
              <a:ahLst/>
              <a:rect l="l" t="t" r="r" b="b"/>
              <a:pathLst>
                <a:path w="11" h="10">
                  <a:moveTo>
                    <a:pt x="11" y="10"/>
                  </a:moveTo>
                  <a:lnTo>
                    <a:pt x="11" y="10"/>
                  </a:lnTo>
                  <a:lnTo>
                    <a:pt x="5" y="5"/>
                  </a:lnTo>
                  <a:lnTo>
                    <a:pt x="5" y="0"/>
                  </a:lnTo>
                  <a:lnTo>
                    <a:pt x="5" y="0"/>
                  </a:lnTo>
                  <a:lnTo>
                    <a:pt x="5" y="0"/>
                  </a:lnTo>
                  <a:lnTo>
                    <a:pt x="0" y="5"/>
                  </a:lnTo>
                  <a:lnTo>
                    <a:pt x="5" y="10"/>
                  </a:lnTo>
                  <a:lnTo>
                    <a:pt x="5" y="10"/>
                  </a:lnTo>
                  <a:lnTo>
                    <a:pt x="5" y="10"/>
                  </a:lnTo>
                  <a:lnTo>
                    <a:pt x="5" y="10"/>
                  </a:lnTo>
                  <a:lnTo>
                    <a:pt x="11" y="10"/>
                  </a:lnTo>
                  <a:lnTo>
                    <a:pt x="11" y="10"/>
                  </a:lnTo>
                  <a:lnTo>
                    <a:pt x="11" y="10"/>
                  </a:lnTo>
                  <a:lnTo>
                    <a:pt x="11" y="10"/>
                  </a:lnTo>
                  <a:lnTo>
                    <a:pt x="11" y="10"/>
                  </a:lnTo>
                  <a:lnTo>
                    <a:pt x="11" y="10"/>
                  </a:lnTo>
                  <a:close/>
                </a:path>
              </a:pathLst>
            </a:custGeom>
            <a:no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091" name=""/>
            <p:cNvSpPr/>
            <p:nvPr/>
          </p:nvSpPr>
          <p:spPr>
            <a:xfrm>
              <a:off x="7993800" y="2576520"/>
              <a:ext cx="17640" cy="17280"/>
            </a:xfrm>
            <a:custGeom>
              <a:avLst/>
              <a:gdLst/>
              <a:ahLst/>
              <a:rect l="l" t="t" r="r" b="b"/>
              <a:pathLst>
                <a:path w="11" h="10">
                  <a:moveTo>
                    <a:pt x="11" y="10"/>
                  </a:moveTo>
                  <a:lnTo>
                    <a:pt x="11" y="10"/>
                  </a:lnTo>
                  <a:lnTo>
                    <a:pt x="5" y="5"/>
                  </a:lnTo>
                  <a:lnTo>
                    <a:pt x="5" y="0"/>
                  </a:lnTo>
                  <a:lnTo>
                    <a:pt x="5" y="0"/>
                  </a:lnTo>
                  <a:lnTo>
                    <a:pt x="5" y="0"/>
                  </a:lnTo>
                  <a:lnTo>
                    <a:pt x="0" y="5"/>
                  </a:lnTo>
                  <a:lnTo>
                    <a:pt x="5" y="10"/>
                  </a:lnTo>
                  <a:lnTo>
                    <a:pt x="5" y="10"/>
                  </a:lnTo>
                  <a:lnTo>
                    <a:pt x="5" y="10"/>
                  </a:lnTo>
                  <a:lnTo>
                    <a:pt x="5" y="10"/>
                  </a:lnTo>
                  <a:lnTo>
                    <a:pt x="11" y="10"/>
                  </a:lnTo>
                  <a:lnTo>
                    <a:pt x="11" y="10"/>
                  </a:lnTo>
                  <a:lnTo>
                    <a:pt x="11" y="10"/>
                  </a:lnTo>
                  <a:lnTo>
                    <a:pt x="11" y="10"/>
                  </a:lnTo>
                  <a:lnTo>
                    <a:pt x="11" y="10"/>
                  </a:lnTo>
                  <a:lnTo>
                    <a:pt x="11" y="10"/>
                  </a:lnTo>
                </a:path>
              </a:pathLst>
            </a:custGeom>
            <a:no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092" name=""/>
            <p:cNvSpPr/>
            <p:nvPr/>
          </p:nvSpPr>
          <p:spPr>
            <a:xfrm>
              <a:off x="8189280" y="2077200"/>
              <a:ext cx="7920" cy="83160"/>
            </a:xfrm>
            <a:custGeom>
              <a:avLst/>
              <a:gdLst/>
              <a:ahLst/>
              <a:rect l="l" t="t" r="r" b="b"/>
              <a:pathLst>
                <a:path w="5" h="48">
                  <a:moveTo>
                    <a:pt x="5" y="0"/>
                  </a:moveTo>
                  <a:lnTo>
                    <a:pt x="0" y="22"/>
                  </a:lnTo>
                  <a:lnTo>
                    <a:pt x="0" y="48"/>
                  </a:lnTo>
                </a:path>
              </a:pathLst>
            </a:custGeom>
            <a:noFill/>
            <a:ln w="648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1093" name=""/>
            <p:cNvSpPr/>
            <p:nvPr/>
          </p:nvSpPr>
          <p:spPr>
            <a:xfrm>
              <a:off x="8053200" y="2160720"/>
              <a:ext cx="136080" cy="73080"/>
            </a:xfrm>
            <a:custGeom>
              <a:avLst/>
              <a:gdLst/>
              <a:ahLst/>
              <a:rect l="l" t="t" r="r" b="b"/>
              <a:pathLst>
                <a:path w="83" h="42">
                  <a:moveTo>
                    <a:pt x="83" y="0"/>
                  </a:moveTo>
                  <a:lnTo>
                    <a:pt x="78" y="5"/>
                  </a:lnTo>
                  <a:lnTo>
                    <a:pt x="67" y="11"/>
                  </a:lnTo>
                  <a:lnTo>
                    <a:pt x="52" y="21"/>
                  </a:lnTo>
                  <a:lnTo>
                    <a:pt x="31" y="37"/>
                  </a:lnTo>
                  <a:lnTo>
                    <a:pt x="0" y="42"/>
                  </a:lnTo>
                </a:path>
              </a:pathLst>
            </a:custGeom>
            <a:noFill/>
            <a:ln w="6480">
              <a:solidFill>
                <a:srgbClr val="ffffff"/>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094" name=""/>
            <p:cNvSpPr/>
            <p:nvPr/>
          </p:nvSpPr>
          <p:spPr>
            <a:xfrm>
              <a:off x="7985520" y="2096280"/>
              <a:ext cx="67320" cy="137520"/>
            </a:xfrm>
            <a:custGeom>
              <a:avLst/>
              <a:gdLst/>
              <a:ahLst/>
              <a:rect l="l" t="t" r="r" b="b"/>
              <a:pathLst>
                <a:path w="41" h="79">
                  <a:moveTo>
                    <a:pt x="41" y="79"/>
                  </a:moveTo>
                  <a:lnTo>
                    <a:pt x="36" y="74"/>
                  </a:lnTo>
                  <a:lnTo>
                    <a:pt x="26" y="53"/>
                  </a:lnTo>
                  <a:lnTo>
                    <a:pt x="16" y="32"/>
                  </a:lnTo>
                  <a:lnTo>
                    <a:pt x="5" y="11"/>
                  </a:lnTo>
                  <a:lnTo>
                    <a:pt x="0" y="0"/>
                  </a:lnTo>
                </a:path>
              </a:pathLst>
            </a:custGeom>
            <a:no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5" name=""/>
            <p:cNvSpPr/>
            <p:nvPr/>
          </p:nvSpPr>
          <p:spPr>
            <a:xfrm>
              <a:off x="7943040" y="2077200"/>
              <a:ext cx="42480" cy="18720"/>
            </a:xfrm>
            <a:custGeom>
              <a:avLst/>
              <a:gdLst/>
              <a:ahLst/>
              <a:rect l="l" t="t" r="r" b="b"/>
              <a:pathLst>
                <a:path w="26" h="11">
                  <a:moveTo>
                    <a:pt x="26" y="11"/>
                  </a:moveTo>
                  <a:lnTo>
                    <a:pt x="5" y="11"/>
                  </a:lnTo>
                  <a:lnTo>
                    <a:pt x="0" y="0"/>
                  </a:lnTo>
                </a:path>
              </a:pathLst>
            </a:custGeom>
            <a:noFill/>
            <a:ln w="648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1096" name=""/>
            <p:cNvSpPr/>
            <p:nvPr/>
          </p:nvSpPr>
          <p:spPr>
            <a:xfrm>
              <a:off x="8062560" y="2234160"/>
              <a:ext cx="7920" cy="1440"/>
            </a:xfrm>
            <a:custGeom>
              <a:avLst/>
              <a:gdLst/>
              <a:ahLst/>
              <a:rect l="l" t="t" r="r" b="b"/>
              <a:pathLst>
                <a:path w="5" h="0">
                  <a:moveTo>
                    <a:pt x="0" y="0"/>
                  </a:moveTo>
                  <a:lnTo>
                    <a:pt x="0" y="0"/>
                  </a:lnTo>
                  <a:lnTo>
                    <a:pt x="0" y="0"/>
                  </a:lnTo>
                  <a:lnTo>
                    <a:pt x="5" y="0"/>
                  </a:lnTo>
                </a:path>
              </a:pathLst>
            </a:custGeom>
            <a:noFill/>
            <a:ln w="648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097" name=""/>
            <p:cNvSpPr/>
            <p:nvPr/>
          </p:nvSpPr>
          <p:spPr>
            <a:xfrm>
              <a:off x="8070840" y="2234160"/>
              <a:ext cx="1800" cy="18720"/>
            </a:xfrm>
            <a:custGeom>
              <a:avLst/>
              <a:gdLst/>
              <a:ahLst/>
              <a:rect l="l" t="t" r="r" b="b"/>
              <a:pathLst>
                <a:path w="0" h="11">
                  <a:moveTo>
                    <a:pt x="0" y="0"/>
                  </a:moveTo>
                  <a:lnTo>
                    <a:pt x="0" y="6"/>
                  </a:lnTo>
                  <a:lnTo>
                    <a:pt x="0" y="6"/>
                  </a:lnTo>
                  <a:lnTo>
                    <a:pt x="0" y="11"/>
                  </a:lnTo>
                </a:path>
              </a:pathLst>
            </a:custGeom>
            <a:noFill/>
            <a:ln w="648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1098" name=""/>
            <p:cNvSpPr/>
            <p:nvPr/>
          </p:nvSpPr>
          <p:spPr>
            <a:xfrm>
              <a:off x="8070840" y="2252880"/>
              <a:ext cx="91800" cy="175320"/>
            </a:xfrm>
            <a:custGeom>
              <a:avLst/>
              <a:gdLst/>
              <a:ahLst/>
              <a:rect l="l" t="t" r="r" b="b"/>
              <a:pathLst>
                <a:path w="56" h="101">
                  <a:moveTo>
                    <a:pt x="0" y="0"/>
                  </a:moveTo>
                  <a:lnTo>
                    <a:pt x="15" y="37"/>
                  </a:lnTo>
                  <a:lnTo>
                    <a:pt x="15" y="58"/>
                  </a:lnTo>
                  <a:lnTo>
                    <a:pt x="15" y="64"/>
                  </a:lnTo>
                  <a:lnTo>
                    <a:pt x="20" y="74"/>
                  </a:lnTo>
                  <a:lnTo>
                    <a:pt x="41" y="74"/>
                  </a:lnTo>
                  <a:lnTo>
                    <a:pt x="51" y="90"/>
                  </a:lnTo>
                  <a:lnTo>
                    <a:pt x="51" y="101"/>
                  </a:lnTo>
                  <a:lnTo>
                    <a:pt x="56" y="101"/>
                  </a:lnTo>
                  <a:lnTo>
                    <a:pt x="56" y="95"/>
                  </a:lnTo>
                  <a:lnTo>
                    <a:pt x="36" y="101"/>
                  </a:lnTo>
                </a:path>
              </a:pathLst>
            </a:custGeom>
            <a:no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9" name=""/>
            <p:cNvSpPr/>
            <p:nvPr/>
          </p:nvSpPr>
          <p:spPr>
            <a:xfrm>
              <a:off x="8121960" y="2428560"/>
              <a:ext cx="7920" cy="1800"/>
            </a:xfrm>
            <a:custGeom>
              <a:avLst/>
              <a:gdLst/>
              <a:ahLst/>
              <a:rect l="l" t="t" r="r" b="b"/>
              <a:pathLst>
                <a:path w="5" h="0">
                  <a:moveTo>
                    <a:pt x="5" y="0"/>
                  </a:moveTo>
                  <a:lnTo>
                    <a:pt x="5" y="0"/>
                  </a:lnTo>
                  <a:lnTo>
                    <a:pt x="5" y="0"/>
                  </a:lnTo>
                  <a:lnTo>
                    <a:pt x="0" y="0"/>
                  </a:lnTo>
                </a:path>
              </a:pathLst>
            </a:custGeom>
            <a:noFill/>
            <a:ln w="648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100" name=""/>
            <p:cNvSpPr/>
            <p:nvPr/>
          </p:nvSpPr>
          <p:spPr>
            <a:xfrm>
              <a:off x="8095320" y="2418480"/>
              <a:ext cx="26280" cy="10080"/>
            </a:xfrm>
            <a:custGeom>
              <a:avLst/>
              <a:gdLst/>
              <a:ahLst/>
              <a:rect l="l" t="t" r="r" b="b"/>
              <a:pathLst>
                <a:path w="16" h="6">
                  <a:moveTo>
                    <a:pt x="16" y="6"/>
                  </a:moveTo>
                  <a:lnTo>
                    <a:pt x="10" y="6"/>
                  </a:lnTo>
                  <a:lnTo>
                    <a:pt x="5" y="0"/>
                  </a:lnTo>
                  <a:lnTo>
                    <a:pt x="0" y="0"/>
                  </a:lnTo>
                </a:path>
              </a:pathLst>
            </a:custGeom>
            <a:noFill/>
            <a:ln w="648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1101" name=""/>
            <p:cNvSpPr/>
            <p:nvPr/>
          </p:nvSpPr>
          <p:spPr>
            <a:xfrm>
              <a:off x="8079120" y="2418480"/>
              <a:ext cx="16200" cy="1440"/>
            </a:xfrm>
            <a:custGeom>
              <a:avLst/>
              <a:gdLst/>
              <a:ahLst/>
              <a:rect l="l" t="t" r="r" b="b"/>
              <a:pathLst>
                <a:path w="10" h="0">
                  <a:moveTo>
                    <a:pt x="10" y="0"/>
                  </a:moveTo>
                  <a:lnTo>
                    <a:pt x="5" y="0"/>
                  </a:lnTo>
                  <a:lnTo>
                    <a:pt x="5" y="0"/>
                  </a:lnTo>
                  <a:lnTo>
                    <a:pt x="0" y="0"/>
                  </a:lnTo>
                </a:path>
              </a:pathLst>
            </a:custGeom>
            <a:noFill/>
            <a:ln w="648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102" name=""/>
            <p:cNvSpPr/>
            <p:nvPr/>
          </p:nvSpPr>
          <p:spPr>
            <a:xfrm>
              <a:off x="8070840" y="2418480"/>
              <a:ext cx="7920" cy="1440"/>
            </a:xfrm>
            <a:custGeom>
              <a:avLst/>
              <a:gdLst/>
              <a:ahLst/>
              <a:rect l="l" t="t" r="r" b="b"/>
              <a:pathLst>
                <a:path w="5" h="0">
                  <a:moveTo>
                    <a:pt x="5" y="0"/>
                  </a:moveTo>
                  <a:lnTo>
                    <a:pt x="5" y="0"/>
                  </a:lnTo>
                  <a:lnTo>
                    <a:pt x="5" y="0"/>
                  </a:lnTo>
                  <a:lnTo>
                    <a:pt x="0" y="0"/>
                  </a:lnTo>
                </a:path>
              </a:pathLst>
            </a:custGeom>
            <a:noFill/>
            <a:ln w="648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103" name=""/>
            <p:cNvSpPr/>
            <p:nvPr/>
          </p:nvSpPr>
          <p:spPr>
            <a:xfrm>
              <a:off x="8053200" y="2409480"/>
              <a:ext cx="17640" cy="8640"/>
            </a:xfrm>
            <a:custGeom>
              <a:avLst/>
              <a:gdLst/>
              <a:ahLst/>
              <a:rect l="l" t="t" r="r" b="b"/>
              <a:pathLst>
                <a:path w="11" h="5">
                  <a:moveTo>
                    <a:pt x="11" y="5"/>
                  </a:moveTo>
                  <a:lnTo>
                    <a:pt x="11" y="5"/>
                  </a:lnTo>
                  <a:lnTo>
                    <a:pt x="6" y="0"/>
                  </a:lnTo>
                  <a:lnTo>
                    <a:pt x="0" y="0"/>
                  </a:lnTo>
                </a:path>
              </a:pathLst>
            </a:custGeom>
            <a:no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104" name=""/>
            <p:cNvSpPr/>
            <p:nvPr/>
          </p:nvSpPr>
          <p:spPr>
            <a:xfrm>
              <a:off x="7977600" y="2409480"/>
              <a:ext cx="75240" cy="8640"/>
            </a:xfrm>
            <a:custGeom>
              <a:avLst/>
              <a:gdLst/>
              <a:ahLst/>
              <a:rect l="l" t="t" r="r" b="b"/>
              <a:pathLst>
                <a:path w="46" h="5">
                  <a:moveTo>
                    <a:pt x="46" y="0"/>
                  </a:moveTo>
                  <a:lnTo>
                    <a:pt x="15" y="5"/>
                  </a:lnTo>
                  <a:lnTo>
                    <a:pt x="0" y="0"/>
                  </a:lnTo>
                </a:path>
              </a:pathLst>
            </a:custGeom>
            <a:no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105" name=""/>
            <p:cNvSpPr/>
            <p:nvPr/>
          </p:nvSpPr>
          <p:spPr>
            <a:xfrm>
              <a:off x="7969320" y="2409480"/>
              <a:ext cx="7920" cy="1440"/>
            </a:xfrm>
            <a:custGeom>
              <a:avLst/>
              <a:gdLst/>
              <a:ahLst/>
              <a:rect l="l" t="t" r="r" b="b"/>
              <a:pathLst>
                <a:path w="5" h="0">
                  <a:moveTo>
                    <a:pt x="5" y="0"/>
                  </a:moveTo>
                  <a:lnTo>
                    <a:pt x="0" y="0"/>
                  </a:lnTo>
                  <a:lnTo>
                    <a:pt x="0" y="0"/>
                  </a:lnTo>
                  <a:lnTo>
                    <a:pt x="0" y="0"/>
                  </a:lnTo>
                </a:path>
              </a:pathLst>
            </a:custGeom>
            <a:noFill/>
            <a:ln w="648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106" name=""/>
            <p:cNvSpPr/>
            <p:nvPr/>
          </p:nvSpPr>
          <p:spPr>
            <a:xfrm>
              <a:off x="8070840" y="2418480"/>
              <a:ext cx="91800" cy="19080"/>
            </a:xfrm>
            <a:custGeom>
              <a:avLst/>
              <a:gdLst/>
              <a:ahLst/>
              <a:rect l="l" t="t" r="r" b="b"/>
              <a:pathLst>
                <a:path w="56" h="11">
                  <a:moveTo>
                    <a:pt x="56" y="6"/>
                  </a:moveTo>
                  <a:lnTo>
                    <a:pt x="56" y="11"/>
                  </a:lnTo>
                  <a:lnTo>
                    <a:pt x="51" y="11"/>
                  </a:lnTo>
                  <a:lnTo>
                    <a:pt x="46" y="6"/>
                  </a:lnTo>
                  <a:lnTo>
                    <a:pt x="25" y="11"/>
                  </a:lnTo>
                  <a:lnTo>
                    <a:pt x="0" y="0"/>
                  </a:lnTo>
                </a:path>
              </a:pathLst>
            </a:custGeom>
            <a:noFill/>
            <a:ln w="648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107" name=""/>
            <p:cNvSpPr/>
            <p:nvPr/>
          </p:nvSpPr>
          <p:spPr>
            <a:xfrm>
              <a:off x="8095320" y="2409480"/>
              <a:ext cx="16200" cy="46800"/>
            </a:xfrm>
            <a:custGeom>
              <a:avLst/>
              <a:gdLst/>
              <a:ahLst/>
              <a:rect l="l" t="t" r="r" b="b"/>
              <a:pathLst>
                <a:path w="10" h="27">
                  <a:moveTo>
                    <a:pt x="0" y="27"/>
                  </a:moveTo>
                  <a:lnTo>
                    <a:pt x="0" y="11"/>
                  </a:lnTo>
                  <a:lnTo>
                    <a:pt x="10" y="5"/>
                  </a:lnTo>
                  <a:lnTo>
                    <a:pt x="10" y="0"/>
                  </a:lnTo>
                </a:path>
              </a:pathLst>
            </a:custGeom>
            <a:noFill/>
            <a:ln w="648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1108" name=""/>
            <p:cNvSpPr/>
            <p:nvPr/>
          </p:nvSpPr>
          <p:spPr>
            <a:xfrm>
              <a:off x="8103600" y="2409480"/>
              <a:ext cx="18000" cy="8640"/>
            </a:xfrm>
            <a:custGeom>
              <a:avLst/>
              <a:gdLst/>
              <a:ahLst/>
              <a:rect l="l" t="t" r="r" b="b"/>
              <a:pathLst>
                <a:path w="11" h="5">
                  <a:moveTo>
                    <a:pt x="11" y="5"/>
                  </a:moveTo>
                  <a:lnTo>
                    <a:pt x="11" y="5"/>
                  </a:lnTo>
                  <a:lnTo>
                    <a:pt x="5" y="5"/>
                  </a:lnTo>
                  <a:lnTo>
                    <a:pt x="0" y="0"/>
                  </a:lnTo>
                </a:path>
              </a:pathLst>
            </a:custGeom>
            <a:no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109" name=""/>
            <p:cNvSpPr/>
            <p:nvPr/>
          </p:nvSpPr>
          <p:spPr>
            <a:xfrm>
              <a:off x="8103600" y="2381760"/>
              <a:ext cx="1800" cy="27720"/>
            </a:xfrm>
            <a:custGeom>
              <a:avLst/>
              <a:gdLst/>
              <a:ahLst/>
              <a:rect l="l" t="t" r="r" b="b"/>
              <a:pathLst>
                <a:path w="0" h="16">
                  <a:moveTo>
                    <a:pt x="0" y="16"/>
                  </a:moveTo>
                  <a:lnTo>
                    <a:pt x="0" y="11"/>
                  </a:lnTo>
                  <a:lnTo>
                    <a:pt x="0" y="6"/>
                  </a:lnTo>
                  <a:lnTo>
                    <a:pt x="0" y="0"/>
                  </a:lnTo>
                </a:path>
              </a:pathLst>
            </a:custGeom>
            <a:noFill/>
            <a:ln w="648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1110" name=""/>
            <p:cNvSpPr/>
            <p:nvPr/>
          </p:nvSpPr>
          <p:spPr>
            <a:xfrm>
              <a:off x="8079120" y="2364120"/>
              <a:ext cx="24480" cy="17280"/>
            </a:xfrm>
            <a:custGeom>
              <a:avLst/>
              <a:gdLst/>
              <a:ahLst/>
              <a:rect l="l" t="t" r="r" b="b"/>
              <a:pathLst>
                <a:path w="15" h="10">
                  <a:moveTo>
                    <a:pt x="15" y="10"/>
                  </a:moveTo>
                  <a:lnTo>
                    <a:pt x="10" y="5"/>
                  </a:lnTo>
                  <a:lnTo>
                    <a:pt x="10" y="5"/>
                  </a:lnTo>
                  <a:lnTo>
                    <a:pt x="5" y="0"/>
                  </a:lnTo>
                  <a:lnTo>
                    <a:pt x="0" y="0"/>
                  </a:lnTo>
                </a:path>
              </a:pathLst>
            </a:custGeom>
            <a:no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111" name=""/>
            <p:cNvSpPr/>
            <p:nvPr/>
          </p:nvSpPr>
          <p:spPr>
            <a:xfrm flipV="1">
              <a:off x="8163000" y="2418480"/>
              <a:ext cx="1440" cy="10080"/>
            </a:xfrm>
            <a:prstGeom prst="line">
              <a:avLst/>
            </a:prstGeom>
            <a:ln w="6480">
              <a:solidFill>
                <a:srgbClr val="ffffff"/>
              </a:solidFill>
              <a:miter/>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1112" name=""/>
            <p:cNvSpPr/>
            <p:nvPr/>
          </p:nvSpPr>
          <p:spPr>
            <a:xfrm>
              <a:off x="8138160" y="2272320"/>
              <a:ext cx="211680" cy="109080"/>
            </a:xfrm>
            <a:custGeom>
              <a:avLst/>
              <a:gdLst/>
              <a:ahLst/>
              <a:rect l="l" t="t" r="r" b="b"/>
              <a:pathLst>
                <a:path w="129" h="63">
                  <a:moveTo>
                    <a:pt x="0" y="63"/>
                  </a:moveTo>
                  <a:lnTo>
                    <a:pt x="26" y="26"/>
                  </a:lnTo>
                  <a:lnTo>
                    <a:pt x="41" y="10"/>
                  </a:lnTo>
                  <a:lnTo>
                    <a:pt x="67" y="0"/>
                  </a:lnTo>
                  <a:lnTo>
                    <a:pt x="67" y="5"/>
                  </a:lnTo>
                  <a:lnTo>
                    <a:pt x="67" y="5"/>
                  </a:lnTo>
                  <a:lnTo>
                    <a:pt x="67" y="10"/>
                  </a:lnTo>
                  <a:lnTo>
                    <a:pt x="129" y="26"/>
                  </a:lnTo>
                </a:path>
              </a:pathLst>
            </a:custGeom>
            <a:no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13" name=""/>
            <p:cNvSpPr/>
            <p:nvPr/>
          </p:nvSpPr>
          <p:spPr>
            <a:xfrm>
              <a:off x="8205480" y="2280960"/>
              <a:ext cx="109440" cy="36000"/>
            </a:xfrm>
            <a:custGeom>
              <a:avLst/>
              <a:gdLst/>
              <a:ahLst/>
              <a:rect l="l" t="t" r="r" b="b"/>
              <a:pathLst>
                <a:path w="67" h="21">
                  <a:moveTo>
                    <a:pt x="67" y="21"/>
                  </a:moveTo>
                  <a:lnTo>
                    <a:pt x="42" y="11"/>
                  </a:lnTo>
                  <a:lnTo>
                    <a:pt x="42" y="5"/>
                  </a:lnTo>
                  <a:lnTo>
                    <a:pt x="52" y="0"/>
                  </a:lnTo>
                  <a:lnTo>
                    <a:pt x="52" y="5"/>
                  </a:lnTo>
                  <a:lnTo>
                    <a:pt x="42" y="5"/>
                  </a:lnTo>
                  <a:lnTo>
                    <a:pt x="42" y="11"/>
                  </a:lnTo>
                  <a:lnTo>
                    <a:pt x="31" y="11"/>
                  </a:lnTo>
                  <a:lnTo>
                    <a:pt x="31" y="5"/>
                  </a:lnTo>
                  <a:lnTo>
                    <a:pt x="26" y="5"/>
                  </a:lnTo>
                  <a:lnTo>
                    <a:pt x="21" y="0"/>
                  </a:lnTo>
                  <a:lnTo>
                    <a:pt x="0" y="5"/>
                  </a:lnTo>
                </a:path>
              </a:pathLst>
            </a:custGeom>
            <a:noFill/>
            <a:ln w="6480">
              <a:solidFill>
                <a:srgbClr val="ffffff"/>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1114" name=""/>
            <p:cNvSpPr/>
            <p:nvPr/>
          </p:nvSpPr>
          <p:spPr>
            <a:xfrm>
              <a:off x="8205480" y="2280960"/>
              <a:ext cx="42120" cy="55440"/>
            </a:xfrm>
            <a:custGeom>
              <a:avLst/>
              <a:gdLst/>
              <a:ahLst/>
              <a:rect l="l" t="t" r="r" b="b"/>
              <a:pathLst>
                <a:path w="26" h="32">
                  <a:moveTo>
                    <a:pt x="21" y="0"/>
                  </a:moveTo>
                  <a:lnTo>
                    <a:pt x="21" y="0"/>
                  </a:lnTo>
                  <a:lnTo>
                    <a:pt x="0" y="5"/>
                  </a:lnTo>
                  <a:lnTo>
                    <a:pt x="5" y="11"/>
                  </a:lnTo>
                  <a:lnTo>
                    <a:pt x="11" y="11"/>
                  </a:lnTo>
                  <a:lnTo>
                    <a:pt x="21" y="21"/>
                  </a:lnTo>
                  <a:lnTo>
                    <a:pt x="26" y="32"/>
                  </a:lnTo>
                  <a:lnTo>
                    <a:pt x="26" y="16"/>
                  </a:lnTo>
                  <a:lnTo>
                    <a:pt x="16" y="11"/>
                  </a:lnTo>
                  <a:lnTo>
                    <a:pt x="0" y="11"/>
                  </a:lnTo>
                </a:path>
              </a:pathLst>
            </a:custGeom>
            <a:noFill/>
            <a:ln w="648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115" name=""/>
            <p:cNvSpPr/>
            <p:nvPr/>
          </p:nvSpPr>
          <p:spPr>
            <a:xfrm>
              <a:off x="8197560" y="2300040"/>
              <a:ext cx="7920" cy="8640"/>
            </a:xfrm>
            <a:custGeom>
              <a:avLst/>
              <a:gdLst/>
              <a:ahLst/>
              <a:rect l="l" t="t" r="r" b="b"/>
              <a:pathLst>
                <a:path w="5" h="5">
                  <a:moveTo>
                    <a:pt x="5" y="0"/>
                  </a:moveTo>
                  <a:lnTo>
                    <a:pt x="5" y="0"/>
                  </a:lnTo>
                  <a:lnTo>
                    <a:pt x="5" y="5"/>
                  </a:lnTo>
                  <a:lnTo>
                    <a:pt x="0" y="5"/>
                  </a:lnTo>
                </a:path>
              </a:pathLst>
            </a:custGeom>
            <a:no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116" name=""/>
            <p:cNvSpPr/>
            <p:nvPr/>
          </p:nvSpPr>
          <p:spPr>
            <a:xfrm>
              <a:off x="8197560" y="2308680"/>
              <a:ext cx="1440" cy="8640"/>
            </a:xfrm>
            <a:custGeom>
              <a:avLst/>
              <a:gdLst/>
              <a:ahLst/>
              <a:rect l="l" t="t" r="r" b="b"/>
              <a:pathLst>
                <a:path w="0" h="5">
                  <a:moveTo>
                    <a:pt x="0" y="0"/>
                  </a:moveTo>
                  <a:lnTo>
                    <a:pt x="0" y="5"/>
                  </a:lnTo>
                  <a:lnTo>
                    <a:pt x="0" y="5"/>
                  </a:lnTo>
                  <a:lnTo>
                    <a:pt x="0" y="5"/>
                  </a:lnTo>
                </a:path>
              </a:pathLst>
            </a:custGeom>
            <a:no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117" name=""/>
            <p:cNvSpPr/>
            <p:nvPr/>
          </p:nvSpPr>
          <p:spPr>
            <a:xfrm>
              <a:off x="8247960" y="2261520"/>
              <a:ext cx="26280" cy="27720"/>
            </a:xfrm>
            <a:custGeom>
              <a:avLst/>
              <a:gdLst/>
              <a:ahLst/>
              <a:rect l="l" t="t" r="r" b="b"/>
              <a:pathLst>
                <a:path w="16" h="16">
                  <a:moveTo>
                    <a:pt x="0" y="6"/>
                  </a:moveTo>
                  <a:lnTo>
                    <a:pt x="0" y="11"/>
                  </a:lnTo>
                  <a:lnTo>
                    <a:pt x="5" y="0"/>
                  </a:lnTo>
                  <a:lnTo>
                    <a:pt x="16" y="11"/>
                  </a:lnTo>
                  <a:lnTo>
                    <a:pt x="16" y="16"/>
                  </a:lnTo>
                </a:path>
              </a:pathLst>
            </a:custGeom>
            <a:noFill/>
            <a:ln w="648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1118" name=""/>
            <p:cNvSpPr/>
            <p:nvPr/>
          </p:nvSpPr>
          <p:spPr>
            <a:xfrm flipV="1">
              <a:off x="8231760" y="2234160"/>
              <a:ext cx="1800" cy="18720"/>
            </a:xfrm>
            <a:prstGeom prst="line">
              <a:avLst/>
            </a:prstGeom>
            <a:ln w="6480">
              <a:solidFill>
                <a:srgbClr val="ffffff"/>
              </a:solidFill>
              <a:miter/>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1119" name=""/>
            <p:cNvSpPr/>
            <p:nvPr/>
          </p:nvSpPr>
          <p:spPr>
            <a:xfrm>
              <a:off x="8223480" y="2216160"/>
              <a:ext cx="7920" cy="17640"/>
            </a:xfrm>
            <a:custGeom>
              <a:avLst/>
              <a:gdLst/>
              <a:ahLst/>
              <a:rect l="l" t="t" r="r" b="b"/>
              <a:pathLst>
                <a:path w="5" h="10">
                  <a:moveTo>
                    <a:pt x="5" y="10"/>
                  </a:moveTo>
                  <a:lnTo>
                    <a:pt x="5" y="5"/>
                  </a:lnTo>
                  <a:lnTo>
                    <a:pt x="0" y="0"/>
                  </a:lnTo>
                  <a:lnTo>
                    <a:pt x="5" y="0"/>
                  </a:lnTo>
                </a:path>
              </a:pathLst>
            </a:custGeom>
            <a:noFill/>
            <a:ln w="6480">
              <a:solidFill>
                <a:srgbClr val="ffffff"/>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1120" name=""/>
            <p:cNvSpPr/>
            <p:nvPr/>
          </p:nvSpPr>
          <p:spPr>
            <a:xfrm>
              <a:off x="8223480" y="2207520"/>
              <a:ext cx="7920" cy="8640"/>
            </a:xfrm>
            <a:custGeom>
              <a:avLst/>
              <a:gdLst/>
              <a:ahLst/>
              <a:rect l="l" t="t" r="r" b="b"/>
              <a:pathLst>
                <a:path w="5" h="5">
                  <a:moveTo>
                    <a:pt x="5" y="5"/>
                  </a:moveTo>
                  <a:lnTo>
                    <a:pt x="5" y="0"/>
                  </a:lnTo>
                  <a:lnTo>
                    <a:pt x="0" y="0"/>
                  </a:lnTo>
                  <a:lnTo>
                    <a:pt x="0" y="0"/>
                  </a:lnTo>
                </a:path>
              </a:pathLst>
            </a:custGeom>
            <a:no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121" name=""/>
            <p:cNvSpPr/>
            <p:nvPr/>
          </p:nvSpPr>
          <p:spPr>
            <a:xfrm>
              <a:off x="8197560" y="2197440"/>
              <a:ext cx="25920" cy="10080"/>
            </a:xfrm>
            <a:custGeom>
              <a:avLst/>
              <a:gdLst/>
              <a:ahLst/>
              <a:rect l="l" t="t" r="r" b="b"/>
              <a:pathLst>
                <a:path w="16" h="6">
                  <a:moveTo>
                    <a:pt x="16" y="6"/>
                  </a:moveTo>
                  <a:lnTo>
                    <a:pt x="10" y="6"/>
                  </a:lnTo>
                  <a:lnTo>
                    <a:pt x="0" y="6"/>
                  </a:lnTo>
                  <a:lnTo>
                    <a:pt x="0" y="0"/>
                  </a:lnTo>
                </a:path>
              </a:pathLst>
            </a:custGeom>
            <a:noFill/>
            <a:ln w="648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1122" name=""/>
            <p:cNvSpPr/>
            <p:nvPr/>
          </p:nvSpPr>
          <p:spPr>
            <a:xfrm>
              <a:off x="8197560" y="2197440"/>
              <a:ext cx="34200" cy="36360"/>
            </a:xfrm>
            <a:custGeom>
              <a:avLst/>
              <a:gdLst/>
              <a:ahLst/>
              <a:rect l="l" t="t" r="r" b="b"/>
              <a:pathLst>
                <a:path w="21" h="21">
                  <a:moveTo>
                    <a:pt x="0" y="0"/>
                  </a:moveTo>
                  <a:lnTo>
                    <a:pt x="0" y="11"/>
                  </a:lnTo>
                  <a:lnTo>
                    <a:pt x="10" y="11"/>
                  </a:lnTo>
                  <a:lnTo>
                    <a:pt x="10" y="21"/>
                  </a:lnTo>
                  <a:lnTo>
                    <a:pt x="10" y="21"/>
                  </a:lnTo>
                  <a:lnTo>
                    <a:pt x="21" y="21"/>
                  </a:lnTo>
                </a:path>
              </a:pathLst>
            </a:custGeom>
            <a:noFill/>
            <a:ln w="648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1123" name=""/>
            <p:cNvSpPr/>
            <p:nvPr/>
          </p:nvSpPr>
          <p:spPr>
            <a:xfrm>
              <a:off x="8172720" y="2160720"/>
              <a:ext cx="40680" cy="128880"/>
            </a:xfrm>
            <a:custGeom>
              <a:avLst/>
              <a:gdLst/>
              <a:ahLst/>
              <a:rect l="l" t="t" r="r" b="b"/>
              <a:pathLst>
                <a:path w="25" h="74">
                  <a:moveTo>
                    <a:pt x="15" y="21"/>
                  </a:moveTo>
                  <a:lnTo>
                    <a:pt x="15" y="11"/>
                  </a:lnTo>
                  <a:lnTo>
                    <a:pt x="25" y="0"/>
                  </a:lnTo>
                  <a:lnTo>
                    <a:pt x="25" y="0"/>
                  </a:lnTo>
                  <a:lnTo>
                    <a:pt x="10" y="0"/>
                  </a:lnTo>
                  <a:lnTo>
                    <a:pt x="10" y="16"/>
                  </a:lnTo>
                  <a:lnTo>
                    <a:pt x="5" y="32"/>
                  </a:lnTo>
                  <a:lnTo>
                    <a:pt x="0" y="42"/>
                  </a:lnTo>
                  <a:lnTo>
                    <a:pt x="5" y="42"/>
                  </a:lnTo>
                  <a:lnTo>
                    <a:pt x="5" y="48"/>
                  </a:lnTo>
                  <a:lnTo>
                    <a:pt x="0" y="53"/>
                  </a:lnTo>
                  <a:lnTo>
                    <a:pt x="5" y="74"/>
                  </a:lnTo>
                  <a:lnTo>
                    <a:pt x="20" y="74"/>
                  </a:lnTo>
                </a:path>
              </a:pathLst>
            </a:custGeom>
            <a:no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4" name=""/>
            <p:cNvSpPr/>
            <p:nvPr/>
          </p:nvSpPr>
          <p:spPr>
            <a:xfrm>
              <a:off x="8189280" y="2077200"/>
              <a:ext cx="16200" cy="83160"/>
            </a:xfrm>
            <a:custGeom>
              <a:avLst/>
              <a:gdLst/>
              <a:ahLst/>
              <a:rect l="l" t="t" r="r" b="b"/>
              <a:pathLst>
                <a:path w="10" h="48">
                  <a:moveTo>
                    <a:pt x="0" y="48"/>
                  </a:moveTo>
                  <a:lnTo>
                    <a:pt x="0" y="43"/>
                  </a:lnTo>
                  <a:lnTo>
                    <a:pt x="0" y="32"/>
                  </a:lnTo>
                  <a:lnTo>
                    <a:pt x="5" y="32"/>
                  </a:lnTo>
                  <a:lnTo>
                    <a:pt x="5" y="27"/>
                  </a:lnTo>
                  <a:lnTo>
                    <a:pt x="5" y="22"/>
                  </a:lnTo>
                  <a:lnTo>
                    <a:pt x="10" y="0"/>
                  </a:lnTo>
                </a:path>
              </a:pathLst>
            </a:custGeom>
            <a:noFill/>
            <a:ln w="648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1125" name=""/>
            <p:cNvSpPr/>
            <p:nvPr/>
          </p:nvSpPr>
          <p:spPr>
            <a:xfrm>
              <a:off x="8189280" y="2115720"/>
              <a:ext cx="34200" cy="36000"/>
            </a:xfrm>
            <a:custGeom>
              <a:avLst/>
              <a:gdLst/>
              <a:ahLst/>
              <a:rect l="l" t="t" r="r" b="b"/>
              <a:pathLst>
                <a:path w="21" h="21">
                  <a:moveTo>
                    <a:pt x="0" y="10"/>
                  </a:moveTo>
                  <a:lnTo>
                    <a:pt x="15" y="0"/>
                  </a:lnTo>
                  <a:lnTo>
                    <a:pt x="21" y="0"/>
                  </a:lnTo>
                  <a:lnTo>
                    <a:pt x="15" y="5"/>
                  </a:lnTo>
                  <a:lnTo>
                    <a:pt x="15" y="21"/>
                  </a:lnTo>
                </a:path>
              </a:pathLst>
            </a:custGeom>
            <a:noFill/>
            <a:ln w="6480">
              <a:solidFill>
                <a:srgbClr val="ffffff"/>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1126" name=""/>
            <p:cNvSpPr/>
            <p:nvPr/>
          </p:nvSpPr>
          <p:spPr>
            <a:xfrm>
              <a:off x="8181000" y="2317320"/>
              <a:ext cx="32400" cy="36360"/>
            </a:xfrm>
            <a:custGeom>
              <a:avLst/>
              <a:gdLst/>
              <a:ahLst/>
              <a:rect l="l" t="t" r="r" b="b"/>
              <a:pathLst>
                <a:path w="20" h="21">
                  <a:moveTo>
                    <a:pt x="20" y="21"/>
                  </a:moveTo>
                  <a:lnTo>
                    <a:pt x="10" y="21"/>
                  </a:lnTo>
                  <a:lnTo>
                    <a:pt x="5" y="5"/>
                  </a:lnTo>
                  <a:lnTo>
                    <a:pt x="0" y="0"/>
                  </a:lnTo>
                </a:path>
              </a:pathLst>
            </a:custGeom>
            <a:noFill/>
            <a:ln w="648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1127" name=""/>
            <p:cNvSpPr/>
            <p:nvPr/>
          </p:nvSpPr>
          <p:spPr>
            <a:xfrm>
              <a:off x="8163000" y="2234160"/>
              <a:ext cx="42480" cy="65880"/>
            </a:xfrm>
            <a:custGeom>
              <a:avLst/>
              <a:gdLst/>
              <a:ahLst/>
              <a:rect l="l" t="t" r="r" b="b"/>
              <a:pathLst>
                <a:path w="26" h="38">
                  <a:moveTo>
                    <a:pt x="6" y="0"/>
                  </a:moveTo>
                  <a:lnTo>
                    <a:pt x="6" y="6"/>
                  </a:lnTo>
                  <a:lnTo>
                    <a:pt x="0" y="11"/>
                  </a:lnTo>
                  <a:lnTo>
                    <a:pt x="11" y="32"/>
                  </a:lnTo>
                  <a:lnTo>
                    <a:pt x="11" y="38"/>
                  </a:lnTo>
                  <a:lnTo>
                    <a:pt x="26" y="32"/>
                  </a:lnTo>
                </a:path>
              </a:pathLst>
            </a:custGeom>
            <a:noFill/>
            <a:ln w="648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1128" name=""/>
            <p:cNvSpPr/>
            <p:nvPr/>
          </p:nvSpPr>
          <p:spPr>
            <a:xfrm>
              <a:off x="8163000" y="2289600"/>
              <a:ext cx="18000" cy="10080"/>
            </a:xfrm>
            <a:custGeom>
              <a:avLst/>
              <a:gdLst/>
              <a:ahLst/>
              <a:rect l="l" t="t" r="r" b="b"/>
              <a:pathLst>
                <a:path w="11" h="6">
                  <a:moveTo>
                    <a:pt x="11" y="6"/>
                  </a:moveTo>
                  <a:lnTo>
                    <a:pt x="11" y="0"/>
                  </a:lnTo>
                  <a:lnTo>
                    <a:pt x="6" y="0"/>
                  </a:lnTo>
                  <a:lnTo>
                    <a:pt x="0" y="6"/>
                  </a:lnTo>
                </a:path>
              </a:pathLst>
            </a:custGeom>
            <a:noFill/>
            <a:ln w="648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1129" name=""/>
            <p:cNvSpPr/>
            <p:nvPr/>
          </p:nvSpPr>
          <p:spPr>
            <a:xfrm>
              <a:off x="8146440" y="2300040"/>
              <a:ext cx="16200" cy="17280"/>
            </a:xfrm>
            <a:custGeom>
              <a:avLst/>
              <a:gdLst/>
              <a:ahLst/>
              <a:rect l="l" t="t" r="r" b="b"/>
              <a:pathLst>
                <a:path w="10" h="10">
                  <a:moveTo>
                    <a:pt x="10" y="0"/>
                  </a:moveTo>
                  <a:lnTo>
                    <a:pt x="10" y="0"/>
                  </a:lnTo>
                  <a:lnTo>
                    <a:pt x="5" y="5"/>
                  </a:lnTo>
                  <a:lnTo>
                    <a:pt x="0" y="10"/>
                  </a:lnTo>
                </a:path>
              </a:pathLst>
            </a:custGeom>
            <a:no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130" name=""/>
            <p:cNvSpPr/>
            <p:nvPr/>
          </p:nvSpPr>
          <p:spPr>
            <a:xfrm>
              <a:off x="8138160" y="2308680"/>
              <a:ext cx="7920" cy="8640"/>
            </a:xfrm>
            <a:custGeom>
              <a:avLst/>
              <a:gdLst/>
              <a:ahLst/>
              <a:rect l="l" t="t" r="r" b="b"/>
              <a:pathLst>
                <a:path w="5" h="5">
                  <a:moveTo>
                    <a:pt x="5" y="5"/>
                  </a:moveTo>
                  <a:lnTo>
                    <a:pt x="5" y="0"/>
                  </a:lnTo>
                  <a:lnTo>
                    <a:pt x="0" y="0"/>
                  </a:lnTo>
                  <a:lnTo>
                    <a:pt x="0" y="0"/>
                  </a:lnTo>
                </a:path>
              </a:pathLst>
            </a:custGeom>
            <a:no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131" name=""/>
            <p:cNvSpPr/>
            <p:nvPr/>
          </p:nvSpPr>
          <p:spPr>
            <a:xfrm>
              <a:off x="8087400" y="2308680"/>
              <a:ext cx="50760" cy="8640"/>
            </a:xfrm>
            <a:custGeom>
              <a:avLst/>
              <a:gdLst/>
              <a:ahLst/>
              <a:rect l="l" t="t" r="r" b="b"/>
              <a:pathLst>
                <a:path w="31" h="5">
                  <a:moveTo>
                    <a:pt x="31" y="0"/>
                  </a:moveTo>
                  <a:lnTo>
                    <a:pt x="31" y="5"/>
                  </a:lnTo>
                  <a:lnTo>
                    <a:pt x="21" y="5"/>
                  </a:lnTo>
                  <a:lnTo>
                    <a:pt x="21" y="5"/>
                  </a:lnTo>
                  <a:lnTo>
                    <a:pt x="10" y="5"/>
                  </a:lnTo>
                  <a:lnTo>
                    <a:pt x="5" y="5"/>
                  </a:lnTo>
                  <a:lnTo>
                    <a:pt x="0" y="5"/>
                  </a:lnTo>
                </a:path>
              </a:pathLst>
            </a:custGeom>
            <a:no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132" name=""/>
            <p:cNvSpPr/>
            <p:nvPr/>
          </p:nvSpPr>
          <p:spPr>
            <a:xfrm>
              <a:off x="7950960" y="2252880"/>
              <a:ext cx="119520" cy="46800"/>
            </a:xfrm>
            <a:custGeom>
              <a:avLst/>
              <a:gdLst/>
              <a:ahLst/>
              <a:rect l="l" t="t" r="r" b="b"/>
              <a:pathLst>
                <a:path w="73" h="27">
                  <a:moveTo>
                    <a:pt x="73" y="0"/>
                  </a:moveTo>
                  <a:lnTo>
                    <a:pt x="62" y="16"/>
                  </a:lnTo>
                  <a:lnTo>
                    <a:pt x="42" y="21"/>
                  </a:lnTo>
                  <a:lnTo>
                    <a:pt x="42" y="27"/>
                  </a:lnTo>
                  <a:lnTo>
                    <a:pt x="37" y="21"/>
                  </a:lnTo>
                  <a:lnTo>
                    <a:pt x="16" y="21"/>
                  </a:lnTo>
                  <a:lnTo>
                    <a:pt x="0" y="16"/>
                  </a:lnTo>
                </a:path>
              </a:pathLst>
            </a:custGeom>
            <a:noFill/>
            <a:ln w="648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1133" name=""/>
            <p:cNvSpPr/>
            <p:nvPr/>
          </p:nvSpPr>
          <p:spPr>
            <a:xfrm flipH="1">
              <a:off x="7960680" y="2289600"/>
              <a:ext cx="16200" cy="36000"/>
            </a:xfrm>
            <a:prstGeom prst="line">
              <a:avLst/>
            </a:prstGeom>
            <a:ln w="6480">
              <a:solidFill>
                <a:srgbClr val="ffffff"/>
              </a:solidFill>
              <a:miter/>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1134" name=""/>
            <p:cNvSpPr/>
            <p:nvPr/>
          </p:nvSpPr>
          <p:spPr>
            <a:xfrm>
              <a:off x="7934760" y="2354040"/>
              <a:ext cx="7920" cy="27360"/>
            </a:xfrm>
            <a:custGeom>
              <a:avLst/>
              <a:gdLst/>
              <a:ahLst/>
              <a:rect l="l" t="t" r="r" b="b"/>
              <a:pathLst>
                <a:path w="5" h="16">
                  <a:moveTo>
                    <a:pt x="5" y="0"/>
                  </a:moveTo>
                  <a:lnTo>
                    <a:pt x="0" y="6"/>
                  </a:lnTo>
                  <a:lnTo>
                    <a:pt x="0" y="11"/>
                  </a:lnTo>
                  <a:lnTo>
                    <a:pt x="0" y="16"/>
                  </a:lnTo>
                </a:path>
              </a:pathLst>
            </a:custGeom>
            <a:noFill/>
            <a:ln w="648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1135" name=""/>
            <p:cNvSpPr/>
            <p:nvPr/>
          </p:nvSpPr>
          <p:spPr>
            <a:xfrm>
              <a:off x="7934760" y="2381760"/>
              <a:ext cx="1800" cy="19080"/>
            </a:xfrm>
            <a:custGeom>
              <a:avLst/>
              <a:gdLst/>
              <a:ahLst/>
              <a:rect l="l" t="t" r="r" b="b"/>
              <a:pathLst>
                <a:path w="0" h="11">
                  <a:moveTo>
                    <a:pt x="0" y="0"/>
                  </a:moveTo>
                  <a:lnTo>
                    <a:pt x="0" y="0"/>
                  </a:lnTo>
                  <a:lnTo>
                    <a:pt x="0" y="6"/>
                  </a:lnTo>
                  <a:lnTo>
                    <a:pt x="0" y="11"/>
                  </a:lnTo>
                </a:path>
              </a:pathLst>
            </a:custGeom>
            <a:noFill/>
            <a:ln w="648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136" name=""/>
            <p:cNvSpPr/>
            <p:nvPr/>
          </p:nvSpPr>
          <p:spPr>
            <a:xfrm>
              <a:off x="7934760" y="2400840"/>
              <a:ext cx="26280" cy="55440"/>
            </a:xfrm>
            <a:custGeom>
              <a:avLst/>
              <a:gdLst/>
              <a:ahLst/>
              <a:rect l="l" t="t" r="r" b="b"/>
              <a:pathLst>
                <a:path w="16" h="32">
                  <a:moveTo>
                    <a:pt x="0" y="0"/>
                  </a:moveTo>
                  <a:lnTo>
                    <a:pt x="5" y="0"/>
                  </a:lnTo>
                  <a:lnTo>
                    <a:pt x="10" y="5"/>
                  </a:lnTo>
                  <a:lnTo>
                    <a:pt x="10" y="16"/>
                  </a:lnTo>
                  <a:lnTo>
                    <a:pt x="10" y="32"/>
                  </a:lnTo>
                  <a:lnTo>
                    <a:pt x="16" y="32"/>
                  </a:lnTo>
                </a:path>
              </a:pathLst>
            </a:custGeom>
            <a:noFill/>
            <a:ln w="648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137" name=""/>
            <p:cNvSpPr/>
            <p:nvPr/>
          </p:nvSpPr>
          <p:spPr>
            <a:xfrm>
              <a:off x="7859160" y="2317320"/>
              <a:ext cx="67320" cy="8640"/>
            </a:xfrm>
            <a:custGeom>
              <a:avLst/>
              <a:gdLst/>
              <a:ahLst/>
              <a:rect l="l" t="t" r="r" b="b"/>
              <a:pathLst>
                <a:path w="41" h="5">
                  <a:moveTo>
                    <a:pt x="41" y="0"/>
                  </a:moveTo>
                  <a:lnTo>
                    <a:pt x="15" y="5"/>
                  </a:lnTo>
                  <a:lnTo>
                    <a:pt x="10" y="5"/>
                  </a:lnTo>
                  <a:lnTo>
                    <a:pt x="5" y="5"/>
                  </a:lnTo>
                  <a:lnTo>
                    <a:pt x="0" y="5"/>
                  </a:lnTo>
                  <a:lnTo>
                    <a:pt x="0" y="5"/>
                  </a:lnTo>
                  <a:lnTo>
                    <a:pt x="10" y="5"/>
                  </a:lnTo>
                </a:path>
              </a:pathLst>
            </a:custGeom>
            <a:no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138" name=""/>
            <p:cNvSpPr/>
            <p:nvPr/>
          </p:nvSpPr>
          <p:spPr>
            <a:xfrm>
              <a:off x="7714800" y="2308680"/>
              <a:ext cx="144360" cy="119880"/>
            </a:xfrm>
            <a:custGeom>
              <a:avLst/>
              <a:gdLst/>
              <a:ahLst/>
              <a:rect l="l" t="t" r="r" b="b"/>
              <a:pathLst>
                <a:path w="88" h="69">
                  <a:moveTo>
                    <a:pt x="88" y="10"/>
                  </a:moveTo>
                  <a:lnTo>
                    <a:pt x="88" y="37"/>
                  </a:lnTo>
                  <a:lnTo>
                    <a:pt x="77" y="48"/>
                  </a:lnTo>
                  <a:lnTo>
                    <a:pt x="77" y="53"/>
                  </a:lnTo>
                  <a:lnTo>
                    <a:pt x="26" y="69"/>
                  </a:lnTo>
                  <a:lnTo>
                    <a:pt x="21" y="69"/>
                  </a:lnTo>
                  <a:lnTo>
                    <a:pt x="10" y="53"/>
                  </a:lnTo>
                  <a:lnTo>
                    <a:pt x="5" y="42"/>
                  </a:lnTo>
                  <a:lnTo>
                    <a:pt x="0" y="37"/>
                  </a:lnTo>
                  <a:lnTo>
                    <a:pt x="5" y="21"/>
                  </a:lnTo>
                  <a:lnTo>
                    <a:pt x="0" y="21"/>
                  </a:lnTo>
                  <a:lnTo>
                    <a:pt x="5" y="0"/>
                  </a:lnTo>
                </a:path>
              </a:pathLst>
            </a:custGeom>
            <a:no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39" name=""/>
            <p:cNvSpPr/>
            <p:nvPr/>
          </p:nvSpPr>
          <p:spPr>
            <a:xfrm>
              <a:off x="7698240" y="2300040"/>
              <a:ext cx="24480" cy="8640"/>
            </a:xfrm>
            <a:custGeom>
              <a:avLst/>
              <a:gdLst/>
              <a:ahLst/>
              <a:rect l="l" t="t" r="r" b="b"/>
              <a:pathLst>
                <a:path w="15" h="5">
                  <a:moveTo>
                    <a:pt x="15" y="5"/>
                  </a:moveTo>
                  <a:lnTo>
                    <a:pt x="10" y="5"/>
                  </a:lnTo>
                  <a:lnTo>
                    <a:pt x="5" y="5"/>
                  </a:lnTo>
                  <a:lnTo>
                    <a:pt x="0" y="0"/>
                  </a:lnTo>
                </a:path>
              </a:pathLst>
            </a:custGeom>
            <a:no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140" name=""/>
            <p:cNvSpPr/>
            <p:nvPr/>
          </p:nvSpPr>
          <p:spPr>
            <a:xfrm>
              <a:off x="7698240" y="2300040"/>
              <a:ext cx="24480" cy="1800"/>
            </a:xfrm>
            <a:custGeom>
              <a:avLst/>
              <a:gdLst/>
              <a:ahLst/>
              <a:rect l="l" t="t" r="r" b="b"/>
              <a:pathLst>
                <a:path w="15" h="0">
                  <a:moveTo>
                    <a:pt x="0" y="0"/>
                  </a:moveTo>
                  <a:lnTo>
                    <a:pt x="5" y="0"/>
                  </a:lnTo>
                  <a:lnTo>
                    <a:pt x="10" y="0"/>
                  </a:lnTo>
                  <a:lnTo>
                    <a:pt x="15" y="0"/>
                  </a:lnTo>
                </a:path>
              </a:pathLst>
            </a:custGeom>
            <a:noFill/>
            <a:ln w="648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141" name=""/>
            <p:cNvSpPr/>
            <p:nvPr/>
          </p:nvSpPr>
          <p:spPr>
            <a:xfrm>
              <a:off x="7714800" y="2300040"/>
              <a:ext cx="7920" cy="25920"/>
            </a:xfrm>
            <a:custGeom>
              <a:avLst/>
              <a:gdLst/>
              <a:ahLst/>
              <a:rect l="l" t="t" r="r" b="b"/>
              <a:pathLst>
                <a:path w="5" h="15">
                  <a:moveTo>
                    <a:pt x="5" y="0"/>
                  </a:moveTo>
                  <a:lnTo>
                    <a:pt x="5" y="5"/>
                  </a:lnTo>
                  <a:lnTo>
                    <a:pt x="5" y="15"/>
                  </a:lnTo>
                  <a:lnTo>
                    <a:pt x="0" y="15"/>
                  </a:lnTo>
                </a:path>
              </a:pathLst>
            </a:custGeom>
            <a:noFill/>
            <a:ln w="6480">
              <a:solidFill>
                <a:srgbClr val="ffffff"/>
              </a:solidFill>
              <a:round/>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Times New Roman"/>
              </a:endParaRPr>
            </a:p>
          </p:txBody>
        </p:sp>
        <p:sp>
          <p:nvSpPr>
            <p:cNvPr id="1142" name=""/>
            <p:cNvSpPr/>
            <p:nvPr/>
          </p:nvSpPr>
          <p:spPr>
            <a:xfrm>
              <a:off x="7714800" y="2325960"/>
              <a:ext cx="1800" cy="10440"/>
            </a:xfrm>
            <a:prstGeom prst="line">
              <a:avLst/>
            </a:prstGeom>
            <a:ln w="6480">
              <a:solidFill>
                <a:srgbClr val="ffffff"/>
              </a:solidFill>
              <a:miter/>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1143" name=""/>
            <p:cNvSpPr/>
            <p:nvPr/>
          </p:nvSpPr>
          <p:spPr>
            <a:xfrm>
              <a:off x="7629480" y="2261520"/>
              <a:ext cx="84960" cy="83520"/>
            </a:xfrm>
            <a:custGeom>
              <a:avLst/>
              <a:gdLst/>
              <a:ahLst/>
              <a:rect l="l" t="t" r="r" b="b"/>
              <a:pathLst>
                <a:path w="52" h="48">
                  <a:moveTo>
                    <a:pt x="52" y="48"/>
                  </a:moveTo>
                  <a:lnTo>
                    <a:pt x="42" y="48"/>
                  </a:lnTo>
                  <a:lnTo>
                    <a:pt x="0" y="16"/>
                  </a:lnTo>
                  <a:lnTo>
                    <a:pt x="0" y="6"/>
                  </a:lnTo>
                  <a:lnTo>
                    <a:pt x="0" y="0"/>
                  </a:lnTo>
                  <a:lnTo>
                    <a:pt x="5" y="0"/>
                  </a:lnTo>
                  <a:lnTo>
                    <a:pt x="5" y="0"/>
                  </a:lnTo>
                  <a:lnTo>
                    <a:pt x="5" y="6"/>
                  </a:lnTo>
                  <a:lnTo>
                    <a:pt x="5" y="11"/>
                  </a:lnTo>
                  <a:lnTo>
                    <a:pt x="26" y="6"/>
                  </a:lnTo>
                  <a:lnTo>
                    <a:pt x="26" y="0"/>
                  </a:lnTo>
                  <a:lnTo>
                    <a:pt x="21" y="6"/>
                  </a:lnTo>
                  <a:lnTo>
                    <a:pt x="5" y="6"/>
                  </a:lnTo>
                  <a:lnTo>
                    <a:pt x="5" y="0"/>
                  </a:lnTo>
                </a:path>
              </a:pathLst>
            </a:custGeom>
            <a:noFill/>
            <a:ln w="648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1144" name=""/>
            <p:cNvSpPr/>
            <p:nvPr/>
          </p:nvSpPr>
          <p:spPr>
            <a:xfrm>
              <a:off x="7647480" y="2244240"/>
              <a:ext cx="134640" cy="55440"/>
            </a:xfrm>
            <a:custGeom>
              <a:avLst/>
              <a:gdLst/>
              <a:ahLst/>
              <a:rect l="l" t="t" r="r" b="b"/>
              <a:pathLst>
                <a:path w="82" h="32">
                  <a:moveTo>
                    <a:pt x="0" y="0"/>
                  </a:moveTo>
                  <a:lnTo>
                    <a:pt x="25" y="32"/>
                  </a:lnTo>
                  <a:lnTo>
                    <a:pt x="15" y="16"/>
                  </a:lnTo>
                  <a:lnTo>
                    <a:pt x="15" y="10"/>
                  </a:lnTo>
                  <a:lnTo>
                    <a:pt x="10" y="10"/>
                  </a:lnTo>
                  <a:lnTo>
                    <a:pt x="0" y="0"/>
                  </a:lnTo>
                  <a:lnTo>
                    <a:pt x="5" y="0"/>
                  </a:lnTo>
                  <a:lnTo>
                    <a:pt x="25" y="16"/>
                  </a:lnTo>
                  <a:lnTo>
                    <a:pt x="82" y="10"/>
                  </a:lnTo>
                </a:path>
              </a:pathLst>
            </a:custGeom>
            <a:noFill/>
            <a:ln w="648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145" name=""/>
            <p:cNvSpPr/>
            <p:nvPr/>
          </p:nvSpPr>
          <p:spPr>
            <a:xfrm>
              <a:off x="7189560" y="2428560"/>
              <a:ext cx="559440" cy="321840"/>
            </a:xfrm>
            <a:custGeom>
              <a:avLst/>
              <a:gdLst/>
              <a:ahLst/>
              <a:rect l="l" t="t" r="r" b="b"/>
              <a:pathLst>
                <a:path w="341" h="185">
                  <a:moveTo>
                    <a:pt x="341" y="0"/>
                  </a:moveTo>
                  <a:lnTo>
                    <a:pt x="299" y="21"/>
                  </a:lnTo>
                  <a:lnTo>
                    <a:pt x="299" y="37"/>
                  </a:lnTo>
                  <a:lnTo>
                    <a:pt x="273" y="69"/>
                  </a:lnTo>
                  <a:lnTo>
                    <a:pt x="258" y="85"/>
                  </a:lnTo>
                  <a:lnTo>
                    <a:pt x="242" y="111"/>
                  </a:lnTo>
                  <a:lnTo>
                    <a:pt x="227" y="127"/>
                  </a:lnTo>
                  <a:lnTo>
                    <a:pt x="186" y="169"/>
                  </a:lnTo>
                  <a:lnTo>
                    <a:pt x="165" y="185"/>
                  </a:lnTo>
                  <a:lnTo>
                    <a:pt x="139" y="164"/>
                  </a:lnTo>
                  <a:lnTo>
                    <a:pt x="124" y="175"/>
                  </a:lnTo>
                  <a:lnTo>
                    <a:pt x="103" y="122"/>
                  </a:lnTo>
                  <a:lnTo>
                    <a:pt x="72" y="90"/>
                  </a:lnTo>
                  <a:lnTo>
                    <a:pt x="46" y="111"/>
                  </a:lnTo>
                  <a:lnTo>
                    <a:pt x="31" y="111"/>
                  </a:lnTo>
                  <a:lnTo>
                    <a:pt x="26" y="122"/>
                  </a:lnTo>
                  <a:lnTo>
                    <a:pt x="26" y="127"/>
                  </a:lnTo>
                  <a:lnTo>
                    <a:pt x="15" y="132"/>
                  </a:lnTo>
                  <a:lnTo>
                    <a:pt x="26" y="148"/>
                  </a:lnTo>
                  <a:lnTo>
                    <a:pt x="26" y="159"/>
                  </a:lnTo>
                  <a:lnTo>
                    <a:pt x="5" y="159"/>
                  </a:lnTo>
                  <a:lnTo>
                    <a:pt x="5" y="153"/>
                  </a:lnTo>
                  <a:lnTo>
                    <a:pt x="0" y="153"/>
                  </a:lnTo>
                  <a:lnTo>
                    <a:pt x="0" y="164"/>
                  </a:lnTo>
                </a:path>
              </a:pathLst>
            </a:custGeom>
            <a:no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46" name=""/>
            <p:cNvSpPr/>
            <p:nvPr/>
          </p:nvSpPr>
          <p:spPr>
            <a:xfrm>
              <a:off x="7147080" y="2714400"/>
              <a:ext cx="42480" cy="8640"/>
            </a:xfrm>
            <a:custGeom>
              <a:avLst/>
              <a:gdLst/>
              <a:ahLst/>
              <a:rect l="l" t="t" r="r" b="b"/>
              <a:pathLst>
                <a:path w="26" h="5">
                  <a:moveTo>
                    <a:pt x="26" y="0"/>
                  </a:moveTo>
                  <a:lnTo>
                    <a:pt x="21" y="0"/>
                  </a:lnTo>
                  <a:lnTo>
                    <a:pt x="10" y="0"/>
                  </a:lnTo>
                  <a:lnTo>
                    <a:pt x="0" y="5"/>
                  </a:lnTo>
                </a:path>
              </a:pathLst>
            </a:custGeom>
            <a:no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147" name=""/>
            <p:cNvSpPr/>
            <p:nvPr/>
          </p:nvSpPr>
          <p:spPr>
            <a:xfrm>
              <a:off x="7147080" y="2723040"/>
              <a:ext cx="1800" cy="10080"/>
            </a:xfrm>
            <a:prstGeom prst="rect">
              <a:avLst/>
            </a:prstGeom>
            <a:noFill/>
            <a:ln w="6480">
              <a:solidFill>
                <a:srgbClr val="ffffff"/>
              </a:solidFill>
              <a:miter/>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1148" name=""/>
            <p:cNvSpPr/>
            <p:nvPr/>
          </p:nvSpPr>
          <p:spPr>
            <a:xfrm>
              <a:off x="7147080" y="2714400"/>
              <a:ext cx="34560" cy="18720"/>
            </a:xfrm>
            <a:custGeom>
              <a:avLst/>
              <a:gdLst/>
              <a:ahLst/>
              <a:rect l="l" t="t" r="r" b="b"/>
              <a:pathLst>
                <a:path w="21" h="11">
                  <a:moveTo>
                    <a:pt x="0" y="11"/>
                  </a:moveTo>
                  <a:lnTo>
                    <a:pt x="5" y="5"/>
                  </a:lnTo>
                  <a:lnTo>
                    <a:pt x="10" y="0"/>
                  </a:lnTo>
                  <a:lnTo>
                    <a:pt x="21" y="5"/>
                  </a:lnTo>
                </a:path>
              </a:pathLst>
            </a:custGeom>
            <a:noFill/>
            <a:ln w="648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1149" name=""/>
            <p:cNvSpPr/>
            <p:nvPr/>
          </p:nvSpPr>
          <p:spPr>
            <a:xfrm>
              <a:off x="7181640" y="2714400"/>
              <a:ext cx="59040" cy="8640"/>
            </a:xfrm>
            <a:custGeom>
              <a:avLst/>
              <a:gdLst/>
              <a:ahLst/>
              <a:rect l="l" t="t" r="r" b="b"/>
              <a:pathLst>
                <a:path w="36" h="5">
                  <a:moveTo>
                    <a:pt x="0" y="5"/>
                  </a:moveTo>
                  <a:lnTo>
                    <a:pt x="10" y="5"/>
                  </a:lnTo>
                  <a:lnTo>
                    <a:pt x="20" y="0"/>
                  </a:lnTo>
                  <a:lnTo>
                    <a:pt x="36" y="0"/>
                  </a:lnTo>
                </a:path>
              </a:pathLst>
            </a:custGeom>
            <a:no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150" name=""/>
            <p:cNvSpPr/>
            <p:nvPr/>
          </p:nvSpPr>
          <p:spPr>
            <a:xfrm>
              <a:off x="7240680" y="2686320"/>
              <a:ext cx="1440" cy="27720"/>
            </a:xfrm>
            <a:custGeom>
              <a:avLst/>
              <a:gdLst/>
              <a:ahLst/>
              <a:rect l="l" t="t" r="r" b="b"/>
              <a:pathLst>
                <a:path w="0" h="16">
                  <a:moveTo>
                    <a:pt x="0" y="16"/>
                  </a:moveTo>
                  <a:lnTo>
                    <a:pt x="0" y="11"/>
                  </a:lnTo>
                  <a:lnTo>
                    <a:pt x="0" y="0"/>
                  </a:lnTo>
                  <a:lnTo>
                    <a:pt x="0" y="0"/>
                  </a:lnTo>
                </a:path>
              </a:pathLst>
            </a:custGeom>
            <a:noFill/>
            <a:ln w="648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1151" name=""/>
            <p:cNvSpPr/>
            <p:nvPr/>
          </p:nvSpPr>
          <p:spPr>
            <a:xfrm>
              <a:off x="7240680" y="2630520"/>
              <a:ext cx="7920" cy="74880"/>
            </a:xfrm>
            <a:custGeom>
              <a:avLst/>
              <a:gdLst/>
              <a:ahLst/>
              <a:rect l="l" t="t" r="r" b="b"/>
              <a:pathLst>
                <a:path w="5" h="43">
                  <a:moveTo>
                    <a:pt x="0" y="32"/>
                  </a:moveTo>
                  <a:lnTo>
                    <a:pt x="0" y="0"/>
                  </a:lnTo>
                  <a:lnTo>
                    <a:pt x="5" y="0"/>
                  </a:lnTo>
                  <a:lnTo>
                    <a:pt x="5" y="22"/>
                  </a:lnTo>
                  <a:lnTo>
                    <a:pt x="5" y="43"/>
                  </a:lnTo>
                </a:path>
              </a:pathLst>
            </a:custGeom>
            <a:noFill/>
            <a:ln w="648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1152" name=""/>
            <p:cNvSpPr/>
            <p:nvPr/>
          </p:nvSpPr>
          <p:spPr>
            <a:xfrm>
              <a:off x="7468920" y="2446200"/>
              <a:ext cx="50400" cy="203400"/>
            </a:xfrm>
            <a:custGeom>
              <a:avLst/>
              <a:gdLst/>
              <a:ahLst/>
              <a:rect l="l" t="t" r="r" b="b"/>
              <a:pathLst>
                <a:path w="31" h="117">
                  <a:moveTo>
                    <a:pt x="10" y="117"/>
                  </a:moveTo>
                  <a:lnTo>
                    <a:pt x="21" y="101"/>
                  </a:lnTo>
                  <a:lnTo>
                    <a:pt x="16" y="96"/>
                  </a:lnTo>
                  <a:lnTo>
                    <a:pt x="26" y="69"/>
                  </a:lnTo>
                  <a:lnTo>
                    <a:pt x="26" y="64"/>
                  </a:lnTo>
                  <a:lnTo>
                    <a:pt x="26" y="59"/>
                  </a:lnTo>
                  <a:lnTo>
                    <a:pt x="31" y="53"/>
                  </a:lnTo>
                  <a:lnTo>
                    <a:pt x="26" y="32"/>
                  </a:lnTo>
                  <a:lnTo>
                    <a:pt x="10" y="32"/>
                  </a:lnTo>
                  <a:lnTo>
                    <a:pt x="0" y="6"/>
                  </a:lnTo>
                  <a:lnTo>
                    <a:pt x="0" y="0"/>
                  </a:lnTo>
                </a:path>
              </a:pathLst>
            </a:custGeom>
            <a:no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53" name=""/>
            <p:cNvSpPr/>
            <p:nvPr/>
          </p:nvSpPr>
          <p:spPr>
            <a:xfrm>
              <a:off x="7468920" y="2437560"/>
              <a:ext cx="1440" cy="8640"/>
            </a:xfrm>
            <a:prstGeom prst="rect">
              <a:avLst/>
            </a:prstGeom>
            <a:noFill/>
            <a:ln w="648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154" name=""/>
            <p:cNvSpPr/>
            <p:nvPr/>
          </p:nvSpPr>
          <p:spPr>
            <a:xfrm>
              <a:off x="7452360" y="2418480"/>
              <a:ext cx="16200" cy="19080"/>
            </a:xfrm>
            <a:custGeom>
              <a:avLst/>
              <a:gdLst/>
              <a:ahLst/>
              <a:rect l="l" t="t" r="r" b="b"/>
              <a:pathLst>
                <a:path w="10" h="11">
                  <a:moveTo>
                    <a:pt x="10" y="11"/>
                  </a:moveTo>
                  <a:lnTo>
                    <a:pt x="5" y="6"/>
                  </a:lnTo>
                  <a:lnTo>
                    <a:pt x="0" y="0"/>
                  </a:lnTo>
                  <a:lnTo>
                    <a:pt x="0" y="0"/>
                  </a:lnTo>
                </a:path>
              </a:pathLst>
            </a:custGeom>
            <a:noFill/>
            <a:ln w="648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155" name=""/>
            <p:cNvSpPr/>
            <p:nvPr/>
          </p:nvSpPr>
          <p:spPr>
            <a:xfrm>
              <a:off x="7444080" y="2373120"/>
              <a:ext cx="278640" cy="332640"/>
            </a:xfrm>
            <a:custGeom>
              <a:avLst/>
              <a:gdLst/>
              <a:ahLst/>
              <a:rect l="l" t="t" r="r" b="b"/>
              <a:pathLst>
                <a:path w="170" h="191">
                  <a:moveTo>
                    <a:pt x="0" y="0"/>
                  </a:moveTo>
                  <a:lnTo>
                    <a:pt x="5" y="26"/>
                  </a:lnTo>
                  <a:lnTo>
                    <a:pt x="56" y="32"/>
                  </a:lnTo>
                  <a:lnTo>
                    <a:pt x="62" y="37"/>
                  </a:lnTo>
                  <a:lnTo>
                    <a:pt x="108" y="48"/>
                  </a:lnTo>
                  <a:lnTo>
                    <a:pt x="134" y="42"/>
                  </a:lnTo>
                  <a:lnTo>
                    <a:pt x="139" y="42"/>
                  </a:lnTo>
                  <a:lnTo>
                    <a:pt x="144" y="53"/>
                  </a:lnTo>
                  <a:lnTo>
                    <a:pt x="139" y="53"/>
                  </a:lnTo>
                  <a:lnTo>
                    <a:pt x="155" y="69"/>
                  </a:lnTo>
                  <a:lnTo>
                    <a:pt x="165" y="74"/>
                  </a:lnTo>
                  <a:lnTo>
                    <a:pt x="170" y="85"/>
                  </a:lnTo>
                  <a:lnTo>
                    <a:pt x="165" y="90"/>
                  </a:lnTo>
                  <a:lnTo>
                    <a:pt x="149" y="106"/>
                  </a:lnTo>
                  <a:lnTo>
                    <a:pt x="113" y="127"/>
                  </a:lnTo>
                  <a:lnTo>
                    <a:pt x="93" y="138"/>
                  </a:lnTo>
                  <a:lnTo>
                    <a:pt x="87" y="143"/>
                  </a:lnTo>
                  <a:lnTo>
                    <a:pt x="67" y="154"/>
                  </a:lnTo>
                  <a:lnTo>
                    <a:pt x="67" y="164"/>
                  </a:lnTo>
                  <a:lnTo>
                    <a:pt x="56" y="164"/>
                  </a:lnTo>
                  <a:lnTo>
                    <a:pt x="93" y="180"/>
                  </a:lnTo>
                  <a:lnTo>
                    <a:pt x="103" y="191"/>
                  </a:lnTo>
                  <a:lnTo>
                    <a:pt x="108" y="191"/>
                  </a:lnTo>
                  <a:lnTo>
                    <a:pt x="103" y="175"/>
                  </a:lnTo>
                  <a:lnTo>
                    <a:pt x="113" y="170"/>
                  </a:lnTo>
                  <a:lnTo>
                    <a:pt x="103" y="164"/>
                  </a:lnTo>
                  <a:lnTo>
                    <a:pt x="93" y="159"/>
                  </a:lnTo>
                  <a:lnTo>
                    <a:pt x="46" y="148"/>
                  </a:lnTo>
                  <a:lnTo>
                    <a:pt x="41" y="148"/>
                  </a:lnTo>
                  <a:lnTo>
                    <a:pt x="36" y="138"/>
                  </a:lnTo>
                  <a:lnTo>
                    <a:pt x="25" y="143"/>
                  </a:lnTo>
                </a:path>
              </a:pathLst>
            </a:custGeom>
            <a:no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56" name=""/>
            <p:cNvSpPr/>
            <p:nvPr/>
          </p:nvSpPr>
          <p:spPr>
            <a:xfrm flipV="1">
              <a:off x="7519320" y="2621880"/>
              <a:ext cx="8280" cy="8640"/>
            </a:xfrm>
            <a:prstGeom prst="line">
              <a:avLst/>
            </a:prstGeom>
            <a:ln w="648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157" name=""/>
            <p:cNvSpPr/>
            <p:nvPr/>
          </p:nvSpPr>
          <p:spPr>
            <a:xfrm flipV="1">
              <a:off x="7672320" y="2437560"/>
              <a:ext cx="84960" cy="27360"/>
            </a:xfrm>
            <a:prstGeom prst="line">
              <a:avLst/>
            </a:prstGeom>
            <a:ln w="6480">
              <a:solidFill>
                <a:srgbClr val="ffffff"/>
              </a:solidFill>
              <a:miter/>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1158" name=""/>
            <p:cNvSpPr/>
            <p:nvPr/>
          </p:nvSpPr>
          <p:spPr>
            <a:xfrm>
              <a:off x="7714800" y="2510640"/>
              <a:ext cx="185400" cy="55440"/>
            </a:xfrm>
            <a:custGeom>
              <a:avLst/>
              <a:gdLst/>
              <a:ahLst/>
              <a:rect l="l" t="t" r="r" b="b"/>
              <a:pathLst>
                <a:path w="113" h="32">
                  <a:moveTo>
                    <a:pt x="0" y="0"/>
                  </a:moveTo>
                  <a:lnTo>
                    <a:pt x="57" y="6"/>
                  </a:lnTo>
                  <a:lnTo>
                    <a:pt x="57" y="6"/>
                  </a:lnTo>
                  <a:lnTo>
                    <a:pt x="62" y="6"/>
                  </a:lnTo>
                  <a:lnTo>
                    <a:pt x="82" y="11"/>
                  </a:lnTo>
                  <a:lnTo>
                    <a:pt x="103" y="32"/>
                  </a:lnTo>
                  <a:lnTo>
                    <a:pt x="113" y="27"/>
                  </a:lnTo>
                  <a:lnTo>
                    <a:pt x="108" y="32"/>
                  </a:lnTo>
                  <a:lnTo>
                    <a:pt x="103" y="32"/>
                  </a:lnTo>
                </a:path>
              </a:pathLst>
            </a:custGeom>
            <a:noFill/>
            <a:ln w="648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159" name=""/>
            <p:cNvSpPr/>
            <p:nvPr/>
          </p:nvSpPr>
          <p:spPr>
            <a:xfrm>
              <a:off x="7891920" y="2557800"/>
              <a:ext cx="77400" cy="27360"/>
            </a:xfrm>
            <a:custGeom>
              <a:avLst/>
              <a:gdLst/>
              <a:ahLst/>
              <a:rect l="l" t="t" r="r" b="b"/>
              <a:pathLst>
                <a:path w="47" h="16">
                  <a:moveTo>
                    <a:pt x="0" y="5"/>
                  </a:moveTo>
                  <a:lnTo>
                    <a:pt x="5" y="0"/>
                  </a:lnTo>
                  <a:lnTo>
                    <a:pt x="42" y="0"/>
                  </a:lnTo>
                  <a:lnTo>
                    <a:pt x="47" y="11"/>
                  </a:lnTo>
                  <a:lnTo>
                    <a:pt x="42" y="16"/>
                  </a:lnTo>
                  <a:lnTo>
                    <a:pt x="31" y="16"/>
                  </a:lnTo>
                </a:path>
              </a:pathLst>
            </a:custGeom>
            <a:noFill/>
            <a:ln w="648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1160" name=""/>
            <p:cNvSpPr/>
            <p:nvPr/>
          </p:nvSpPr>
          <p:spPr>
            <a:xfrm>
              <a:off x="7875360" y="2576520"/>
              <a:ext cx="67320" cy="17280"/>
            </a:xfrm>
            <a:custGeom>
              <a:avLst/>
              <a:gdLst/>
              <a:ahLst/>
              <a:rect l="l" t="t" r="r" b="b"/>
              <a:pathLst>
                <a:path w="41" h="10">
                  <a:moveTo>
                    <a:pt x="41" y="5"/>
                  </a:moveTo>
                  <a:lnTo>
                    <a:pt x="15" y="5"/>
                  </a:lnTo>
                  <a:lnTo>
                    <a:pt x="15" y="0"/>
                  </a:lnTo>
                  <a:lnTo>
                    <a:pt x="0" y="10"/>
                  </a:lnTo>
                </a:path>
              </a:pathLst>
            </a:custGeom>
            <a:no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161" name=""/>
            <p:cNvSpPr/>
            <p:nvPr/>
          </p:nvSpPr>
          <p:spPr>
            <a:xfrm>
              <a:off x="7706520" y="2566440"/>
              <a:ext cx="177120" cy="102240"/>
            </a:xfrm>
            <a:custGeom>
              <a:avLst/>
              <a:gdLst/>
              <a:ahLst/>
              <a:rect l="l" t="t" r="r" b="b"/>
              <a:pathLst>
                <a:path w="108" h="59">
                  <a:moveTo>
                    <a:pt x="108" y="0"/>
                  </a:moveTo>
                  <a:lnTo>
                    <a:pt x="98" y="16"/>
                  </a:lnTo>
                  <a:lnTo>
                    <a:pt x="103" y="27"/>
                  </a:lnTo>
                  <a:lnTo>
                    <a:pt x="103" y="27"/>
                  </a:lnTo>
                  <a:lnTo>
                    <a:pt x="93" y="21"/>
                  </a:lnTo>
                  <a:lnTo>
                    <a:pt x="87" y="27"/>
                  </a:lnTo>
                  <a:lnTo>
                    <a:pt x="77" y="27"/>
                  </a:lnTo>
                  <a:lnTo>
                    <a:pt x="46" y="37"/>
                  </a:lnTo>
                  <a:lnTo>
                    <a:pt x="36" y="32"/>
                  </a:lnTo>
                  <a:lnTo>
                    <a:pt x="36" y="27"/>
                  </a:lnTo>
                  <a:lnTo>
                    <a:pt x="41" y="43"/>
                  </a:lnTo>
                  <a:lnTo>
                    <a:pt x="87" y="27"/>
                  </a:lnTo>
                  <a:lnTo>
                    <a:pt x="51" y="48"/>
                  </a:lnTo>
                  <a:lnTo>
                    <a:pt x="46" y="43"/>
                  </a:lnTo>
                  <a:lnTo>
                    <a:pt x="20" y="43"/>
                  </a:lnTo>
                  <a:lnTo>
                    <a:pt x="10" y="32"/>
                  </a:lnTo>
                  <a:lnTo>
                    <a:pt x="0" y="43"/>
                  </a:lnTo>
                  <a:lnTo>
                    <a:pt x="5" y="48"/>
                  </a:lnTo>
                  <a:lnTo>
                    <a:pt x="5" y="53"/>
                  </a:lnTo>
                  <a:lnTo>
                    <a:pt x="0" y="53"/>
                  </a:lnTo>
                  <a:lnTo>
                    <a:pt x="10" y="59"/>
                  </a:lnTo>
                  <a:lnTo>
                    <a:pt x="41" y="53"/>
                  </a:lnTo>
                  <a:lnTo>
                    <a:pt x="46" y="43"/>
                  </a:lnTo>
                </a:path>
              </a:pathLst>
            </a:custGeom>
            <a:no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62" name=""/>
            <p:cNvSpPr/>
            <p:nvPr/>
          </p:nvSpPr>
          <p:spPr>
            <a:xfrm>
              <a:off x="7680600" y="2613240"/>
              <a:ext cx="76680" cy="45360"/>
            </a:xfrm>
            <a:custGeom>
              <a:avLst/>
              <a:gdLst/>
              <a:ahLst/>
              <a:rect l="l" t="t" r="r" b="b"/>
              <a:pathLst>
                <a:path w="47" h="26">
                  <a:moveTo>
                    <a:pt x="16" y="26"/>
                  </a:moveTo>
                  <a:lnTo>
                    <a:pt x="0" y="5"/>
                  </a:lnTo>
                  <a:lnTo>
                    <a:pt x="0" y="5"/>
                  </a:lnTo>
                  <a:lnTo>
                    <a:pt x="47" y="0"/>
                  </a:lnTo>
                </a:path>
              </a:pathLst>
            </a:custGeom>
            <a:noFill/>
            <a:ln w="6480">
              <a:solidFill>
                <a:srgbClr val="ffff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1163" name=""/>
            <p:cNvSpPr/>
            <p:nvPr/>
          </p:nvSpPr>
          <p:spPr>
            <a:xfrm>
              <a:off x="7757640" y="2602440"/>
              <a:ext cx="7920" cy="10440"/>
            </a:xfrm>
            <a:custGeom>
              <a:avLst/>
              <a:gdLst/>
              <a:ahLst/>
              <a:rect l="l" t="t" r="r" b="b"/>
              <a:pathLst>
                <a:path w="5" h="6">
                  <a:moveTo>
                    <a:pt x="0" y="6"/>
                  </a:moveTo>
                  <a:lnTo>
                    <a:pt x="0" y="0"/>
                  </a:lnTo>
                  <a:lnTo>
                    <a:pt x="0" y="0"/>
                  </a:lnTo>
                  <a:lnTo>
                    <a:pt x="5" y="0"/>
                  </a:lnTo>
                </a:path>
              </a:pathLst>
            </a:custGeom>
            <a:noFill/>
            <a:ln w="648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1164" name=""/>
            <p:cNvSpPr/>
            <p:nvPr/>
          </p:nvSpPr>
          <p:spPr>
            <a:xfrm>
              <a:off x="7765920" y="2585160"/>
              <a:ext cx="7920" cy="17280"/>
            </a:xfrm>
            <a:custGeom>
              <a:avLst/>
              <a:gdLst/>
              <a:ahLst/>
              <a:rect l="l" t="t" r="r" b="b"/>
              <a:pathLst>
                <a:path w="5" h="10">
                  <a:moveTo>
                    <a:pt x="0" y="10"/>
                  </a:moveTo>
                  <a:lnTo>
                    <a:pt x="0" y="5"/>
                  </a:lnTo>
                  <a:lnTo>
                    <a:pt x="5" y="0"/>
                  </a:lnTo>
                  <a:lnTo>
                    <a:pt x="5" y="0"/>
                  </a:lnTo>
                </a:path>
              </a:pathLst>
            </a:custGeom>
            <a:no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165" name=""/>
            <p:cNvSpPr/>
            <p:nvPr/>
          </p:nvSpPr>
          <p:spPr>
            <a:xfrm>
              <a:off x="7714800" y="2521080"/>
              <a:ext cx="93600" cy="92160"/>
            </a:xfrm>
            <a:custGeom>
              <a:avLst/>
              <a:gdLst/>
              <a:ahLst/>
              <a:rect l="l" t="t" r="r" b="b"/>
              <a:pathLst>
                <a:path w="57" h="53">
                  <a:moveTo>
                    <a:pt x="36" y="37"/>
                  </a:moveTo>
                  <a:lnTo>
                    <a:pt x="36" y="26"/>
                  </a:lnTo>
                  <a:lnTo>
                    <a:pt x="46" y="16"/>
                  </a:lnTo>
                  <a:lnTo>
                    <a:pt x="36" y="16"/>
                  </a:lnTo>
                  <a:lnTo>
                    <a:pt x="31" y="26"/>
                  </a:lnTo>
                  <a:lnTo>
                    <a:pt x="26" y="37"/>
                  </a:lnTo>
                  <a:lnTo>
                    <a:pt x="26" y="42"/>
                  </a:lnTo>
                  <a:lnTo>
                    <a:pt x="26" y="47"/>
                  </a:lnTo>
                  <a:lnTo>
                    <a:pt x="26" y="47"/>
                  </a:lnTo>
                  <a:lnTo>
                    <a:pt x="41" y="37"/>
                  </a:lnTo>
                  <a:lnTo>
                    <a:pt x="36" y="26"/>
                  </a:lnTo>
                  <a:lnTo>
                    <a:pt x="46" y="16"/>
                  </a:lnTo>
                  <a:lnTo>
                    <a:pt x="46" y="16"/>
                  </a:lnTo>
                  <a:lnTo>
                    <a:pt x="46" y="10"/>
                  </a:lnTo>
                  <a:lnTo>
                    <a:pt x="57" y="5"/>
                  </a:lnTo>
                  <a:lnTo>
                    <a:pt x="57" y="0"/>
                  </a:lnTo>
                  <a:lnTo>
                    <a:pt x="57" y="5"/>
                  </a:lnTo>
                  <a:lnTo>
                    <a:pt x="46" y="10"/>
                  </a:lnTo>
                  <a:lnTo>
                    <a:pt x="46" y="26"/>
                  </a:lnTo>
                  <a:lnTo>
                    <a:pt x="36" y="47"/>
                  </a:lnTo>
                  <a:lnTo>
                    <a:pt x="31" y="53"/>
                  </a:lnTo>
                  <a:lnTo>
                    <a:pt x="0" y="53"/>
                  </a:lnTo>
                </a:path>
              </a:pathLst>
            </a:custGeom>
            <a:noFill/>
            <a:ln w="648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166" name=""/>
            <p:cNvSpPr/>
            <p:nvPr/>
          </p:nvSpPr>
          <p:spPr>
            <a:xfrm>
              <a:off x="7672320" y="2613240"/>
              <a:ext cx="1440" cy="17280"/>
            </a:xfrm>
            <a:custGeom>
              <a:avLst/>
              <a:gdLst/>
              <a:ahLst/>
              <a:rect l="l" t="t" r="r" b="b"/>
              <a:pathLst>
                <a:path w="0" h="10">
                  <a:moveTo>
                    <a:pt x="0" y="10"/>
                  </a:moveTo>
                  <a:lnTo>
                    <a:pt x="0" y="5"/>
                  </a:lnTo>
                  <a:lnTo>
                    <a:pt x="0" y="5"/>
                  </a:lnTo>
                  <a:lnTo>
                    <a:pt x="0" y="0"/>
                  </a:lnTo>
                </a:path>
              </a:pathLst>
            </a:custGeom>
            <a:no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167" name=""/>
            <p:cNvSpPr/>
            <p:nvPr/>
          </p:nvSpPr>
          <p:spPr>
            <a:xfrm>
              <a:off x="7672320" y="2613240"/>
              <a:ext cx="7920" cy="8640"/>
            </a:xfrm>
            <a:custGeom>
              <a:avLst/>
              <a:gdLst/>
              <a:ahLst/>
              <a:rect l="l" t="t" r="r" b="b"/>
              <a:pathLst>
                <a:path w="5" h="5">
                  <a:moveTo>
                    <a:pt x="0" y="0"/>
                  </a:moveTo>
                  <a:lnTo>
                    <a:pt x="0" y="5"/>
                  </a:lnTo>
                  <a:lnTo>
                    <a:pt x="0" y="5"/>
                  </a:lnTo>
                  <a:lnTo>
                    <a:pt x="5" y="5"/>
                  </a:lnTo>
                </a:path>
              </a:pathLst>
            </a:custGeom>
            <a:no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168" name=""/>
            <p:cNvSpPr/>
            <p:nvPr/>
          </p:nvSpPr>
          <p:spPr>
            <a:xfrm>
              <a:off x="7672320" y="2613240"/>
              <a:ext cx="7920" cy="8640"/>
            </a:xfrm>
            <a:custGeom>
              <a:avLst/>
              <a:gdLst/>
              <a:ahLst/>
              <a:rect l="l" t="t" r="r" b="b"/>
              <a:pathLst>
                <a:path w="5" h="5">
                  <a:moveTo>
                    <a:pt x="5" y="5"/>
                  </a:moveTo>
                  <a:lnTo>
                    <a:pt x="5" y="5"/>
                  </a:lnTo>
                  <a:lnTo>
                    <a:pt x="5" y="0"/>
                  </a:lnTo>
                  <a:lnTo>
                    <a:pt x="0" y="0"/>
                  </a:lnTo>
                </a:path>
              </a:pathLst>
            </a:custGeom>
            <a:no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169" name=""/>
            <p:cNvSpPr/>
            <p:nvPr/>
          </p:nvSpPr>
          <p:spPr>
            <a:xfrm>
              <a:off x="7723080" y="1995480"/>
              <a:ext cx="372240" cy="304560"/>
            </a:xfrm>
            <a:custGeom>
              <a:avLst/>
              <a:gdLst/>
              <a:ahLst/>
              <a:rect l="l" t="t" r="r" b="b"/>
              <a:pathLst>
                <a:path w="227" h="175">
                  <a:moveTo>
                    <a:pt x="0" y="0"/>
                  </a:moveTo>
                  <a:lnTo>
                    <a:pt x="16" y="122"/>
                  </a:lnTo>
                  <a:lnTo>
                    <a:pt x="41" y="148"/>
                  </a:lnTo>
                  <a:lnTo>
                    <a:pt x="41" y="164"/>
                  </a:lnTo>
                  <a:lnTo>
                    <a:pt x="46" y="164"/>
                  </a:lnTo>
                  <a:lnTo>
                    <a:pt x="52" y="169"/>
                  </a:lnTo>
                  <a:lnTo>
                    <a:pt x="57" y="164"/>
                  </a:lnTo>
                  <a:lnTo>
                    <a:pt x="72" y="175"/>
                  </a:lnTo>
                  <a:lnTo>
                    <a:pt x="114" y="164"/>
                  </a:lnTo>
                  <a:lnTo>
                    <a:pt x="119" y="164"/>
                  </a:lnTo>
                  <a:lnTo>
                    <a:pt x="129" y="153"/>
                  </a:lnTo>
                  <a:lnTo>
                    <a:pt x="139" y="153"/>
                  </a:lnTo>
                  <a:lnTo>
                    <a:pt x="145" y="148"/>
                  </a:lnTo>
                  <a:lnTo>
                    <a:pt x="165" y="148"/>
                  </a:lnTo>
                  <a:lnTo>
                    <a:pt x="186" y="143"/>
                  </a:lnTo>
                  <a:lnTo>
                    <a:pt x="191" y="143"/>
                  </a:lnTo>
                  <a:lnTo>
                    <a:pt x="181" y="148"/>
                  </a:lnTo>
                  <a:lnTo>
                    <a:pt x="181" y="153"/>
                  </a:lnTo>
                  <a:lnTo>
                    <a:pt x="191" y="143"/>
                  </a:lnTo>
                  <a:lnTo>
                    <a:pt x="196" y="148"/>
                  </a:lnTo>
                  <a:lnTo>
                    <a:pt x="227" y="153"/>
                  </a:lnTo>
                </a:path>
              </a:pathLst>
            </a:custGeom>
            <a:no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0" name=""/>
            <p:cNvSpPr/>
            <p:nvPr/>
          </p:nvSpPr>
          <p:spPr>
            <a:xfrm>
              <a:off x="8095320" y="2261520"/>
              <a:ext cx="34560" cy="19080"/>
            </a:xfrm>
            <a:custGeom>
              <a:avLst/>
              <a:gdLst/>
              <a:ahLst/>
              <a:rect l="l" t="t" r="r" b="b"/>
              <a:pathLst>
                <a:path w="21" h="11">
                  <a:moveTo>
                    <a:pt x="0" y="0"/>
                  </a:moveTo>
                  <a:lnTo>
                    <a:pt x="5" y="0"/>
                  </a:lnTo>
                  <a:lnTo>
                    <a:pt x="10" y="6"/>
                  </a:lnTo>
                  <a:lnTo>
                    <a:pt x="21" y="11"/>
                  </a:lnTo>
                </a:path>
              </a:pathLst>
            </a:custGeom>
            <a:noFill/>
            <a:ln w="648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171" name=""/>
            <p:cNvSpPr/>
            <p:nvPr/>
          </p:nvSpPr>
          <p:spPr>
            <a:xfrm>
              <a:off x="8130240" y="2272320"/>
              <a:ext cx="16200" cy="8640"/>
            </a:xfrm>
            <a:custGeom>
              <a:avLst/>
              <a:gdLst/>
              <a:ahLst/>
              <a:rect l="l" t="t" r="r" b="b"/>
              <a:pathLst>
                <a:path w="10" h="5">
                  <a:moveTo>
                    <a:pt x="0" y="5"/>
                  </a:moveTo>
                  <a:lnTo>
                    <a:pt x="0" y="0"/>
                  </a:lnTo>
                  <a:lnTo>
                    <a:pt x="5" y="0"/>
                  </a:lnTo>
                  <a:lnTo>
                    <a:pt x="10" y="0"/>
                  </a:lnTo>
                </a:path>
              </a:pathLst>
            </a:custGeom>
            <a:no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172" name=""/>
            <p:cNvSpPr/>
            <p:nvPr/>
          </p:nvSpPr>
          <p:spPr>
            <a:xfrm flipV="1">
              <a:off x="8146440" y="2243880"/>
              <a:ext cx="7920" cy="27720"/>
            </a:xfrm>
            <a:prstGeom prst="line">
              <a:avLst/>
            </a:prstGeom>
            <a:ln w="6480">
              <a:solidFill>
                <a:srgbClr val="ffffff"/>
              </a:solidFill>
              <a:miter/>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1173" name=""/>
            <p:cNvSpPr/>
            <p:nvPr/>
          </p:nvSpPr>
          <p:spPr>
            <a:xfrm>
              <a:off x="7723080" y="2004480"/>
              <a:ext cx="186840" cy="295560"/>
            </a:xfrm>
            <a:custGeom>
              <a:avLst/>
              <a:gdLst/>
              <a:ahLst/>
              <a:rect l="l" t="t" r="r" b="b"/>
              <a:pathLst>
                <a:path w="114" h="170">
                  <a:moveTo>
                    <a:pt x="114" y="159"/>
                  </a:moveTo>
                  <a:lnTo>
                    <a:pt x="72" y="170"/>
                  </a:lnTo>
                  <a:lnTo>
                    <a:pt x="57" y="164"/>
                  </a:lnTo>
                  <a:lnTo>
                    <a:pt x="46" y="164"/>
                  </a:lnTo>
                  <a:lnTo>
                    <a:pt x="46" y="159"/>
                  </a:lnTo>
                  <a:lnTo>
                    <a:pt x="41" y="159"/>
                  </a:lnTo>
                  <a:lnTo>
                    <a:pt x="36" y="143"/>
                  </a:lnTo>
                  <a:lnTo>
                    <a:pt x="16" y="117"/>
                  </a:lnTo>
                  <a:lnTo>
                    <a:pt x="0" y="0"/>
                  </a:lnTo>
                </a:path>
              </a:pathLst>
            </a:custGeom>
            <a:no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4" name=""/>
            <p:cNvSpPr/>
            <p:nvPr/>
          </p:nvSpPr>
          <p:spPr>
            <a:xfrm>
              <a:off x="8062560" y="2013120"/>
              <a:ext cx="134640" cy="183960"/>
            </a:xfrm>
            <a:custGeom>
              <a:avLst/>
              <a:gdLst/>
              <a:ahLst/>
              <a:rect l="l" t="t" r="r" b="b"/>
              <a:pathLst>
                <a:path w="82" h="106">
                  <a:moveTo>
                    <a:pt x="0" y="0"/>
                  </a:moveTo>
                  <a:lnTo>
                    <a:pt x="30" y="74"/>
                  </a:lnTo>
                  <a:lnTo>
                    <a:pt x="82" y="106"/>
                  </a:lnTo>
                </a:path>
              </a:pathLst>
            </a:custGeom>
            <a:no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5" name=""/>
            <p:cNvSpPr/>
            <p:nvPr/>
          </p:nvSpPr>
          <p:spPr>
            <a:xfrm>
              <a:off x="8062560" y="2004480"/>
              <a:ext cx="134640" cy="192960"/>
            </a:xfrm>
            <a:custGeom>
              <a:avLst/>
              <a:gdLst/>
              <a:ahLst/>
              <a:rect l="l" t="t" r="r" b="b"/>
              <a:pathLst>
                <a:path w="82" h="111">
                  <a:moveTo>
                    <a:pt x="82" y="111"/>
                  </a:moveTo>
                  <a:lnTo>
                    <a:pt x="30" y="79"/>
                  </a:lnTo>
                  <a:lnTo>
                    <a:pt x="0" y="0"/>
                  </a:lnTo>
                </a:path>
              </a:pathLst>
            </a:custGeom>
            <a:no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6" name=""/>
            <p:cNvSpPr/>
            <p:nvPr/>
          </p:nvSpPr>
          <p:spPr>
            <a:xfrm>
              <a:off x="8189280" y="2234160"/>
              <a:ext cx="16200" cy="46800"/>
            </a:xfrm>
            <a:custGeom>
              <a:avLst/>
              <a:gdLst/>
              <a:ahLst/>
              <a:rect l="l" t="t" r="r" b="b"/>
              <a:pathLst>
                <a:path w="10" h="27">
                  <a:moveTo>
                    <a:pt x="5" y="0"/>
                  </a:moveTo>
                  <a:lnTo>
                    <a:pt x="0" y="11"/>
                  </a:lnTo>
                  <a:lnTo>
                    <a:pt x="10" y="27"/>
                  </a:lnTo>
                </a:path>
              </a:pathLst>
            </a:custGeom>
            <a:noFill/>
            <a:ln w="648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1177" name=""/>
            <p:cNvSpPr/>
            <p:nvPr/>
          </p:nvSpPr>
          <p:spPr>
            <a:xfrm flipH="1">
              <a:off x="8197200" y="2216160"/>
              <a:ext cx="16200" cy="9000"/>
            </a:xfrm>
            <a:prstGeom prst="line">
              <a:avLst/>
            </a:prstGeom>
            <a:ln w="6480">
              <a:solidFill>
                <a:srgbClr val="ffffff"/>
              </a:solidFill>
              <a:miter/>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1178" name=""/>
            <p:cNvSpPr/>
            <p:nvPr/>
          </p:nvSpPr>
          <p:spPr>
            <a:xfrm>
              <a:off x="7613280" y="2705760"/>
              <a:ext cx="34200" cy="17280"/>
            </a:xfrm>
            <a:custGeom>
              <a:avLst/>
              <a:gdLst/>
              <a:ahLst/>
              <a:rect l="l" t="t" r="r" b="b"/>
              <a:pathLst>
                <a:path w="21" h="10">
                  <a:moveTo>
                    <a:pt x="0" y="0"/>
                  </a:moveTo>
                  <a:lnTo>
                    <a:pt x="0" y="5"/>
                  </a:lnTo>
                  <a:lnTo>
                    <a:pt x="21" y="10"/>
                  </a:lnTo>
                  <a:lnTo>
                    <a:pt x="21" y="10"/>
                  </a:lnTo>
                </a:path>
              </a:pathLst>
            </a:custGeom>
            <a:no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179" name=""/>
            <p:cNvSpPr/>
            <p:nvPr/>
          </p:nvSpPr>
          <p:spPr>
            <a:xfrm>
              <a:off x="7647480" y="2723040"/>
              <a:ext cx="50760" cy="10080"/>
            </a:xfrm>
            <a:custGeom>
              <a:avLst/>
              <a:gdLst/>
              <a:ahLst/>
              <a:rect l="l" t="t" r="r" b="b"/>
              <a:pathLst>
                <a:path w="31" h="6">
                  <a:moveTo>
                    <a:pt x="0" y="0"/>
                  </a:moveTo>
                  <a:lnTo>
                    <a:pt x="5" y="0"/>
                  </a:lnTo>
                  <a:lnTo>
                    <a:pt x="15" y="6"/>
                  </a:lnTo>
                  <a:lnTo>
                    <a:pt x="31" y="6"/>
                  </a:lnTo>
                </a:path>
              </a:pathLst>
            </a:custGeom>
            <a:noFill/>
            <a:ln w="648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1180" name=""/>
            <p:cNvSpPr/>
            <p:nvPr/>
          </p:nvSpPr>
          <p:spPr>
            <a:xfrm>
              <a:off x="7698240" y="2733120"/>
              <a:ext cx="7920" cy="17280"/>
            </a:xfrm>
            <a:custGeom>
              <a:avLst/>
              <a:gdLst/>
              <a:ahLst/>
              <a:rect l="l" t="t" r="r" b="b"/>
              <a:pathLst>
                <a:path w="5" h="10">
                  <a:moveTo>
                    <a:pt x="0" y="0"/>
                  </a:moveTo>
                  <a:lnTo>
                    <a:pt x="0" y="5"/>
                  </a:lnTo>
                  <a:lnTo>
                    <a:pt x="5" y="5"/>
                  </a:lnTo>
                  <a:lnTo>
                    <a:pt x="5" y="10"/>
                  </a:lnTo>
                </a:path>
              </a:pathLst>
            </a:custGeom>
            <a:no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181" name=""/>
            <p:cNvSpPr/>
            <p:nvPr/>
          </p:nvSpPr>
          <p:spPr>
            <a:xfrm>
              <a:off x="7698240" y="2723040"/>
              <a:ext cx="40680" cy="46800"/>
            </a:xfrm>
            <a:custGeom>
              <a:avLst/>
              <a:gdLst/>
              <a:ahLst/>
              <a:rect l="l" t="t" r="r" b="b"/>
              <a:pathLst>
                <a:path w="25" h="27">
                  <a:moveTo>
                    <a:pt x="5" y="16"/>
                  </a:moveTo>
                  <a:lnTo>
                    <a:pt x="10" y="27"/>
                  </a:lnTo>
                  <a:lnTo>
                    <a:pt x="15" y="27"/>
                  </a:lnTo>
                  <a:lnTo>
                    <a:pt x="15" y="16"/>
                  </a:lnTo>
                  <a:lnTo>
                    <a:pt x="25" y="6"/>
                  </a:lnTo>
                  <a:lnTo>
                    <a:pt x="20" y="6"/>
                  </a:lnTo>
                  <a:lnTo>
                    <a:pt x="20" y="6"/>
                  </a:lnTo>
                  <a:lnTo>
                    <a:pt x="20" y="6"/>
                  </a:lnTo>
                  <a:lnTo>
                    <a:pt x="15" y="0"/>
                  </a:lnTo>
                  <a:lnTo>
                    <a:pt x="0" y="6"/>
                  </a:lnTo>
                  <a:lnTo>
                    <a:pt x="0" y="11"/>
                  </a:lnTo>
                </a:path>
              </a:pathLst>
            </a:custGeom>
            <a:noFill/>
            <a:ln w="648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1182" name=""/>
            <p:cNvSpPr/>
            <p:nvPr/>
          </p:nvSpPr>
          <p:spPr>
            <a:xfrm>
              <a:off x="7731000" y="2669040"/>
              <a:ext cx="118080" cy="92160"/>
            </a:xfrm>
            <a:custGeom>
              <a:avLst/>
              <a:gdLst/>
              <a:ahLst/>
              <a:rect l="l" t="t" r="r" b="b"/>
              <a:pathLst>
                <a:path w="72" h="53">
                  <a:moveTo>
                    <a:pt x="5" y="37"/>
                  </a:moveTo>
                  <a:lnTo>
                    <a:pt x="5" y="31"/>
                  </a:lnTo>
                  <a:lnTo>
                    <a:pt x="52" y="5"/>
                  </a:lnTo>
                  <a:lnTo>
                    <a:pt x="62" y="5"/>
                  </a:lnTo>
                  <a:lnTo>
                    <a:pt x="62" y="5"/>
                  </a:lnTo>
                  <a:lnTo>
                    <a:pt x="62" y="5"/>
                  </a:lnTo>
                  <a:lnTo>
                    <a:pt x="62" y="5"/>
                  </a:lnTo>
                  <a:lnTo>
                    <a:pt x="62" y="0"/>
                  </a:lnTo>
                  <a:lnTo>
                    <a:pt x="62" y="0"/>
                  </a:lnTo>
                  <a:lnTo>
                    <a:pt x="62" y="0"/>
                  </a:lnTo>
                  <a:lnTo>
                    <a:pt x="62" y="5"/>
                  </a:lnTo>
                  <a:lnTo>
                    <a:pt x="62" y="5"/>
                  </a:lnTo>
                  <a:lnTo>
                    <a:pt x="62" y="5"/>
                  </a:lnTo>
                  <a:lnTo>
                    <a:pt x="72" y="0"/>
                  </a:lnTo>
                  <a:lnTo>
                    <a:pt x="62" y="5"/>
                  </a:lnTo>
                  <a:lnTo>
                    <a:pt x="52" y="5"/>
                  </a:lnTo>
                  <a:lnTo>
                    <a:pt x="11" y="31"/>
                  </a:lnTo>
                  <a:lnTo>
                    <a:pt x="11" y="37"/>
                  </a:lnTo>
                  <a:lnTo>
                    <a:pt x="5" y="42"/>
                  </a:lnTo>
                  <a:lnTo>
                    <a:pt x="11" y="47"/>
                  </a:lnTo>
                  <a:lnTo>
                    <a:pt x="0" y="53"/>
                  </a:lnTo>
                  <a:lnTo>
                    <a:pt x="0" y="53"/>
                  </a:lnTo>
                  <a:lnTo>
                    <a:pt x="11" y="47"/>
                  </a:lnTo>
                  <a:lnTo>
                    <a:pt x="5" y="37"/>
                  </a:lnTo>
                  <a:close/>
                </a:path>
              </a:pathLst>
            </a:custGeom>
            <a:noFill/>
            <a:ln w="648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183" name=""/>
            <p:cNvSpPr/>
            <p:nvPr/>
          </p:nvSpPr>
          <p:spPr>
            <a:xfrm>
              <a:off x="7731000" y="2669040"/>
              <a:ext cx="118080" cy="92160"/>
            </a:xfrm>
            <a:custGeom>
              <a:avLst/>
              <a:gdLst/>
              <a:ahLst/>
              <a:rect l="l" t="t" r="r" b="b"/>
              <a:pathLst>
                <a:path w="72" h="53">
                  <a:moveTo>
                    <a:pt x="5" y="37"/>
                  </a:moveTo>
                  <a:lnTo>
                    <a:pt x="5" y="31"/>
                  </a:lnTo>
                  <a:lnTo>
                    <a:pt x="52" y="5"/>
                  </a:lnTo>
                  <a:lnTo>
                    <a:pt x="62" y="5"/>
                  </a:lnTo>
                  <a:lnTo>
                    <a:pt x="62" y="5"/>
                  </a:lnTo>
                  <a:lnTo>
                    <a:pt x="62" y="5"/>
                  </a:lnTo>
                  <a:lnTo>
                    <a:pt x="62" y="5"/>
                  </a:lnTo>
                  <a:lnTo>
                    <a:pt x="62" y="0"/>
                  </a:lnTo>
                  <a:lnTo>
                    <a:pt x="62" y="0"/>
                  </a:lnTo>
                  <a:lnTo>
                    <a:pt x="62" y="0"/>
                  </a:lnTo>
                  <a:lnTo>
                    <a:pt x="62" y="5"/>
                  </a:lnTo>
                  <a:lnTo>
                    <a:pt x="62" y="5"/>
                  </a:lnTo>
                  <a:lnTo>
                    <a:pt x="62" y="5"/>
                  </a:lnTo>
                  <a:lnTo>
                    <a:pt x="72" y="0"/>
                  </a:lnTo>
                  <a:lnTo>
                    <a:pt x="62" y="5"/>
                  </a:lnTo>
                  <a:lnTo>
                    <a:pt x="52" y="5"/>
                  </a:lnTo>
                  <a:lnTo>
                    <a:pt x="11" y="31"/>
                  </a:lnTo>
                  <a:lnTo>
                    <a:pt x="11" y="37"/>
                  </a:lnTo>
                  <a:lnTo>
                    <a:pt x="5" y="42"/>
                  </a:lnTo>
                  <a:lnTo>
                    <a:pt x="11" y="47"/>
                  </a:lnTo>
                  <a:lnTo>
                    <a:pt x="0" y="53"/>
                  </a:lnTo>
                  <a:lnTo>
                    <a:pt x="0" y="53"/>
                  </a:lnTo>
                  <a:lnTo>
                    <a:pt x="11" y="47"/>
                  </a:lnTo>
                  <a:lnTo>
                    <a:pt x="5" y="37"/>
                  </a:lnTo>
                </a:path>
              </a:pathLst>
            </a:custGeom>
            <a:noFill/>
            <a:ln w="648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184" name=""/>
            <p:cNvSpPr/>
            <p:nvPr/>
          </p:nvSpPr>
          <p:spPr>
            <a:xfrm>
              <a:off x="7739280" y="2705760"/>
              <a:ext cx="42480" cy="44640"/>
            </a:xfrm>
            <a:custGeom>
              <a:avLst/>
              <a:gdLst/>
              <a:ahLst/>
              <a:rect l="l" t="t" r="r" b="b"/>
              <a:pathLst>
                <a:path w="26" h="26">
                  <a:moveTo>
                    <a:pt x="0" y="16"/>
                  </a:moveTo>
                  <a:lnTo>
                    <a:pt x="6" y="26"/>
                  </a:lnTo>
                  <a:lnTo>
                    <a:pt x="21" y="21"/>
                  </a:lnTo>
                  <a:lnTo>
                    <a:pt x="21" y="10"/>
                  </a:lnTo>
                  <a:lnTo>
                    <a:pt x="26" y="5"/>
                  </a:lnTo>
                  <a:lnTo>
                    <a:pt x="26" y="0"/>
                  </a:lnTo>
                </a:path>
              </a:pathLst>
            </a:custGeom>
            <a:noFill/>
            <a:ln w="6480">
              <a:solidFill>
                <a:srgbClr val="ffffff"/>
              </a:solidFill>
              <a:round/>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1185" name=""/>
            <p:cNvSpPr/>
            <p:nvPr/>
          </p:nvSpPr>
          <p:spPr>
            <a:xfrm>
              <a:off x="7859160" y="2613240"/>
              <a:ext cx="16200" cy="36360"/>
            </a:xfrm>
            <a:custGeom>
              <a:avLst/>
              <a:gdLst/>
              <a:ahLst/>
              <a:rect l="l" t="t" r="r" b="b"/>
              <a:pathLst>
                <a:path w="10" h="21">
                  <a:moveTo>
                    <a:pt x="10" y="0"/>
                  </a:moveTo>
                  <a:lnTo>
                    <a:pt x="5" y="5"/>
                  </a:lnTo>
                  <a:lnTo>
                    <a:pt x="5" y="10"/>
                  </a:lnTo>
                  <a:lnTo>
                    <a:pt x="0" y="16"/>
                  </a:lnTo>
                  <a:lnTo>
                    <a:pt x="5" y="21"/>
                  </a:lnTo>
                  <a:lnTo>
                    <a:pt x="5" y="21"/>
                  </a:lnTo>
                  <a:lnTo>
                    <a:pt x="5" y="16"/>
                  </a:lnTo>
                  <a:lnTo>
                    <a:pt x="5" y="10"/>
                  </a:lnTo>
                  <a:lnTo>
                    <a:pt x="5" y="5"/>
                  </a:lnTo>
                  <a:lnTo>
                    <a:pt x="10" y="0"/>
                  </a:lnTo>
                  <a:close/>
                </a:path>
              </a:pathLst>
            </a:custGeom>
            <a:noFill/>
            <a:ln w="648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1186" name=""/>
            <p:cNvSpPr/>
            <p:nvPr/>
          </p:nvSpPr>
          <p:spPr>
            <a:xfrm>
              <a:off x="7859160" y="2613240"/>
              <a:ext cx="16200" cy="36360"/>
            </a:xfrm>
            <a:custGeom>
              <a:avLst/>
              <a:gdLst/>
              <a:ahLst/>
              <a:rect l="l" t="t" r="r" b="b"/>
              <a:pathLst>
                <a:path w="10" h="21">
                  <a:moveTo>
                    <a:pt x="10" y="0"/>
                  </a:moveTo>
                  <a:lnTo>
                    <a:pt x="5" y="5"/>
                  </a:lnTo>
                  <a:lnTo>
                    <a:pt x="5" y="10"/>
                  </a:lnTo>
                  <a:lnTo>
                    <a:pt x="0" y="16"/>
                  </a:lnTo>
                  <a:lnTo>
                    <a:pt x="5" y="21"/>
                  </a:lnTo>
                  <a:lnTo>
                    <a:pt x="5" y="21"/>
                  </a:lnTo>
                  <a:lnTo>
                    <a:pt x="5" y="16"/>
                  </a:lnTo>
                  <a:lnTo>
                    <a:pt x="5" y="10"/>
                  </a:lnTo>
                  <a:lnTo>
                    <a:pt x="5" y="5"/>
                  </a:lnTo>
                  <a:lnTo>
                    <a:pt x="10" y="0"/>
                  </a:lnTo>
                </a:path>
              </a:pathLst>
            </a:custGeom>
            <a:noFill/>
            <a:ln w="648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1187" name=""/>
            <p:cNvSpPr/>
            <p:nvPr/>
          </p:nvSpPr>
          <p:spPr>
            <a:xfrm>
              <a:off x="7875360" y="2613240"/>
              <a:ext cx="24840" cy="36360"/>
            </a:xfrm>
            <a:custGeom>
              <a:avLst/>
              <a:gdLst/>
              <a:ahLst/>
              <a:rect l="l" t="t" r="r" b="b"/>
              <a:pathLst>
                <a:path w="15" h="21">
                  <a:moveTo>
                    <a:pt x="15" y="21"/>
                  </a:moveTo>
                  <a:lnTo>
                    <a:pt x="10" y="10"/>
                  </a:lnTo>
                  <a:lnTo>
                    <a:pt x="15" y="10"/>
                  </a:lnTo>
                  <a:lnTo>
                    <a:pt x="10" y="5"/>
                  </a:lnTo>
                  <a:lnTo>
                    <a:pt x="5" y="5"/>
                  </a:lnTo>
                  <a:lnTo>
                    <a:pt x="5" y="5"/>
                  </a:lnTo>
                  <a:lnTo>
                    <a:pt x="0" y="0"/>
                  </a:lnTo>
                </a:path>
              </a:pathLst>
            </a:custGeom>
            <a:noFill/>
            <a:ln w="648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1188" name=""/>
            <p:cNvSpPr/>
            <p:nvPr/>
          </p:nvSpPr>
          <p:spPr>
            <a:xfrm>
              <a:off x="7773840" y="2658600"/>
              <a:ext cx="126360" cy="74520"/>
            </a:xfrm>
            <a:custGeom>
              <a:avLst/>
              <a:gdLst/>
              <a:ahLst/>
              <a:rect l="l" t="t" r="r" b="b"/>
              <a:pathLst>
                <a:path w="77" h="43">
                  <a:moveTo>
                    <a:pt x="77" y="0"/>
                  </a:moveTo>
                  <a:lnTo>
                    <a:pt x="67" y="0"/>
                  </a:lnTo>
                  <a:lnTo>
                    <a:pt x="52" y="6"/>
                  </a:lnTo>
                  <a:lnTo>
                    <a:pt x="52" y="6"/>
                  </a:lnTo>
                  <a:lnTo>
                    <a:pt x="46" y="11"/>
                  </a:lnTo>
                  <a:lnTo>
                    <a:pt x="41" y="37"/>
                  </a:lnTo>
                  <a:lnTo>
                    <a:pt x="36" y="37"/>
                  </a:lnTo>
                  <a:lnTo>
                    <a:pt x="31" y="32"/>
                  </a:lnTo>
                  <a:lnTo>
                    <a:pt x="31" y="37"/>
                  </a:lnTo>
                  <a:lnTo>
                    <a:pt x="5" y="43"/>
                  </a:lnTo>
                  <a:lnTo>
                    <a:pt x="0" y="43"/>
                  </a:lnTo>
                </a:path>
              </a:pathLst>
            </a:custGeom>
            <a:noFill/>
            <a:ln w="648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189" name=""/>
            <p:cNvSpPr/>
            <p:nvPr/>
          </p:nvSpPr>
          <p:spPr>
            <a:xfrm>
              <a:off x="7849440" y="2613240"/>
              <a:ext cx="25920" cy="1440"/>
            </a:xfrm>
            <a:custGeom>
              <a:avLst/>
              <a:gdLst/>
              <a:ahLst/>
              <a:rect l="l" t="t" r="r" b="b"/>
              <a:pathLst>
                <a:path w="16" h="0">
                  <a:moveTo>
                    <a:pt x="0" y="0"/>
                  </a:moveTo>
                  <a:lnTo>
                    <a:pt x="11" y="0"/>
                  </a:lnTo>
                  <a:lnTo>
                    <a:pt x="16" y="0"/>
                  </a:lnTo>
                </a:path>
              </a:pathLst>
            </a:custGeom>
            <a:noFill/>
            <a:ln w="648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190" name=""/>
            <p:cNvSpPr/>
            <p:nvPr/>
          </p:nvSpPr>
          <p:spPr>
            <a:xfrm>
              <a:off x="7875360" y="2566440"/>
              <a:ext cx="1800" cy="1440"/>
            </a:xfrm>
            <a:prstGeom prst="line">
              <a:avLst/>
            </a:prstGeom>
            <a:ln w="648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191" name=""/>
            <p:cNvSpPr/>
            <p:nvPr/>
          </p:nvSpPr>
          <p:spPr>
            <a:xfrm>
              <a:off x="7934760" y="2576520"/>
              <a:ext cx="7920" cy="8640"/>
            </a:xfrm>
            <a:custGeom>
              <a:avLst/>
              <a:gdLst/>
              <a:ahLst/>
              <a:rect l="l" t="t" r="r" b="b"/>
              <a:pathLst>
                <a:path w="5" h="5">
                  <a:moveTo>
                    <a:pt x="0" y="5"/>
                  </a:moveTo>
                  <a:lnTo>
                    <a:pt x="5" y="5"/>
                  </a:lnTo>
                  <a:lnTo>
                    <a:pt x="5" y="0"/>
                  </a:lnTo>
                </a:path>
              </a:pathLst>
            </a:custGeom>
            <a:no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192" name=""/>
            <p:cNvSpPr/>
            <p:nvPr/>
          </p:nvSpPr>
          <p:spPr>
            <a:xfrm>
              <a:off x="7943040" y="2576520"/>
              <a:ext cx="1800" cy="8640"/>
            </a:xfrm>
            <a:prstGeom prst="line">
              <a:avLst/>
            </a:prstGeom>
            <a:ln w="648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193" name=""/>
            <p:cNvSpPr/>
            <p:nvPr/>
          </p:nvSpPr>
          <p:spPr>
            <a:xfrm>
              <a:off x="7969320" y="2548800"/>
              <a:ext cx="24480" cy="17280"/>
            </a:xfrm>
            <a:custGeom>
              <a:avLst/>
              <a:gdLst/>
              <a:ahLst/>
              <a:rect l="l" t="t" r="r" b="b"/>
              <a:pathLst>
                <a:path w="15" h="10">
                  <a:moveTo>
                    <a:pt x="10" y="10"/>
                  </a:moveTo>
                  <a:lnTo>
                    <a:pt x="10" y="5"/>
                  </a:lnTo>
                  <a:lnTo>
                    <a:pt x="5" y="5"/>
                  </a:lnTo>
                  <a:lnTo>
                    <a:pt x="10" y="5"/>
                  </a:lnTo>
                  <a:lnTo>
                    <a:pt x="10" y="5"/>
                  </a:lnTo>
                  <a:lnTo>
                    <a:pt x="15" y="0"/>
                  </a:lnTo>
                  <a:lnTo>
                    <a:pt x="15" y="0"/>
                  </a:lnTo>
                  <a:lnTo>
                    <a:pt x="5" y="0"/>
                  </a:lnTo>
                  <a:lnTo>
                    <a:pt x="0" y="5"/>
                  </a:lnTo>
                </a:path>
              </a:pathLst>
            </a:custGeom>
            <a:no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194" name=""/>
            <p:cNvSpPr/>
            <p:nvPr/>
          </p:nvSpPr>
          <p:spPr>
            <a:xfrm>
              <a:off x="7969320" y="2557800"/>
              <a:ext cx="7920" cy="1440"/>
            </a:xfrm>
            <a:custGeom>
              <a:avLst/>
              <a:gdLst/>
              <a:ahLst/>
              <a:rect l="l" t="t" r="r" b="b"/>
              <a:pathLst>
                <a:path w="5" h="0">
                  <a:moveTo>
                    <a:pt x="0" y="0"/>
                  </a:moveTo>
                  <a:lnTo>
                    <a:pt x="0" y="0"/>
                  </a:lnTo>
                  <a:lnTo>
                    <a:pt x="0" y="0"/>
                  </a:lnTo>
                  <a:lnTo>
                    <a:pt x="5" y="0"/>
                  </a:lnTo>
                </a:path>
              </a:pathLst>
            </a:custGeom>
            <a:noFill/>
            <a:ln w="648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195" name=""/>
            <p:cNvSpPr/>
            <p:nvPr/>
          </p:nvSpPr>
          <p:spPr>
            <a:xfrm>
              <a:off x="7977600" y="2557800"/>
              <a:ext cx="1440" cy="8640"/>
            </a:xfrm>
            <a:prstGeom prst="rect">
              <a:avLst/>
            </a:prstGeom>
            <a:noFill/>
            <a:ln w="648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196" name=""/>
            <p:cNvSpPr/>
            <p:nvPr/>
          </p:nvSpPr>
          <p:spPr>
            <a:xfrm>
              <a:off x="7943040" y="2566440"/>
              <a:ext cx="34560" cy="83520"/>
            </a:xfrm>
            <a:custGeom>
              <a:avLst/>
              <a:gdLst/>
              <a:ahLst/>
              <a:rect l="l" t="t" r="r" b="b"/>
              <a:pathLst>
                <a:path w="21" h="48">
                  <a:moveTo>
                    <a:pt x="21" y="0"/>
                  </a:moveTo>
                  <a:lnTo>
                    <a:pt x="16" y="6"/>
                  </a:lnTo>
                  <a:lnTo>
                    <a:pt x="0" y="48"/>
                  </a:lnTo>
                  <a:lnTo>
                    <a:pt x="5" y="43"/>
                  </a:lnTo>
                  <a:lnTo>
                    <a:pt x="5" y="37"/>
                  </a:lnTo>
                  <a:lnTo>
                    <a:pt x="16" y="32"/>
                  </a:lnTo>
                  <a:lnTo>
                    <a:pt x="21" y="11"/>
                  </a:lnTo>
                  <a:lnTo>
                    <a:pt x="16" y="11"/>
                  </a:lnTo>
                  <a:lnTo>
                    <a:pt x="11" y="11"/>
                  </a:lnTo>
                </a:path>
              </a:pathLst>
            </a:custGeom>
            <a:noFill/>
            <a:ln w="648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1197" name=""/>
            <p:cNvSpPr/>
            <p:nvPr/>
          </p:nvSpPr>
          <p:spPr>
            <a:xfrm flipH="1">
              <a:off x="7969320" y="2557800"/>
              <a:ext cx="7920" cy="18720"/>
            </a:xfrm>
            <a:prstGeom prst="line">
              <a:avLst/>
            </a:prstGeom>
            <a:ln w="6480">
              <a:solidFill>
                <a:srgbClr val="ffffff"/>
              </a:solidFill>
              <a:miter/>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1198" name=""/>
            <p:cNvSpPr/>
            <p:nvPr/>
          </p:nvSpPr>
          <p:spPr>
            <a:xfrm>
              <a:off x="7985520" y="2548800"/>
              <a:ext cx="16200" cy="36000"/>
            </a:xfrm>
            <a:custGeom>
              <a:avLst/>
              <a:gdLst/>
              <a:ahLst/>
              <a:rect l="l" t="t" r="r" b="b"/>
              <a:pathLst>
                <a:path w="10" h="21">
                  <a:moveTo>
                    <a:pt x="5" y="21"/>
                  </a:moveTo>
                  <a:lnTo>
                    <a:pt x="0" y="21"/>
                  </a:lnTo>
                  <a:lnTo>
                    <a:pt x="5" y="16"/>
                  </a:lnTo>
                  <a:lnTo>
                    <a:pt x="0" y="16"/>
                  </a:lnTo>
                  <a:lnTo>
                    <a:pt x="0" y="10"/>
                  </a:lnTo>
                  <a:lnTo>
                    <a:pt x="5" y="10"/>
                  </a:lnTo>
                  <a:lnTo>
                    <a:pt x="5" y="16"/>
                  </a:lnTo>
                  <a:lnTo>
                    <a:pt x="10" y="16"/>
                  </a:lnTo>
                  <a:lnTo>
                    <a:pt x="5" y="0"/>
                  </a:lnTo>
                </a:path>
              </a:pathLst>
            </a:custGeom>
            <a:noFill/>
            <a:ln w="6480">
              <a:solidFill>
                <a:srgbClr val="ffffff"/>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1199" name=""/>
            <p:cNvSpPr/>
            <p:nvPr/>
          </p:nvSpPr>
          <p:spPr>
            <a:xfrm>
              <a:off x="7961040" y="2602440"/>
              <a:ext cx="32400" cy="47160"/>
            </a:xfrm>
            <a:custGeom>
              <a:avLst/>
              <a:gdLst/>
              <a:ahLst/>
              <a:rect l="l" t="t" r="r" b="b"/>
              <a:pathLst>
                <a:path w="20" h="27">
                  <a:moveTo>
                    <a:pt x="20" y="0"/>
                  </a:moveTo>
                  <a:lnTo>
                    <a:pt x="15" y="0"/>
                  </a:lnTo>
                  <a:lnTo>
                    <a:pt x="15" y="0"/>
                  </a:lnTo>
                  <a:lnTo>
                    <a:pt x="10" y="6"/>
                  </a:lnTo>
                  <a:lnTo>
                    <a:pt x="10" y="6"/>
                  </a:lnTo>
                  <a:lnTo>
                    <a:pt x="10" y="0"/>
                  </a:lnTo>
                  <a:lnTo>
                    <a:pt x="0" y="22"/>
                  </a:lnTo>
                  <a:lnTo>
                    <a:pt x="10" y="27"/>
                  </a:lnTo>
                  <a:lnTo>
                    <a:pt x="15" y="16"/>
                  </a:lnTo>
                </a:path>
              </a:pathLst>
            </a:custGeom>
            <a:noFill/>
            <a:ln w="6480">
              <a:solidFill>
                <a:srgbClr val="ffffff"/>
              </a:solidFill>
              <a:round/>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1200" name=""/>
            <p:cNvSpPr/>
            <p:nvPr/>
          </p:nvSpPr>
          <p:spPr>
            <a:xfrm>
              <a:off x="7985520" y="2613240"/>
              <a:ext cx="1440" cy="17280"/>
            </a:xfrm>
            <a:custGeom>
              <a:avLst/>
              <a:gdLst/>
              <a:ahLst/>
              <a:rect l="l" t="t" r="r" b="b"/>
              <a:pathLst>
                <a:path w="0" h="10">
                  <a:moveTo>
                    <a:pt x="0" y="10"/>
                  </a:moveTo>
                  <a:lnTo>
                    <a:pt x="0" y="10"/>
                  </a:lnTo>
                  <a:lnTo>
                    <a:pt x="0" y="5"/>
                  </a:lnTo>
                  <a:lnTo>
                    <a:pt x="0" y="0"/>
                  </a:lnTo>
                </a:path>
              </a:pathLst>
            </a:custGeom>
            <a:no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201" name=""/>
            <p:cNvSpPr/>
            <p:nvPr/>
          </p:nvSpPr>
          <p:spPr>
            <a:xfrm>
              <a:off x="7943040" y="2686320"/>
              <a:ext cx="76680" cy="92160"/>
            </a:xfrm>
            <a:custGeom>
              <a:avLst/>
              <a:gdLst/>
              <a:ahLst/>
              <a:rect l="l" t="t" r="r" b="b"/>
              <a:pathLst>
                <a:path w="47" h="53">
                  <a:moveTo>
                    <a:pt x="31" y="53"/>
                  </a:moveTo>
                  <a:lnTo>
                    <a:pt x="0" y="37"/>
                  </a:lnTo>
                  <a:lnTo>
                    <a:pt x="0" y="32"/>
                  </a:lnTo>
                  <a:lnTo>
                    <a:pt x="21" y="11"/>
                  </a:lnTo>
                  <a:lnTo>
                    <a:pt x="42" y="0"/>
                  </a:lnTo>
                  <a:lnTo>
                    <a:pt x="47" y="11"/>
                  </a:lnTo>
                  <a:lnTo>
                    <a:pt x="42" y="16"/>
                  </a:lnTo>
                  <a:lnTo>
                    <a:pt x="47" y="27"/>
                  </a:lnTo>
                  <a:lnTo>
                    <a:pt x="47" y="27"/>
                  </a:lnTo>
                  <a:lnTo>
                    <a:pt x="36" y="16"/>
                  </a:lnTo>
                  <a:lnTo>
                    <a:pt x="42" y="11"/>
                  </a:lnTo>
                  <a:lnTo>
                    <a:pt x="42" y="5"/>
                  </a:lnTo>
                </a:path>
              </a:pathLst>
            </a:custGeom>
            <a:noFill/>
            <a:ln w="648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202" name=""/>
            <p:cNvSpPr/>
            <p:nvPr/>
          </p:nvSpPr>
          <p:spPr>
            <a:xfrm>
              <a:off x="7993800" y="2694960"/>
              <a:ext cx="7920" cy="27720"/>
            </a:xfrm>
            <a:custGeom>
              <a:avLst/>
              <a:gdLst/>
              <a:ahLst/>
              <a:rect l="l" t="t" r="r" b="b"/>
              <a:pathLst>
                <a:path w="5" h="16">
                  <a:moveTo>
                    <a:pt x="0" y="0"/>
                  </a:moveTo>
                  <a:lnTo>
                    <a:pt x="5" y="11"/>
                  </a:lnTo>
                  <a:lnTo>
                    <a:pt x="0" y="16"/>
                  </a:lnTo>
                  <a:lnTo>
                    <a:pt x="5" y="11"/>
                  </a:lnTo>
                </a:path>
              </a:pathLst>
            </a:custGeom>
            <a:noFill/>
            <a:ln w="648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1203" name=""/>
            <p:cNvSpPr/>
            <p:nvPr/>
          </p:nvSpPr>
          <p:spPr>
            <a:xfrm>
              <a:off x="8011800" y="2669040"/>
              <a:ext cx="1800" cy="25920"/>
            </a:xfrm>
            <a:prstGeom prst="line">
              <a:avLst/>
            </a:prstGeom>
            <a:ln w="6480">
              <a:solidFill>
                <a:srgbClr val="ffffff"/>
              </a:solidFill>
              <a:miter/>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Times New Roman"/>
              </a:endParaRPr>
            </a:p>
          </p:txBody>
        </p:sp>
        <p:sp>
          <p:nvSpPr>
            <p:cNvPr id="1204" name=""/>
            <p:cNvSpPr/>
            <p:nvPr/>
          </p:nvSpPr>
          <p:spPr>
            <a:xfrm flipV="1">
              <a:off x="8011800" y="2669040"/>
              <a:ext cx="1800" cy="17280"/>
            </a:xfrm>
            <a:prstGeom prst="line">
              <a:avLst/>
            </a:prstGeom>
            <a:ln w="6480">
              <a:solidFill>
                <a:srgbClr val="ffffff"/>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205" name=""/>
            <p:cNvSpPr/>
            <p:nvPr/>
          </p:nvSpPr>
          <p:spPr>
            <a:xfrm>
              <a:off x="7993800" y="2669040"/>
              <a:ext cx="17640" cy="17280"/>
            </a:xfrm>
            <a:custGeom>
              <a:avLst/>
              <a:gdLst/>
              <a:ahLst/>
              <a:rect l="l" t="t" r="r" b="b"/>
              <a:pathLst>
                <a:path w="11" h="10">
                  <a:moveTo>
                    <a:pt x="11" y="0"/>
                  </a:moveTo>
                  <a:lnTo>
                    <a:pt x="0" y="10"/>
                  </a:lnTo>
                  <a:lnTo>
                    <a:pt x="5" y="10"/>
                  </a:lnTo>
                </a:path>
              </a:pathLst>
            </a:custGeom>
            <a:no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206" name=""/>
            <p:cNvSpPr/>
            <p:nvPr/>
          </p:nvSpPr>
          <p:spPr>
            <a:xfrm>
              <a:off x="7926480" y="2621880"/>
              <a:ext cx="75240" cy="64080"/>
            </a:xfrm>
            <a:custGeom>
              <a:avLst/>
              <a:gdLst/>
              <a:ahLst/>
              <a:rect l="l" t="t" r="r" b="b"/>
              <a:pathLst>
                <a:path w="46" h="37">
                  <a:moveTo>
                    <a:pt x="46" y="37"/>
                  </a:moveTo>
                  <a:lnTo>
                    <a:pt x="10" y="32"/>
                  </a:lnTo>
                  <a:lnTo>
                    <a:pt x="0" y="27"/>
                  </a:lnTo>
                  <a:lnTo>
                    <a:pt x="10" y="16"/>
                  </a:lnTo>
                  <a:lnTo>
                    <a:pt x="26" y="16"/>
                  </a:lnTo>
                  <a:lnTo>
                    <a:pt x="21" y="11"/>
                  </a:lnTo>
                  <a:lnTo>
                    <a:pt x="26" y="0"/>
                  </a:lnTo>
                </a:path>
              </a:pathLst>
            </a:custGeom>
            <a:noFill/>
            <a:ln w="648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1207" name=""/>
            <p:cNvSpPr/>
            <p:nvPr/>
          </p:nvSpPr>
          <p:spPr>
            <a:xfrm>
              <a:off x="7910280" y="2669040"/>
              <a:ext cx="16200" cy="36360"/>
            </a:xfrm>
            <a:custGeom>
              <a:avLst/>
              <a:gdLst/>
              <a:ahLst/>
              <a:rect l="l" t="t" r="r" b="b"/>
              <a:pathLst>
                <a:path w="10" h="21">
                  <a:moveTo>
                    <a:pt x="10" y="0"/>
                  </a:moveTo>
                  <a:lnTo>
                    <a:pt x="0" y="10"/>
                  </a:lnTo>
                  <a:lnTo>
                    <a:pt x="5" y="15"/>
                  </a:lnTo>
                  <a:lnTo>
                    <a:pt x="10" y="21"/>
                  </a:lnTo>
                </a:path>
              </a:pathLst>
            </a:custGeom>
            <a:noFill/>
            <a:ln w="648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1208" name=""/>
            <p:cNvSpPr/>
            <p:nvPr/>
          </p:nvSpPr>
          <p:spPr>
            <a:xfrm>
              <a:off x="7943040" y="2677680"/>
              <a:ext cx="1800" cy="17280"/>
            </a:xfrm>
            <a:custGeom>
              <a:avLst/>
              <a:gdLst/>
              <a:ahLst/>
              <a:rect l="l" t="t" r="r" b="b"/>
              <a:pathLst>
                <a:path w="0" h="10">
                  <a:moveTo>
                    <a:pt x="0" y="0"/>
                  </a:moveTo>
                  <a:lnTo>
                    <a:pt x="0" y="10"/>
                  </a:lnTo>
                  <a:lnTo>
                    <a:pt x="0" y="5"/>
                  </a:lnTo>
                </a:path>
              </a:pathLst>
            </a:custGeom>
            <a:no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209" name=""/>
            <p:cNvSpPr/>
            <p:nvPr/>
          </p:nvSpPr>
          <p:spPr>
            <a:xfrm>
              <a:off x="7943040" y="2686320"/>
              <a:ext cx="7920" cy="8640"/>
            </a:xfrm>
            <a:custGeom>
              <a:avLst/>
              <a:gdLst/>
              <a:ahLst/>
              <a:rect l="l" t="t" r="r" b="b"/>
              <a:pathLst>
                <a:path w="5" h="5">
                  <a:moveTo>
                    <a:pt x="0" y="0"/>
                  </a:moveTo>
                  <a:lnTo>
                    <a:pt x="5" y="0"/>
                  </a:lnTo>
                  <a:lnTo>
                    <a:pt x="5" y="0"/>
                  </a:lnTo>
                  <a:lnTo>
                    <a:pt x="5" y="5"/>
                  </a:lnTo>
                </a:path>
              </a:pathLst>
            </a:custGeom>
            <a:no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210" name=""/>
            <p:cNvSpPr/>
            <p:nvPr/>
          </p:nvSpPr>
          <p:spPr>
            <a:xfrm>
              <a:off x="7749360" y="2714400"/>
              <a:ext cx="67320" cy="72720"/>
            </a:xfrm>
            <a:custGeom>
              <a:avLst/>
              <a:gdLst/>
              <a:ahLst/>
              <a:rect l="l" t="t" r="r" b="b"/>
              <a:pathLst>
                <a:path w="41" h="42">
                  <a:moveTo>
                    <a:pt x="36" y="0"/>
                  </a:moveTo>
                  <a:lnTo>
                    <a:pt x="36" y="11"/>
                  </a:lnTo>
                  <a:lnTo>
                    <a:pt x="41" y="21"/>
                  </a:lnTo>
                  <a:lnTo>
                    <a:pt x="36" y="27"/>
                  </a:lnTo>
                  <a:lnTo>
                    <a:pt x="20" y="32"/>
                  </a:lnTo>
                  <a:lnTo>
                    <a:pt x="15" y="37"/>
                  </a:lnTo>
                  <a:lnTo>
                    <a:pt x="10" y="32"/>
                  </a:lnTo>
                  <a:lnTo>
                    <a:pt x="10" y="27"/>
                  </a:lnTo>
                  <a:lnTo>
                    <a:pt x="0" y="21"/>
                  </a:lnTo>
                  <a:lnTo>
                    <a:pt x="0" y="21"/>
                  </a:lnTo>
                  <a:lnTo>
                    <a:pt x="10" y="32"/>
                  </a:lnTo>
                  <a:lnTo>
                    <a:pt x="10" y="32"/>
                  </a:lnTo>
                  <a:lnTo>
                    <a:pt x="15" y="37"/>
                  </a:lnTo>
                  <a:lnTo>
                    <a:pt x="25" y="42"/>
                  </a:lnTo>
                  <a:lnTo>
                    <a:pt x="25" y="37"/>
                  </a:lnTo>
                  <a:lnTo>
                    <a:pt x="25" y="32"/>
                  </a:lnTo>
                </a:path>
              </a:pathLst>
            </a:custGeom>
            <a:noFill/>
            <a:ln w="6480">
              <a:solidFill>
                <a:srgbClr val="ffffff"/>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1211" name=""/>
            <p:cNvSpPr/>
            <p:nvPr/>
          </p:nvSpPr>
          <p:spPr>
            <a:xfrm>
              <a:off x="7749360" y="2787120"/>
              <a:ext cx="40680" cy="130320"/>
            </a:xfrm>
            <a:custGeom>
              <a:avLst/>
              <a:gdLst/>
              <a:ahLst/>
              <a:rect l="l" t="t" r="r" b="b"/>
              <a:pathLst>
                <a:path w="25" h="75">
                  <a:moveTo>
                    <a:pt x="25" y="0"/>
                  </a:moveTo>
                  <a:lnTo>
                    <a:pt x="25" y="11"/>
                  </a:lnTo>
                  <a:lnTo>
                    <a:pt x="25" y="11"/>
                  </a:lnTo>
                  <a:lnTo>
                    <a:pt x="25" y="22"/>
                  </a:lnTo>
                  <a:lnTo>
                    <a:pt x="15" y="27"/>
                  </a:lnTo>
                  <a:lnTo>
                    <a:pt x="0" y="53"/>
                  </a:lnTo>
                  <a:lnTo>
                    <a:pt x="5" y="59"/>
                  </a:lnTo>
                  <a:lnTo>
                    <a:pt x="5" y="69"/>
                  </a:lnTo>
                  <a:lnTo>
                    <a:pt x="5" y="75"/>
                  </a:lnTo>
                  <a:lnTo>
                    <a:pt x="5" y="75"/>
                  </a:lnTo>
                  <a:lnTo>
                    <a:pt x="0" y="53"/>
                  </a:lnTo>
                  <a:lnTo>
                    <a:pt x="15" y="27"/>
                  </a:lnTo>
                  <a:lnTo>
                    <a:pt x="20" y="22"/>
                  </a:lnTo>
                  <a:lnTo>
                    <a:pt x="25" y="6"/>
                  </a:lnTo>
                  <a:lnTo>
                    <a:pt x="25" y="0"/>
                  </a:lnTo>
                  <a:lnTo>
                    <a:pt x="20" y="6"/>
                  </a:lnTo>
                  <a:lnTo>
                    <a:pt x="20" y="11"/>
                  </a:lnTo>
                  <a:lnTo>
                    <a:pt x="25" y="0"/>
                  </a:lnTo>
                </a:path>
              </a:pathLst>
            </a:custGeom>
            <a:no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12" name=""/>
            <p:cNvSpPr/>
            <p:nvPr/>
          </p:nvSpPr>
          <p:spPr>
            <a:xfrm>
              <a:off x="7824960" y="2761200"/>
              <a:ext cx="42120" cy="64080"/>
            </a:xfrm>
            <a:custGeom>
              <a:avLst/>
              <a:gdLst/>
              <a:ahLst/>
              <a:rect l="l" t="t" r="r" b="b"/>
              <a:pathLst>
                <a:path w="26" h="37">
                  <a:moveTo>
                    <a:pt x="0" y="21"/>
                  </a:moveTo>
                  <a:lnTo>
                    <a:pt x="5" y="26"/>
                  </a:lnTo>
                  <a:lnTo>
                    <a:pt x="0" y="37"/>
                  </a:lnTo>
                  <a:lnTo>
                    <a:pt x="0" y="37"/>
                  </a:lnTo>
                  <a:lnTo>
                    <a:pt x="10" y="21"/>
                  </a:lnTo>
                  <a:lnTo>
                    <a:pt x="15" y="10"/>
                  </a:lnTo>
                  <a:lnTo>
                    <a:pt x="26" y="5"/>
                  </a:lnTo>
                  <a:lnTo>
                    <a:pt x="21" y="0"/>
                  </a:lnTo>
                  <a:lnTo>
                    <a:pt x="10" y="10"/>
                  </a:lnTo>
                  <a:lnTo>
                    <a:pt x="5" y="21"/>
                  </a:lnTo>
                  <a:lnTo>
                    <a:pt x="0" y="21"/>
                  </a:lnTo>
                </a:path>
              </a:pathLst>
            </a:custGeom>
            <a:noFill/>
            <a:ln w="648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1213" name=""/>
            <p:cNvSpPr/>
            <p:nvPr/>
          </p:nvSpPr>
          <p:spPr>
            <a:xfrm>
              <a:off x="7816680" y="2797560"/>
              <a:ext cx="7920" cy="17280"/>
            </a:xfrm>
            <a:custGeom>
              <a:avLst/>
              <a:gdLst/>
              <a:ahLst/>
              <a:rect l="l" t="t" r="r" b="b"/>
              <a:pathLst>
                <a:path w="5" h="10">
                  <a:moveTo>
                    <a:pt x="5" y="0"/>
                  </a:moveTo>
                  <a:lnTo>
                    <a:pt x="5" y="5"/>
                  </a:lnTo>
                  <a:lnTo>
                    <a:pt x="5" y="5"/>
                  </a:lnTo>
                  <a:lnTo>
                    <a:pt x="0" y="10"/>
                  </a:lnTo>
                </a:path>
              </a:pathLst>
            </a:custGeom>
            <a:no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214" name=""/>
            <p:cNvSpPr/>
            <p:nvPr/>
          </p:nvSpPr>
          <p:spPr>
            <a:xfrm>
              <a:off x="7790400" y="2814840"/>
              <a:ext cx="26280" cy="10440"/>
            </a:xfrm>
            <a:custGeom>
              <a:avLst/>
              <a:gdLst/>
              <a:ahLst/>
              <a:rect l="l" t="t" r="r" b="b"/>
              <a:pathLst>
                <a:path w="16" h="6">
                  <a:moveTo>
                    <a:pt x="16" y="0"/>
                  </a:moveTo>
                  <a:lnTo>
                    <a:pt x="5" y="6"/>
                  </a:lnTo>
                  <a:lnTo>
                    <a:pt x="0" y="6"/>
                  </a:lnTo>
                  <a:lnTo>
                    <a:pt x="0" y="6"/>
                  </a:lnTo>
                </a:path>
              </a:pathLst>
            </a:custGeom>
            <a:noFill/>
            <a:ln w="648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1215" name=""/>
            <p:cNvSpPr/>
            <p:nvPr/>
          </p:nvSpPr>
          <p:spPr>
            <a:xfrm>
              <a:off x="7790400" y="2825640"/>
              <a:ext cx="18000" cy="64080"/>
            </a:xfrm>
            <a:custGeom>
              <a:avLst/>
              <a:gdLst/>
              <a:ahLst/>
              <a:rect l="l" t="t" r="r" b="b"/>
              <a:pathLst>
                <a:path w="11" h="37">
                  <a:moveTo>
                    <a:pt x="0" y="0"/>
                  </a:moveTo>
                  <a:lnTo>
                    <a:pt x="11" y="26"/>
                  </a:lnTo>
                  <a:lnTo>
                    <a:pt x="11" y="26"/>
                  </a:lnTo>
                  <a:lnTo>
                    <a:pt x="11" y="26"/>
                  </a:lnTo>
                  <a:lnTo>
                    <a:pt x="11" y="31"/>
                  </a:lnTo>
                  <a:lnTo>
                    <a:pt x="11" y="37"/>
                  </a:lnTo>
                  <a:lnTo>
                    <a:pt x="11" y="26"/>
                  </a:lnTo>
                </a:path>
              </a:pathLst>
            </a:custGeom>
            <a:noFill/>
            <a:ln w="648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1216" name=""/>
            <p:cNvSpPr/>
            <p:nvPr/>
          </p:nvSpPr>
          <p:spPr>
            <a:xfrm>
              <a:off x="7808400" y="2761200"/>
              <a:ext cx="58680" cy="44640"/>
            </a:xfrm>
            <a:custGeom>
              <a:avLst/>
              <a:gdLst/>
              <a:ahLst/>
              <a:rect l="l" t="t" r="r" b="b"/>
              <a:pathLst>
                <a:path w="36" h="26">
                  <a:moveTo>
                    <a:pt x="0" y="26"/>
                  </a:moveTo>
                  <a:lnTo>
                    <a:pt x="25" y="5"/>
                  </a:lnTo>
                  <a:lnTo>
                    <a:pt x="25" y="0"/>
                  </a:lnTo>
                  <a:lnTo>
                    <a:pt x="36" y="0"/>
                  </a:lnTo>
                  <a:lnTo>
                    <a:pt x="36" y="0"/>
                  </a:lnTo>
                  <a:lnTo>
                    <a:pt x="25" y="0"/>
                  </a:lnTo>
                </a:path>
              </a:pathLst>
            </a:custGeom>
            <a:noFill/>
            <a:ln w="6480">
              <a:solidFill>
                <a:srgbClr val="ffffff"/>
              </a:solidFill>
              <a:round/>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1217" name=""/>
            <p:cNvSpPr/>
            <p:nvPr/>
          </p:nvSpPr>
          <p:spPr>
            <a:xfrm>
              <a:off x="7859160" y="2649960"/>
              <a:ext cx="50760" cy="111240"/>
            </a:xfrm>
            <a:custGeom>
              <a:avLst/>
              <a:gdLst/>
              <a:ahLst/>
              <a:rect l="l" t="t" r="r" b="b"/>
              <a:pathLst>
                <a:path w="31" h="64">
                  <a:moveTo>
                    <a:pt x="20" y="64"/>
                  </a:moveTo>
                  <a:lnTo>
                    <a:pt x="25" y="58"/>
                  </a:lnTo>
                  <a:lnTo>
                    <a:pt x="31" y="58"/>
                  </a:lnTo>
                  <a:lnTo>
                    <a:pt x="31" y="58"/>
                  </a:lnTo>
                  <a:lnTo>
                    <a:pt x="31" y="53"/>
                  </a:lnTo>
                  <a:lnTo>
                    <a:pt x="15" y="32"/>
                  </a:lnTo>
                  <a:lnTo>
                    <a:pt x="10" y="21"/>
                  </a:lnTo>
                  <a:lnTo>
                    <a:pt x="15" y="16"/>
                  </a:lnTo>
                  <a:lnTo>
                    <a:pt x="10" y="16"/>
                  </a:lnTo>
                  <a:lnTo>
                    <a:pt x="10" y="21"/>
                  </a:lnTo>
                  <a:lnTo>
                    <a:pt x="5" y="21"/>
                  </a:lnTo>
                  <a:lnTo>
                    <a:pt x="0" y="16"/>
                  </a:lnTo>
                  <a:lnTo>
                    <a:pt x="0" y="11"/>
                  </a:lnTo>
                  <a:lnTo>
                    <a:pt x="5" y="0"/>
                  </a:lnTo>
                </a:path>
              </a:pathLst>
            </a:custGeom>
            <a:no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18" name=""/>
            <p:cNvSpPr/>
            <p:nvPr/>
          </p:nvSpPr>
          <p:spPr>
            <a:xfrm>
              <a:off x="7875360" y="2694960"/>
              <a:ext cx="16200" cy="27720"/>
            </a:xfrm>
            <a:custGeom>
              <a:avLst/>
              <a:gdLst/>
              <a:ahLst/>
              <a:rect l="l" t="t" r="r" b="b"/>
              <a:pathLst>
                <a:path w="10" h="16">
                  <a:moveTo>
                    <a:pt x="0" y="6"/>
                  </a:moveTo>
                  <a:lnTo>
                    <a:pt x="10" y="0"/>
                  </a:lnTo>
                  <a:lnTo>
                    <a:pt x="10" y="6"/>
                  </a:lnTo>
                  <a:lnTo>
                    <a:pt x="10" y="6"/>
                  </a:lnTo>
                  <a:lnTo>
                    <a:pt x="5" y="6"/>
                  </a:lnTo>
                  <a:lnTo>
                    <a:pt x="0" y="11"/>
                  </a:lnTo>
                  <a:lnTo>
                    <a:pt x="0" y="16"/>
                  </a:lnTo>
                  <a:lnTo>
                    <a:pt x="0" y="16"/>
                  </a:lnTo>
                  <a:lnTo>
                    <a:pt x="0" y="11"/>
                  </a:lnTo>
                  <a:lnTo>
                    <a:pt x="0" y="6"/>
                  </a:lnTo>
                  <a:lnTo>
                    <a:pt x="0" y="6"/>
                  </a:lnTo>
                  <a:lnTo>
                    <a:pt x="0" y="6"/>
                  </a:lnTo>
                  <a:close/>
                </a:path>
              </a:pathLst>
            </a:custGeom>
            <a:noFill/>
            <a:ln w="648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1219" name=""/>
            <p:cNvSpPr/>
            <p:nvPr/>
          </p:nvSpPr>
          <p:spPr>
            <a:xfrm>
              <a:off x="7875360" y="2694960"/>
              <a:ext cx="16200" cy="27720"/>
            </a:xfrm>
            <a:custGeom>
              <a:avLst/>
              <a:gdLst/>
              <a:ahLst/>
              <a:rect l="l" t="t" r="r" b="b"/>
              <a:pathLst>
                <a:path w="10" h="16">
                  <a:moveTo>
                    <a:pt x="0" y="6"/>
                  </a:moveTo>
                  <a:lnTo>
                    <a:pt x="10" y="0"/>
                  </a:lnTo>
                  <a:lnTo>
                    <a:pt x="10" y="6"/>
                  </a:lnTo>
                  <a:lnTo>
                    <a:pt x="10" y="6"/>
                  </a:lnTo>
                  <a:lnTo>
                    <a:pt x="5" y="6"/>
                  </a:lnTo>
                  <a:lnTo>
                    <a:pt x="0" y="11"/>
                  </a:lnTo>
                  <a:lnTo>
                    <a:pt x="0" y="16"/>
                  </a:lnTo>
                  <a:lnTo>
                    <a:pt x="0" y="16"/>
                  </a:lnTo>
                  <a:lnTo>
                    <a:pt x="0" y="11"/>
                  </a:lnTo>
                  <a:lnTo>
                    <a:pt x="0" y="6"/>
                  </a:lnTo>
                  <a:lnTo>
                    <a:pt x="0" y="6"/>
                  </a:lnTo>
                  <a:lnTo>
                    <a:pt x="0" y="6"/>
                  </a:lnTo>
                </a:path>
              </a:pathLst>
            </a:custGeom>
            <a:noFill/>
            <a:ln w="648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1220" name=""/>
            <p:cNvSpPr/>
            <p:nvPr/>
          </p:nvSpPr>
          <p:spPr>
            <a:xfrm>
              <a:off x="7859160" y="2714400"/>
              <a:ext cx="32400" cy="46800"/>
            </a:xfrm>
            <a:custGeom>
              <a:avLst/>
              <a:gdLst/>
              <a:ahLst/>
              <a:rect l="l" t="t" r="r" b="b"/>
              <a:pathLst>
                <a:path w="20" h="27">
                  <a:moveTo>
                    <a:pt x="20" y="0"/>
                  </a:moveTo>
                  <a:lnTo>
                    <a:pt x="15" y="5"/>
                  </a:lnTo>
                  <a:lnTo>
                    <a:pt x="10" y="16"/>
                  </a:lnTo>
                  <a:lnTo>
                    <a:pt x="0" y="27"/>
                  </a:lnTo>
                </a:path>
              </a:pathLst>
            </a:custGeom>
            <a:noFill/>
            <a:ln w="648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1221" name=""/>
            <p:cNvSpPr/>
            <p:nvPr/>
          </p:nvSpPr>
          <p:spPr>
            <a:xfrm>
              <a:off x="7891920" y="2705760"/>
              <a:ext cx="26280" cy="8640"/>
            </a:xfrm>
            <a:custGeom>
              <a:avLst/>
              <a:gdLst/>
              <a:ahLst/>
              <a:rect l="l" t="t" r="r" b="b"/>
              <a:pathLst>
                <a:path w="16" h="5">
                  <a:moveTo>
                    <a:pt x="16" y="5"/>
                  </a:moveTo>
                  <a:lnTo>
                    <a:pt x="11" y="0"/>
                  </a:lnTo>
                  <a:lnTo>
                    <a:pt x="0" y="0"/>
                  </a:lnTo>
                  <a:lnTo>
                    <a:pt x="0" y="0"/>
                  </a:lnTo>
                </a:path>
              </a:pathLst>
            </a:custGeom>
            <a:no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222" name=""/>
            <p:cNvSpPr/>
            <p:nvPr/>
          </p:nvSpPr>
          <p:spPr>
            <a:xfrm>
              <a:off x="7891920" y="2705760"/>
              <a:ext cx="18000" cy="17280"/>
            </a:xfrm>
            <a:custGeom>
              <a:avLst/>
              <a:gdLst/>
              <a:ahLst/>
              <a:rect l="l" t="t" r="r" b="b"/>
              <a:pathLst>
                <a:path w="11" h="10">
                  <a:moveTo>
                    <a:pt x="0" y="0"/>
                  </a:moveTo>
                  <a:lnTo>
                    <a:pt x="0" y="0"/>
                  </a:lnTo>
                  <a:lnTo>
                    <a:pt x="11" y="5"/>
                  </a:lnTo>
                  <a:lnTo>
                    <a:pt x="11" y="10"/>
                  </a:lnTo>
                </a:path>
              </a:pathLst>
            </a:custGeom>
            <a:no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223" name=""/>
            <p:cNvSpPr/>
            <p:nvPr/>
          </p:nvSpPr>
          <p:spPr>
            <a:xfrm>
              <a:off x="7910280" y="2723040"/>
              <a:ext cx="1440" cy="10080"/>
            </a:xfrm>
            <a:custGeom>
              <a:avLst/>
              <a:gdLst/>
              <a:ahLst/>
              <a:rect l="l" t="t" r="r" b="b"/>
              <a:pathLst>
                <a:path w="0" h="6">
                  <a:moveTo>
                    <a:pt x="0" y="0"/>
                  </a:moveTo>
                  <a:lnTo>
                    <a:pt x="0" y="6"/>
                  </a:lnTo>
                  <a:lnTo>
                    <a:pt x="0" y="6"/>
                  </a:lnTo>
                  <a:lnTo>
                    <a:pt x="0" y="6"/>
                  </a:lnTo>
                </a:path>
              </a:pathLst>
            </a:custGeom>
            <a:noFill/>
            <a:ln w="648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1224" name=""/>
            <p:cNvSpPr/>
            <p:nvPr/>
          </p:nvSpPr>
          <p:spPr>
            <a:xfrm>
              <a:off x="7891920" y="2694960"/>
              <a:ext cx="18000" cy="1800"/>
            </a:xfrm>
            <a:prstGeom prst="line">
              <a:avLst/>
            </a:prstGeom>
            <a:ln w="648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225" name=""/>
            <p:cNvSpPr/>
            <p:nvPr/>
          </p:nvSpPr>
          <p:spPr>
            <a:xfrm>
              <a:off x="7891920" y="2686320"/>
              <a:ext cx="18000" cy="8640"/>
            </a:xfrm>
            <a:custGeom>
              <a:avLst/>
              <a:gdLst/>
              <a:ahLst/>
              <a:rect l="l" t="t" r="r" b="b"/>
              <a:pathLst>
                <a:path w="11" h="5">
                  <a:moveTo>
                    <a:pt x="0" y="5"/>
                  </a:moveTo>
                  <a:lnTo>
                    <a:pt x="5" y="5"/>
                  </a:lnTo>
                  <a:lnTo>
                    <a:pt x="5" y="5"/>
                  </a:lnTo>
                  <a:lnTo>
                    <a:pt x="11" y="0"/>
                  </a:lnTo>
                </a:path>
              </a:pathLst>
            </a:custGeom>
            <a:no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226" name=""/>
            <p:cNvSpPr/>
            <p:nvPr/>
          </p:nvSpPr>
          <p:spPr>
            <a:xfrm>
              <a:off x="7934760" y="2694960"/>
              <a:ext cx="7920" cy="55440"/>
            </a:xfrm>
            <a:custGeom>
              <a:avLst/>
              <a:gdLst/>
              <a:ahLst/>
              <a:rect l="l" t="t" r="r" b="b"/>
              <a:pathLst>
                <a:path w="5" h="32">
                  <a:moveTo>
                    <a:pt x="0" y="0"/>
                  </a:moveTo>
                  <a:lnTo>
                    <a:pt x="5" y="6"/>
                  </a:lnTo>
                  <a:lnTo>
                    <a:pt x="5" y="11"/>
                  </a:lnTo>
                  <a:lnTo>
                    <a:pt x="5" y="16"/>
                  </a:lnTo>
                  <a:lnTo>
                    <a:pt x="5" y="27"/>
                  </a:lnTo>
                  <a:lnTo>
                    <a:pt x="5" y="32"/>
                  </a:lnTo>
                </a:path>
              </a:pathLst>
            </a:custGeom>
            <a:noFill/>
            <a:ln w="648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227" name=""/>
            <p:cNvSpPr/>
            <p:nvPr/>
          </p:nvSpPr>
          <p:spPr>
            <a:xfrm>
              <a:off x="7867440" y="2705760"/>
              <a:ext cx="75240" cy="64080"/>
            </a:xfrm>
            <a:custGeom>
              <a:avLst/>
              <a:gdLst/>
              <a:ahLst/>
              <a:rect l="l" t="t" r="r" b="b"/>
              <a:pathLst>
                <a:path w="46" h="37">
                  <a:moveTo>
                    <a:pt x="41" y="0"/>
                  </a:moveTo>
                  <a:lnTo>
                    <a:pt x="41" y="5"/>
                  </a:lnTo>
                  <a:lnTo>
                    <a:pt x="46" y="10"/>
                  </a:lnTo>
                  <a:lnTo>
                    <a:pt x="46" y="21"/>
                  </a:lnTo>
                  <a:lnTo>
                    <a:pt x="46" y="26"/>
                  </a:lnTo>
                  <a:lnTo>
                    <a:pt x="41" y="26"/>
                  </a:lnTo>
                  <a:lnTo>
                    <a:pt x="31" y="37"/>
                  </a:lnTo>
                  <a:lnTo>
                    <a:pt x="20" y="37"/>
                  </a:lnTo>
                  <a:lnTo>
                    <a:pt x="15" y="32"/>
                  </a:lnTo>
                  <a:lnTo>
                    <a:pt x="0" y="32"/>
                  </a:lnTo>
                </a:path>
              </a:pathLst>
            </a:custGeom>
            <a:noFill/>
            <a:ln w="648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1228" name=""/>
            <p:cNvSpPr/>
            <p:nvPr/>
          </p:nvSpPr>
          <p:spPr>
            <a:xfrm flipH="1">
              <a:off x="7808400" y="3074040"/>
              <a:ext cx="7920" cy="17640"/>
            </a:xfrm>
            <a:prstGeom prst="line">
              <a:avLst/>
            </a:prstGeom>
            <a:ln w="6480">
              <a:solidFill>
                <a:srgbClr val="ffffff"/>
              </a:solidFill>
              <a:miter/>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1229" name=""/>
            <p:cNvSpPr/>
            <p:nvPr/>
          </p:nvSpPr>
          <p:spPr>
            <a:xfrm>
              <a:off x="7647480" y="3092040"/>
              <a:ext cx="67320" cy="38160"/>
            </a:xfrm>
            <a:custGeom>
              <a:avLst/>
              <a:gdLst/>
              <a:ahLst/>
              <a:rect l="l" t="t" r="r" b="b"/>
              <a:pathLst>
                <a:path w="41" h="22">
                  <a:moveTo>
                    <a:pt x="0" y="22"/>
                  </a:moveTo>
                  <a:lnTo>
                    <a:pt x="5" y="16"/>
                  </a:lnTo>
                  <a:lnTo>
                    <a:pt x="10" y="0"/>
                  </a:lnTo>
                  <a:lnTo>
                    <a:pt x="25" y="11"/>
                  </a:lnTo>
                  <a:lnTo>
                    <a:pt x="41" y="6"/>
                  </a:lnTo>
                </a:path>
              </a:pathLst>
            </a:custGeom>
            <a:noFill/>
            <a:ln w="648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230" name=""/>
            <p:cNvSpPr/>
            <p:nvPr/>
          </p:nvSpPr>
          <p:spPr>
            <a:xfrm flipH="1" flipV="1">
              <a:off x="7637400" y="3110760"/>
              <a:ext cx="17640" cy="8640"/>
            </a:xfrm>
            <a:prstGeom prst="line">
              <a:avLst/>
            </a:prstGeom>
            <a:ln w="648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231" name=""/>
            <p:cNvSpPr/>
            <p:nvPr/>
          </p:nvSpPr>
          <p:spPr>
            <a:xfrm>
              <a:off x="7757640" y="2898720"/>
              <a:ext cx="50760" cy="36360"/>
            </a:xfrm>
            <a:custGeom>
              <a:avLst/>
              <a:gdLst/>
              <a:ahLst/>
              <a:rect l="l" t="t" r="r" b="b"/>
              <a:pathLst>
                <a:path w="31" h="21">
                  <a:moveTo>
                    <a:pt x="31" y="0"/>
                  </a:moveTo>
                  <a:lnTo>
                    <a:pt x="31" y="11"/>
                  </a:lnTo>
                  <a:lnTo>
                    <a:pt x="20" y="21"/>
                  </a:lnTo>
                  <a:lnTo>
                    <a:pt x="20" y="21"/>
                  </a:lnTo>
                  <a:lnTo>
                    <a:pt x="15" y="16"/>
                  </a:lnTo>
                  <a:lnTo>
                    <a:pt x="5" y="16"/>
                  </a:lnTo>
                  <a:lnTo>
                    <a:pt x="0" y="16"/>
                  </a:lnTo>
                  <a:lnTo>
                    <a:pt x="0" y="16"/>
                  </a:lnTo>
                  <a:lnTo>
                    <a:pt x="0" y="11"/>
                  </a:lnTo>
                </a:path>
              </a:pathLst>
            </a:custGeom>
            <a:noFill/>
            <a:ln w="648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1232" name=""/>
            <p:cNvSpPr/>
            <p:nvPr/>
          </p:nvSpPr>
          <p:spPr>
            <a:xfrm>
              <a:off x="7757640" y="2889720"/>
              <a:ext cx="50760" cy="45360"/>
            </a:xfrm>
            <a:custGeom>
              <a:avLst/>
              <a:gdLst/>
              <a:ahLst/>
              <a:rect l="l" t="t" r="r" b="b"/>
              <a:pathLst>
                <a:path w="31" h="26">
                  <a:moveTo>
                    <a:pt x="31" y="5"/>
                  </a:moveTo>
                  <a:lnTo>
                    <a:pt x="31" y="16"/>
                  </a:lnTo>
                  <a:lnTo>
                    <a:pt x="20" y="26"/>
                  </a:lnTo>
                  <a:lnTo>
                    <a:pt x="15" y="21"/>
                  </a:lnTo>
                  <a:lnTo>
                    <a:pt x="0" y="16"/>
                  </a:lnTo>
                  <a:lnTo>
                    <a:pt x="0" y="5"/>
                  </a:lnTo>
                  <a:lnTo>
                    <a:pt x="5" y="0"/>
                  </a:lnTo>
                </a:path>
              </a:pathLst>
            </a:custGeom>
            <a:noFill/>
            <a:ln w="6480">
              <a:solidFill>
                <a:srgbClr val="ffff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1233" name=""/>
            <p:cNvSpPr/>
            <p:nvPr/>
          </p:nvSpPr>
          <p:spPr>
            <a:xfrm>
              <a:off x="7782120" y="2945520"/>
              <a:ext cx="26280" cy="81360"/>
            </a:xfrm>
            <a:custGeom>
              <a:avLst/>
              <a:gdLst/>
              <a:ahLst/>
              <a:rect l="l" t="t" r="r" b="b"/>
              <a:pathLst>
                <a:path w="16" h="47">
                  <a:moveTo>
                    <a:pt x="0" y="47"/>
                  </a:moveTo>
                  <a:lnTo>
                    <a:pt x="16" y="37"/>
                  </a:lnTo>
                  <a:lnTo>
                    <a:pt x="16" y="31"/>
                  </a:lnTo>
                  <a:lnTo>
                    <a:pt x="10" y="0"/>
                  </a:lnTo>
                </a:path>
              </a:pathLst>
            </a:custGeom>
            <a:noFill/>
            <a:ln w="6480">
              <a:solidFill>
                <a:srgbClr val="ffffff"/>
              </a:solidFill>
              <a:round/>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Times New Roman"/>
              </a:endParaRPr>
            </a:p>
          </p:txBody>
        </p:sp>
        <p:sp>
          <p:nvSpPr>
            <p:cNvPr id="1234" name=""/>
            <p:cNvSpPr/>
            <p:nvPr/>
          </p:nvSpPr>
          <p:spPr>
            <a:xfrm>
              <a:off x="7790400" y="2935440"/>
              <a:ext cx="7920" cy="10080"/>
            </a:xfrm>
            <a:custGeom>
              <a:avLst/>
              <a:gdLst/>
              <a:ahLst/>
              <a:rect l="l" t="t" r="r" b="b"/>
              <a:pathLst>
                <a:path w="5" h="6">
                  <a:moveTo>
                    <a:pt x="5" y="6"/>
                  </a:moveTo>
                  <a:lnTo>
                    <a:pt x="0" y="6"/>
                  </a:lnTo>
                  <a:lnTo>
                    <a:pt x="0" y="6"/>
                  </a:lnTo>
                  <a:lnTo>
                    <a:pt x="0" y="0"/>
                  </a:lnTo>
                </a:path>
              </a:pathLst>
            </a:custGeom>
            <a:noFill/>
            <a:ln w="648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1235" name=""/>
            <p:cNvSpPr/>
            <p:nvPr/>
          </p:nvSpPr>
          <p:spPr>
            <a:xfrm>
              <a:off x="7782120" y="2954160"/>
              <a:ext cx="26280" cy="64080"/>
            </a:xfrm>
            <a:custGeom>
              <a:avLst/>
              <a:gdLst/>
              <a:ahLst/>
              <a:rect l="l" t="t" r="r" b="b"/>
              <a:pathLst>
                <a:path w="16" h="37">
                  <a:moveTo>
                    <a:pt x="0" y="37"/>
                  </a:moveTo>
                  <a:lnTo>
                    <a:pt x="16" y="26"/>
                  </a:lnTo>
                  <a:lnTo>
                    <a:pt x="5" y="0"/>
                  </a:lnTo>
                </a:path>
              </a:pathLst>
            </a:custGeom>
            <a:noFill/>
            <a:ln w="648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1236" name=""/>
            <p:cNvSpPr/>
            <p:nvPr/>
          </p:nvSpPr>
          <p:spPr>
            <a:xfrm>
              <a:off x="7782120" y="2935440"/>
              <a:ext cx="7920" cy="18720"/>
            </a:xfrm>
            <a:custGeom>
              <a:avLst/>
              <a:gdLst/>
              <a:ahLst/>
              <a:rect l="l" t="t" r="r" b="b"/>
              <a:pathLst>
                <a:path w="5" h="11">
                  <a:moveTo>
                    <a:pt x="5" y="11"/>
                  </a:moveTo>
                  <a:lnTo>
                    <a:pt x="5" y="6"/>
                  </a:lnTo>
                  <a:lnTo>
                    <a:pt x="5" y="6"/>
                  </a:lnTo>
                  <a:lnTo>
                    <a:pt x="0" y="0"/>
                  </a:lnTo>
                </a:path>
              </a:pathLst>
            </a:custGeom>
            <a:noFill/>
            <a:ln w="648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1237" name=""/>
            <p:cNvSpPr/>
            <p:nvPr/>
          </p:nvSpPr>
          <p:spPr>
            <a:xfrm>
              <a:off x="7749360" y="2935440"/>
              <a:ext cx="7920" cy="10080"/>
            </a:xfrm>
            <a:prstGeom prst="line">
              <a:avLst/>
            </a:prstGeom>
            <a:ln w="6480">
              <a:solidFill>
                <a:srgbClr val="ffffff"/>
              </a:solidFill>
              <a:miter/>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1238" name=""/>
            <p:cNvSpPr/>
            <p:nvPr/>
          </p:nvSpPr>
          <p:spPr>
            <a:xfrm flipV="1">
              <a:off x="7757640" y="2935440"/>
              <a:ext cx="1440" cy="10080"/>
            </a:xfrm>
            <a:prstGeom prst="line">
              <a:avLst/>
            </a:prstGeom>
            <a:ln w="6480">
              <a:solidFill>
                <a:srgbClr val="ffffff"/>
              </a:solidFill>
              <a:miter/>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1239" name=""/>
            <p:cNvSpPr/>
            <p:nvPr/>
          </p:nvSpPr>
          <p:spPr>
            <a:xfrm>
              <a:off x="7773840" y="2954160"/>
              <a:ext cx="16200" cy="64080"/>
            </a:xfrm>
            <a:custGeom>
              <a:avLst/>
              <a:gdLst/>
              <a:ahLst/>
              <a:rect l="l" t="t" r="r" b="b"/>
              <a:pathLst>
                <a:path w="10" h="37">
                  <a:moveTo>
                    <a:pt x="5" y="37"/>
                  </a:moveTo>
                  <a:lnTo>
                    <a:pt x="10" y="32"/>
                  </a:lnTo>
                  <a:lnTo>
                    <a:pt x="10" y="10"/>
                  </a:lnTo>
                  <a:lnTo>
                    <a:pt x="10" y="0"/>
                  </a:lnTo>
                  <a:lnTo>
                    <a:pt x="0" y="0"/>
                  </a:lnTo>
                  <a:lnTo>
                    <a:pt x="0" y="0"/>
                  </a:lnTo>
                  <a:lnTo>
                    <a:pt x="0" y="0"/>
                  </a:lnTo>
                  <a:lnTo>
                    <a:pt x="0" y="5"/>
                  </a:lnTo>
                  <a:lnTo>
                    <a:pt x="10" y="0"/>
                  </a:lnTo>
                  <a:lnTo>
                    <a:pt x="0" y="5"/>
                  </a:lnTo>
                  <a:lnTo>
                    <a:pt x="0" y="5"/>
                  </a:lnTo>
                  <a:lnTo>
                    <a:pt x="10" y="0"/>
                  </a:lnTo>
                  <a:lnTo>
                    <a:pt x="10" y="5"/>
                  </a:lnTo>
                  <a:lnTo>
                    <a:pt x="5" y="37"/>
                  </a:lnTo>
                  <a:lnTo>
                    <a:pt x="5" y="37"/>
                  </a:lnTo>
                  <a:lnTo>
                    <a:pt x="10" y="5"/>
                  </a:lnTo>
                  <a:lnTo>
                    <a:pt x="10" y="5"/>
                  </a:lnTo>
                  <a:lnTo>
                    <a:pt x="5" y="32"/>
                  </a:lnTo>
                  <a:lnTo>
                    <a:pt x="5" y="37"/>
                  </a:lnTo>
                </a:path>
              </a:pathLst>
            </a:custGeom>
            <a:noFill/>
            <a:ln w="648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1240" name=""/>
            <p:cNvSpPr/>
            <p:nvPr/>
          </p:nvSpPr>
          <p:spPr>
            <a:xfrm flipV="1">
              <a:off x="7765920" y="2962800"/>
              <a:ext cx="7920" cy="8640"/>
            </a:xfrm>
            <a:prstGeom prst="line">
              <a:avLst/>
            </a:prstGeom>
            <a:ln w="648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241" name=""/>
            <p:cNvSpPr/>
            <p:nvPr/>
          </p:nvSpPr>
          <p:spPr>
            <a:xfrm>
              <a:off x="7757640" y="2971440"/>
              <a:ext cx="16200" cy="10440"/>
            </a:xfrm>
            <a:custGeom>
              <a:avLst/>
              <a:gdLst/>
              <a:ahLst/>
              <a:rect l="l" t="t" r="r" b="b"/>
              <a:pathLst>
                <a:path w="10" h="6">
                  <a:moveTo>
                    <a:pt x="0" y="6"/>
                  </a:moveTo>
                  <a:lnTo>
                    <a:pt x="5" y="6"/>
                  </a:lnTo>
                  <a:lnTo>
                    <a:pt x="5" y="0"/>
                  </a:lnTo>
                  <a:lnTo>
                    <a:pt x="5" y="0"/>
                  </a:lnTo>
                  <a:lnTo>
                    <a:pt x="10" y="6"/>
                  </a:lnTo>
                  <a:lnTo>
                    <a:pt x="0" y="6"/>
                  </a:lnTo>
                </a:path>
              </a:pathLst>
            </a:custGeom>
            <a:noFill/>
            <a:ln w="648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1242" name=""/>
            <p:cNvSpPr/>
            <p:nvPr/>
          </p:nvSpPr>
          <p:spPr>
            <a:xfrm>
              <a:off x="7765920" y="2982240"/>
              <a:ext cx="16200" cy="17280"/>
            </a:xfrm>
            <a:custGeom>
              <a:avLst/>
              <a:gdLst/>
              <a:ahLst/>
              <a:rect l="l" t="t" r="r" b="b"/>
              <a:pathLst>
                <a:path w="10" h="10">
                  <a:moveTo>
                    <a:pt x="5" y="0"/>
                  </a:moveTo>
                  <a:lnTo>
                    <a:pt x="0" y="0"/>
                  </a:lnTo>
                  <a:lnTo>
                    <a:pt x="0" y="10"/>
                  </a:lnTo>
                  <a:lnTo>
                    <a:pt x="5" y="10"/>
                  </a:lnTo>
                  <a:lnTo>
                    <a:pt x="5" y="10"/>
                  </a:lnTo>
                  <a:lnTo>
                    <a:pt x="5" y="0"/>
                  </a:lnTo>
                  <a:lnTo>
                    <a:pt x="10" y="0"/>
                  </a:lnTo>
                  <a:lnTo>
                    <a:pt x="5" y="0"/>
                  </a:lnTo>
                  <a:lnTo>
                    <a:pt x="5" y="5"/>
                  </a:lnTo>
                  <a:lnTo>
                    <a:pt x="5" y="0"/>
                  </a:lnTo>
                  <a:lnTo>
                    <a:pt x="0" y="0"/>
                  </a:lnTo>
                  <a:lnTo>
                    <a:pt x="5" y="10"/>
                  </a:lnTo>
                  <a:lnTo>
                    <a:pt x="0" y="10"/>
                  </a:lnTo>
                  <a:lnTo>
                    <a:pt x="0" y="0"/>
                  </a:lnTo>
                </a:path>
              </a:pathLst>
            </a:custGeom>
            <a:no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243" name=""/>
            <p:cNvSpPr/>
            <p:nvPr/>
          </p:nvSpPr>
          <p:spPr>
            <a:xfrm>
              <a:off x="7688880" y="2907360"/>
              <a:ext cx="17640" cy="10440"/>
            </a:xfrm>
            <a:custGeom>
              <a:avLst/>
              <a:gdLst/>
              <a:ahLst/>
              <a:rect l="l" t="t" r="r" b="b"/>
              <a:pathLst>
                <a:path w="11" h="6">
                  <a:moveTo>
                    <a:pt x="11" y="6"/>
                  </a:moveTo>
                  <a:lnTo>
                    <a:pt x="11" y="0"/>
                  </a:lnTo>
                  <a:lnTo>
                    <a:pt x="0" y="0"/>
                  </a:lnTo>
                </a:path>
              </a:pathLst>
            </a:custGeom>
            <a:noFill/>
            <a:ln w="648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1244" name=""/>
            <p:cNvSpPr/>
            <p:nvPr/>
          </p:nvSpPr>
          <p:spPr>
            <a:xfrm>
              <a:off x="7688880" y="2907360"/>
              <a:ext cx="9360" cy="10440"/>
            </a:xfrm>
            <a:custGeom>
              <a:avLst/>
              <a:gdLst/>
              <a:ahLst/>
              <a:rect l="l" t="t" r="r" b="b"/>
              <a:pathLst>
                <a:path w="6" h="6">
                  <a:moveTo>
                    <a:pt x="0" y="0"/>
                  </a:moveTo>
                  <a:lnTo>
                    <a:pt x="0" y="0"/>
                  </a:lnTo>
                  <a:lnTo>
                    <a:pt x="0" y="0"/>
                  </a:lnTo>
                  <a:lnTo>
                    <a:pt x="6" y="6"/>
                  </a:lnTo>
                </a:path>
              </a:pathLst>
            </a:custGeom>
            <a:noFill/>
            <a:ln w="648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1245" name=""/>
            <p:cNvSpPr/>
            <p:nvPr/>
          </p:nvSpPr>
          <p:spPr>
            <a:xfrm>
              <a:off x="7698240" y="2917800"/>
              <a:ext cx="1800" cy="1440"/>
            </a:xfrm>
            <a:prstGeom prst="rect">
              <a:avLst/>
            </a:prstGeom>
            <a:noFill/>
            <a:ln w="648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246" name=""/>
            <p:cNvSpPr/>
            <p:nvPr/>
          </p:nvSpPr>
          <p:spPr>
            <a:xfrm>
              <a:off x="7698240" y="2917800"/>
              <a:ext cx="7920" cy="1440"/>
            </a:xfrm>
            <a:prstGeom prst="line">
              <a:avLst/>
            </a:prstGeom>
            <a:ln w="648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247" name=""/>
            <p:cNvSpPr/>
            <p:nvPr/>
          </p:nvSpPr>
          <p:spPr>
            <a:xfrm>
              <a:off x="7688880" y="2907360"/>
              <a:ext cx="17640" cy="1800"/>
            </a:xfrm>
            <a:prstGeom prst="line">
              <a:avLst/>
            </a:prstGeom>
            <a:ln w="648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248" name=""/>
            <p:cNvSpPr/>
            <p:nvPr/>
          </p:nvSpPr>
          <p:spPr>
            <a:xfrm>
              <a:off x="7706520" y="2898720"/>
              <a:ext cx="7920" cy="8640"/>
            </a:xfrm>
            <a:custGeom>
              <a:avLst/>
              <a:gdLst/>
              <a:ahLst/>
              <a:rect l="l" t="t" r="r" b="b"/>
              <a:pathLst>
                <a:path w="5" h="5">
                  <a:moveTo>
                    <a:pt x="0" y="5"/>
                  </a:moveTo>
                  <a:lnTo>
                    <a:pt x="0" y="5"/>
                  </a:lnTo>
                  <a:lnTo>
                    <a:pt x="5" y="0"/>
                  </a:lnTo>
                  <a:lnTo>
                    <a:pt x="5" y="0"/>
                  </a:lnTo>
                </a:path>
              </a:pathLst>
            </a:custGeom>
            <a:no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249" name=""/>
            <p:cNvSpPr/>
            <p:nvPr/>
          </p:nvSpPr>
          <p:spPr>
            <a:xfrm>
              <a:off x="7706520" y="2879640"/>
              <a:ext cx="7920" cy="18720"/>
            </a:xfrm>
            <a:custGeom>
              <a:avLst/>
              <a:gdLst/>
              <a:ahLst/>
              <a:rect l="l" t="t" r="r" b="b"/>
              <a:pathLst>
                <a:path w="5" h="11">
                  <a:moveTo>
                    <a:pt x="5" y="11"/>
                  </a:moveTo>
                  <a:lnTo>
                    <a:pt x="5" y="6"/>
                  </a:lnTo>
                  <a:lnTo>
                    <a:pt x="0" y="0"/>
                  </a:lnTo>
                  <a:lnTo>
                    <a:pt x="0" y="0"/>
                  </a:lnTo>
                </a:path>
              </a:pathLst>
            </a:custGeom>
            <a:noFill/>
            <a:ln w="648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1250" name=""/>
            <p:cNvSpPr/>
            <p:nvPr/>
          </p:nvSpPr>
          <p:spPr>
            <a:xfrm>
              <a:off x="7680600" y="2853360"/>
              <a:ext cx="34200" cy="54000"/>
            </a:xfrm>
            <a:custGeom>
              <a:avLst/>
              <a:gdLst/>
              <a:ahLst/>
              <a:rect l="l" t="t" r="r" b="b"/>
              <a:pathLst>
                <a:path w="21" h="31">
                  <a:moveTo>
                    <a:pt x="16" y="15"/>
                  </a:moveTo>
                  <a:lnTo>
                    <a:pt x="11" y="15"/>
                  </a:lnTo>
                  <a:lnTo>
                    <a:pt x="11" y="0"/>
                  </a:lnTo>
                  <a:lnTo>
                    <a:pt x="0" y="0"/>
                  </a:lnTo>
                  <a:lnTo>
                    <a:pt x="5" y="0"/>
                  </a:lnTo>
                  <a:lnTo>
                    <a:pt x="5" y="31"/>
                  </a:lnTo>
                  <a:lnTo>
                    <a:pt x="5" y="21"/>
                  </a:lnTo>
                  <a:lnTo>
                    <a:pt x="16" y="15"/>
                  </a:lnTo>
                  <a:lnTo>
                    <a:pt x="16" y="15"/>
                  </a:lnTo>
                  <a:lnTo>
                    <a:pt x="21" y="15"/>
                  </a:lnTo>
                </a:path>
              </a:pathLst>
            </a:custGeom>
            <a:noFill/>
            <a:ln w="648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251" name=""/>
            <p:cNvSpPr/>
            <p:nvPr/>
          </p:nvSpPr>
          <p:spPr>
            <a:xfrm>
              <a:off x="7706520" y="2862000"/>
              <a:ext cx="16200" cy="45360"/>
            </a:xfrm>
            <a:custGeom>
              <a:avLst/>
              <a:gdLst/>
              <a:ahLst/>
              <a:rect l="l" t="t" r="r" b="b"/>
              <a:pathLst>
                <a:path w="10" h="26">
                  <a:moveTo>
                    <a:pt x="0" y="26"/>
                  </a:moveTo>
                  <a:lnTo>
                    <a:pt x="10" y="26"/>
                  </a:lnTo>
                  <a:lnTo>
                    <a:pt x="10" y="21"/>
                  </a:lnTo>
                  <a:lnTo>
                    <a:pt x="10" y="21"/>
                  </a:lnTo>
                  <a:lnTo>
                    <a:pt x="10" y="16"/>
                  </a:lnTo>
                  <a:lnTo>
                    <a:pt x="10" y="16"/>
                  </a:lnTo>
                  <a:lnTo>
                    <a:pt x="5" y="0"/>
                  </a:lnTo>
                </a:path>
              </a:pathLst>
            </a:custGeom>
            <a:noFill/>
            <a:ln w="6480">
              <a:solidFill>
                <a:srgbClr val="ffff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1252" name=""/>
            <p:cNvSpPr/>
            <p:nvPr/>
          </p:nvSpPr>
          <p:spPr>
            <a:xfrm flipV="1">
              <a:off x="7714800" y="2797560"/>
              <a:ext cx="67320" cy="17280"/>
            </a:xfrm>
            <a:prstGeom prst="line">
              <a:avLst/>
            </a:prstGeom>
            <a:ln w="6480">
              <a:solidFill>
                <a:srgbClr val="ffffff"/>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253" name=""/>
            <p:cNvSpPr/>
            <p:nvPr/>
          </p:nvSpPr>
          <p:spPr>
            <a:xfrm>
              <a:off x="7765920" y="2778480"/>
              <a:ext cx="16200" cy="18720"/>
            </a:xfrm>
            <a:custGeom>
              <a:avLst/>
              <a:gdLst/>
              <a:ahLst/>
              <a:rect l="l" t="t" r="r" b="b"/>
              <a:pathLst>
                <a:path w="10" h="11">
                  <a:moveTo>
                    <a:pt x="10" y="11"/>
                  </a:moveTo>
                  <a:lnTo>
                    <a:pt x="10" y="5"/>
                  </a:lnTo>
                  <a:lnTo>
                    <a:pt x="5" y="5"/>
                  </a:lnTo>
                  <a:lnTo>
                    <a:pt x="0" y="0"/>
                  </a:lnTo>
                </a:path>
              </a:pathLst>
            </a:custGeom>
            <a:noFill/>
            <a:ln w="648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1254" name=""/>
            <p:cNvSpPr/>
            <p:nvPr/>
          </p:nvSpPr>
          <p:spPr>
            <a:xfrm>
              <a:off x="7765920" y="2778480"/>
              <a:ext cx="1440" cy="1440"/>
            </a:xfrm>
            <a:prstGeom prst="rect">
              <a:avLst/>
            </a:prstGeom>
            <a:noFill/>
            <a:ln w="648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255" name=""/>
            <p:cNvSpPr/>
            <p:nvPr/>
          </p:nvSpPr>
          <p:spPr>
            <a:xfrm>
              <a:off x="7723080" y="2761200"/>
              <a:ext cx="42480" cy="17280"/>
            </a:xfrm>
            <a:custGeom>
              <a:avLst/>
              <a:gdLst/>
              <a:ahLst/>
              <a:rect l="l" t="t" r="r" b="b"/>
              <a:pathLst>
                <a:path w="26" h="10">
                  <a:moveTo>
                    <a:pt x="26" y="10"/>
                  </a:moveTo>
                  <a:lnTo>
                    <a:pt x="21" y="10"/>
                  </a:lnTo>
                  <a:lnTo>
                    <a:pt x="0" y="5"/>
                  </a:lnTo>
                  <a:lnTo>
                    <a:pt x="0" y="0"/>
                  </a:lnTo>
                  <a:lnTo>
                    <a:pt x="5" y="0"/>
                  </a:lnTo>
                </a:path>
              </a:pathLst>
            </a:custGeom>
            <a:no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256" name=""/>
            <p:cNvSpPr/>
            <p:nvPr/>
          </p:nvSpPr>
          <p:spPr>
            <a:xfrm>
              <a:off x="7731000" y="2761200"/>
              <a:ext cx="7920" cy="1440"/>
            </a:xfrm>
            <a:prstGeom prst="rect">
              <a:avLst/>
            </a:prstGeom>
            <a:noFill/>
            <a:ln w="648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257" name=""/>
            <p:cNvSpPr/>
            <p:nvPr/>
          </p:nvSpPr>
          <p:spPr>
            <a:xfrm>
              <a:off x="7739280" y="2761200"/>
              <a:ext cx="1800" cy="1440"/>
            </a:xfrm>
            <a:prstGeom prst="rect">
              <a:avLst/>
            </a:prstGeom>
            <a:noFill/>
            <a:ln w="648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258" name=""/>
            <p:cNvSpPr/>
            <p:nvPr/>
          </p:nvSpPr>
          <p:spPr>
            <a:xfrm>
              <a:off x="7739280" y="2761200"/>
              <a:ext cx="9720" cy="44640"/>
            </a:xfrm>
            <a:custGeom>
              <a:avLst/>
              <a:gdLst/>
              <a:ahLst/>
              <a:rect l="l" t="t" r="r" b="b"/>
              <a:pathLst>
                <a:path w="6" h="26">
                  <a:moveTo>
                    <a:pt x="0" y="0"/>
                  </a:moveTo>
                  <a:lnTo>
                    <a:pt x="0" y="10"/>
                  </a:lnTo>
                  <a:lnTo>
                    <a:pt x="0" y="10"/>
                  </a:lnTo>
                  <a:lnTo>
                    <a:pt x="6" y="26"/>
                  </a:lnTo>
                </a:path>
              </a:pathLst>
            </a:custGeom>
            <a:noFill/>
            <a:ln w="6480">
              <a:solidFill>
                <a:srgbClr val="ffffff"/>
              </a:solidFill>
              <a:round/>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1259" name=""/>
            <p:cNvSpPr/>
            <p:nvPr/>
          </p:nvSpPr>
          <p:spPr>
            <a:xfrm>
              <a:off x="7808400" y="2714400"/>
              <a:ext cx="16200" cy="27360"/>
            </a:xfrm>
            <a:custGeom>
              <a:avLst/>
              <a:gdLst/>
              <a:ahLst/>
              <a:rect l="l" t="t" r="r" b="b"/>
              <a:pathLst>
                <a:path w="10" h="16">
                  <a:moveTo>
                    <a:pt x="0" y="5"/>
                  </a:moveTo>
                  <a:lnTo>
                    <a:pt x="0" y="11"/>
                  </a:lnTo>
                  <a:lnTo>
                    <a:pt x="5" y="16"/>
                  </a:lnTo>
                  <a:lnTo>
                    <a:pt x="10" y="11"/>
                  </a:lnTo>
                  <a:lnTo>
                    <a:pt x="10" y="0"/>
                  </a:lnTo>
                </a:path>
              </a:pathLst>
            </a:custGeom>
            <a:noFill/>
            <a:ln w="648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1260" name=""/>
            <p:cNvSpPr/>
            <p:nvPr/>
          </p:nvSpPr>
          <p:spPr>
            <a:xfrm>
              <a:off x="7883640" y="2814840"/>
              <a:ext cx="77400" cy="184320"/>
            </a:xfrm>
            <a:custGeom>
              <a:avLst/>
              <a:gdLst/>
              <a:ahLst/>
              <a:rect l="l" t="t" r="r" b="b"/>
              <a:pathLst>
                <a:path w="47" h="106">
                  <a:moveTo>
                    <a:pt x="0" y="0"/>
                  </a:moveTo>
                  <a:lnTo>
                    <a:pt x="16" y="27"/>
                  </a:lnTo>
                  <a:lnTo>
                    <a:pt x="26" y="48"/>
                  </a:lnTo>
                  <a:lnTo>
                    <a:pt x="36" y="64"/>
                  </a:lnTo>
                  <a:lnTo>
                    <a:pt x="47" y="69"/>
                  </a:lnTo>
                  <a:lnTo>
                    <a:pt x="47" y="75"/>
                  </a:lnTo>
                  <a:lnTo>
                    <a:pt x="41" y="80"/>
                  </a:lnTo>
                  <a:lnTo>
                    <a:pt x="41" y="106"/>
                  </a:lnTo>
                  <a:lnTo>
                    <a:pt x="41" y="106"/>
                  </a:lnTo>
                </a:path>
              </a:pathLst>
            </a:custGeom>
            <a:no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61" name=""/>
            <p:cNvSpPr/>
            <p:nvPr/>
          </p:nvSpPr>
          <p:spPr>
            <a:xfrm>
              <a:off x="7867440" y="2778480"/>
              <a:ext cx="59040" cy="138960"/>
            </a:xfrm>
            <a:custGeom>
              <a:avLst/>
              <a:gdLst/>
              <a:ahLst/>
              <a:rect l="l" t="t" r="r" b="b"/>
              <a:pathLst>
                <a:path w="36" h="80">
                  <a:moveTo>
                    <a:pt x="36" y="69"/>
                  </a:moveTo>
                  <a:lnTo>
                    <a:pt x="26" y="74"/>
                  </a:lnTo>
                  <a:lnTo>
                    <a:pt x="10" y="80"/>
                  </a:lnTo>
                  <a:lnTo>
                    <a:pt x="0" y="48"/>
                  </a:lnTo>
                  <a:lnTo>
                    <a:pt x="5" y="37"/>
                  </a:lnTo>
                  <a:lnTo>
                    <a:pt x="5" y="16"/>
                  </a:lnTo>
                  <a:lnTo>
                    <a:pt x="5" y="5"/>
                  </a:lnTo>
                  <a:lnTo>
                    <a:pt x="5" y="5"/>
                  </a:lnTo>
                  <a:lnTo>
                    <a:pt x="0" y="11"/>
                  </a:lnTo>
                  <a:lnTo>
                    <a:pt x="5" y="0"/>
                  </a:lnTo>
                  <a:lnTo>
                    <a:pt x="10" y="0"/>
                  </a:lnTo>
                </a:path>
              </a:pathLst>
            </a:custGeom>
            <a:no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62" name=""/>
            <p:cNvSpPr/>
            <p:nvPr/>
          </p:nvSpPr>
          <p:spPr>
            <a:xfrm>
              <a:off x="7918200" y="2750760"/>
              <a:ext cx="24480" cy="19080"/>
            </a:xfrm>
            <a:custGeom>
              <a:avLst/>
              <a:gdLst/>
              <a:ahLst/>
              <a:rect l="l" t="t" r="r" b="b"/>
              <a:pathLst>
                <a:path w="15" h="11">
                  <a:moveTo>
                    <a:pt x="0" y="11"/>
                  </a:moveTo>
                  <a:lnTo>
                    <a:pt x="15" y="11"/>
                  </a:lnTo>
                  <a:lnTo>
                    <a:pt x="15" y="6"/>
                  </a:lnTo>
                  <a:lnTo>
                    <a:pt x="15" y="0"/>
                  </a:lnTo>
                </a:path>
              </a:pathLst>
            </a:custGeom>
            <a:noFill/>
            <a:ln w="648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263" name=""/>
            <p:cNvSpPr/>
            <p:nvPr/>
          </p:nvSpPr>
          <p:spPr>
            <a:xfrm>
              <a:off x="7883640" y="2761200"/>
              <a:ext cx="7920" cy="1440"/>
            </a:xfrm>
            <a:prstGeom prst="line">
              <a:avLst/>
            </a:prstGeom>
            <a:ln w="648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264" name=""/>
            <p:cNvSpPr/>
            <p:nvPr/>
          </p:nvSpPr>
          <p:spPr>
            <a:xfrm>
              <a:off x="7867440" y="2714400"/>
              <a:ext cx="75240" cy="46800"/>
            </a:xfrm>
            <a:custGeom>
              <a:avLst/>
              <a:gdLst/>
              <a:ahLst/>
              <a:rect l="l" t="t" r="r" b="b"/>
              <a:pathLst>
                <a:path w="46" h="27">
                  <a:moveTo>
                    <a:pt x="46" y="5"/>
                  </a:moveTo>
                  <a:lnTo>
                    <a:pt x="41" y="5"/>
                  </a:lnTo>
                  <a:lnTo>
                    <a:pt x="41" y="11"/>
                  </a:lnTo>
                  <a:lnTo>
                    <a:pt x="36" y="11"/>
                  </a:lnTo>
                  <a:lnTo>
                    <a:pt x="36" y="5"/>
                  </a:lnTo>
                  <a:lnTo>
                    <a:pt x="31" y="5"/>
                  </a:lnTo>
                  <a:lnTo>
                    <a:pt x="26" y="5"/>
                  </a:lnTo>
                  <a:lnTo>
                    <a:pt x="26" y="0"/>
                  </a:lnTo>
                  <a:lnTo>
                    <a:pt x="20" y="0"/>
                  </a:lnTo>
                  <a:lnTo>
                    <a:pt x="15" y="0"/>
                  </a:lnTo>
                  <a:lnTo>
                    <a:pt x="10" y="5"/>
                  </a:lnTo>
                  <a:lnTo>
                    <a:pt x="5" y="16"/>
                  </a:lnTo>
                  <a:lnTo>
                    <a:pt x="0" y="27"/>
                  </a:lnTo>
                </a:path>
              </a:pathLst>
            </a:custGeom>
            <a:noFill/>
            <a:ln w="648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1265" name=""/>
            <p:cNvSpPr/>
            <p:nvPr/>
          </p:nvSpPr>
          <p:spPr>
            <a:xfrm>
              <a:off x="7867440" y="2714400"/>
              <a:ext cx="7920" cy="8640"/>
            </a:xfrm>
            <a:custGeom>
              <a:avLst/>
              <a:gdLst/>
              <a:ahLst/>
              <a:rect l="l" t="t" r="r" b="b"/>
              <a:pathLst>
                <a:path w="5" h="5">
                  <a:moveTo>
                    <a:pt x="0" y="0"/>
                  </a:moveTo>
                  <a:lnTo>
                    <a:pt x="5" y="5"/>
                  </a:lnTo>
                  <a:lnTo>
                    <a:pt x="0" y="0"/>
                  </a:lnTo>
                </a:path>
              </a:pathLst>
            </a:custGeom>
            <a:no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266" name=""/>
            <p:cNvSpPr/>
            <p:nvPr/>
          </p:nvSpPr>
          <p:spPr>
            <a:xfrm flipH="1">
              <a:off x="7596360" y="3130200"/>
              <a:ext cx="40680" cy="1440"/>
            </a:xfrm>
            <a:prstGeom prst="line">
              <a:avLst/>
            </a:prstGeom>
            <a:ln w="648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267" name=""/>
            <p:cNvSpPr/>
            <p:nvPr/>
          </p:nvSpPr>
          <p:spPr>
            <a:xfrm>
              <a:off x="7519320" y="2694960"/>
              <a:ext cx="136080" cy="92160"/>
            </a:xfrm>
            <a:custGeom>
              <a:avLst/>
              <a:gdLst/>
              <a:ahLst/>
              <a:rect l="l" t="t" r="r" b="b"/>
              <a:pathLst>
                <a:path w="83" h="53">
                  <a:moveTo>
                    <a:pt x="78" y="16"/>
                  </a:moveTo>
                  <a:lnTo>
                    <a:pt x="78" y="0"/>
                  </a:lnTo>
                  <a:lnTo>
                    <a:pt x="83" y="6"/>
                  </a:lnTo>
                  <a:lnTo>
                    <a:pt x="78" y="16"/>
                  </a:lnTo>
                  <a:lnTo>
                    <a:pt x="52" y="38"/>
                  </a:lnTo>
                  <a:lnTo>
                    <a:pt x="36" y="32"/>
                  </a:lnTo>
                  <a:lnTo>
                    <a:pt x="31" y="43"/>
                  </a:lnTo>
                  <a:lnTo>
                    <a:pt x="0" y="53"/>
                  </a:lnTo>
                </a:path>
              </a:pathLst>
            </a:custGeom>
            <a:noFill/>
            <a:ln w="648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268" name=""/>
            <p:cNvSpPr/>
            <p:nvPr/>
          </p:nvSpPr>
          <p:spPr>
            <a:xfrm>
              <a:off x="8053200" y="2004480"/>
              <a:ext cx="119520" cy="220680"/>
            </a:xfrm>
            <a:custGeom>
              <a:avLst/>
              <a:gdLst/>
              <a:ahLst/>
              <a:rect l="l" t="t" r="r" b="b"/>
              <a:pathLst>
                <a:path w="73" h="127">
                  <a:moveTo>
                    <a:pt x="0" y="0"/>
                  </a:moveTo>
                  <a:lnTo>
                    <a:pt x="36" y="79"/>
                  </a:lnTo>
                  <a:lnTo>
                    <a:pt x="73" y="106"/>
                  </a:lnTo>
                  <a:lnTo>
                    <a:pt x="67" y="127"/>
                  </a:lnTo>
                </a:path>
              </a:pathLst>
            </a:custGeom>
            <a:no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69" name=""/>
            <p:cNvSpPr/>
            <p:nvPr/>
          </p:nvSpPr>
          <p:spPr>
            <a:xfrm>
              <a:off x="7961040" y="2538360"/>
              <a:ext cx="16200" cy="1800"/>
            </a:xfrm>
            <a:custGeom>
              <a:avLst/>
              <a:gdLst/>
              <a:ahLst/>
              <a:rect l="l" t="t" r="r" b="b"/>
              <a:pathLst>
                <a:path w="10" h="0">
                  <a:moveTo>
                    <a:pt x="10" y="0"/>
                  </a:moveTo>
                  <a:lnTo>
                    <a:pt x="10" y="0"/>
                  </a:lnTo>
                  <a:lnTo>
                    <a:pt x="5" y="0"/>
                  </a:lnTo>
                  <a:lnTo>
                    <a:pt x="0" y="0"/>
                  </a:lnTo>
                </a:path>
              </a:pathLst>
            </a:custGeom>
            <a:noFill/>
            <a:ln w="648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270" name=""/>
            <p:cNvSpPr/>
            <p:nvPr/>
          </p:nvSpPr>
          <p:spPr>
            <a:xfrm>
              <a:off x="7926480" y="2538360"/>
              <a:ext cx="34560" cy="19080"/>
            </a:xfrm>
            <a:custGeom>
              <a:avLst/>
              <a:gdLst/>
              <a:ahLst/>
              <a:rect l="l" t="t" r="r" b="b"/>
              <a:pathLst>
                <a:path w="21" h="11">
                  <a:moveTo>
                    <a:pt x="21" y="0"/>
                  </a:moveTo>
                  <a:lnTo>
                    <a:pt x="15" y="0"/>
                  </a:lnTo>
                  <a:lnTo>
                    <a:pt x="5" y="11"/>
                  </a:lnTo>
                  <a:lnTo>
                    <a:pt x="0" y="11"/>
                  </a:lnTo>
                </a:path>
              </a:pathLst>
            </a:custGeom>
            <a:noFill/>
            <a:ln w="648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271" name=""/>
            <p:cNvSpPr/>
            <p:nvPr/>
          </p:nvSpPr>
          <p:spPr>
            <a:xfrm>
              <a:off x="7841160" y="2557800"/>
              <a:ext cx="101520" cy="111240"/>
            </a:xfrm>
            <a:custGeom>
              <a:avLst/>
              <a:gdLst/>
              <a:ahLst/>
              <a:rect l="l" t="t" r="r" b="b"/>
              <a:pathLst>
                <a:path w="62" h="64">
                  <a:moveTo>
                    <a:pt x="52" y="0"/>
                  </a:moveTo>
                  <a:lnTo>
                    <a:pt x="57" y="26"/>
                  </a:lnTo>
                  <a:lnTo>
                    <a:pt x="57" y="32"/>
                  </a:lnTo>
                  <a:lnTo>
                    <a:pt x="62" y="53"/>
                  </a:lnTo>
                  <a:lnTo>
                    <a:pt x="36" y="64"/>
                  </a:lnTo>
                  <a:lnTo>
                    <a:pt x="0" y="58"/>
                  </a:lnTo>
                  <a:lnTo>
                    <a:pt x="5" y="53"/>
                  </a:lnTo>
                </a:path>
              </a:pathLst>
            </a:custGeom>
            <a:no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72" name=""/>
            <p:cNvSpPr/>
            <p:nvPr/>
          </p:nvSpPr>
          <p:spPr>
            <a:xfrm>
              <a:off x="7841160" y="2613240"/>
              <a:ext cx="7920" cy="36360"/>
            </a:xfrm>
            <a:custGeom>
              <a:avLst/>
              <a:gdLst/>
              <a:ahLst/>
              <a:rect l="l" t="t" r="r" b="b"/>
              <a:pathLst>
                <a:path w="5" h="21">
                  <a:moveTo>
                    <a:pt x="5" y="21"/>
                  </a:moveTo>
                  <a:lnTo>
                    <a:pt x="5" y="21"/>
                  </a:lnTo>
                  <a:lnTo>
                    <a:pt x="0" y="10"/>
                  </a:lnTo>
                  <a:lnTo>
                    <a:pt x="0" y="0"/>
                  </a:lnTo>
                </a:path>
              </a:pathLst>
            </a:custGeom>
            <a:noFill/>
            <a:ln w="648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1273" name=""/>
            <p:cNvSpPr/>
            <p:nvPr/>
          </p:nvSpPr>
          <p:spPr>
            <a:xfrm>
              <a:off x="7816680" y="2602440"/>
              <a:ext cx="24480" cy="10440"/>
            </a:xfrm>
            <a:custGeom>
              <a:avLst/>
              <a:gdLst/>
              <a:ahLst/>
              <a:rect l="l" t="t" r="r" b="b"/>
              <a:pathLst>
                <a:path w="15" h="6">
                  <a:moveTo>
                    <a:pt x="15" y="6"/>
                  </a:moveTo>
                  <a:lnTo>
                    <a:pt x="15" y="0"/>
                  </a:lnTo>
                  <a:lnTo>
                    <a:pt x="10" y="0"/>
                  </a:lnTo>
                  <a:lnTo>
                    <a:pt x="0" y="0"/>
                  </a:lnTo>
                </a:path>
              </a:pathLst>
            </a:custGeom>
            <a:noFill/>
            <a:ln w="648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1274" name=""/>
            <p:cNvSpPr/>
            <p:nvPr/>
          </p:nvSpPr>
          <p:spPr>
            <a:xfrm>
              <a:off x="7765920" y="2602440"/>
              <a:ext cx="50760" cy="10440"/>
            </a:xfrm>
            <a:custGeom>
              <a:avLst/>
              <a:gdLst/>
              <a:ahLst/>
              <a:rect l="l" t="t" r="r" b="b"/>
              <a:pathLst>
                <a:path w="31" h="6">
                  <a:moveTo>
                    <a:pt x="31" y="0"/>
                  </a:moveTo>
                  <a:lnTo>
                    <a:pt x="26" y="0"/>
                  </a:lnTo>
                  <a:lnTo>
                    <a:pt x="10" y="6"/>
                  </a:lnTo>
                  <a:lnTo>
                    <a:pt x="0" y="6"/>
                  </a:lnTo>
                </a:path>
              </a:pathLst>
            </a:custGeom>
            <a:noFill/>
            <a:ln w="648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1275" name=""/>
            <p:cNvSpPr/>
            <p:nvPr/>
          </p:nvSpPr>
          <p:spPr>
            <a:xfrm>
              <a:off x="7757640" y="2613240"/>
              <a:ext cx="7920" cy="8640"/>
            </a:xfrm>
            <a:custGeom>
              <a:avLst/>
              <a:gdLst/>
              <a:ahLst/>
              <a:rect l="l" t="t" r="r" b="b"/>
              <a:pathLst>
                <a:path w="5" h="5">
                  <a:moveTo>
                    <a:pt x="5" y="0"/>
                  </a:moveTo>
                  <a:lnTo>
                    <a:pt x="0" y="0"/>
                  </a:lnTo>
                  <a:lnTo>
                    <a:pt x="0" y="5"/>
                  </a:lnTo>
                  <a:lnTo>
                    <a:pt x="0" y="5"/>
                  </a:lnTo>
                </a:path>
              </a:pathLst>
            </a:custGeom>
            <a:no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276" name=""/>
            <p:cNvSpPr/>
            <p:nvPr/>
          </p:nvSpPr>
          <p:spPr>
            <a:xfrm>
              <a:off x="7401600" y="2621880"/>
              <a:ext cx="356040" cy="147960"/>
            </a:xfrm>
            <a:custGeom>
              <a:avLst/>
              <a:gdLst/>
              <a:ahLst/>
              <a:rect l="l" t="t" r="r" b="b"/>
              <a:pathLst>
                <a:path w="217" h="85">
                  <a:moveTo>
                    <a:pt x="217" y="0"/>
                  </a:moveTo>
                  <a:lnTo>
                    <a:pt x="196" y="27"/>
                  </a:lnTo>
                  <a:lnTo>
                    <a:pt x="186" y="27"/>
                  </a:lnTo>
                  <a:lnTo>
                    <a:pt x="186" y="32"/>
                  </a:lnTo>
                  <a:lnTo>
                    <a:pt x="181" y="64"/>
                  </a:lnTo>
                  <a:lnTo>
                    <a:pt x="160" y="69"/>
                  </a:lnTo>
                  <a:lnTo>
                    <a:pt x="144" y="69"/>
                  </a:lnTo>
                  <a:lnTo>
                    <a:pt x="124" y="69"/>
                  </a:lnTo>
                  <a:lnTo>
                    <a:pt x="108" y="69"/>
                  </a:lnTo>
                  <a:lnTo>
                    <a:pt x="62" y="80"/>
                  </a:lnTo>
                  <a:lnTo>
                    <a:pt x="36" y="74"/>
                  </a:lnTo>
                  <a:lnTo>
                    <a:pt x="31" y="74"/>
                  </a:lnTo>
                  <a:lnTo>
                    <a:pt x="15" y="74"/>
                  </a:lnTo>
                  <a:lnTo>
                    <a:pt x="0" y="85"/>
                  </a:lnTo>
                </a:path>
              </a:pathLst>
            </a:custGeom>
            <a:no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77" name=""/>
            <p:cNvSpPr/>
            <p:nvPr/>
          </p:nvSpPr>
          <p:spPr>
            <a:xfrm flipH="1" flipV="1">
              <a:off x="7849440" y="2649960"/>
              <a:ext cx="9360" cy="18720"/>
            </a:xfrm>
            <a:prstGeom prst="line">
              <a:avLst/>
            </a:prstGeom>
            <a:ln w="6480">
              <a:solidFill>
                <a:srgbClr val="ffffff"/>
              </a:solidFill>
              <a:miter/>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1278" name=""/>
            <p:cNvSpPr/>
            <p:nvPr/>
          </p:nvSpPr>
          <p:spPr>
            <a:xfrm>
              <a:off x="7342200" y="2658600"/>
              <a:ext cx="498960" cy="259200"/>
            </a:xfrm>
            <a:custGeom>
              <a:avLst/>
              <a:gdLst/>
              <a:ahLst/>
              <a:rect l="l" t="t" r="r" b="b"/>
              <a:pathLst>
                <a:path w="304" h="149">
                  <a:moveTo>
                    <a:pt x="304" y="0"/>
                  </a:moveTo>
                  <a:lnTo>
                    <a:pt x="217" y="48"/>
                  </a:lnTo>
                  <a:lnTo>
                    <a:pt x="191" y="53"/>
                  </a:lnTo>
                  <a:lnTo>
                    <a:pt x="180" y="48"/>
                  </a:lnTo>
                  <a:lnTo>
                    <a:pt x="170" y="48"/>
                  </a:lnTo>
                  <a:lnTo>
                    <a:pt x="160" y="53"/>
                  </a:lnTo>
                  <a:lnTo>
                    <a:pt x="144" y="53"/>
                  </a:lnTo>
                  <a:lnTo>
                    <a:pt x="124" y="59"/>
                  </a:lnTo>
                  <a:lnTo>
                    <a:pt x="98" y="59"/>
                  </a:lnTo>
                  <a:lnTo>
                    <a:pt x="77" y="59"/>
                  </a:lnTo>
                  <a:lnTo>
                    <a:pt x="87" y="80"/>
                  </a:lnTo>
                  <a:lnTo>
                    <a:pt x="67" y="64"/>
                  </a:lnTo>
                  <a:lnTo>
                    <a:pt x="56" y="64"/>
                  </a:lnTo>
                  <a:lnTo>
                    <a:pt x="51" y="59"/>
                  </a:lnTo>
                  <a:lnTo>
                    <a:pt x="36" y="69"/>
                  </a:lnTo>
                  <a:lnTo>
                    <a:pt x="26" y="59"/>
                  </a:lnTo>
                  <a:lnTo>
                    <a:pt x="15" y="53"/>
                  </a:lnTo>
                  <a:lnTo>
                    <a:pt x="15" y="64"/>
                  </a:lnTo>
                  <a:lnTo>
                    <a:pt x="10" y="69"/>
                  </a:lnTo>
                  <a:lnTo>
                    <a:pt x="0" y="85"/>
                  </a:lnTo>
                  <a:lnTo>
                    <a:pt x="20" y="149"/>
                  </a:lnTo>
                  <a:lnTo>
                    <a:pt x="51" y="143"/>
                  </a:lnTo>
                  <a:lnTo>
                    <a:pt x="113" y="149"/>
                  </a:lnTo>
                  <a:lnTo>
                    <a:pt x="134" y="149"/>
                  </a:lnTo>
                  <a:lnTo>
                    <a:pt x="155" y="149"/>
                  </a:lnTo>
                  <a:lnTo>
                    <a:pt x="155" y="138"/>
                  </a:lnTo>
                  <a:lnTo>
                    <a:pt x="206" y="127"/>
                  </a:lnTo>
                  <a:lnTo>
                    <a:pt x="206" y="143"/>
                  </a:lnTo>
                  <a:lnTo>
                    <a:pt x="232" y="133"/>
                  </a:lnTo>
                  <a:lnTo>
                    <a:pt x="242" y="149"/>
                  </a:lnTo>
                </a:path>
              </a:pathLst>
            </a:custGeom>
            <a:no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79" name=""/>
            <p:cNvSpPr/>
            <p:nvPr/>
          </p:nvSpPr>
          <p:spPr>
            <a:xfrm>
              <a:off x="7731000" y="2769840"/>
              <a:ext cx="18000" cy="1440"/>
            </a:xfrm>
            <a:custGeom>
              <a:avLst/>
              <a:gdLst/>
              <a:ahLst/>
              <a:rect l="l" t="t" r="r" b="b"/>
              <a:pathLst>
                <a:path w="11" h="0">
                  <a:moveTo>
                    <a:pt x="0" y="0"/>
                  </a:moveTo>
                  <a:lnTo>
                    <a:pt x="5" y="0"/>
                  </a:lnTo>
                  <a:lnTo>
                    <a:pt x="5" y="0"/>
                  </a:lnTo>
                  <a:lnTo>
                    <a:pt x="11" y="0"/>
                  </a:lnTo>
                </a:path>
              </a:pathLst>
            </a:custGeom>
            <a:noFill/>
            <a:ln w="648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280" name=""/>
            <p:cNvSpPr/>
            <p:nvPr/>
          </p:nvSpPr>
          <p:spPr>
            <a:xfrm>
              <a:off x="7749360" y="2769840"/>
              <a:ext cx="7920" cy="17280"/>
            </a:xfrm>
            <a:custGeom>
              <a:avLst/>
              <a:gdLst/>
              <a:ahLst/>
              <a:rect l="l" t="t" r="r" b="b"/>
              <a:pathLst>
                <a:path w="5" h="10">
                  <a:moveTo>
                    <a:pt x="0" y="0"/>
                  </a:moveTo>
                  <a:lnTo>
                    <a:pt x="5" y="5"/>
                  </a:lnTo>
                  <a:lnTo>
                    <a:pt x="5" y="10"/>
                  </a:lnTo>
                  <a:lnTo>
                    <a:pt x="5" y="10"/>
                  </a:lnTo>
                </a:path>
              </a:pathLst>
            </a:custGeom>
            <a:no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281" name=""/>
            <p:cNvSpPr/>
            <p:nvPr/>
          </p:nvSpPr>
          <p:spPr>
            <a:xfrm>
              <a:off x="7731000" y="2787120"/>
              <a:ext cx="67320" cy="130320"/>
            </a:xfrm>
            <a:custGeom>
              <a:avLst/>
              <a:gdLst/>
              <a:ahLst/>
              <a:rect l="l" t="t" r="r" b="b"/>
              <a:pathLst>
                <a:path w="41" h="75">
                  <a:moveTo>
                    <a:pt x="16" y="0"/>
                  </a:moveTo>
                  <a:lnTo>
                    <a:pt x="31" y="6"/>
                  </a:lnTo>
                  <a:lnTo>
                    <a:pt x="41" y="11"/>
                  </a:lnTo>
                  <a:lnTo>
                    <a:pt x="36" y="22"/>
                  </a:lnTo>
                  <a:lnTo>
                    <a:pt x="21" y="27"/>
                  </a:lnTo>
                  <a:lnTo>
                    <a:pt x="5" y="53"/>
                  </a:lnTo>
                  <a:lnTo>
                    <a:pt x="0" y="59"/>
                  </a:lnTo>
                  <a:lnTo>
                    <a:pt x="11" y="75"/>
                  </a:lnTo>
                </a:path>
              </a:pathLst>
            </a:custGeom>
            <a:no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2" name=""/>
            <p:cNvSpPr/>
            <p:nvPr/>
          </p:nvSpPr>
          <p:spPr>
            <a:xfrm>
              <a:off x="7324560" y="2907360"/>
              <a:ext cx="398520" cy="212040"/>
            </a:xfrm>
            <a:custGeom>
              <a:avLst/>
              <a:gdLst/>
              <a:ahLst/>
              <a:rect l="l" t="t" r="r" b="b"/>
              <a:pathLst>
                <a:path w="243" h="122">
                  <a:moveTo>
                    <a:pt x="0" y="11"/>
                  </a:moveTo>
                  <a:lnTo>
                    <a:pt x="31" y="6"/>
                  </a:lnTo>
                  <a:lnTo>
                    <a:pt x="37" y="22"/>
                  </a:lnTo>
                  <a:lnTo>
                    <a:pt x="42" y="37"/>
                  </a:lnTo>
                  <a:lnTo>
                    <a:pt x="104" y="32"/>
                  </a:lnTo>
                  <a:lnTo>
                    <a:pt x="129" y="37"/>
                  </a:lnTo>
                  <a:lnTo>
                    <a:pt x="160" y="37"/>
                  </a:lnTo>
                  <a:lnTo>
                    <a:pt x="166" y="16"/>
                  </a:lnTo>
                  <a:lnTo>
                    <a:pt x="217" y="0"/>
                  </a:lnTo>
                  <a:lnTo>
                    <a:pt x="222" y="0"/>
                  </a:lnTo>
                  <a:lnTo>
                    <a:pt x="228" y="11"/>
                  </a:lnTo>
                  <a:lnTo>
                    <a:pt x="228" y="16"/>
                  </a:lnTo>
                  <a:lnTo>
                    <a:pt x="228" y="37"/>
                  </a:lnTo>
                  <a:lnTo>
                    <a:pt x="233" y="59"/>
                  </a:lnTo>
                  <a:lnTo>
                    <a:pt x="233" y="75"/>
                  </a:lnTo>
                  <a:lnTo>
                    <a:pt x="238" y="112"/>
                  </a:lnTo>
                  <a:lnTo>
                    <a:pt x="243" y="122"/>
                  </a:lnTo>
                </a:path>
              </a:pathLst>
            </a:custGeom>
            <a:no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3" name=""/>
            <p:cNvSpPr/>
            <p:nvPr/>
          </p:nvSpPr>
          <p:spPr>
            <a:xfrm>
              <a:off x="7503120" y="2971440"/>
              <a:ext cx="203400" cy="158400"/>
            </a:xfrm>
            <a:custGeom>
              <a:avLst/>
              <a:gdLst/>
              <a:ahLst/>
              <a:rect l="l" t="t" r="r" b="b"/>
              <a:pathLst>
                <a:path w="124" h="91">
                  <a:moveTo>
                    <a:pt x="124" y="43"/>
                  </a:moveTo>
                  <a:lnTo>
                    <a:pt x="82" y="22"/>
                  </a:lnTo>
                  <a:lnTo>
                    <a:pt x="82" y="16"/>
                  </a:lnTo>
                  <a:lnTo>
                    <a:pt x="77" y="16"/>
                  </a:lnTo>
                  <a:lnTo>
                    <a:pt x="67" y="0"/>
                  </a:lnTo>
                  <a:lnTo>
                    <a:pt x="57" y="0"/>
                  </a:lnTo>
                  <a:lnTo>
                    <a:pt x="51" y="6"/>
                  </a:lnTo>
                  <a:lnTo>
                    <a:pt x="20" y="6"/>
                  </a:lnTo>
                  <a:lnTo>
                    <a:pt x="0" y="0"/>
                  </a:lnTo>
                  <a:lnTo>
                    <a:pt x="31" y="48"/>
                  </a:lnTo>
                  <a:lnTo>
                    <a:pt x="57" y="91"/>
                  </a:lnTo>
                </a:path>
              </a:pathLst>
            </a:custGeom>
            <a:no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284" name=""/>
          <p:cNvSpPr/>
          <p:nvPr/>
        </p:nvSpPr>
        <p:spPr>
          <a:xfrm flipH="1" flipV="1">
            <a:off x="7797600" y="2935080"/>
            <a:ext cx="36360" cy="74520"/>
          </a:xfrm>
          <a:prstGeom prst="line">
            <a:avLst/>
          </a:prstGeom>
          <a:ln w="7920">
            <a:solidFill>
              <a:srgbClr val="ffff00"/>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285" name=""/>
          <p:cNvSpPr/>
          <p:nvPr/>
        </p:nvSpPr>
        <p:spPr>
          <a:xfrm>
            <a:off x="7797960" y="2946240"/>
            <a:ext cx="27000" cy="63720"/>
          </a:xfrm>
          <a:prstGeom prst="line">
            <a:avLst/>
          </a:prstGeom>
          <a:ln w="7920">
            <a:solidFill>
              <a:srgbClr val="ffff00"/>
            </a:solidFill>
            <a:miter/>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1286" name=""/>
          <p:cNvSpPr/>
          <p:nvPr/>
        </p:nvSpPr>
        <p:spPr>
          <a:xfrm>
            <a:off x="7808760" y="2706840"/>
            <a:ext cx="76320" cy="91800"/>
          </a:xfrm>
          <a:custGeom>
            <a:avLst/>
            <a:gdLst/>
            <a:ahLst/>
            <a:rect l="l" t="t" r="r" b="b"/>
            <a:pathLst>
              <a:path w="46" h="53">
                <a:moveTo>
                  <a:pt x="36" y="0"/>
                </a:moveTo>
                <a:lnTo>
                  <a:pt x="41" y="5"/>
                </a:lnTo>
                <a:lnTo>
                  <a:pt x="46" y="5"/>
                </a:lnTo>
                <a:lnTo>
                  <a:pt x="46" y="0"/>
                </a:lnTo>
                <a:lnTo>
                  <a:pt x="36" y="0"/>
                </a:lnTo>
                <a:lnTo>
                  <a:pt x="20" y="32"/>
                </a:lnTo>
                <a:lnTo>
                  <a:pt x="20" y="37"/>
                </a:lnTo>
                <a:lnTo>
                  <a:pt x="0" y="53"/>
                </a:lnTo>
              </a:path>
            </a:pathLst>
          </a:custGeom>
          <a:noFill/>
          <a:ln w="792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287" name=""/>
          <p:cNvSpPr/>
          <p:nvPr/>
        </p:nvSpPr>
        <p:spPr>
          <a:xfrm>
            <a:off x="7910640" y="2670120"/>
            <a:ext cx="66600" cy="146160"/>
          </a:xfrm>
          <a:custGeom>
            <a:avLst/>
            <a:gdLst/>
            <a:ahLst/>
            <a:rect l="l" t="t" r="r" b="b"/>
            <a:pathLst>
              <a:path w="41" h="84">
                <a:moveTo>
                  <a:pt x="41" y="0"/>
                </a:moveTo>
                <a:lnTo>
                  <a:pt x="25" y="42"/>
                </a:lnTo>
                <a:lnTo>
                  <a:pt x="31" y="58"/>
                </a:lnTo>
                <a:lnTo>
                  <a:pt x="36" y="63"/>
                </a:lnTo>
                <a:lnTo>
                  <a:pt x="20" y="79"/>
                </a:lnTo>
                <a:lnTo>
                  <a:pt x="0" y="84"/>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8" name=""/>
          <p:cNvSpPr/>
          <p:nvPr/>
        </p:nvSpPr>
        <p:spPr>
          <a:xfrm>
            <a:off x="7910640" y="2778120"/>
            <a:ext cx="33120" cy="38160"/>
          </a:xfrm>
          <a:custGeom>
            <a:avLst/>
            <a:gdLst/>
            <a:ahLst/>
            <a:rect l="l" t="t" r="r" b="b"/>
            <a:pathLst>
              <a:path w="20" h="21">
                <a:moveTo>
                  <a:pt x="0" y="21"/>
                </a:moveTo>
                <a:lnTo>
                  <a:pt x="5" y="16"/>
                </a:lnTo>
                <a:lnTo>
                  <a:pt x="15" y="5"/>
                </a:lnTo>
                <a:lnTo>
                  <a:pt x="20" y="0"/>
                </a:lnTo>
              </a:path>
            </a:pathLst>
          </a:custGeom>
          <a:noFill/>
          <a:ln w="7920">
            <a:solidFill>
              <a:srgbClr val="ffff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289" name=""/>
          <p:cNvSpPr/>
          <p:nvPr/>
        </p:nvSpPr>
        <p:spPr>
          <a:xfrm>
            <a:off x="7943760" y="2760840"/>
            <a:ext cx="360" cy="17280"/>
          </a:xfrm>
          <a:custGeom>
            <a:avLst/>
            <a:gdLst/>
            <a:ahLst/>
            <a:rect l="l" t="t" r="r" b="b"/>
            <a:pathLst>
              <a:path w="0" h="10">
                <a:moveTo>
                  <a:pt x="0" y="10"/>
                </a:moveTo>
                <a:lnTo>
                  <a:pt x="0" y="5"/>
                </a:lnTo>
                <a:lnTo>
                  <a:pt x="0" y="0"/>
                </a:lnTo>
                <a:lnTo>
                  <a:pt x="0" y="0"/>
                </a:lnTo>
              </a:path>
            </a:pathLst>
          </a:custGeom>
          <a:noFill/>
          <a:ln w="7920">
            <a:solidFill>
              <a:srgbClr val="ffff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290" name=""/>
          <p:cNvSpPr/>
          <p:nvPr/>
        </p:nvSpPr>
        <p:spPr>
          <a:xfrm>
            <a:off x="7918560" y="2760840"/>
            <a:ext cx="31680" cy="47520"/>
          </a:xfrm>
          <a:custGeom>
            <a:avLst/>
            <a:gdLst/>
            <a:ahLst/>
            <a:rect l="l" t="t" r="r" b="b"/>
            <a:pathLst>
              <a:path w="20" h="26">
                <a:moveTo>
                  <a:pt x="15" y="0"/>
                </a:moveTo>
                <a:lnTo>
                  <a:pt x="20" y="10"/>
                </a:lnTo>
                <a:lnTo>
                  <a:pt x="0" y="26"/>
                </a:lnTo>
              </a:path>
            </a:pathLst>
          </a:custGeom>
          <a:noFill/>
          <a:ln w="7920">
            <a:solidFill>
              <a:srgbClr val="ffffff"/>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291" name=""/>
          <p:cNvSpPr/>
          <p:nvPr/>
        </p:nvSpPr>
        <p:spPr>
          <a:xfrm>
            <a:off x="7885080" y="2808360"/>
            <a:ext cx="33480" cy="1440"/>
          </a:xfrm>
          <a:custGeom>
            <a:avLst/>
            <a:gdLst/>
            <a:ahLst/>
            <a:rect l="l" t="t" r="r" b="b"/>
            <a:pathLst>
              <a:path w="21" h="0">
                <a:moveTo>
                  <a:pt x="21" y="0"/>
                </a:moveTo>
                <a:lnTo>
                  <a:pt x="16" y="0"/>
                </a:lnTo>
                <a:lnTo>
                  <a:pt x="10" y="0"/>
                </a:lnTo>
                <a:lnTo>
                  <a:pt x="0" y="0"/>
                </a:lnTo>
              </a:path>
            </a:pathLst>
          </a:custGeom>
          <a:no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292" name=""/>
          <p:cNvSpPr/>
          <p:nvPr/>
        </p:nvSpPr>
        <p:spPr>
          <a:xfrm>
            <a:off x="7715160" y="2004840"/>
            <a:ext cx="235080" cy="320760"/>
          </a:xfrm>
          <a:custGeom>
            <a:avLst/>
            <a:gdLst/>
            <a:ahLst/>
            <a:rect l="l" t="t" r="r" b="b"/>
            <a:pathLst>
              <a:path w="144" h="185">
                <a:moveTo>
                  <a:pt x="0" y="0"/>
                </a:moveTo>
                <a:lnTo>
                  <a:pt x="15" y="122"/>
                </a:lnTo>
                <a:lnTo>
                  <a:pt x="36" y="143"/>
                </a:lnTo>
                <a:lnTo>
                  <a:pt x="57" y="143"/>
                </a:lnTo>
                <a:lnTo>
                  <a:pt x="72" y="159"/>
                </a:lnTo>
                <a:lnTo>
                  <a:pt x="108" y="154"/>
                </a:lnTo>
                <a:lnTo>
                  <a:pt x="129" y="180"/>
                </a:lnTo>
                <a:lnTo>
                  <a:pt x="144" y="18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3" name=""/>
          <p:cNvSpPr/>
          <p:nvPr/>
        </p:nvSpPr>
        <p:spPr>
          <a:xfrm>
            <a:off x="7885080" y="2336760"/>
            <a:ext cx="49320" cy="19080"/>
          </a:xfrm>
          <a:custGeom>
            <a:avLst/>
            <a:gdLst/>
            <a:ahLst/>
            <a:rect l="l" t="t" r="r" b="b"/>
            <a:pathLst>
              <a:path w="31" h="10">
                <a:moveTo>
                  <a:pt x="0" y="0"/>
                </a:moveTo>
                <a:lnTo>
                  <a:pt x="0" y="5"/>
                </a:lnTo>
                <a:lnTo>
                  <a:pt x="31" y="10"/>
                </a:lnTo>
              </a:path>
            </a:pathLst>
          </a:custGeom>
          <a:noFill/>
          <a:ln w="792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294" name=""/>
          <p:cNvSpPr/>
          <p:nvPr/>
        </p:nvSpPr>
        <p:spPr>
          <a:xfrm>
            <a:off x="7688160" y="2262240"/>
            <a:ext cx="77760" cy="19080"/>
          </a:xfrm>
          <a:custGeom>
            <a:avLst/>
            <a:gdLst/>
            <a:ahLst/>
            <a:rect l="l" t="t" r="r" b="b"/>
            <a:pathLst>
              <a:path w="47" h="11">
                <a:moveTo>
                  <a:pt x="0" y="11"/>
                </a:moveTo>
                <a:lnTo>
                  <a:pt x="11" y="6"/>
                </a:lnTo>
                <a:lnTo>
                  <a:pt x="31" y="6"/>
                </a:lnTo>
                <a:lnTo>
                  <a:pt x="47" y="0"/>
                </a:lnTo>
              </a:path>
            </a:pathLst>
          </a:custGeom>
          <a:noFill/>
          <a:ln w="792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295" name=""/>
          <p:cNvSpPr/>
          <p:nvPr/>
        </p:nvSpPr>
        <p:spPr>
          <a:xfrm>
            <a:off x="7748640" y="3019320"/>
            <a:ext cx="31680" cy="65160"/>
          </a:xfrm>
          <a:custGeom>
            <a:avLst/>
            <a:gdLst/>
            <a:ahLst/>
            <a:rect l="l" t="t" r="r" b="b"/>
            <a:pathLst>
              <a:path w="20" h="37">
                <a:moveTo>
                  <a:pt x="0" y="37"/>
                </a:moveTo>
                <a:lnTo>
                  <a:pt x="20" y="26"/>
                </a:lnTo>
                <a:lnTo>
                  <a:pt x="15" y="16"/>
                </a:lnTo>
                <a:lnTo>
                  <a:pt x="10" y="0"/>
                </a:lnTo>
              </a:path>
            </a:pathLst>
          </a:custGeom>
          <a:noFill/>
          <a:ln w="7920">
            <a:solidFill>
              <a:srgbClr val="ffff00"/>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296" name=""/>
          <p:cNvSpPr/>
          <p:nvPr/>
        </p:nvSpPr>
        <p:spPr>
          <a:xfrm flipH="1">
            <a:off x="7305840" y="2971800"/>
            <a:ext cx="87120" cy="28440"/>
          </a:xfrm>
          <a:prstGeom prst="line">
            <a:avLst/>
          </a:prstGeom>
          <a:ln w="7920">
            <a:solidFill>
              <a:srgbClr val="ffffff"/>
            </a:solidFill>
            <a:miter/>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297" name=""/>
          <p:cNvSpPr/>
          <p:nvPr/>
        </p:nvSpPr>
        <p:spPr>
          <a:xfrm>
            <a:off x="7002360" y="2760840"/>
            <a:ext cx="220680" cy="239400"/>
          </a:xfrm>
          <a:custGeom>
            <a:avLst/>
            <a:gdLst/>
            <a:ahLst/>
            <a:rect l="l" t="t" r="r" b="b"/>
            <a:pathLst>
              <a:path w="134" h="137">
                <a:moveTo>
                  <a:pt x="0" y="0"/>
                </a:moveTo>
                <a:lnTo>
                  <a:pt x="0" y="10"/>
                </a:lnTo>
                <a:lnTo>
                  <a:pt x="0" y="15"/>
                </a:lnTo>
                <a:lnTo>
                  <a:pt x="11" y="15"/>
                </a:lnTo>
                <a:lnTo>
                  <a:pt x="36" y="37"/>
                </a:lnTo>
                <a:lnTo>
                  <a:pt x="93" y="53"/>
                </a:lnTo>
                <a:lnTo>
                  <a:pt x="109" y="74"/>
                </a:lnTo>
                <a:lnTo>
                  <a:pt x="134" y="74"/>
                </a:lnTo>
                <a:lnTo>
                  <a:pt x="52" y="116"/>
                </a:lnTo>
                <a:lnTo>
                  <a:pt x="52" y="13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8" name=""/>
          <p:cNvSpPr/>
          <p:nvPr/>
        </p:nvSpPr>
        <p:spPr>
          <a:xfrm>
            <a:off x="7256520" y="2898720"/>
            <a:ext cx="85680" cy="222480"/>
          </a:xfrm>
          <a:custGeom>
            <a:avLst/>
            <a:gdLst/>
            <a:ahLst/>
            <a:rect l="l" t="t" r="r" b="b"/>
            <a:pathLst>
              <a:path w="52" h="127">
                <a:moveTo>
                  <a:pt x="36" y="0"/>
                </a:moveTo>
                <a:lnTo>
                  <a:pt x="52" y="16"/>
                </a:lnTo>
                <a:lnTo>
                  <a:pt x="31" y="64"/>
                </a:lnTo>
                <a:lnTo>
                  <a:pt x="10" y="85"/>
                </a:lnTo>
                <a:lnTo>
                  <a:pt x="0" y="122"/>
                </a:lnTo>
                <a:lnTo>
                  <a:pt x="0" y="12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9" name=""/>
          <p:cNvSpPr/>
          <p:nvPr/>
        </p:nvSpPr>
        <p:spPr>
          <a:xfrm>
            <a:off x="7256520" y="3121200"/>
            <a:ext cx="49320" cy="82440"/>
          </a:xfrm>
          <a:custGeom>
            <a:avLst/>
            <a:gdLst/>
            <a:ahLst/>
            <a:rect l="l" t="t" r="r" b="b"/>
            <a:pathLst>
              <a:path w="31" h="48">
                <a:moveTo>
                  <a:pt x="0" y="0"/>
                </a:moveTo>
                <a:lnTo>
                  <a:pt x="26" y="32"/>
                </a:lnTo>
                <a:lnTo>
                  <a:pt x="31" y="48"/>
                </a:lnTo>
              </a:path>
            </a:pathLst>
          </a:custGeom>
          <a:noFill/>
          <a:ln w="7920">
            <a:solidFill>
              <a:srgbClr val="ffffff"/>
            </a:solidFill>
            <a:round/>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1300" name=""/>
          <p:cNvSpPr/>
          <p:nvPr/>
        </p:nvSpPr>
        <p:spPr>
          <a:xfrm>
            <a:off x="6647040" y="3009960"/>
            <a:ext cx="195120" cy="277920"/>
          </a:xfrm>
          <a:custGeom>
            <a:avLst/>
            <a:gdLst/>
            <a:ahLst/>
            <a:rect l="l" t="t" r="r" b="b"/>
            <a:pathLst>
              <a:path w="119" h="159">
                <a:moveTo>
                  <a:pt x="98" y="0"/>
                </a:moveTo>
                <a:lnTo>
                  <a:pt x="104" y="5"/>
                </a:lnTo>
                <a:lnTo>
                  <a:pt x="119" y="79"/>
                </a:lnTo>
                <a:lnTo>
                  <a:pt x="119" y="84"/>
                </a:lnTo>
                <a:lnTo>
                  <a:pt x="88" y="127"/>
                </a:lnTo>
                <a:lnTo>
                  <a:pt x="57" y="143"/>
                </a:lnTo>
                <a:lnTo>
                  <a:pt x="47" y="159"/>
                </a:lnTo>
                <a:lnTo>
                  <a:pt x="0" y="69"/>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1" name=""/>
          <p:cNvSpPr/>
          <p:nvPr/>
        </p:nvSpPr>
        <p:spPr>
          <a:xfrm>
            <a:off x="7182000" y="3048120"/>
            <a:ext cx="91800" cy="44280"/>
          </a:xfrm>
          <a:custGeom>
            <a:avLst/>
            <a:gdLst/>
            <a:ahLst/>
            <a:rect l="l" t="t" r="r" b="b"/>
            <a:pathLst>
              <a:path w="56" h="26">
                <a:moveTo>
                  <a:pt x="56" y="0"/>
                </a:moveTo>
                <a:lnTo>
                  <a:pt x="41" y="5"/>
                </a:lnTo>
                <a:lnTo>
                  <a:pt x="41" y="21"/>
                </a:lnTo>
                <a:lnTo>
                  <a:pt x="20" y="21"/>
                </a:lnTo>
                <a:lnTo>
                  <a:pt x="0" y="26"/>
                </a:lnTo>
              </a:path>
            </a:pathLst>
          </a:custGeom>
          <a:noFill/>
          <a:ln w="7920">
            <a:solidFill>
              <a:srgbClr val="ffffff"/>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1302" name=""/>
          <p:cNvSpPr/>
          <p:nvPr/>
        </p:nvSpPr>
        <p:spPr>
          <a:xfrm>
            <a:off x="6885000" y="2475000"/>
            <a:ext cx="7920" cy="27000"/>
          </a:xfrm>
          <a:custGeom>
            <a:avLst/>
            <a:gdLst/>
            <a:ahLst/>
            <a:rect l="l" t="t" r="r" b="b"/>
            <a:pathLst>
              <a:path w="5" h="16">
                <a:moveTo>
                  <a:pt x="5" y="0"/>
                </a:moveTo>
                <a:lnTo>
                  <a:pt x="0" y="0"/>
                </a:lnTo>
                <a:lnTo>
                  <a:pt x="0" y="6"/>
                </a:lnTo>
                <a:lnTo>
                  <a:pt x="0" y="16"/>
                </a:lnTo>
              </a:path>
            </a:pathLst>
          </a:custGeom>
          <a:noFill/>
          <a:ln w="7920">
            <a:solidFill>
              <a:srgbClr val="ffffff"/>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303" name=""/>
          <p:cNvSpPr/>
          <p:nvPr/>
        </p:nvSpPr>
        <p:spPr>
          <a:xfrm>
            <a:off x="6723000" y="2770200"/>
            <a:ext cx="127080" cy="425520"/>
          </a:xfrm>
          <a:custGeom>
            <a:avLst/>
            <a:gdLst/>
            <a:ahLst/>
            <a:rect l="l" t="t" r="r" b="b"/>
            <a:pathLst>
              <a:path w="77" h="244">
                <a:moveTo>
                  <a:pt x="20" y="228"/>
                </a:moveTo>
                <a:lnTo>
                  <a:pt x="31" y="244"/>
                </a:lnTo>
                <a:lnTo>
                  <a:pt x="67" y="159"/>
                </a:lnTo>
                <a:lnTo>
                  <a:pt x="41" y="148"/>
                </a:lnTo>
                <a:lnTo>
                  <a:pt x="51" y="169"/>
                </a:lnTo>
                <a:lnTo>
                  <a:pt x="77" y="122"/>
                </a:lnTo>
                <a:lnTo>
                  <a:pt x="72" y="63"/>
                </a:lnTo>
                <a:lnTo>
                  <a:pt x="72" y="37"/>
                </a:lnTo>
                <a:lnTo>
                  <a:pt x="67" y="32"/>
                </a:lnTo>
                <a:lnTo>
                  <a:pt x="62" y="26"/>
                </a:lnTo>
                <a:lnTo>
                  <a:pt x="20" y="5"/>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4" name=""/>
          <p:cNvSpPr/>
          <p:nvPr/>
        </p:nvSpPr>
        <p:spPr>
          <a:xfrm>
            <a:off x="6978600" y="2990880"/>
            <a:ext cx="23760" cy="74520"/>
          </a:xfrm>
          <a:custGeom>
            <a:avLst/>
            <a:gdLst/>
            <a:ahLst/>
            <a:rect l="l" t="t" r="r" b="b"/>
            <a:pathLst>
              <a:path w="15" h="42">
                <a:moveTo>
                  <a:pt x="10" y="0"/>
                </a:moveTo>
                <a:lnTo>
                  <a:pt x="10" y="16"/>
                </a:lnTo>
                <a:lnTo>
                  <a:pt x="15" y="21"/>
                </a:lnTo>
                <a:lnTo>
                  <a:pt x="10" y="27"/>
                </a:lnTo>
                <a:lnTo>
                  <a:pt x="10" y="32"/>
                </a:lnTo>
                <a:lnTo>
                  <a:pt x="0" y="42"/>
                </a:lnTo>
              </a:path>
            </a:pathLst>
          </a:custGeom>
          <a:noFill/>
          <a:ln w="792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305" name=""/>
          <p:cNvSpPr/>
          <p:nvPr/>
        </p:nvSpPr>
        <p:spPr>
          <a:xfrm>
            <a:off x="6951600" y="2854440"/>
            <a:ext cx="93600" cy="54000"/>
          </a:xfrm>
          <a:custGeom>
            <a:avLst/>
            <a:gdLst/>
            <a:ahLst/>
            <a:rect l="l" t="t" r="r" b="b"/>
            <a:pathLst>
              <a:path w="57" h="31">
                <a:moveTo>
                  <a:pt x="57" y="31"/>
                </a:moveTo>
                <a:lnTo>
                  <a:pt x="11" y="0"/>
                </a:lnTo>
                <a:lnTo>
                  <a:pt x="5" y="5"/>
                </a:lnTo>
                <a:lnTo>
                  <a:pt x="0" y="10"/>
                </a:lnTo>
              </a:path>
            </a:pathLst>
          </a:custGeom>
          <a:noFill/>
          <a:ln w="792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306" name=""/>
          <p:cNvSpPr/>
          <p:nvPr/>
        </p:nvSpPr>
        <p:spPr>
          <a:xfrm>
            <a:off x="7197840" y="2908440"/>
            <a:ext cx="50760" cy="147600"/>
          </a:xfrm>
          <a:custGeom>
            <a:avLst/>
            <a:gdLst/>
            <a:ahLst/>
            <a:rect l="l" t="t" r="r" b="b"/>
            <a:pathLst>
              <a:path w="31" h="85">
                <a:moveTo>
                  <a:pt x="0" y="0"/>
                </a:moveTo>
                <a:lnTo>
                  <a:pt x="31" y="22"/>
                </a:lnTo>
                <a:lnTo>
                  <a:pt x="21" y="8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7" name=""/>
          <p:cNvSpPr/>
          <p:nvPr/>
        </p:nvSpPr>
        <p:spPr>
          <a:xfrm>
            <a:off x="6908760" y="3176640"/>
            <a:ext cx="50760" cy="84240"/>
          </a:xfrm>
          <a:custGeom>
            <a:avLst/>
            <a:gdLst/>
            <a:ahLst/>
            <a:rect l="l" t="t" r="r" b="b"/>
            <a:pathLst>
              <a:path w="31" h="48">
                <a:moveTo>
                  <a:pt x="0" y="27"/>
                </a:moveTo>
                <a:lnTo>
                  <a:pt x="0" y="0"/>
                </a:lnTo>
                <a:lnTo>
                  <a:pt x="31" y="48"/>
                </a:lnTo>
              </a:path>
            </a:pathLst>
          </a:custGeom>
          <a:noFill/>
          <a:ln w="7920">
            <a:solidFill>
              <a:srgbClr val="ffffff"/>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1308" name=""/>
          <p:cNvSpPr/>
          <p:nvPr/>
        </p:nvSpPr>
        <p:spPr>
          <a:xfrm>
            <a:off x="6705720" y="3305160"/>
            <a:ext cx="50760" cy="11160"/>
          </a:xfrm>
          <a:prstGeom prst="line">
            <a:avLst/>
          </a:prstGeom>
          <a:ln w="7920">
            <a:solidFill>
              <a:srgbClr val="ffff00"/>
            </a:solidFill>
            <a:miter/>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1309" name=""/>
          <p:cNvSpPr/>
          <p:nvPr/>
        </p:nvSpPr>
        <p:spPr>
          <a:xfrm>
            <a:off x="6680160" y="3048120"/>
            <a:ext cx="101520" cy="155520"/>
          </a:xfrm>
          <a:custGeom>
            <a:avLst/>
            <a:gdLst/>
            <a:ahLst/>
            <a:rect l="l" t="t" r="r" b="b"/>
            <a:pathLst>
              <a:path w="62" h="90">
                <a:moveTo>
                  <a:pt x="0" y="90"/>
                </a:moveTo>
                <a:lnTo>
                  <a:pt x="15" y="85"/>
                </a:lnTo>
                <a:lnTo>
                  <a:pt x="31" y="26"/>
                </a:lnTo>
                <a:lnTo>
                  <a:pt x="62" y="10"/>
                </a:lnTo>
                <a:lnTo>
                  <a:pt x="62" y="0"/>
                </a:lnTo>
                <a:lnTo>
                  <a:pt x="52" y="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0" name=""/>
          <p:cNvSpPr/>
          <p:nvPr/>
        </p:nvSpPr>
        <p:spPr>
          <a:xfrm>
            <a:off x="6723000" y="3048120"/>
            <a:ext cx="33480" cy="155520"/>
          </a:xfrm>
          <a:custGeom>
            <a:avLst/>
            <a:gdLst/>
            <a:ahLst/>
            <a:rect l="l" t="t" r="r" b="b"/>
            <a:pathLst>
              <a:path w="20" h="90">
                <a:moveTo>
                  <a:pt x="20" y="0"/>
                </a:moveTo>
                <a:lnTo>
                  <a:pt x="20" y="10"/>
                </a:lnTo>
                <a:lnTo>
                  <a:pt x="0" y="9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1" name=""/>
          <p:cNvSpPr/>
          <p:nvPr/>
        </p:nvSpPr>
        <p:spPr>
          <a:xfrm>
            <a:off x="6504120" y="2982960"/>
            <a:ext cx="41040" cy="17280"/>
          </a:xfrm>
          <a:custGeom>
            <a:avLst/>
            <a:gdLst/>
            <a:ahLst/>
            <a:rect l="l" t="t" r="r" b="b"/>
            <a:pathLst>
              <a:path w="25" h="10">
                <a:moveTo>
                  <a:pt x="0" y="5"/>
                </a:moveTo>
                <a:lnTo>
                  <a:pt x="10" y="10"/>
                </a:lnTo>
                <a:lnTo>
                  <a:pt x="25" y="0"/>
                </a:lnTo>
              </a:path>
            </a:pathLst>
          </a:custGeom>
          <a:noFill/>
          <a:ln w="7920">
            <a:solidFill>
              <a:srgbClr val="ffff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312" name=""/>
          <p:cNvSpPr/>
          <p:nvPr/>
        </p:nvSpPr>
        <p:spPr>
          <a:xfrm>
            <a:off x="6519960" y="3000240"/>
            <a:ext cx="7920" cy="19080"/>
          </a:xfrm>
          <a:prstGeom prst="line">
            <a:avLst/>
          </a:prstGeom>
          <a:ln w="7920">
            <a:solidFill>
              <a:srgbClr val="ffff00"/>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313" name=""/>
          <p:cNvSpPr/>
          <p:nvPr/>
        </p:nvSpPr>
        <p:spPr>
          <a:xfrm>
            <a:off x="6375240" y="2741760"/>
            <a:ext cx="211320" cy="258480"/>
          </a:xfrm>
          <a:custGeom>
            <a:avLst/>
            <a:gdLst/>
            <a:ahLst/>
            <a:rect l="l" t="t" r="r" b="b"/>
            <a:pathLst>
              <a:path w="129" h="148">
                <a:moveTo>
                  <a:pt x="0" y="148"/>
                </a:moveTo>
                <a:lnTo>
                  <a:pt x="78" y="74"/>
                </a:lnTo>
                <a:lnTo>
                  <a:pt x="114" y="26"/>
                </a:lnTo>
                <a:lnTo>
                  <a:pt x="129"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4" name=""/>
          <p:cNvSpPr/>
          <p:nvPr/>
        </p:nvSpPr>
        <p:spPr>
          <a:xfrm flipV="1">
            <a:off x="6578640" y="2798640"/>
            <a:ext cx="34920" cy="46080"/>
          </a:xfrm>
          <a:prstGeom prst="line">
            <a:avLst/>
          </a:prstGeom>
          <a:ln w="7920">
            <a:solidFill>
              <a:srgbClr val="ffff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315" name=""/>
          <p:cNvSpPr/>
          <p:nvPr/>
        </p:nvSpPr>
        <p:spPr>
          <a:xfrm flipV="1">
            <a:off x="6578640" y="2798640"/>
            <a:ext cx="34920" cy="46080"/>
          </a:xfrm>
          <a:prstGeom prst="line">
            <a:avLst/>
          </a:prstGeom>
          <a:ln w="7920">
            <a:solidFill>
              <a:srgbClr val="ffff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316" name=""/>
          <p:cNvSpPr/>
          <p:nvPr/>
        </p:nvSpPr>
        <p:spPr>
          <a:xfrm flipV="1">
            <a:off x="6578640" y="2808000"/>
            <a:ext cx="34920" cy="36360"/>
          </a:xfrm>
          <a:prstGeom prst="line">
            <a:avLst/>
          </a:prstGeom>
          <a:ln w="7920">
            <a:solidFill>
              <a:srgbClr val="ffff00"/>
            </a:solidFill>
            <a:miter/>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1317" name=""/>
          <p:cNvSpPr/>
          <p:nvPr/>
        </p:nvSpPr>
        <p:spPr>
          <a:xfrm flipV="1">
            <a:off x="6586560" y="2808360"/>
            <a:ext cx="34920" cy="46080"/>
          </a:xfrm>
          <a:prstGeom prst="line">
            <a:avLst/>
          </a:prstGeom>
          <a:ln w="7920">
            <a:solidFill>
              <a:srgbClr val="ffff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318" name=""/>
          <p:cNvSpPr/>
          <p:nvPr/>
        </p:nvSpPr>
        <p:spPr>
          <a:xfrm>
            <a:off x="6586560" y="2808360"/>
            <a:ext cx="136440" cy="36360"/>
          </a:xfrm>
          <a:custGeom>
            <a:avLst/>
            <a:gdLst/>
            <a:ahLst/>
            <a:rect l="l" t="t" r="r" b="b"/>
            <a:pathLst>
              <a:path w="83" h="21">
                <a:moveTo>
                  <a:pt x="83" y="0"/>
                </a:moveTo>
                <a:lnTo>
                  <a:pt x="78" y="11"/>
                </a:lnTo>
                <a:lnTo>
                  <a:pt x="5" y="21"/>
                </a:lnTo>
                <a:lnTo>
                  <a:pt x="0" y="16"/>
                </a:lnTo>
              </a:path>
            </a:pathLst>
          </a:custGeom>
          <a:noFill/>
          <a:ln w="7920">
            <a:solidFill>
              <a:srgbClr val="ffff00"/>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1319" name=""/>
          <p:cNvSpPr/>
          <p:nvPr/>
        </p:nvSpPr>
        <p:spPr>
          <a:xfrm>
            <a:off x="6572160" y="2835360"/>
            <a:ext cx="14400" cy="19080"/>
          </a:xfrm>
          <a:custGeom>
            <a:avLst/>
            <a:gdLst/>
            <a:ahLst/>
            <a:rect l="l" t="t" r="r" b="b"/>
            <a:pathLst>
              <a:path w="10" h="11">
                <a:moveTo>
                  <a:pt x="10" y="0"/>
                </a:moveTo>
                <a:lnTo>
                  <a:pt x="10" y="0"/>
                </a:lnTo>
                <a:lnTo>
                  <a:pt x="5" y="5"/>
                </a:lnTo>
                <a:lnTo>
                  <a:pt x="0" y="11"/>
                </a:lnTo>
              </a:path>
            </a:pathLst>
          </a:custGeom>
          <a:noFill/>
          <a:ln w="7920">
            <a:solidFill>
              <a:srgbClr val="ffff00"/>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320" name=""/>
          <p:cNvSpPr/>
          <p:nvPr/>
        </p:nvSpPr>
        <p:spPr>
          <a:xfrm>
            <a:off x="6510240" y="2854440"/>
            <a:ext cx="61920" cy="9360"/>
          </a:xfrm>
          <a:custGeom>
            <a:avLst/>
            <a:gdLst/>
            <a:ahLst/>
            <a:rect l="l" t="t" r="r" b="b"/>
            <a:pathLst>
              <a:path w="36" h="5">
                <a:moveTo>
                  <a:pt x="36" y="0"/>
                </a:moveTo>
                <a:lnTo>
                  <a:pt x="26" y="0"/>
                </a:lnTo>
                <a:lnTo>
                  <a:pt x="10" y="5"/>
                </a:lnTo>
                <a:lnTo>
                  <a:pt x="0" y="5"/>
                </a:lnTo>
              </a:path>
            </a:pathLst>
          </a:custGeom>
          <a:noFill/>
          <a:ln w="7920">
            <a:solidFill>
              <a:srgbClr val="ffff00"/>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1321" name=""/>
          <p:cNvSpPr/>
          <p:nvPr/>
        </p:nvSpPr>
        <p:spPr>
          <a:xfrm flipV="1">
            <a:off x="6510240" y="2798280"/>
            <a:ext cx="1800" cy="65160"/>
          </a:xfrm>
          <a:prstGeom prst="line">
            <a:avLst/>
          </a:prstGeom>
          <a:ln w="7920">
            <a:solidFill>
              <a:srgbClr val="ffff00"/>
            </a:solidFill>
            <a:miter/>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322" name=""/>
          <p:cNvSpPr/>
          <p:nvPr/>
        </p:nvSpPr>
        <p:spPr>
          <a:xfrm>
            <a:off x="6603840" y="2770200"/>
            <a:ext cx="43200" cy="17280"/>
          </a:xfrm>
          <a:custGeom>
            <a:avLst/>
            <a:gdLst/>
            <a:ahLst/>
            <a:rect l="l" t="t" r="r" b="b"/>
            <a:pathLst>
              <a:path w="25" h="10">
                <a:moveTo>
                  <a:pt x="25" y="5"/>
                </a:moveTo>
                <a:lnTo>
                  <a:pt x="20" y="10"/>
                </a:lnTo>
                <a:lnTo>
                  <a:pt x="0" y="10"/>
                </a:lnTo>
                <a:lnTo>
                  <a:pt x="0" y="0"/>
                </a:lnTo>
              </a:path>
            </a:pathLst>
          </a:custGeom>
          <a:noFill/>
          <a:ln w="7920">
            <a:solidFill>
              <a:srgbClr val="ffff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323" name=""/>
          <p:cNvSpPr/>
          <p:nvPr/>
        </p:nvSpPr>
        <p:spPr>
          <a:xfrm>
            <a:off x="6180120" y="2798640"/>
            <a:ext cx="220680" cy="449280"/>
          </a:xfrm>
          <a:custGeom>
            <a:avLst/>
            <a:gdLst/>
            <a:ahLst/>
            <a:rect l="l" t="t" r="r" b="b"/>
            <a:pathLst>
              <a:path w="135" h="259">
                <a:moveTo>
                  <a:pt x="37" y="259"/>
                </a:moveTo>
                <a:lnTo>
                  <a:pt x="6" y="116"/>
                </a:lnTo>
                <a:lnTo>
                  <a:pt x="0" y="37"/>
                </a:lnTo>
                <a:lnTo>
                  <a:pt x="31" y="42"/>
                </a:lnTo>
                <a:lnTo>
                  <a:pt x="99" y="32"/>
                </a:lnTo>
                <a:lnTo>
                  <a:pt x="99" y="10"/>
                </a:lnTo>
                <a:lnTo>
                  <a:pt x="135" y="5"/>
                </a:lnTo>
                <a:lnTo>
                  <a:pt x="135"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4" name=""/>
          <p:cNvSpPr/>
          <p:nvPr/>
        </p:nvSpPr>
        <p:spPr>
          <a:xfrm>
            <a:off x="6504120" y="2770200"/>
            <a:ext cx="23760" cy="74520"/>
          </a:xfrm>
          <a:custGeom>
            <a:avLst/>
            <a:gdLst/>
            <a:ahLst/>
            <a:rect l="l" t="t" r="r" b="b"/>
            <a:pathLst>
              <a:path w="15" h="42">
                <a:moveTo>
                  <a:pt x="0" y="10"/>
                </a:moveTo>
                <a:lnTo>
                  <a:pt x="10" y="0"/>
                </a:lnTo>
                <a:lnTo>
                  <a:pt x="10" y="10"/>
                </a:lnTo>
                <a:lnTo>
                  <a:pt x="15" y="42"/>
                </a:lnTo>
              </a:path>
            </a:pathLst>
          </a:custGeom>
          <a:noFill/>
          <a:ln w="7920">
            <a:solidFill>
              <a:srgbClr val="ffff00"/>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325" name=""/>
          <p:cNvSpPr/>
          <p:nvPr/>
        </p:nvSpPr>
        <p:spPr>
          <a:xfrm>
            <a:off x="6492960" y="2511360"/>
            <a:ext cx="34920" cy="84240"/>
          </a:xfrm>
          <a:custGeom>
            <a:avLst/>
            <a:gdLst/>
            <a:ahLst/>
            <a:rect l="l" t="t" r="r" b="b"/>
            <a:pathLst>
              <a:path w="21" h="48">
                <a:moveTo>
                  <a:pt x="0" y="0"/>
                </a:moveTo>
                <a:lnTo>
                  <a:pt x="0" y="11"/>
                </a:lnTo>
                <a:lnTo>
                  <a:pt x="6" y="11"/>
                </a:lnTo>
                <a:lnTo>
                  <a:pt x="11" y="27"/>
                </a:lnTo>
                <a:lnTo>
                  <a:pt x="21" y="22"/>
                </a:lnTo>
                <a:lnTo>
                  <a:pt x="21" y="48"/>
                </a:lnTo>
              </a:path>
            </a:pathLst>
          </a:custGeom>
          <a:noFill/>
          <a:ln w="7920">
            <a:solidFill>
              <a:srgbClr val="ffffff"/>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1326" name=""/>
          <p:cNvSpPr/>
          <p:nvPr/>
        </p:nvSpPr>
        <p:spPr>
          <a:xfrm>
            <a:off x="6510240" y="2687760"/>
            <a:ext cx="44640" cy="7920"/>
          </a:xfrm>
          <a:custGeom>
            <a:avLst/>
            <a:gdLst/>
            <a:ahLst/>
            <a:rect l="l" t="t" r="r" b="b"/>
            <a:pathLst>
              <a:path w="26" h="5">
                <a:moveTo>
                  <a:pt x="0" y="5"/>
                </a:moveTo>
                <a:lnTo>
                  <a:pt x="15" y="5"/>
                </a:lnTo>
                <a:lnTo>
                  <a:pt x="26" y="0"/>
                </a:lnTo>
              </a:path>
            </a:pathLst>
          </a:custGeom>
          <a:noFill/>
          <a:ln w="7920">
            <a:solidFill>
              <a:srgbClr val="ffff00"/>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327" name=""/>
          <p:cNvSpPr/>
          <p:nvPr/>
        </p:nvSpPr>
        <p:spPr>
          <a:xfrm>
            <a:off x="6545160" y="2651040"/>
            <a:ext cx="27000" cy="82800"/>
          </a:xfrm>
          <a:custGeom>
            <a:avLst/>
            <a:gdLst/>
            <a:ahLst/>
            <a:rect l="l" t="t" r="r" b="b"/>
            <a:pathLst>
              <a:path w="16" h="48">
                <a:moveTo>
                  <a:pt x="16" y="48"/>
                </a:moveTo>
                <a:lnTo>
                  <a:pt x="0" y="32"/>
                </a:lnTo>
                <a:lnTo>
                  <a:pt x="0" y="0"/>
                </a:lnTo>
              </a:path>
            </a:pathLst>
          </a:custGeom>
          <a:noFill/>
          <a:ln w="7920">
            <a:solidFill>
              <a:srgbClr val="ffff00"/>
            </a:solidFill>
            <a:round/>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1328" name=""/>
          <p:cNvSpPr/>
          <p:nvPr/>
        </p:nvSpPr>
        <p:spPr>
          <a:xfrm>
            <a:off x="6535800" y="2614680"/>
            <a:ext cx="9360" cy="36360"/>
          </a:xfrm>
          <a:custGeom>
            <a:avLst/>
            <a:gdLst/>
            <a:ahLst/>
            <a:rect l="l" t="t" r="r" b="b"/>
            <a:pathLst>
              <a:path w="5" h="21">
                <a:moveTo>
                  <a:pt x="5" y="21"/>
                </a:moveTo>
                <a:lnTo>
                  <a:pt x="5" y="21"/>
                </a:lnTo>
                <a:lnTo>
                  <a:pt x="0" y="10"/>
                </a:lnTo>
                <a:lnTo>
                  <a:pt x="0" y="0"/>
                </a:lnTo>
              </a:path>
            </a:pathLst>
          </a:custGeom>
          <a:noFill/>
          <a:ln w="7920">
            <a:solidFill>
              <a:srgbClr val="ffff00"/>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1329" name=""/>
          <p:cNvSpPr/>
          <p:nvPr/>
        </p:nvSpPr>
        <p:spPr>
          <a:xfrm>
            <a:off x="6545160" y="2651040"/>
            <a:ext cx="33480" cy="73080"/>
          </a:xfrm>
          <a:custGeom>
            <a:avLst/>
            <a:gdLst/>
            <a:ahLst/>
            <a:rect l="l" t="t" r="r" b="b"/>
            <a:pathLst>
              <a:path w="21" h="42">
                <a:moveTo>
                  <a:pt x="0" y="0"/>
                </a:moveTo>
                <a:lnTo>
                  <a:pt x="6" y="26"/>
                </a:lnTo>
                <a:lnTo>
                  <a:pt x="21" y="42"/>
                </a:lnTo>
              </a:path>
            </a:pathLst>
          </a:custGeom>
          <a:noFill/>
          <a:ln w="7920">
            <a:solidFill>
              <a:srgbClr val="ffff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330" name=""/>
          <p:cNvSpPr/>
          <p:nvPr/>
        </p:nvSpPr>
        <p:spPr>
          <a:xfrm>
            <a:off x="6561000" y="2724120"/>
            <a:ext cx="17640" cy="9720"/>
          </a:xfrm>
          <a:custGeom>
            <a:avLst/>
            <a:gdLst/>
            <a:ahLst/>
            <a:rect l="l" t="t" r="r" b="b"/>
            <a:pathLst>
              <a:path w="10" h="6">
                <a:moveTo>
                  <a:pt x="10" y="0"/>
                </a:moveTo>
                <a:lnTo>
                  <a:pt x="10" y="0"/>
                </a:lnTo>
                <a:lnTo>
                  <a:pt x="5" y="6"/>
                </a:lnTo>
                <a:lnTo>
                  <a:pt x="0" y="6"/>
                </a:lnTo>
              </a:path>
            </a:pathLst>
          </a:custGeom>
          <a:noFill/>
          <a:ln w="7920">
            <a:solidFill>
              <a:srgbClr val="ffff00"/>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1331" name=""/>
          <p:cNvSpPr/>
          <p:nvPr/>
        </p:nvSpPr>
        <p:spPr>
          <a:xfrm>
            <a:off x="6535800" y="2706840"/>
            <a:ext cx="25200" cy="27000"/>
          </a:xfrm>
          <a:custGeom>
            <a:avLst/>
            <a:gdLst/>
            <a:ahLst/>
            <a:rect l="l" t="t" r="r" b="b"/>
            <a:pathLst>
              <a:path w="16" h="16">
                <a:moveTo>
                  <a:pt x="16" y="16"/>
                </a:moveTo>
                <a:lnTo>
                  <a:pt x="11" y="10"/>
                </a:lnTo>
                <a:lnTo>
                  <a:pt x="5" y="5"/>
                </a:lnTo>
                <a:lnTo>
                  <a:pt x="0" y="0"/>
                </a:lnTo>
              </a:path>
            </a:pathLst>
          </a:custGeom>
          <a:noFill/>
          <a:ln w="7920">
            <a:solidFill>
              <a:srgbClr val="ffff00"/>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332" name=""/>
          <p:cNvSpPr/>
          <p:nvPr/>
        </p:nvSpPr>
        <p:spPr>
          <a:xfrm flipV="1">
            <a:off x="6535800" y="2658600"/>
            <a:ext cx="9360" cy="47880"/>
          </a:xfrm>
          <a:prstGeom prst="line">
            <a:avLst/>
          </a:prstGeom>
          <a:ln w="7920">
            <a:solidFill>
              <a:srgbClr val="ffff00"/>
            </a:solidFill>
            <a:miter/>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1333" name=""/>
          <p:cNvSpPr/>
          <p:nvPr/>
        </p:nvSpPr>
        <p:spPr>
          <a:xfrm>
            <a:off x="6545160" y="2658960"/>
            <a:ext cx="27000" cy="74880"/>
          </a:xfrm>
          <a:custGeom>
            <a:avLst/>
            <a:gdLst/>
            <a:ahLst/>
            <a:rect l="l" t="t" r="r" b="b"/>
            <a:pathLst>
              <a:path w="16" h="43">
                <a:moveTo>
                  <a:pt x="0" y="0"/>
                </a:moveTo>
                <a:lnTo>
                  <a:pt x="0" y="27"/>
                </a:lnTo>
                <a:lnTo>
                  <a:pt x="16" y="43"/>
                </a:lnTo>
              </a:path>
            </a:pathLst>
          </a:custGeom>
          <a:noFill/>
          <a:ln w="7920">
            <a:solidFill>
              <a:srgbClr val="ffff00"/>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1334" name=""/>
          <p:cNvSpPr/>
          <p:nvPr/>
        </p:nvSpPr>
        <p:spPr>
          <a:xfrm>
            <a:off x="6545160" y="2714760"/>
            <a:ext cx="9720" cy="36360"/>
          </a:xfrm>
          <a:custGeom>
            <a:avLst/>
            <a:gdLst/>
            <a:ahLst/>
            <a:rect l="l" t="t" r="r" b="b"/>
            <a:pathLst>
              <a:path w="6" h="21">
                <a:moveTo>
                  <a:pt x="6" y="0"/>
                </a:moveTo>
                <a:lnTo>
                  <a:pt x="0" y="11"/>
                </a:lnTo>
                <a:lnTo>
                  <a:pt x="6" y="21"/>
                </a:lnTo>
              </a:path>
            </a:pathLst>
          </a:custGeom>
          <a:noFill/>
          <a:ln w="7920">
            <a:solidFill>
              <a:srgbClr val="ffff00"/>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1335" name=""/>
          <p:cNvSpPr/>
          <p:nvPr/>
        </p:nvSpPr>
        <p:spPr>
          <a:xfrm>
            <a:off x="6545160" y="2714760"/>
            <a:ext cx="15840" cy="46080"/>
          </a:xfrm>
          <a:custGeom>
            <a:avLst/>
            <a:gdLst/>
            <a:ahLst/>
            <a:rect l="l" t="t" r="r" b="b"/>
            <a:pathLst>
              <a:path w="11" h="27">
                <a:moveTo>
                  <a:pt x="11" y="0"/>
                </a:moveTo>
                <a:lnTo>
                  <a:pt x="6" y="5"/>
                </a:lnTo>
                <a:lnTo>
                  <a:pt x="6" y="21"/>
                </a:lnTo>
                <a:lnTo>
                  <a:pt x="0" y="27"/>
                </a:lnTo>
              </a:path>
            </a:pathLst>
          </a:custGeom>
          <a:noFill/>
          <a:ln w="7920">
            <a:solidFill>
              <a:srgbClr val="ffff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336" name=""/>
          <p:cNvSpPr/>
          <p:nvPr/>
        </p:nvSpPr>
        <p:spPr>
          <a:xfrm>
            <a:off x="6535800" y="2714760"/>
            <a:ext cx="25200" cy="36360"/>
          </a:xfrm>
          <a:custGeom>
            <a:avLst/>
            <a:gdLst/>
            <a:ahLst/>
            <a:rect l="l" t="t" r="r" b="b"/>
            <a:pathLst>
              <a:path w="16" h="21">
                <a:moveTo>
                  <a:pt x="16" y="5"/>
                </a:moveTo>
                <a:lnTo>
                  <a:pt x="16" y="21"/>
                </a:lnTo>
                <a:lnTo>
                  <a:pt x="5" y="21"/>
                </a:lnTo>
                <a:lnTo>
                  <a:pt x="0" y="11"/>
                </a:lnTo>
                <a:lnTo>
                  <a:pt x="11" y="0"/>
                </a:lnTo>
              </a:path>
            </a:pathLst>
          </a:custGeom>
          <a:noFill/>
          <a:ln w="7920">
            <a:solidFill>
              <a:srgbClr val="ffff00"/>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1337" name=""/>
          <p:cNvSpPr/>
          <p:nvPr/>
        </p:nvSpPr>
        <p:spPr>
          <a:xfrm>
            <a:off x="6545160" y="2658960"/>
            <a:ext cx="27000" cy="74880"/>
          </a:xfrm>
          <a:custGeom>
            <a:avLst/>
            <a:gdLst/>
            <a:ahLst/>
            <a:rect l="l" t="t" r="r" b="b"/>
            <a:pathLst>
              <a:path w="16" h="43">
                <a:moveTo>
                  <a:pt x="0" y="0"/>
                </a:moveTo>
                <a:lnTo>
                  <a:pt x="0" y="27"/>
                </a:lnTo>
                <a:lnTo>
                  <a:pt x="16" y="43"/>
                </a:lnTo>
              </a:path>
            </a:pathLst>
          </a:custGeom>
          <a:noFill/>
          <a:ln w="7920">
            <a:solidFill>
              <a:srgbClr val="ffff00"/>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1338" name=""/>
          <p:cNvSpPr/>
          <p:nvPr/>
        </p:nvSpPr>
        <p:spPr>
          <a:xfrm>
            <a:off x="6535800" y="2778120"/>
            <a:ext cx="68040" cy="38160"/>
          </a:xfrm>
          <a:custGeom>
            <a:avLst/>
            <a:gdLst/>
            <a:ahLst/>
            <a:rect l="l" t="t" r="r" b="b"/>
            <a:pathLst>
              <a:path w="42" h="21">
                <a:moveTo>
                  <a:pt x="42" y="11"/>
                </a:moveTo>
                <a:lnTo>
                  <a:pt x="42" y="0"/>
                </a:lnTo>
                <a:lnTo>
                  <a:pt x="0" y="11"/>
                </a:lnTo>
                <a:lnTo>
                  <a:pt x="5" y="21"/>
                </a:lnTo>
              </a:path>
            </a:pathLst>
          </a:custGeom>
          <a:noFill/>
          <a:ln w="7920">
            <a:solidFill>
              <a:srgbClr val="ffff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339" name=""/>
          <p:cNvSpPr/>
          <p:nvPr/>
        </p:nvSpPr>
        <p:spPr>
          <a:xfrm>
            <a:off x="6572160" y="2798640"/>
            <a:ext cx="14400" cy="17640"/>
          </a:xfrm>
          <a:prstGeom prst="line">
            <a:avLst/>
          </a:prstGeom>
          <a:ln w="7920">
            <a:solidFill>
              <a:srgbClr val="ffff00"/>
            </a:solidFill>
            <a:miter/>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1340" name=""/>
          <p:cNvSpPr/>
          <p:nvPr/>
        </p:nvSpPr>
        <p:spPr>
          <a:xfrm>
            <a:off x="6527880" y="2770200"/>
            <a:ext cx="7920" cy="57240"/>
          </a:xfrm>
          <a:custGeom>
            <a:avLst/>
            <a:gdLst/>
            <a:ahLst/>
            <a:rect l="l" t="t" r="r" b="b"/>
            <a:pathLst>
              <a:path w="5" h="32">
                <a:moveTo>
                  <a:pt x="0" y="0"/>
                </a:moveTo>
                <a:lnTo>
                  <a:pt x="0" y="5"/>
                </a:lnTo>
                <a:lnTo>
                  <a:pt x="5" y="32"/>
                </a:lnTo>
              </a:path>
            </a:pathLst>
          </a:custGeom>
          <a:noFill/>
          <a:ln w="7920">
            <a:solidFill>
              <a:srgbClr val="ffff00"/>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1341" name=""/>
          <p:cNvSpPr/>
          <p:nvPr/>
        </p:nvSpPr>
        <p:spPr>
          <a:xfrm>
            <a:off x="6672240" y="2898720"/>
            <a:ext cx="15840" cy="47520"/>
          </a:xfrm>
          <a:custGeom>
            <a:avLst/>
            <a:gdLst/>
            <a:ahLst/>
            <a:rect l="l" t="t" r="r" b="b"/>
            <a:pathLst>
              <a:path w="10" h="27">
                <a:moveTo>
                  <a:pt x="10" y="27"/>
                </a:moveTo>
                <a:lnTo>
                  <a:pt x="10" y="11"/>
                </a:lnTo>
                <a:lnTo>
                  <a:pt x="0" y="0"/>
                </a:lnTo>
              </a:path>
            </a:pathLst>
          </a:custGeom>
          <a:noFill/>
          <a:ln w="7920">
            <a:solidFill>
              <a:srgbClr val="ffffff"/>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342" name=""/>
          <p:cNvSpPr/>
          <p:nvPr/>
        </p:nvSpPr>
        <p:spPr>
          <a:xfrm flipH="1">
            <a:off x="6654960" y="3203640"/>
            <a:ext cx="41040" cy="36360"/>
          </a:xfrm>
          <a:prstGeom prst="line">
            <a:avLst/>
          </a:prstGeom>
          <a:ln w="7920">
            <a:solidFill>
              <a:srgbClr val="ffff00"/>
            </a:solidFill>
            <a:miter/>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1343" name=""/>
          <p:cNvSpPr/>
          <p:nvPr/>
        </p:nvSpPr>
        <p:spPr>
          <a:xfrm>
            <a:off x="6654960" y="2990880"/>
            <a:ext cx="120600" cy="28440"/>
          </a:xfrm>
          <a:custGeom>
            <a:avLst/>
            <a:gdLst/>
            <a:ahLst/>
            <a:rect l="l" t="t" r="r" b="b"/>
            <a:pathLst>
              <a:path w="72" h="16">
                <a:moveTo>
                  <a:pt x="0" y="16"/>
                </a:moveTo>
                <a:lnTo>
                  <a:pt x="51" y="5"/>
                </a:lnTo>
                <a:lnTo>
                  <a:pt x="51" y="0"/>
                </a:lnTo>
                <a:lnTo>
                  <a:pt x="72" y="0"/>
                </a:lnTo>
              </a:path>
            </a:pathLst>
          </a:custGeom>
          <a:noFill/>
          <a:ln w="7920">
            <a:solidFill>
              <a:srgbClr val="ffffff"/>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344" name=""/>
          <p:cNvSpPr/>
          <p:nvPr/>
        </p:nvSpPr>
        <p:spPr>
          <a:xfrm>
            <a:off x="6850080" y="2798640"/>
            <a:ext cx="49320" cy="36720"/>
          </a:xfrm>
          <a:custGeom>
            <a:avLst/>
            <a:gdLst/>
            <a:ahLst/>
            <a:rect l="l" t="t" r="r" b="b"/>
            <a:pathLst>
              <a:path w="31" h="21">
                <a:moveTo>
                  <a:pt x="0" y="5"/>
                </a:moveTo>
                <a:lnTo>
                  <a:pt x="21" y="5"/>
                </a:lnTo>
                <a:lnTo>
                  <a:pt x="26" y="21"/>
                </a:lnTo>
                <a:lnTo>
                  <a:pt x="31" y="21"/>
                </a:lnTo>
                <a:lnTo>
                  <a:pt x="26" y="0"/>
                </a:lnTo>
                <a:lnTo>
                  <a:pt x="0" y="5"/>
                </a:lnTo>
              </a:path>
            </a:pathLst>
          </a:custGeom>
          <a:noFill/>
          <a:ln w="7920">
            <a:solidFill>
              <a:srgbClr val="ffffff"/>
            </a:solidFill>
            <a:round/>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1345" name=""/>
          <p:cNvSpPr/>
          <p:nvPr/>
        </p:nvSpPr>
        <p:spPr>
          <a:xfrm>
            <a:off x="6756480" y="2587680"/>
            <a:ext cx="279360" cy="63360"/>
          </a:xfrm>
          <a:custGeom>
            <a:avLst/>
            <a:gdLst/>
            <a:ahLst/>
            <a:rect l="l" t="t" r="r" b="b"/>
            <a:pathLst>
              <a:path w="171" h="37">
                <a:moveTo>
                  <a:pt x="93" y="0"/>
                </a:moveTo>
                <a:lnTo>
                  <a:pt x="99" y="32"/>
                </a:lnTo>
                <a:lnTo>
                  <a:pt x="124" y="26"/>
                </a:lnTo>
                <a:lnTo>
                  <a:pt x="130" y="37"/>
                </a:lnTo>
                <a:lnTo>
                  <a:pt x="171" y="32"/>
                </a:lnTo>
                <a:lnTo>
                  <a:pt x="150" y="32"/>
                </a:lnTo>
                <a:lnTo>
                  <a:pt x="145" y="16"/>
                </a:lnTo>
                <a:lnTo>
                  <a:pt x="135" y="16"/>
                </a:lnTo>
                <a:lnTo>
                  <a:pt x="135" y="5"/>
                </a:lnTo>
                <a:lnTo>
                  <a:pt x="0" y="26"/>
                </a:lnTo>
              </a:path>
            </a:pathLst>
          </a:custGeom>
          <a:noFill/>
          <a:ln w="7920">
            <a:solidFill>
              <a:srgbClr val="ffffff"/>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346" name=""/>
          <p:cNvSpPr/>
          <p:nvPr/>
        </p:nvSpPr>
        <p:spPr>
          <a:xfrm>
            <a:off x="7021440" y="2622600"/>
            <a:ext cx="14400" cy="19080"/>
          </a:xfrm>
          <a:custGeom>
            <a:avLst/>
            <a:gdLst/>
            <a:ahLst/>
            <a:rect l="l" t="t" r="r" b="b"/>
            <a:pathLst>
              <a:path w="10" h="11">
                <a:moveTo>
                  <a:pt x="5" y="0"/>
                </a:moveTo>
                <a:lnTo>
                  <a:pt x="0" y="5"/>
                </a:lnTo>
                <a:lnTo>
                  <a:pt x="10" y="11"/>
                </a:lnTo>
              </a:path>
            </a:pathLst>
          </a:custGeom>
          <a:noFill/>
          <a:ln w="792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347" name=""/>
          <p:cNvSpPr/>
          <p:nvPr/>
        </p:nvSpPr>
        <p:spPr>
          <a:xfrm>
            <a:off x="6943680" y="2530440"/>
            <a:ext cx="25560" cy="1800"/>
          </a:xfrm>
          <a:prstGeom prst="line">
            <a:avLst/>
          </a:prstGeom>
          <a:ln w="792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348" name=""/>
          <p:cNvSpPr/>
          <p:nvPr/>
        </p:nvSpPr>
        <p:spPr>
          <a:xfrm>
            <a:off x="6672240" y="2430360"/>
            <a:ext cx="66600" cy="138240"/>
          </a:xfrm>
          <a:custGeom>
            <a:avLst/>
            <a:gdLst/>
            <a:ahLst/>
            <a:rect l="l" t="t" r="r" b="b"/>
            <a:pathLst>
              <a:path w="41" h="79">
                <a:moveTo>
                  <a:pt x="41" y="63"/>
                </a:moveTo>
                <a:lnTo>
                  <a:pt x="41" y="74"/>
                </a:lnTo>
                <a:lnTo>
                  <a:pt x="41" y="79"/>
                </a:lnTo>
                <a:lnTo>
                  <a:pt x="36" y="63"/>
                </a:lnTo>
                <a:lnTo>
                  <a:pt x="26" y="58"/>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9" name=""/>
          <p:cNvSpPr/>
          <p:nvPr/>
        </p:nvSpPr>
        <p:spPr>
          <a:xfrm>
            <a:off x="6664320" y="2374920"/>
            <a:ext cx="15840" cy="27000"/>
          </a:xfrm>
          <a:custGeom>
            <a:avLst/>
            <a:gdLst/>
            <a:ahLst/>
            <a:rect l="l" t="t" r="r" b="b"/>
            <a:pathLst>
              <a:path w="10" h="16">
                <a:moveTo>
                  <a:pt x="0" y="16"/>
                </a:moveTo>
                <a:lnTo>
                  <a:pt x="0" y="5"/>
                </a:lnTo>
                <a:lnTo>
                  <a:pt x="10" y="0"/>
                </a:lnTo>
              </a:path>
            </a:pathLst>
          </a:custGeom>
          <a:noFill/>
          <a:ln w="7920">
            <a:solidFill>
              <a:srgbClr val="ffffff"/>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350" name=""/>
          <p:cNvSpPr/>
          <p:nvPr/>
        </p:nvSpPr>
        <p:spPr>
          <a:xfrm>
            <a:off x="7230960" y="2751120"/>
            <a:ext cx="42840" cy="1440"/>
          </a:xfrm>
          <a:prstGeom prst="line">
            <a:avLst/>
          </a:prstGeom>
          <a:ln w="792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351" name=""/>
          <p:cNvSpPr/>
          <p:nvPr/>
        </p:nvSpPr>
        <p:spPr>
          <a:xfrm flipH="1" flipV="1">
            <a:off x="6273720" y="2430000"/>
            <a:ext cx="230400" cy="71640"/>
          </a:xfrm>
          <a:prstGeom prst="line">
            <a:avLst/>
          </a:prstGeom>
          <a:ln w="7920">
            <a:solidFill>
              <a:srgbClr val="ffffff"/>
            </a:solidFill>
            <a:miter/>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1352" name=""/>
          <p:cNvSpPr/>
          <p:nvPr/>
        </p:nvSpPr>
        <p:spPr>
          <a:xfrm>
            <a:off x="6086520" y="3157560"/>
            <a:ext cx="76320" cy="90360"/>
          </a:xfrm>
          <a:custGeom>
            <a:avLst/>
            <a:gdLst/>
            <a:ahLst/>
            <a:rect l="l" t="t" r="r" b="b"/>
            <a:pathLst>
              <a:path w="46" h="53">
                <a:moveTo>
                  <a:pt x="46" y="53"/>
                </a:moveTo>
                <a:lnTo>
                  <a:pt x="10" y="27"/>
                </a:lnTo>
                <a:lnTo>
                  <a:pt x="0" y="0"/>
                </a:lnTo>
              </a:path>
            </a:pathLst>
          </a:custGeom>
          <a:noFill/>
          <a:ln w="7920">
            <a:solidFill>
              <a:srgbClr val="ffffff"/>
            </a:solidFill>
            <a:round/>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1353" name=""/>
          <p:cNvSpPr/>
          <p:nvPr/>
        </p:nvSpPr>
        <p:spPr>
          <a:xfrm>
            <a:off x="6561000" y="4375080"/>
            <a:ext cx="177840" cy="147600"/>
          </a:xfrm>
          <a:custGeom>
            <a:avLst/>
            <a:gdLst/>
            <a:ahLst/>
            <a:rect l="l" t="t" r="r" b="b"/>
            <a:pathLst>
              <a:path w="108" h="85">
                <a:moveTo>
                  <a:pt x="31" y="69"/>
                </a:moveTo>
                <a:lnTo>
                  <a:pt x="57" y="48"/>
                </a:lnTo>
                <a:lnTo>
                  <a:pt x="72" y="64"/>
                </a:lnTo>
                <a:lnTo>
                  <a:pt x="87" y="64"/>
                </a:lnTo>
                <a:lnTo>
                  <a:pt x="98" y="53"/>
                </a:lnTo>
                <a:lnTo>
                  <a:pt x="82" y="32"/>
                </a:lnTo>
                <a:lnTo>
                  <a:pt x="108" y="11"/>
                </a:lnTo>
                <a:lnTo>
                  <a:pt x="103" y="0"/>
                </a:lnTo>
                <a:lnTo>
                  <a:pt x="41" y="53"/>
                </a:lnTo>
                <a:lnTo>
                  <a:pt x="20" y="64"/>
                </a:lnTo>
                <a:lnTo>
                  <a:pt x="0" y="8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4" name=""/>
          <p:cNvSpPr/>
          <p:nvPr/>
        </p:nvSpPr>
        <p:spPr>
          <a:xfrm>
            <a:off x="6730920" y="3978360"/>
            <a:ext cx="439920" cy="480960"/>
          </a:xfrm>
          <a:custGeom>
            <a:avLst/>
            <a:gdLst/>
            <a:ahLst/>
            <a:rect l="l" t="t" r="r" b="b"/>
            <a:pathLst>
              <a:path w="268" h="276">
                <a:moveTo>
                  <a:pt x="0" y="239"/>
                </a:moveTo>
                <a:lnTo>
                  <a:pt x="31" y="249"/>
                </a:lnTo>
                <a:lnTo>
                  <a:pt x="52" y="265"/>
                </a:lnTo>
                <a:lnTo>
                  <a:pt x="62" y="270"/>
                </a:lnTo>
                <a:lnTo>
                  <a:pt x="83" y="260"/>
                </a:lnTo>
                <a:lnTo>
                  <a:pt x="139" y="249"/>
                </a:lnTo>
                <a:lnTo>
                  <a:pt x="155" y="249"/>
                </a:lnTo>
                <a:lnTo>
                  <a:pt x="176" y="276"/>
                </a:lnTo>
                <a:lnTo>
                  <a:pt x="227" y="244"/>
                </a:lnTo>
                <a:lnTo>
                  <a:pt x="258" y="217"/>
                </a:lnTo>
                <a:lnTo>
                  <a:pt x="243" y="212"/>
                </a:lnTo>
                <a:lnTo>
                  <a:pt x="243" y="207"/>
                </a:lnTo>
                <a:lnTo>
                  <a:pt x="212" y="186"/>
                </a:lnTo>
                <a:lnTo>
                  <a:pt x="181" y="196"/>
                </a:lnTo>
                <a:lnTo>
                  <a:pt x="176" y="191"/>
                </a:lnTo>
                <a:lnTo>
                  <a:pt x="170" y="191"/>
                </a:lnTo>
                <a:lnTo>
                  <a:pt x="155" y="143"/>
                </a:lnTo>
                <a:lnTo>
                  <a:pt x="124" y="133"/>
                </a:lnTo>
                <a:lnTo>
                  <a:pt x="119" y="138"/>
                </a:lnTo>
                <a:lnTo>
                  <a:pt x="98" y="117"/>
                </a:lnTo>
                <a:lnTo>
                  <a:pt x="103" y="43"/>
                </a:lnTo>
                <a:lnTo>
                  <a:pt x="93" y="11"/>
                </a:lnTo>
                <a:lnTo>
                  <a:pt x="93" y="0"/>
                </a:lnTo>
                <a:lnTo>
                  <a:pt x="52" y="16"/>
                </a:lnTo>
                <a:lnTo>
                  <a:pt x="41" y="16"/>
                </a:lnTo>
                <a:lnTo>
                  <a:pt x="46" y="43"/>
                </a:lnTo>
                <a:lnTo>
                  <a:pt x="52" y="64"/>
                </a:lnTo>
                <a:lnTo>
                  <a:pt x="62" y="37"/>
                </a:lnTo>
                <a:lnTo>
                  <a:pt x="103" y="43"/>
                </a:lnTo>
                <a:lnTo>
                  <a:pt x="114" y="48"/>
                </a:lnTo>
                <a:lnTo>
                  <a:pt x="119" y="69"/>
                </a:lnTo>
                <a:lnTo>
                  <a:pt x="145" y="64"/>
                </a:lnTo>
                <a:lnTo>
                  <a:pt x="201" y="85"/>
                </a:lnTo>
                <a:lnTo>
                  <a:pt x="248" y="69"/>
                </a:lnTo>
                <a:lnTo>
                  <a:pt x="268" y="138"/>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5" name=""/>
          <p:cNvSpPr/>
          <p:nvPr/>
        </p:nvSpPr>
        <p:spPr>
          <a:xfrm>
            <a:off x="6613560" y="4118040"/>
            <a:ext cx="279360" cy="191880"/>
          </a:xfrm>
          <a:custGeom>
            <a:avLst/>
            <a:gdLst/>
            <a:ahLst/>
            <a:rect l="l" t="t" r="r" b="b"/>
            <a:pathLst>
              <a:path w="170" h="111">
                <a:moveTo>
                  <a:pt x="170" y="26"/>
                </a:moveTo>
                <a:lnTo>
                  <a:pt x="72" y="37"/>
                </a:lnTo>
                <a:lnTo>
                  <a:pt x="51" y="42"/>
                </a:lnTo>
                <a:lnTo>
                  <a:pt x="15" y="58"/>
                </a:lnTo>
                <a:lnTo>
                  <a:pt x="0" y="111"/>
                </a:lnTo>
                <a:lnTo>
                  <a:pt x="41" y="63"/>
                </a:lnTo>
                <a:lnTo>
                  <a:pt x="77" y="42"/>
                </a:lnTo>
                <a:lnTo>
                  <a:pt x="93"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6" name=""/>
          <p:cNvSpPr/>
          <p:nvPr/>
        </p:nvSpPr>
        <p:spPr>
          <a:xfrm>
            <a:off x="6765840" y="4089240"/>
            <a:ext cx="39600" cy="28800"/>
          </a:xfrm>
          <a:custGeom>
            <a:avLst/>
            <a:gdLst/>
            <a:ahLst/>
            <a:rect l="l" t="t" r="r" b="b"/>
            <a:pathLst>
              <a:path w="25" h="16">
                <a:moveTo>
                  <a:pt x="0" y="16"/>
                </a:moveTo>
                <a:lnTo>
                  <a:pt x="5" y="16"/>
                </a:lnTo>
                <a:lnTo>
                  <a:pt x="15" y="5"/>
                </a:lnTo>
                <a:lnTo>
                  <a:pt x="25" y="0"/>
                </a:lnTo>
              </a:path>
            </a:pathLst>
          </a:custGeom>
          <a:noFill/>
          <a:ln w="7920">
            <a:solidFill>
              <a:srgbClr val="ffffff"/>
            </a:solidFill>
            <a:round/>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1357" name=""/>
          <p:cNvSpPr/>
          <p:nvPr/>
        </p:nvSpPr>
        <p:spPr>
          <a:xfrm>
            <a:off x="6805440" y="4043520"/>
            <a:ext cx="27000" cy="45720"/>
          </a:xfrm>
          <a:custGeom>
            <a:avLst/>
            <a:gdLst/>
            <a:ahLst/>
            <a:rect l="l" t="t" r="r" b="b"/>
            <a:pathLst>
              <a:path w="16" h="27">
                <a:moveTo>
                  <a:pt x="0" y="27"/>
                </a:moveTo>
                <a:lnTo>
                  <a:pt x="6" y="21"/>
                </a:lnTo>
                <a:lnTo>
                  <a:pt x="11" y="6"/>
                </a:lnTo>
                <a:lnTo>
                  <a:pt x="16" y="0"/>
                </a:lnTo>
              </a:path>
            </a:pathLst>
          </a:custGeom>
          <a:noFill/>
          <a:ln w="7920">
            <a:solidFill>
              <a:srgbClr val="ffffff"/>
            </a:solidFill>
            <a:round/>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1358" name=""/>
          <p:cNvSpPr/>
          <p:nvPr/>
        </p:nvSpPr>
        <p:spPr>
          <a:xfrm>
            <a:off x="6603840" y="4309920"/>
            <a:ext cx="9720" cy="46080"/>
          </a:xfrm>
          <a:custGeom>
            <a:avLst/>
            <a:gdLst/>
            <a:ahLst/>
            <a:rect l="l" t="t" r="r" b="b"/>
            <a:pathLst>
              <a:path w="5" h="26">
                <a:moveTo>
                  <a:pt x="5" y="0"/>
                </a:moveTo>
                <a:lnTo>
                  <a:pt x="5" y="21"/>
                </a:lnTo>
                <a:lnTo>
                  <a:pt x="0" y="26"/>
                </a:lnTo>
              </a:path>
            </a:pathLst>
          </a:custGeom>
          <a:noFill/>
          <a:ln w="7920">
            <a:solidFill>
              <a:srgbClr val="ffff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359" name=""/>
          <p:cNvSpPr/>
          <p:nvPr/>
        </p:nvSpPr>
        <p:spPr>
          <a:xfrm>
            <a:off x="6586560" y="4356000"/>
            <a:ext cx="17280" cy="38160"/>
          </a:xfrm>
          <a:custGeom>
            <a:avLst/>
            <a:gdLst/>
            <a:ahLst/>
            <a:rect l="l" t="t" r="r" b="b"/>
            <a:pathLst>
              <a:path w="11" h="22">
                <a:moveTo>
                  <a:pt x="11" y="0"/>
                </a:moveTo>
                <a:lnTo>
                  <a:pt x="11" y="6"/>
                </a:lnTo>
                <a:lnTo>
                  <a:pt x="11" y="16"/>
                </a:lnTo>
                <a:lnTo>
                  <a:pt x="0" y="22"/>
                </a:lnTo>
              </a:path>
            </a:pathLst>
          </a:custGeom>
          <a:noFill/>
          <a:ln w="7920">
            <a:solidFill>
              <a:srgbClr val="ffff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360" name=""/>
          <p:cNvSpPr/>
          <p:nvPr/>
        </p:nvSpPr>
        <p:spPr>
          <a:xfrm>
            <a:off x="6535800" y="4394160"/>
            <a:ext cx="50760" cy="38160"/>
          </a:xfrm>
          <a:custGeom>
            <a:avLst/>
            <a:gdLst/>
            <a:ahLst/>
            <a:rect l="l" t="t" r="r" b="b"/>
            <a:pathLst>
              <a:path w="31" h="21">
                <a:moveTo>
                  <a:pt x="31" y="0"/>
                </a:moveTo>
                <a:lnTo>
                  <a:pt x="26" y="0"/>
                </a:lnTo>
                <a:lnTo>
                  <a:pt x="16" y="5"/>
                </a:lnTo>
                <a:lnTo>
                  <a:pt x="0" y="21"/>
                </a:lnTo>
              </a:path>
            </a:pathLst>
          </a:custGeom>
          <a:noFill/>
          <a:ln w="7920">
            <a:solidFill>
              <a:srgbClr val="ffff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361" name=""/>
          <p:cNvSpPr/>
          <p:nvPr/>
        </p:nvSpPr>
        <p:spPr>
          <a:xfrm>
            <a:off x="6730920" y="4200480"/>
            <a:ext cx="187560" cy="266760"/>
          </a:xfrm>
          <a:custGeom>
            <a:avLst/>
            <a:gdLst/>
            <a:ahLst/>
            <a:rect l="l" t="t" r="r" b="b"/>
            <a:pathLst>
              <a:path w="114" h="154">
                <a:moveTo>
                  <a:pt x="52" y="154"/>
                </a:moveTo>
                <a:lnTo>
                  <a:pt x="41" y="143"/>
                </a:lnTo>
                <a:lnTo>
                  <a:pt x="21" y="149"/>
                </a:lnTo>
                <a:lnTo>
                  <a:pt x="10" y="133"/>
                </a:lnTo>
                <a:lnTo>
                  <a:pt x="0" y="128"/>
                </a:lnTo>
                <a:lnTo>
                  <a:pt x="0" y="112"/>
                </a:lnTo>
                <a:lnTo>
                  <a:pt x="0" y="85"/>
                </a:lnTo>
                <a:lnTo>
                  <a:pt x="52" y="75"/>
                </a:lnTo>
                <a:lnTo>
                  <a:pt x="52" y="53"/>
                </a:lnTo>
                <a:lnTo>
                  <a:pt x="57" y="75"/>
                </a:lnTo>
                <a:lnTo>
                  <a:pt x="88" y="69"/>
                </a:lnTo>
                <a:lnTo>
                  <a:pt x="93" y="75"/>
                </a:lnTo>
                <a:lnTo>
                  <a:pt x="98" y="64"/>
                </a:lnTo>
                <a:lnTo>
                  <a:pt x="114" y="64"/>
                </a:lnTo>
                <a:lnTo>
                  <a:pt x="114"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62" name=""/>
          <p:cNvSpPr/>
          <p:nvPr/>
        </p:nvSpPr>
        <p:spPr>
          <a:xfrm>
            <a:off x="6805440" y="4006800"/>
            <a:ext cx="93960" cy="55440"/>
          </a:xfrm>
          <a:custGeom>
            <a:avLst/>
            <a:gdLst/>
            <a:ahLst/>
            <a:rect l="l" t="t" r="r" b="b"/>
            <a:pathLst>
              <a:path w="57" h="32">
                <a:moveTo>
                  <a:pt x="0" y="0"/>
                </a:moveTo>
                <a:lnTo>
                  <a:pt x="16" y="5"/>
                </a:lnTo>
                <a:lnTo>
                  <a:pt x="31" y="0"/>
                </a:lnTo>
                <a:lnTo>
                  <a:pt x="42" y="0"/>
                </a:lnTo>
                <a:lnTo>
                  <a:pt x="52" y="5"/>
                </a:lnTo>
                <a:lnTo>
                  <a:pt x="57" y="32"/>
                </a:lnTo>
              </a:path>
            </a:pathLst>
          </a:custGeom>
          <a:noFill/>
          <a:ln w="7920">
            <a:solidFill>
              <a:srgbClr val="ffff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363" name=""/>
          <p:cNvSpPr/>
          <p:nvPr/>
        </p:nvSpPr>
        <p:spPr>
          <a:xfrm>
            <a:off x="6899400" y="4014720"/>
            <a:ext cx="34920" cy="47520"/>
          </a:xfrm>
          <a:custGeom>
            <a:avLst/>
            <a:gdLst/>
            <a:ahLst/>
            <a:rect l="l" t="t" r="r" b="b"/>
            <a:pathLst>
              <a:path w="21" h="27">
                <a:moveTo>
                  <a:pt x="0" y="27"/>
                </a:moveTo>
                <a:lnTo>
                  <a:pt x="0" y="22"/>
                </a:lnTo>
                <a:lnTo>
                  <a:pt x="11" y="6"/>
                </a:lnTo>
                <a:lnTo>
                  <a:pt x="21" y="0"/>
                </a:lnTo>
              </a:path>
            </a:pathLst>
          </a:custGeom>
          <a:noFill/>
          <a:ln w="7920">
            <a:solidFill>
              <a:srgbClr val="ffff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364" name=""/>
          <p:cNvSpPr/>
          <p:nvPr/>
        </p:nvSpPr>
        <p:spPr>
          <a:xfrm>
            <a:off x="6969240" y="3767040"/>
            <a:ext cx="39600" cy="90720"/>
          </a:xfrm>
          <a:custGeom>
            <a:avLst/>
            <a:gdLst/>
            <a:ahLst/>
            <a:rect l="l" t="t" r="r" b="b"/>
            <a:pathLst>
              <a:path w="25" h="53">
                <a:moveTo>
                  <a:pt x="25" y="53"/>
                </a:moveTo>
                <a:lnTo>
                  <a:pt x="10" y="43"/>
                </a:lnTo>
                <a:lnTo>
                  <a:pt x="0" y="32"/>
                </a:lnTo>
                <a:lnTo>
                  <a:pt x="5" y="27"/>
                </a:lnTo>
                <a:lnTo>
                  <a:pt x="5" y="0"/>
                </a:lnTo>
              </a:path>
            </a:pathLst>
          </a:custGeom>
          <a:noFill/>
          <a:ln w="7920">
            <a:solidFill>
              <a:srgbClr val="ffff00"/>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Times New Roman"/>
            </a:endParaRPr>
          </a:p>
        </p:txBody>
      </p:sp>
      <p:sp>
        <p:nvSpPr>
          <p:cNvPr id="1365" name=""/>
          <p:cNvSpPr/>
          <p:nvPr/>
        </p:nvSpPr>
        <p:spPr>
          <a:xfrm>
            <a:off x="7432560" y="3646440"/>
            <a:ext cx="196920" cy="103320"/>
          </a:xfrm>
          <a:custGeom>
            <a:avLst/>
            <a:gdLst/>
            <a:ahLst/>
            <a:rect l="l" t="t" r="r" b="b"/>
            <a:pathLst>
              <a:path w="119" h="59">
                <a:moveTo>
                  <a:pt x="0" y="6"/>
                </a:moveTo>
                <a:lnTo>
                  <a:pt x="0" y="53"/>
                </a:lnTo>
                <a:lnTo>
                  <a:pt x="26" y="59"/>
                </a:lnTo>
                <a:lnTo>
                  <a:pt x="37" y="53"/>
                </a:lnTo>
                <a:lnTo>
                  <a:pt x="57" y="43"/>
                </a:lnTo>
                <a:lnTo>
                  <a:pt x="83" y="37"/>
                </a:lnTo>
                <a:lnTo>
                  <a:pt x="93" y="37"/>
                </a:lnTo>
                <a:lnTo>
                  <a:pt x="119"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66" name=""/>
          <p:cNvSpPr/>
          <p:nvPr/>
        </p:nvSpPr>
        <p:spPr>
          <a:xfrm>
            <a:off x="7672320" y="3629160"/>
            <a:ext cx="136440" cy="101520"/>
          </a:xfrm>
          <a:custGeom>
            <a:avLst/>
            <a:gdLst/>
            <a:ahLst/>
            <a:rect l="l" t="t" r="r" b="b"/>
            <a:pathLst>
              <a:path w="83" h="58">
                <a:moveTo>
                  <a:pt x="83" y="53"/>
                </a:moveTo>
                <a:lnTo>
                  <a:pt x="62" y="10"/>
                </a:lnTo>
                <a:lnTo>
                  <a:pt x="0" y="0"/>
                </a:lnTo>
                <a:lnTo>
                  <a:pt x="16" y="26"/>
                </a:lnTo>
                <a:lnTo>
                  <a:pt x="21" y="32"/>
                </a:lnTo>
                <a:lnTo>
                  <a:pt x="52" y="47"/>
                </a:lnTo>
                <a:lnTo>
                  <a:pt x="72" y="58"/>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67" name=""/>
          <p:cNvSpPr/>
          <p:nvPr/>
        </p:nvSpPr>
        <p:spPr>
          <a:xfrm>
            <a:off x="7392960" y="3738600"/>
            <a:ext cx="169920" cy="174600"/>
          </a:xfrm>
          <a:custGeom>
            <a:avLst/>
            <a:gdLst/>
            <a:ahLst/>
            <a:rect l="l" t="t" r="r" b="b"/>
            <a:pathLst>
              <a:path w="103" h="101">
                <a:moveTo>
                  <a:pt x="5" y="101"/>
                </a:moveTo>
                <a:lnTo>
                  <a:pt x="0" y="96"/>
                </a:lnTo>
                <a:lnTo>
                  <a:pt x="25" y="0"/>
                </a:lnTo>
                <a:lnTo>
                  <a:pt x="41" y="27"/>
                </a:lnTo>
                <a:lnTo>
                  <a:pt x="103" y="2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68" name=""/>
          <p:cNvSpPr/>
          <p:nvPr/>
        </p:nvSpPr>
        <p:spPr>
          <a:xfrm>
            <a:off x="7078680" y="4375080"/>
            <a:ext cx="322200" cy="203400"/>
          </a:xfrm>
          <a:custGeom>
            <a:avLst/>
            <a:gdLst/>
            <a:ahLst/>
            <a:rect l="l" t="t" r="r" b="b"/>
            <a:pathLst>
              <a:path w="196" h="117">
                <a:moveTo>
                  <a:pt x="0" y="80"/>
                </a:moveTo>
                <a:lnTo>
                  <a:pt x="10" y="74"/>
                </a:lnTo>
                <a:lnTo>
                  <a:pt x="31" y="69"/>
                </a:lnTo>
                <a:lnTo>
                  <a:pt x="46" y="48"/>
                </a:lnTo>
                <a:lnTo>
                  <a:pt x="72" y="27"/>
                </a:lnTo>
                <a:lnTo>
                  <a:pt x="93" y="27"/>
                </a:lnTo>
                <a:lnTo>
                  <a:pt x="98" y="27"/>
                </a:lnTo>
                <a:lnTo>
                  <a:pt x="134" y="21"/>
                </a:lnTo>
                <a:lnTo>
                  <a:pt x="160" y="0"/>
                </a:lnTo>
                <a:lnTo>
                  <a:pt x="191" y="32"/>
                </a:lnTo>
                <a:lnTo>
                  <a:pt x="196" y="11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69" name=""/>
          <p:cNvSpPr/>
          <p:nvPr/>
        </p:nvSpPr>
        <p:spPr>
          <a:xfrm>
            <a:off x="7392960" y="4432320"/>
            <a:ext cx="103320" cy="100080"/>
          </a:xfrm>
          <a:custGeom>
            <a:avLst/>
            <a:gdLst/>
            <a:ahLst/>
            <a:rect l="l" t="t" r="r" b="b"/>
            <a:pathLst>
              <a:path w="62" h="58">
                <a:moveTo>
                  <a:pt x="62" y="21"/>
                </a:moveTo>
                <a:lnTo>
                  <a:pt x="56" y="32"/>
                </a:lnTo>
                <a:lnTo>
                  <a:pt x="46" y="42"/>
                </a:lnTo>
                <a:lnTo>
                  <a:pt x="41" y="58"/>
                </a:lnTo>
                <a:lnTo>
                  <a:pt x="36" y="58"/>
                </a:lnTo>
                <a:lnTo>
                  <a:pt x="15" y="32"/>
                </a:lnTo>
                <a:lnTo>
                  <a:pt x="0" y="0"/>
                </a:lnTo>
              </a:path>
            </a:pathLst>
          </a:custGeom>
          <a:noFill/>
          <a:ln w="7920">
            <a:solidFill>
              <a:srgbClr val="ffff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70" name=""/>
          <p:cNvSpPr/>
          <p:nvPr/>
        </p:nvSpPr>
        <p:spPr>
          <a:xfrm>
            <a:off x="7808760" y="3379680"/>
            <a:ext cx="92160" cy="320760"/>
          </a:xfrm>
          <a:custGeom>
            <a:avLst/>
            <a:gdLst/>
            <a:ahLst/>
            <a:rect l="l" t="t" r="r" b="b"/>
            <a:pathLst>
              <a:path w="56" h="185">
                <a:moveTo>
                  <a:pt x="0" y="185"/>
                </a:moveTo>
                <a:lnTo>
                  <a:pt x="10" y="159"/>
                </a:lnTo>
                <a:lnTo>
                  <a:pt x="20" y="106"/>
                </a:lnTo>
                <a:lnTo>
                  <a:pt x="36" y="84"/>
                </a:lnTo>
                <a:lnTo>
                  <a:pt x="56" y="79"/>
                </a:lnTo>
                <a:lnTo>
                  <a:pt x="51" y="69"/>
                </a:lnTo>
                <a:lnTo>
                  <a:pt x="36" y="63"/>
                </a:lnTo>
                <a:lnTo>
                  <a:pt x="10" y="47"/>
                </a:lnTo>
                <a:lnTo>
                  <a:pt x="25" y="26"/>
                </a:lnTo>
                <a:lnTo>
                  <a:pt x="20" y="21"/>
                </a:lnTo>
                <a:lnTo>
                  <a:pt x="10" y="0"/>
                </a:lnTo>
                <a:lnTo>
                  <a:pt x="25" y="21"/>
                </a:lnTo>
                <a:lnTo>
                  <a:pt x="36" y="26"/>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71" name=""/>
          <p:cNvSpPr/>
          <p:nvPr/>
        </p:nvSpPr>
        <p:spPr>
          <a:xfrm>
            <a:off x="7699320" y="3460680"/>
            <a:ext cx="41400" cy="11160"/>
          </a:xfrm>
          <a:custGeom>
            <a:avLst/>
            <a:gdLst/>
            <a:ahLst/>
            <a:rect l="l" t="t" r="r" b="b"/>
            <a:pathLst>
              <a:path w="25" h="6">
                <a:moveTo>
                  <a:pt x="0" y="6"/>
                </a:moveTo>
                <a:lnTo>
                  <a:pt x="5" y="0"/>
                </a:lnTo>
                <a:lnTo>
                  <a:pt x="15" y="0"/>
                </a:lnTo>
                <a:lnTo>
                  <a:pt x="25" y="0"/>
                </a:lnTo>
              </a:path>
            </a:pathLst>
          </a:custGeom>
          <a:noFill/>
          <a:ln w="7920">
            <a:solidFill>
              <a:srgbClr val="ffff00"/>
            </a:solidFill>
            <a:round/>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1372" name=""/>
          <p:cNvSpPr/>
          <p:nvPr/>
        </p:nvSpPr>
        <p:spPr>
          <a:xfrm>
            <a:off x="7740720" y="3433680"/>
            <a:ext cx="33120" cy="27000"/>
          </a:xfrm>
          <a:custGeom>
            <a:avLst/>
            <a:gdLst/>
            <a:ahLst/>
            <a:rect l="l" t="t" r="r" b="b"/>
            <a:pathLst>
              <a:path w="21" h="16">
                <a:moveTo>
                  <a:pt x="0" y="16"/>
                </a:moveTo>
                <a:lnTo>
                  <a:pt x="6" y="11"/>
                </a:lnTo>
                <a:lnTo>
                  <a:pt x="16" y="6"/>
                </a:lnTo>
                <a:lnTo>
                  <a:pt x="21" y="0"/>
                </a:lnTo>
              </a:path>
            </a:pathLst>
          </a:custGeom>
          <a:noFill/>
          <a:ln w="7920">
            <a:solidFill>
              <a:srgbClr val="ffff00"/>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373" name=""/>
          <p:cNvSpPr/>
          <p:nvPr/>
        </p:nvSpPr>
        <p:spPr>
          <a:xfrm>
            <a:off x="7773840" y="3433680"/>
            <a:ext cx="17640" cy="9720"/>
          </a:xfrm>
          <a:custGeom>
            <a:avLst/>
            <a:gdLst/>
            <a:ahLst/>
            <a:rect l="l" t="t" r="r" b="b"/>
            <a:pathLst>
              <a:path w="10" h="6">
                <a:moveTo>
                  <a:pt x="0" y="0"/>
                </a:moveTo>
                <a:lnTo>
                  <a:pt x="5" y="0"/>
                </a:lnTo>
                <a:lnTo>
                  <a:pt x="10" y="0"/>
                </a:lnTo>
                <a:lnTo>
                  <a:pt x="10" y="6"/>
                </a:lnTo>
              </a:path>
            </a:pathLst>
          </a:custGeom>
          <a:noFill/>
          <a:ln w="7920">
            <a:solidFill>
              <a:srgbClr val="ffff00"/>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1374" name=""/>
          <p:cNvSpPr/>
          <p:nvPr/>
        </p:nvSpPr>
        <p:spPr>
          <a:xfrm>
            <a:off x="7791480" y="3443400"/>
            <a:ext cx="42840" cy="1440"/>
          </a:xfrm>
          <a:custGeom>
            <a:avLst/>
            <a:gdLst/>
            <a:ahLst/>
            <a:rect l="l" t="t" r="r" b="b"/>
            <a:pathLst>
              <a:path w="26" h="0">
                <a:moveTo>
                  <a:pt x="0" y="0"/>
                </a:moveTo>
                <a:lnTo>
                  <a:pt x="11" y="0"/>
                </a:lnTo>
                <a:lnTo>
                  <a:pt x="16" y="0"/>
                </a:lnTo>
                <a:lnTo>
                  <a:pt x="26" y="0"/>
                </a:lnTo>
              </a:path>
            </a:pathLst>
          </a:custGeom>
          <a:noFill/>
          <a:ln w="7920">
            <a:solidFill>
              <a:srgbClr val="ffff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375" name=""/>
          <p:cNvSpPr/>
          <p:nvPr/>
        </p:nvSpPr>
        <p:spPr>
          <a:xfrm>
            <a:off x="7859880" y="3278160"/>
            <a:ext cx="15840" cy="38160"/>
          </a:xfrm>
          <a:custGeom>
            <a:avLst/>
            <a:gdLst/>
            <a:ahLst/>
            <a:rect l="l" t="t" r="r" b="b"/>
            <a:pathLst>
              <a:path w="10" h="22">
                <a:moveTo>
                  <a:pt x="5" y="0"/>
                </a:moveTo>
                <a:lnTo>
                  <a:pt x="10" y="11"/>
                </a:lnTo>
                <a:lnTo>
                  <a:pt x="5" y="16"/>
                </a:lnTo>
                <a:lnTo>
                  <a:pt x="0" y="22"/>
                </a:lnTo>
              </a:path>
            </a:pathLst>
          </a:custGeom>
          <a:noFill/>
          <a:ln w="7920">
            <a:solidFill>
              <a:srgbClr val="ffff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376" name=""/>
          <p:cNvSpPr/>
          <p:nvPr/>
        </p:nvSpPr>
        <p:spPr>
          <a:xfrm>
            <a:off x="7859880" y="3316320"/>
            <a:ext cx="1440" cy="7920"/>
          </a:xfrm>
          <a:prstGeom prst="rect">
            <a:avLst/>
          </a:prstGeom>
          <a:noFill/>
          <a:ln w="7920">
            <a:solidFill>
              <a:srgbClr val="ffff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377" name=""/>
          <p:cNvSpPr/>
          <p:nvPr/>
        </p:nvSpPr>
        <p:spPr>
          <a:xfrm>
            <a:off x="7848720" y="3324240"/>
            <a:ext cx="11160" cy="9360"/>
          </a:xfrm>
          <a:custGeom>
            <a:avLst/>
            <a:gdLst/>
            <a:ahLst/>
            <a:rect l="l" t="t" r="r" b="b"/>
            <a:pathLst>
              <a:path w="6" h="5">
                <a:moveTo>
                  <a:pt x="6" y="0"/>
                </a:moveTo>
                <a:lnTo>
                  <a:pt x="6" y="0"/>
                </a:lnTo>
                <a:lnTo>
                  <a:pt x="0" y="0"/>
                </a:lnTo>
                <a:lnTo>
                  <a:pt x="0" y="5"/>
                </a:lnTo>
              </a:path>
            </a:pathLst>
          </a:custGeom>
          <a:noFill/>
          <a:ln w="7920">
            <a:solidFill>
              <a:srgbClr val="ffff00"/>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1378" name=""/>
          <p:cNvSpPr/>
          <p:nvPr/>
        </p:nvSpPr>
        <p:spPr>
          <a:xfrm>
            <a:off x="7834320" y="3333600"/>
            <a:ext cx="14400" cy="46080"/>
          </a:xfrm>
          <a:custGeom>
            <a:avLst/>
            <a:gdLst/>
            <a:ahLst/>
            <a:rect l="l" t="t" r="r" b="b"/>
            <a:pathLst>
              <a:path w="10" h="27">
                <a:moveTo>
                  <a:pt x="10" y="0"/>
                </a:moveTo>
                <a:lnTo>
                  <a:pt x="10" y="11"/>
                </a:lnTo>
                <a:lnTo>
                  <a:pt x="5" y="16"/>
                </a:lnTo>
                <a:lnTo>
                  <a:pt x="0" y="27"/>
                </a:lnTo>
              </a:path>
            </a:pathLst>
          </a:custGeom>
          <a:noFill/>
          <a:ln w="7920">
            <a:solidFill>
              <a:srgbClr val="ffff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379" name=""/>
          <p:cNvSpPr/>
          <p:nvPr/>
        </p:nvSpPr>
        <p:spPr>
          <a:xfrm>
            <a:off x="7748640" y="3368520"/>
            <a:ext cx="85680" cy="11160"/>
          </a:xfrm>
          <a:custGeom>
            <a:avLst/>
            <a:gdLst/>
            <a:ahLst/>
            <a:rect l="l" t="t" r="r" b="b"/>
            <a:pathLst>
              <a:path w="51" h="6">
                <a:moveTo>
                  <a:pt x="51" y="6"/>
                </a:moveTo>
                <a:lnTo>
                  <a:pt x="36" y="6"/>
                </a:lnTo>
                <a:lnTo>
                  <a:pt x="20" y="6"/>
                </a:lnTo>
                <a:lnTo>
                  <a:pt x="0" y="0"/>
                </a:lnTo>
              </a:path>
            </a:pathLst>
          </a:custGeom>
          <a:noFill/>
          <a:ln w="7920">
            <a:solidFill>
              <a:srgbClr val="ffff00"/>
            </a:solidFill>
            <a:round/>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1380" name=""/>
          <p:cNvSpPr/>
          <p:nvPr/>
        </p:nvSpPr>
        <p:spPr>
          <a:xfrm>
            <a:off x="7740720" y="3368520"/>
            <a:ext cx="7920" cy="3240"/>
          </a:xfrm>
          <a:custGeom>
            <a:avLst/>
            <a:gdLst/>
            <a:ahLst/>
            <a:rect l="l" t="t" r="r" b="b"/>
            <a:pathLst>
              <a:path w="6" h="0">
                <a:moveTo>
                  <a:pt x="6" y="0"/>
                </a:moveTo>
                <a:lnTo>
                  <a:pt x="6" y="0"/>
                </a:lnTo>
                <a:lnTo>
                  <a:pt x="6" y="0"/>
                </a:lnTo>
                <a:lnTo>
                  <a:pt x="0" y="0"/>
                </a:lnTo>
              </a:path>
            </a:pathLst>
          </a:custGeom>
          <a:noFill/>
          <a:ln w="7920">
            <a:solidFill>
              <a:srgbClr val="ffff00"/>
            </a:solidFill>
            <a:round/>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1381" name=""/>
          <p:cNvSpPr/>
          <p:nvPr/>
        </p:nvSpPr>
        <p:spPr>
          <a:xfrm>
            <a:off x="7910640" y="3297240"/>
            <a:ext cx="15840" cy="36360"/>
          </a:xfrm>
          <a:custGeom>
            <a:avLst/>
            <a:gdLst/>
            <a:ahLst/>
            <a:rect l="l" t="t" r="r" b="b"/>
            <a:pathLst>
              <a:path w="10" h="21">
                <a:moveTo>
                  <a:pt x="0" y="0"/>
                </a:moveTo>
                <a:lnTo>
                  <a:pt x="5" y="5"/>
                </a:lnTo>
                <a:lnTo>
                  <a:pt x="10" y="16"/>
                </a:lnTo>
                <a:lnTo>
                  <a:pt x="10" y="21"/>
                </a:lnTo>
              </a:path>
            </a:pathLst>
          </a:custGeom>
          <a:noFill/>
          <a:ln w="7920">
            <a:solidFill>
              <a:srgbClr val="ffff00"/>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1382" name=""/>
          <p:cNvSpPr/>
          <p:nvPr/>
        </p:nvSpPr>
        <p:spPr>
          <a:xfrm>
            <a:off x="7891560" y="3333600"/>
            <a:ext cx="34920" cy="7920"/>
          </a:xfrm>
          <a:custGeom>
            <a:avLst/>
            <a:gdLst/>
            <a:ahLst/>
            <a:rect l="l" t="t" r="r" b="b"/>
            <a:pathLst>
              <a:path w="21" h="5">
                <a:moveTo>
                  <a:pt x="21" y="0"/>
                </a:moveTo>
                <a:lnTo>
                  <a:pt x="16" y="5"/>
                </a:lnTo>
                <a:lnTo>
                  <a:pt x="5" y="5"/>
                </a:lnTo>
                <a:lnTo>
                  <a:pt x="0" y="0"/>
                </a:lnTo>
              </a:path>
            </a:pathLst>
          </a:custGeom>
          <a:noFill/>
          <a:ln w="7920">
            <a:solidFill>
              <a:srgbClr val="ffff00"/>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383" name=""/>
          <p:cNvSpPr/>
          <p:nvPr/>
        </p:nvSpPr>
        <p:spPr>
          <a:xfrm>
            <a:off x="7875720" y="3297240"/>
            <a:ext cx="15840" cy="36360"/>
          </a:xfrm>
          <a:custGeom>
            <a:avLst/>
            <a:gdLst/>
            <a:ahLst/>
            <a:rect l="l" t="t" r="r" b="b"/>
            <a:pathLst>
              <a:path w="10" h="21">
                <a:moveTo>
                  <a:pt x="10" y="21"/>
                </a:moveTo>
                <a:lnTo>
                  <a:pt x="10" y="16"/>
                </a:lnTo>
                <a:lnTo>
                  <a:pt x="5" y="5"/>
                </a:lnTo>
                <a:lnTo>
                  <a:pt x="0" y="0"/>
                </a:lnTo>
              </a:path>
            </a:pathLst>
          </a:custGeom>
          <a:noFill/>
          <a:ln w="7920">
            <a:solidFill>
              <a:srgbClr val="ffff00"/>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1384" name=""/>
          <p:cNvSpPr/>
          <p:nvPr/>
        </p:nvSpPr>
        <p:spPr>
          <a:xfrm>
            <a:off x="7002360" y="3176640"/>
            <a:ext cx="58680" cy="111240"/>
          </a:xfrm>
          <a:custGeom>
            <a:avLst/>
            <a:gdLst/>
            <a:ahLst/>
            <a:rect l="l" t="t" r="r" b="b"/>
            <a:pathLst>
              <a:path w="36" h="64">
                <a:moveTo>
                  <a:pt x="0" y="64"/>
                </a:moveTo>
                <a:lnTo>
                  <a:pt x="36" y="42"/>
                </a:lnTo>
                <a:lnTo>
                  <a:pt x="31"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385" name=""/>
          <p:cNvGrpSpPr/>
          <p:nvPr/>
        </p:nvGrpSpPr>
        <p:grpSpPr>
          <a:xfrm>
            <a:off x="7792920" y="2911320"/>
            <a:ext cx="141120" cy="152280"/>
            <a:chOff x="7792920" y="2911320"/>
            <a:chExt cx="141120" cy="152280"/>
          </a:xfrm>
        </p:grpSpPr>
        <p:sp>
          <p:nvSpPr>
            <p:cNvPr id="1386" name=""/>
            <p:cNvSpPr/>
            <p:nvPr/>
          </p:nvSpPr>
          <p:spPr>
            <a:xfrm>
              <a:off x="7826760" y="2949840"/>
              <a:ext cx="69840" cy="75240"/>
            </a:xfrm>
            <a:prstGeom prst="ellipse">
              <a:avLst/>
            </a:prstGeom>
            <a:noFill/>
            <a:ln w="14400">
              <a:solidFill>
                <a:srgbClr val="000000"/>
              </a:solidFill>
              <a:miter/>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1387" name=""/>
            <p:cNvSpPr/>
            <p:nvPr/>
          </p:nvSpPr>
          <p:spPr>
            <a:xfrm>
              <a:off x="7792920" y="2911320"/>
              <a:ext cx="141120" cy="152280"/>
            </a:xfrm>
            <a:prstGeom prst="ellipse">
              <a:avLst/>
            </a:prstGeom>
            <a:no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388" name=""/>
          <p:cNvSpPr/>
          <p:nvPr/>
        </p:nvSpPr>
        <p:spPr>
          <a:xfrm>
            <a:off x="5210280" y="5149800"/>
            <a:ext cx="220680" cy="222480"/>
          </a:xfrm>
          <a:custGeom>
            <a:avLst/>
            <a:gdLst/>
            <a:ahLst/>
            <a:rect l="l" t="t" r="r" b="b"/>
            <a:pathLst>
              <a:path w="269" h="256">
                <a:moveTo>
                  <a:pt x="135" y="0"/>
                </a:moveTo>
                <a:lnTo>
                  <a:pt x="102" y="98"/>
                </a:lnTo>
                <a:lnTo>
                  <a:pt x="0" y="98"/>
                </a:lnTo>
                <a:lnTo>
                  <a:pt x="84" y="159"/>
                </a:lnTo>
                <a:lnTo>
                  <a:pt x="52" y="256"/>
                </a:lnTo>
                <a:lnTo>
                  <a:pt x="135" y="197"/>
                </a:lnTo>
                <a:lnTo>
                  <a:pt x="217" y="256"/>
                </a:lnTo>
                <a:lnTo>
                  <a:pt x="185" y="159"/>
                </a:lnTo>
                <a:lnTo>
                  <a:pt x="269" y="98"/>
                </a:lnTo>
                <a:lnTo>
                  <a:pt x="165" y="98"/>
                </a:lnTo>
                <a:lnTo>
                  <a:pt x="135"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89" name=""/>
          <p:cNvSpPr/>
          <p:nvPr/>
        </p:nvSpPr>
        <p:spPr>
          <a:xfrm>
            <a:off x="4782960" y="2851200"/>
            <a:ext cx="220680" cy="223920"/>
          </a:xfrm>
          <a:custGeom>
            <a:avLst/>
            <a:gdLst/>
            <a:ahLst/>
            <a:rect l="l" t="t" r="r" b="b"/>
            <a:pathLst>
              <a:path w="269" h="256">
                <a:moveTo>
                  <a:pt x="135" y="0"/>
                </a:moveTo>
                <a:lnTo>
                  <a:pt x="102" y="98"/>
                </a:lnTo>
                <a:lnTo>
                  <a:pt x="0" y="98"/>
                </a:lnTo>
                <a:lnTo>
                  <a:pt x="85" y="159"/>
                </a:lnTo>
                <a:lnTo>
                  <a:pt x="52" y="256"/>
                </a:lnTo>
                <a:lnTo>
                  <a:pt x="135" y="197"/>
                </a:lnTo>
                <a:lnTo>
                  <a:pt x="217" y="256"/>
                </a:lnTo>
                <a:lnTo>
                  <a:pt x="185" y="159"/>
                </a:lnTo>
                <a:lnTo>
                  <a:pt x="269" y="98"/>
                </a:lnTo>
                <a:lnTo>
                  <a:pt x="165" y="98"/>
                </a:lnTo>
                <a:lnTo>
                  <a:pt x="135"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0" name=""/>
          <p:cNvSpPr/>
          <p:nvPr/>
        </p:nvSpPr>
        <p:spPr>
          <a:xfrm>
            <a:off x="5664240" y="2705040"/>
            <a:ext cx="220680" cy="222480"/>
          </a:xfrm>
          <a:custGeom>
            <a:avLst/>
            <a:gdLst/>
            <a:ahLst/>
            <a:rect l="l" t="t" r="r" b="b"/>
            <a:pathLst>
              <a:path w="269" h="256">
                <a:moveTo>
                  <a:pt x="134" y="0"/>
                </a:moveTo>
                <a:lnTo>
                  <a:pt x="102" y="99"/>
                </a:lnTo>
                <a:lnTo>
                  <a:pt x="0" y="99"/>
                </a:lnTo>
                <a:lnTo>
                  <a:pt x="84" y="160"/>
                </a:lnTo>
                <a:lnTo>
                  <a:pt x="52" y="256"/>
                </a:lnTo>
                <a:lnTo>
                  <a:pt x="134" y="197"/>
                </a:lnTo>
                <a:lnTo>
                  <a:pt x="217" y="256"/>
                </a:lnTo>
                <a:lnTo>
                  <a:pt x="185" y="160"/>
                </a:lnTo>
                <a:lnTo>
                  <a:pt x="269" y="99"/>
                </a:lnTo>
                <a:lnTo>
                  <a:pt x="165" y="99"/>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1" name=""/>
          <p:cNvSpPr/>
          <p:nvPr/>
        </p:nvSpPr>
        <p:spPr>
          <a:xfrm>
            <a:off x="5354640" y="1838160"/>
            <a:ext cx="222120" cy="225720"/>
          </a:xfrm>
          <a:custGeom>
            <a:avLst/>
            <a:gdLst/>
            <a:ahLst/>
            <a:rect l="l" t="t" r="r" b="b"/>
            <a:pathLst>
              <a:path w="269" h="256">
                <a:moveTo>
                  <a:pt x="134" y="0"/>
                </a:moveTo>
                <a:lnTo>
                  <a:pt x="102" y="98"/>
                </a:lnTo>
                <a:lnTo>
                  <a:pt x="0" y="98"/>
                </a:lnTo>
                <a:lnTo>
                  <a:pt x="84" y="159"/>
                </a:lnTo>
                <a:lnTo>
                  <a:pt x="52" y="256"/>
                </a:lnTo>
                <a:lnTo>
                  <a:pt x="134" y="197"/>
                </a:lnTo>
                <a:lnTo>
                  <a:pt x="217" y="256"/>
                </a:lnTo>
                <a:lnTo>
                  <a:pt x="184" y="159"/>
                </a:lnTo>
                <a:lnTo>
                  <a:pt x="269" y="98"/>
                </a:lnTo>
                <a:lnTo>
                  <a:pt x="165" y="98"/>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2" name=""/>
          <p:cNvSpPr/>
          <p:nvPr/>
        </p:nvSpPr>
        <p:spPr>
          <a:xfrm>
            <a:off x="4141800" y="1281240"/>
            <a:ext cx="220680" cy="223560"/>
          </a:xfrm>
          <a:custGeom>
            <a:avLst/>
            <a:gdLst/>
            <a:ahLst/>
            <a:rect l="l" t="t" r="r" b="b"/>
            <a:pathLst>
              <a:path w="269" h="256">
                <a:moveTo>
                  <a:pt x="134" y="0"/>
                </a:moveTo>
                <a:lnTo>
                  <a:pt x="102" y="98"/>
                </a:lnTo>
                <a:lnTo>
                  <a:pt x="0" y="98"/>
                </a:lnTo>
                <a:lnTo>
                  <a:pt x="84" y="159"/>
                </a:lnTo>
                <a:lnTo>
                  <a:pt x="52" y="256"/>
                </a:lnTo>
                <a:lnTo>
                  <a:pt x="134" y="197"/>
                </a:lnTo>
                <a:lnTo>
                  <a:pt x="217" y="256"/>
                </a:lnTo>
                <a:lnTo>
                  <a:pt x="184" y="159"/>
                </a:lnTo>
                <a:lnTo>
                  <a:pt x="269" y="98"/>
                </a:lnTo>
                <a:lnTo>
                  <a:pt x="165" y="98"/>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3" name=""/>
          <p:cNvSpPr/>
          <p:nvPr/>
        </p:nvSpPr>
        <p:spPr>
          <a:xfrm>
            <a:off x="3822840" y="3813120"/>
            <a:ext cx="234720" cy="28584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4" name=""/>
          <p:cNvSpPr/>
          <p:nvPr/>
        </p:nvSpPr>
        <p:spPr>
          <a:xfrm>
            <a:off x="3666960" y="3780000"/>
            <a:ext cx="554040" cy="360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5" name=""/>
          <p:cNvSpPr/>
          <p:nvPr/>
        </p:nvSpPr>
        <p:spPr>
          <a:xfrm>
            <a:off x="3872160" y="3825720"/>
            <a:ext cx="15372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Palo </a:t>
            </a:r>
            <a:endParaRPr b="0" lang="en-US" sz="500" strike="noStrike" u="none">
              <a:solidFill>
                <a:srgbClr val="000000"/>
              </a:solidFill>
              <a:effectLst/>
              <a:uFillTx/>
              <a:latin typeface="Times New Roman"/>
            </a:endParaRPr>
          </a:p>
        </p:txBody>
      </p:sp>
      <p:sp>
        <p:nvSpPr>
          <p:cNvPr id="1396" name=""/>
          <p:cNvSpPr/>
          <p:nvPr/>
        </p:nvSpPr>
        <p:spPr>
          <a:xfrm>
            <a:off x="3845520" y="3914640"/>
            <a:ext cx="17856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Verde</a:t>
            </a:r>
            <a:endParaRPr b="0" lang="en-US" sz="500" strike="noStrike" u="none">
              <a:solidFill>
                <a:srgbClr val="000000"/>
              </a:solidFill>
              <a:effectLst/>
              <a:uFillTx/>
              <a:latin typeface="Times New Roman"/>
            </a:endParaRPr>
          </a:p>
        </p:txBody>
      </p:sp>
      <p:sp>
        <p:nvSpPr>
          <p:cNvPr id="1397" name=""/>
          <p:cNvSpPr/>
          <p:nvPr/>
        </p:nvSpPr>
        <p:spPr>
          <a:xfrm>
            <a:off x="3872160" y="400680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Hub</a:t>
            </a:r>
            <a:endParaRPr b="0" lang="en-US" sz="500" strike="noStrike" u="none">
              <a:solidFill>
                <a:srgbClr val="000000"/>
              </a:solidFill>
              <a:effectLst/>
              <a:uFillTx/>
              <a:latin typeface="Times New Roman"/>
            </a:endParaRPr>
          </a:p>
        </p:txBody>
      </p:sp>
      <p:sp>
        <p:nvSpPr>
          <p:cNvPr id="1398" name=""/>
          <p:cNvSpPr/>
          <p:nvPr/>
        </p:nvSpPr>
        <p:spPr>
          <a:xfrm>
            <a:off x="6359400" y="4249800"/>
            <a:ext cx="297000" cy="19188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9" name=""/>
          <p:cNvSpPr/>
          <p:nvPr/>
        </p:nvSpPr>
        <p:spPr>
          <a:xfrm>
            <a:off x="6232680" y="4218120"/>
            <a:ext cx="552240" cy="2682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00" name=""/>
          <p:cNvSpPr/>
          <p:nvPr/>
        </p:nvSpPr>
        <p:spPr>
          <a:xfrm>
            <a:off x="6374880" y="4262400"/>
            <a:ext cx="23904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Entergy</a:t>
            </a:r>
            <a:endParaRPr b="0" lang="en-US" sz="500" strike="noStrike" u="none">
              <a:solidFill>
                <a:srgbClr val="000000"/>
              </a:solidFill>
              <a:effectLst/>
              <a:uFillTx/>
              <a:latin typeface="Times New Roman"/>
            </a:endParaRPr>
          </a:p>
        </p:txBody>
      </p:sp>
      <p:sp>
        <p:nvSpPr>
          <p:cNvPr id="1401" name=""/>
          <p:cNvSpPr/>
          <p:nvPr/>
        </p:nvSpPr>
        <p:spPr>
          <a:xfrm>
            <a:off x="6435720" y="435276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Hub</a:t>
            </a:r>
            <a:endParaRPr b="0" lang="en-US" sz="500" strike="noStrike" u="none">
              <a:solidFill>
                <a:srgbClr val="000000"/>
              </a:solidFill>
              <a:effectLst/>
              <a:uFillTx/>
              <a:latin typeface="Times New Roman"/>
            </a:endParaRPr>
          </a:p>
        </p:txBody>
      </p:sp>
      <p:sp>
        <p:nvSpPr>
          <p:cNvPr id="1402" name=""/>
          <p:cNvSpPr/>
          <p:nvPr/>
        </p:nvSpPr>
        <p:spPr>
          <a:xfrm>
            <a:off x="6426360" y="2705040"/>
            <a:ext cx="554040" cy="2682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03" name=""/>
          <p:cNvSpPr/>
          <p:nvPr/>
        </p:nvSpPr>
        <p:spPr>
          <a:xfrm>
            <a:off x="6571800" y="2749680"/>
            <a:ext cx="23904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Cinergy</a:t>
            </a:r>
            <a:endParaRPr b="0" lang="en-US" sz="500" strike="noStrike" u="none">
              <a:solidFill>
                <a:srgbClr val="000000"/>
              </a:solidFill>
              <a:effectLst/>
              <a:uFillTx/>
              <a:latin typeface="Times New Roman"/>
            </a:endParaRPr>
          </a:p>
        </p:txBody>
      </p:sp>
      <p:sp>
        <p:nvSpPr>
          <p:cNvPr id="1404" name=""/>
          <p:cNvSpPr/>
          <p:nvPr/>
        </p:nvSpPr>
        <p:spPr>
          <a:xfrm>
            <a:off x="6632640" y="284004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Hub</a:t>
            </a:r>
            <a:endParaRPr b="0" lang="en-US" sz="500" strike="noStrike" u="none">
              <a:solidFill>
                <a:srgbClr val="000000"/>
              </a:solidFill>
              <a:effectLst/>
              <a:uFillTx/>
              <a:latin typeface="Times New Roman"/>
            </a:endParaRPr>
          </a:p>
        </p:txBody>
      </p:sp>
      <p:grpSp>
        <p:nvGrpSpPr>
          <p:cNvPr id="1405" name=""/>
          <p:cNvGrpSpPr/>
          <p:nvPr/>
        </p:nvGrpSpPr>
        <p:grpSpPr>
          <a:xfrm>
            <a:off x="6224760" y="2589120"/>
            <a:ext cx="280440" cy="282240"/>
            <a:chOff x="6224760" y="2589120"/>
            <a:chExt cx="280440" cy="282240"/>
          </a:xfrm>
        </p:grpSpPr>
        <p:sp>
          <p:nvSpPr>
            <p:cNvPr id="1406" name=""/>
            <p:cNvSpPr/>
            <p:nvPr/>
          </p:nvSpPr>
          <p:spPr>
            <a:xfrm>
              <a:off x="6254280" y="2589120"/>
              <a:ext cx="123840" cy="12492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07" name=""/>
            <p:cNvSpPr/>
            <p:nvPr/>
          </p:nvSpPr>
          <p:spPr>
            <a:xfrm>
              <a:off x="6224760" y="2680920"/>
              <a:ext cx="280440" cy="19044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408" name=""/>
          <p:cNvGrpSpPr/>
          <p:nvPr/>
        </p:nvGrpSpPr>
        <p:grpSpPr>
          <a:xfrm>
            <a:off x="6667560" y="4173480"/>
            <a:ext cx="280440" cy="285480"/>
            <a:chOff x="6667560" y="4173480"/>
            <a:chExt cx="280440" cy="285480"/>
          </a:xfrm>
        </p:grpSpPr>
        <p:sp>
          <p:nvSpPr>
            <p:cNvPr id="1409" name=""/>
            <p:cNvSpPr/>
            <p:nvPr/>
          </p:nvSpPr>
          <p:spPr>
            <a:xfrm>
              <a:off x="6697080" y="4173480"/>
              <a:ext cx="123840" cy="12636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10" name=""/>
            <p:cNvSpPr/>
            <p:nvPr/>
          </p:nvSpPr>
          <p:spPr>
            <a:xfrm>
              <a:off x="6667560" y="4264200"/>
              <a:ext cx="280440" cy="19476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411" name=""/>
          <p:cNvGrpSpPr/>
          <p:nvPr/>
        </p:nvGrpSpPr>
        <p:grpSpPr>
          <a:xfrm>
            <a:off x="6473880" y="3948120"/>
            <a:ext cx="283680" cy="282240"/>
            <a:chOff x="6473880" y="3948120"/>
            <a:chExt cx="283680" cy="282240"/>
          </a:xfrm>
        </p:grpSpPr>
        <p:sp>
          <p:nvSpPr>
            <p:cNvPr id="1412" name=""/>
            <p:cNvSpPr/>
            <p:nvPr/>
          </p:nvSpPr>
          <p:spPr>
            <a:xfrm>
              <a:off x="6503040" y="3948120"/>
              <a:ext cx="126000" cy="12492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13" name=""/>
            <p:cNvSpPr/>
            <p:nvPr/>
          </p:nvSpPr>
          <p:spPr>
            <a:xfrm>
              <a:off x="6473880" y="4039920"/>
              <a:ext cx="283680" cy="19044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414" name=""/>
          <p:cNvGrpSpPr/>
          <p:nvPr/>
        </p:nvGrpSpPr>
        <p:grpSpPr>
          <a:xfrm>
            <a:off x="6629400" y="3726000"/>
            <a:ext cx="282240" cy="283680"/>
            <a:chOff x="6629400" y="3726000"/>
            <a:chExt cx="282240" cy="283680"/>
          </a:xfrm>
        </p:grpSpPr>
        <p:sp>
          <p:nvSpPr>
            <p:cNvPr id="1415" name=""/>
            <p:cNvSpPr/>
            <p:nvPr/>
          </p:nvSpPr>
          <p:spPr>
            <a:xfrm>
              <a:off x="6658920" y="3726000"/>
              <a:ext cx="125280" cy="12636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16" name=""/>
            <p:cNvSpPr/>
            <p:nvPr/>
          </p:nvSpPr>
          <p:spPr>
            <a:xfrm>
              <a:off x="6629400" y="3817800"/>
              <a:ext cx="282240" cy="19188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417" name=""/>
          <p:cNvGrpSpPr/>
          <p:nvPr/>
        </p:nvGrpSpPr>
        <p:grpSpPr>
          <a:xfrm>
            <a:off x="6446880" y="2989440"/>
            <a:ext cx="280440" cy="285120"/>
            <a:chOff x="6446880" y="2989440"/>
            <a:chExt cx="280440" cy="285120"/>
          </a:xfrm>
        </p:grpSpPr>
        <p:sp>
          <p:nvSpPr>
            <p:cNvPr id="1418" name=""/>
            <p:cNvSpPr/>
            <p:nvPr/>
          </p:nvSpPr>
          <p:spPr>
            <a:xfrm>
              <a:off x="6474600" y="2989440"/>
              <a:ext cx="125280" cy="12780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19" name=""/>
            <p:cNvSpPr/>
            <p:nvPr/>
          </p:nvSpPr>
          <p:spPr>
            <a:xfrm>
              <a:off x="6446880" y="3082320"/>
              <a:ext cx="280440" cy="19224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420" name=""/>
          <p:cNvSpPr/>
          <p:nvPr/>
        </p:nvSpPr>
        <p:spPr>
          <a:xfrm>
            <a:off x="6175440" y="4441680"/>
            <a:ext cx="554040" cy="2700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421" name=""/>
          <p:cNvGrpSpPr/>
          <p:nvPr/>
        </p:nvGrpSpPr>
        <p:grpSpPr>
          <a:xfrm>
            <a:off x="5565600" y="4329000"/>
            <a:ext cx="145440" cy="158040"/>
            <a:chOff x="5565600" y="4329000"/>
            <a:chExt cx="145440" cy="158040"/>
          </a:xfrm>
        </p:grpSpPr>
        <p:grpSp>
          <p:nvGrpSpPr>
            <p:cNvPr id="1422" name=""/>
            <p:cNvGrpSpPr/>
            <p:nvPr/>
          </p:nvGrpSpPr>
          <p:grpSpPr>
            <a:xfrm>
              <a:off x="5565600" y="4329000"/>
              <a:ext cx="145440" cy="158040"/>
              <a:chOff x="5565600" y="4329000"/>
              <a:chExt cx="145440" cy="158040"/>
            </a:xfrm>
          </p:grpSpPr>
          <p:sp>
            <p:nvSpPr>
              <p:cNvPr id="1423" name=""/>
              <p:cNvSpPr/>
              <p:nvPr/>
            </p:nvSpPr>
            <p:spPr>
              <a:xfrm>
                <a:off x="5565600" y="4329000"/>
                <a:ext cx="145440" cy="1580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24" name=""/>
              <p:cNvSpPr/>
              <p:nvPr/>
            </p:nvSpPr>
            <p:spPr>
              <a:xfrm>
                <a:off x="5565600" y="4329000"/>
                <a:ext cx="142560" cy="154800"/>
              </a:xfrm>
              <a:custGeom>
                <a:avLst/>
                <a:gdLst/>
                <a:ahLst/>
                <a:rect l="l" t="t" r="r" b="b"/>
                <a:pathLst>
                  <a:path w="174" h="178">
                    <a:moveTo>
                      <a:pt x="86" y="0"/>
                    </a:moveTo>
                    <a:lnTo>
                      <a:pt x="70" y="2"/>
                    </a:lnTo>
                    <a:lnTo>
                      <a:pt x="54" y="8"/>
                    </a:lnTo>
                    <a:lnTo>
                      <a:pt x="37" y="15"/>
                    </a:lnTo>
                    <a:lnTo>
                      <a:pt x="25" y="25"/>
                    </a:lnTo>
                    <a:lnTo>
                      <a:pt x="14" y="40"/>
                    </a:lnTo>
                    <a:lnTo>
                      <a:pt x="7" y="54"/>
                    </a:lnTo>
                    <a:lnTo>
                      <a:pt x="2" y="70"/>
                    </a:lnTo>
                    <a:lnTo>
                      <a:pt x="0" y="88"/>
                    </a:lnTo>
                    <a:lnTo>
                      <a:pt x="2" y="106"/>
                    </a:lnTo>
                    <a:lnTo>
                      <a:pt x="7" y="124"/>
                    </a:lnTo>
                    <a:lnTo>
                      <a:pt x="14" y="138"/>
                    </a:lnTo>
                    <a:lnTo>
                      <a:pt x="25" y="153"/>
                    </a:lnTo>
                    <a:lnTo>
                      <a:pt x="37" y="164"/>
                    </a:lnTo>
                    <a:lnTo>
                      <a:pt x="54" y="171"/>
                    </a:lnTo>
                    <a:lnTo>
                      <a:pt x="70" y="176"/>
                    </a:lnTo>
                    <a:lnTo>
                      <a:pt x="86" y="178"/>
                    </a:lnTo>
                    <a:lnTo>
                      <a:pt x="104" y="176"/>
                    </a:lnTo>
                    <a:lnTo>
                      <a:pt x="120" y="171"/>
                    </a:lnTo>
                    <a:lnTo>
                      <a:pt x="134" y="164"/>
                    </a:lnTo>
                    <a:lnTo>
                      <a:pt x="149" y="153"/>
                    </a:lnTo>
                    <a:lnTo>
                      <a:pt x="159" y="138"/>
                    </a:lnTo>
                    <a:lnTo>
                      <a:pt x="166" y="124"/>
                    </a:lnTo>
                    <a:lnTo>
                      <a:pt x="172" y="106"/>
                    </a:lnTo>
                    <a:lnTo>
                      <a:pt x="174" y="88"/>
                    </a:lnTo>
                    <a:lnTo>
                      <a:pt x="172" y="70"/>
                    </a:lnTo>
                    <a:lnTo>
                      <a:pt x="166" y="54"/>
                    </a:lnTo>
                    <a:lnTo>
                      <a:pt x="159" y="40"/>
                    </a:lnTo>
                    <a:lnTo>
                      <a:pt x="149" y="25"/>
                    </a:lnTo>
                    <a:lnTo>
                      <a:pt x="134" y="15"/>
                    </a:lnTo>
                    <a:lnTo>
                      <a:pt x="120" y="8"/>
                    </a:lnTo>
                    <a:lnTo>
                      <a:pt x="104" y="2"/>
                    </a:lnTo>
                    <a:lnTo>
                      <a:pt x="86" y="0"/>
                    </a:lnTo>
                    <a:close/>
                  </a:path>
                </a:pathLst>
              </a:custGeom>
              <a:solidFill>
                <a:srgbClr val="66ff66"/>
              </a:solidFill>
              <a:ln w="0">
                <a:solidFill>
                  <a:srgbClr val="ffffff"/>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25" name=""/>
              <p:cNvSpPr/>
              <p:nvPr/>
            </p:nvSpPr>
            <p:spPr>
              <a:xfrm>
                <a:off x="5565600" y="4329000"/>
                <a:ext cx="144000" cy="156600"/>
              </a:xfrm>
              <a:prstGeom prst="ellipse">
                <a:avLst/>
              </a:prstGeom>
              <a:blipFill rotWithShape="0">
                <a:blip r:embed="rId7"/>
                <a:srcRect/>
                <a:tile tx="0" ty="0" sx="100000" sy="100000" algn="ctr"/>
              </a:blip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26" name=""/>
              <p:cNvSpPr/>
              <p:nvPr/>
            </p:nvSpPr>
            <p:spPr>
              <a:xfrm>
                <a:off x="5565600" y="4329000"/>
                <a:ext cx="145440" cy="1580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427" name=""/>
            <p:cNvGrpSpPr/>
            <p:nvPr/>
          </p:nvGrpSpPr>
          <p:grpSpPr>
            <a:xfrm>
              <a:off x="5567040" y="4331880"/>
              <a:ext cx="142560" cy="151560"/>
              <a:chOff x="5567040" y="4331880"/>
              <a:chExt cx="142560" cy="151560"/>
            </a:xfrm>
          </p:grpSpPr>
          <p:sp>
            <p:nvSpPr>
              <p:cNvPr id="1428" name=""/>
              <p:cNvSpPr/>
              <p:nvPr/>
            </p:nvSpPr>
            <p:spPr>
              <a:xfrm>
                <a:off x="5603040" y="4370040"/>
                <a:ext cx="70560" cy="74880"/>
              </a:xfrm>
              <a:prstGeom prst="ellipse">
                <a:avLst/>
              </a:prstGeom>
              <a:noFill/>
              <a:ln w="14400">
                <a:solidFill>
                  <a:srgbClr val="ffffff"/>
                </a:solidFill>
                <a:miter/>
              </a:ln>
            </p:spPr>
            <p:style>
              <a:lnRef idx="0"/>
              <a:fillRef idx="0"/>
              <a:effectRef idx="0"/>
              <a:fontRef idx="minor"/>
            </p:style>
            <p:txBody>
              <a:bodyPr lIns="90000" rIns="90000" tIns="6480" bIns="6480" anchor="t">
                <a:noAutofit/>
              </a:bodyPr>
              <a:p>
                <a:endParaRPr b="0" lang="en-US" sz="2400" strike="noStrike" u="none">
                  <a:solidFill>
                    <a:srgbClr val="000000"/>
                  </a:solidFill>
                  <a:effectLst/>
                  <a:uFillTx/>
                  <a:latin typeface="Times New Roman"/>
                </a:endParaRPr>
              </a:p>
            </p:txBody>
          </p:sp>
          <p:sp>
            <p:nvSpPr>
              <p:cNvPr id="1429" name=""/>
              <p:cNvSpPr/>
              <p:nvPr/>
            </p:nvSpPr>
            <p:spPr>
              <a:xfrm>
                <a:off x="5567040" y="4331880"/>
                <a:ext cx="142560" cy="151560"/>
              </a:xfrm>
              <a:prstGeom prst="ellipse">
                <a:avLst/>
              </a:prstGeom>
              <a:noFill/>
              <a:ln w="1440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1430" name=""/>
          <p:cNvSpPr/>
          <p:nvPr/>
        </p:nvSpPr>
        <p:spPr>
          <a:xfrm>
            <a:off x="3213000" y="1806480"/>
            <a:ext cx="222480" cy="222480"/>
          </a:xfrm>
          <a:custGeom>
            <a:avLst/>
            <a:gdLst/>
            <a:ahLst/>
            <a:rect l="l" t="t" r="r" b="b"/>
            <a:pathLst>
              <a:path w="269" h="257">
                <a:moveTo>
                  <a:pt x="135" y="0"/>
                </a:moveTo>
                <a:lnTo>
                  <a:pt x="102" y="99"/>
                </a:lnTo>
                <a:lnTo>
                  <a:pt x="0" y="99"/>
                </a:lnTo>
                <a:lnTo>
                  <a:pt x="84" y="160"/>
                </a:lnTo>
                <a:lnTo>
                  <a:pt x="52" y="257"/>
                </a:lnTo>
                <a:lnTo>
                  <a:pt x="135" y="198"/>
                </a:lnTo>
                <a:lnTo>
                  <a:pt x="217" y="257"/>
                </a:lnTo>
                <a:lnTo>
                  <a:pt x="185" y="160"/>
                </a:lnTo>
                <a:lnTo>
                  <a:pt x="269" y="99"/>
                </a:lnTo>
                <a:lnTo>
                  <a:pt x="165" y="99"/>
                </a:lnTo>
                <a:lnTo>
                  <a:pt x="135"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1" name=""/>
          <p:cNvSpPr/>
          <p:nvPr/>
        </p:nvSpPr>
        <p:spPr>
          <a:xfrm>
            <a:off x="2955960" y="2359080"/>
            <a:ext cx="552240" cy="2700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2" name=""/>
          <p:cNvSpPr/>
          <p:nvPr/>
        </p:nvSpPr>
        <p:spPr>
          <a:xfrm>
            <a:off x="2936880" y="2728800"/>
            <a:ext cx="222120" cy="223920"/>
          </a:xfrm>
          <a:custGeom>
            <a:avLst/>
            <a:gdLst/>
            <a:ahLst/>
            <a:rect l="l" t="t" r="r" b="b"/>
            <a:pathLst>
              <a:path w="269" h="256">
                <a:moveTo>
                  <a:pt x="134" y="0"/>
                </a:moveTo>
                <a:lnTo>
                  <a:pt x="102" y="98"/>
                </a:lnTo>
                <a:lnTo>
                  <a:pt x="0" y="98"/>
                </a:lnTo>
                <a:lnTo>
                  <a:pt x="84" y="159"/>
                </a:lnTo>
                <a:lnTo>
                  <a:pt x="52" y="256"/>
                </a:lnTo>
                <a:lnTo>
                  <a:pt x="134" y="197"/>
                </a:lnTo>
                <a:lnTo>
                  <a:pt x="217" y="256"/>
                </a:lnTo>
                <a:lnTo>
                  <a:pt x="185" y="159"/>
                </a:lnTo>
                <a:lnTo>
                  <a:pt x="269" y="98"/>
                </a:lnTo>
                <a:lnTo>
                  <a:pt x="165" y="98"/>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3" name=""/>
          <p:cNvSpPr/>
          <p:nvPr/>
        </p:nvSpPr>
        <p:spPr>
          <a:xfrm>
            <a:off x="3887640" y="2325600"/>
            <a:ext cx="119160" cy="154080"/>
          </a:xfrm>
          <a:custGeom>
            <a:avLst/>
            <a:gdLst/>
            <a:ahLst/>
            <a:rect l="l" t="t" r="r" b="b"/>
            <a:pathLst>
              <a:path w="145" h="176">
                <a:moveTo>
                  <a:pt x="74" y="176"/>
                </a:moveTo>
                <a:lnTo>
                  <a:pt x="145" y="0"/>
                </a:lnTo>
                <a:lnTo>
                  <a:pt x="0" y="0"/>
                </a:lnTo>
                <a:lnTo>
                  <a:pt x="74" y="176"/>
                </a:lnTo>
                <a:close/>
              </a:path>
            </a:pathLst>
          </a:custGeom>
          <a:solidFill>
            <a:srgbClr val="00ff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4" name=""/>
          <p:cNvSpPr/>
          <p:nvPr/>
        </p:nvSpPr>
        <p:spPr>
          <a:xfrm flipH="1" flipV="1">
            <a:off x="6659280" y="3974760"/>
            <a:ext cx="68040" cy="25560"/>
          </a:xfrm>
          <a:prstGeom prst="line">
            <a:avLst/>
          </a:prstGeom>
          <a:ln w="11160">
            <a:solidFill>
              <a:srgbClr val="000000"/>
            </a:solidFill>
            <a:miter/>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1435" name=""/>
          <p:cNvSpPr/>
          <p:nvPr/>
        </p:nvSpPr>
        <p:spPr>
          <a:xfrm flipH="1" flipV="1">
            <a:off x="6659280" y="3974760"/>
            <a:ext cx="68040" cy="25560"/>
          </a:xfrm>
          <a:prstGeom prst="line">
            <a:avLst/>
          </a:prstGeom>
          <a:ln w="11160">
            <a:solidFill>
              <a:srgbClr val="000000"/>
            </a:solidFill>
            <a:miter/>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1436" name=""/>
          <p:cNvSpPr/>
          <p:nvPr/>
        </p:nvSpPr>
        <p:spPr>
          <a:xfrm>
            <a:off x="6978600" y="3805200"/>
            <a:ext cx="22320" cy="10332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7" name=""/>
          <p:cNvSpPr/>
          <p:nvPr/>
        </p:nvSpPr>
        <p:spPr>
          <a:xfrm flipH="1">
            <a:off x="6686640" y="3917880"/>
            <a:ext cx="1440" cy="71640"/>
          </a:xfrm>
          <a:prstGeom prst="line">
            <a:avLst/>
          </a:prstGeom>
          <a:ln w="11160">
            <a:solidFill>
              <a:srgbClr val="000000"/>
            </a:solidFill>
            <a:miter/>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1438" name=""/>
          <p:cNvSpPr/>
          <p:nvPr/>
        </p:nvSpPr>
        <p:spPr>
          <a:xfrm flipH="1" flipV="1">
            <a:off x="6659280" y="3974760"/>
            <a:ext cx="68040" cy="25560"/>
          </a:xfrm>
          <a:prstGeom prst="line">
            <a:avLst/>
          </a:prstGeom>
          <a:ln w="11160">
            <a:solidFill>
              <a:srgbClr val="000000"/>
            </a:solidFill>
            <a:miter/>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1439" name=""/>
          <p:cNvSpPr/>
          <p:nvPr/>
        </p:nvSpPr>
        <p:spPr>
          <a:xfrm flipH="1" flipV="1">
            <a:off x="6659280" y="3974760"/>
            <a:ext cx="68040" cy="25560"/>
          </a:xfrm>
          <a:prstGeom prst="line">
            <a:avLst/>
          </a:prstGeom>
          <a:ln w="11160">
            <a:solidFill>
              <a:srgbClr val="000000"/>
            </a:solidFill>
            <a:miter/>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1440" name=""/>
          <p:cNvSpPr/>
          <p:nvPr/>
        </p:nvSpPr>
        <p:spPr>
          <a:xfrm>
            <a:off x="6610320" y="4059360"/>
            <a:ext cx="46080" cy="125280"/>
          </a:xfrm>
          <a:custGeom>
            <a:avLst/>
            <a:gdLst/>
            <a:ahLst/>
            <a:rect l="l" t="t" r="r" b="b"/>
            <a:pathLst>
              <a:path w="57" h="144">
                <a:moveTo>
                  <a:pt x="57" y="144"/>
                </a:moveTo>
                <a:lnTo>
                  <a:pt x="46" y="86"/>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1" name=""/>
          <p:cNvSpPr/>
          <p:nvPr/>
        </p:nvSpPr>
        <p:spPr>
          <a:xfrm flipH="1">
            <a:off x="6686640" y="3917880"/>
            <a:ext cx="1440" cy="71640"/>
          </a:xfrm>
          <a:prstGeom prst="line">
            <a:avLst/>
          </a:prstGeom>
          <a:ln w="11160">
            <a:solidFill>
              <a:srgbClr val="000000"/>
            </a:solidFill>
            <a:miter/>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1442" name=""/>
          <p:cNvSpPr/>
          <p:nvPr/>
        </p:nvSpPr>
        <p:spPr>
          <a:xfrm>
            <a:off x="6610320" y="4059360"/>
            <a:ext cx="46080" cy="125280"/>
          </a:xfrm>
          <a:custGeom>
            <a:avLst/>
            <a:gdLst/>
            <a:ahLst/>
            <a:rect l="l" t="t" r="r" b="b"/>
            <a:pathLst>
              <a:path w="57" h="144">
                <a:moveTo>
                  <a:pt x="57" y="144"/>
                </a:moveTo>
                <a:lnTo>
                  <a:pt x="46" y="86"/>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3" name=""/>
          <p:cNvSpPr/>
          <p:nvPr/>
        </p:nvSpPr>
        <p:spPr>
          <a:xfrm flipH="1">
            <a:off x="6686640" y="3917880"/>
            <a:ext cx="1440" cy="71640"/>
          </a:xfrm>
          <a:prstGeom prst="line">
            <a:avLst/>
          </a:prstGeom>
          <a:ln w="11160">
            <a:solidFill>
              <a:srgbClr val="000000"/>
            </a:solidFill>
            <a:miter/>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1444" name=""/>
          <p:cNvSpPr/>
          <p:nvPr/>
        </p:nvSpPr>
        <p:spPr>
          <a:xfrm>
            <a:off x="7278840" y="3878280"/>
            <a:ext cx="64800" cy="90360"/>
          </a:xfrm>
          <a:custGeom>
            <a:avLst/>
            <a:gdLst/>
            <a:ahLst/>
            <a:rect l="l" t="t" r="r" b="b"/>
            <a:pathLst>
              <a:path w="80" h="102">
                <a:moveTo>
                  <a:pt x="80" y="102"/>
                </a:moveTo>
                <a:lnTo>
                  <a:pt x="12" y="52"/>
                </a:lnTo>
                <a:lnTo>
                  <a:pt x="0" y="0"/>
                </a:lnTo>
              </a:path>
            </a:pathLst>
          </a:custGeom>
          <a:noFill/>
          <a:ln w="11160">
            <a:solidFill>
              <a:srgbClr val="000000"/>
            </a:solidFill>
            <a:round/>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1445" name=""/>
          <p:cNvSpPr/>
          <p:nvPr/>
        </p:nvSpPr>
        <p:spPr>
          <a:xfrm>
            <a:off x="6978600" y="3805200"/>
            <a:ext cx="22320" cy="10332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6" name=""/>
          <p:cNvSpPr/>
          <p:nvPr/>
        </p:nvSpPr>
        <p:spPr>
          <a:xfrm>
            <a:off x="7278840" y="3878280"/>
            <a:ext cx="64800" cy="90360"/>
          </a:xfrm>
          <a:custGeom>
            <a:avLst/>
            <a:gdLst/>
            <a:ahLst/>
            <a:rect l="l" t="t" r="r" b="b"/>
            <a:pathLst>
              <a:path w="80" h="102">
                <a:moveTo>
                  <a:pt x="80" y="102"/>
                </a:moveTo>
                <a:lnTo>
                  <a:pt x="12" y="52"/>
                </a:lnTo>
                <a:lnTo>
                  <a:pt x="0" y="0"/>
                </a:lnTo>
              </a:path>
            </a:pathLst>
          </a:custGeom>
          <a:noFill/>
          <a:ln w="11160">
            <a:solidFill>
              <a:srgbClr val="000000"/>
            </a:solidFill>
            <a:round/>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1447" name=""/>
          <p:cNvSpPr/>
          <p:nvPr/>
        </p:nvSpPr>
        <p:spPr>
          <a:xfrm>
            <a:off x="6978600" y="3805200"/>
            <a:ext cx="22320" cy="10332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8" name=""/>
          <p:cNvSpPr/>
          <p:nvPr/>
        </p:nvSpPr>
        <p:spPr>
          <a:xfrm>
            <a:off x="6978600" y="3805200"/>
            <a:ext cx="22320" cy="10332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9" name=""/>
          <p:cNvSpPr/>
          <p:nvPr/>
        </p:nvSpPr>
        <p:spPr>
          <a:xfrm flipH="1">
            <a:off x="6686640" y="3917880"/>
            <a:ext cx="1440" cy="71640"/>
          </a:xfrm>
          <a:prstGeom prst="line">
            <a:avLst/>
          </a:prstGeom>
          <a:ln w="11160">
            <a:solidFill>
              <a:srgbClr val="000000"/>
            </a:solidFill>
            <a:miter/>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1450" name=""/>
          <p:cNvSpPr/>
          <p:nvPr/>
        </p:nvSpPr>
        <p:spPr>
          <a:xfrm flipH="1" flipV="1">
            <a:off x="6659280" y="3974760"/>
            <a:ext cx="68040" cy="25560"/>
          </a:xfrm>
          <a:prstGeom prst="line">
            <a:avLst/>
          </a:prstGeom>
          <a:ln w="11160">
            <a:solidFill>
              <a:srgbClr val="000000"/>
            </a:solidFill>
            <a:miter/>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1451" name=""/>
          <p:cNvSpPr/>
          <p:nvPr/>
        </p:nvSpPr>
        <p:spPr>
          <a:xfrm>
            <a:off x="7515360" y="4468680"/>
            <a:ext cx="104760" cy="128880"/>
          </a:xfrm>
          <a:custGeom>
            <a:avLst/>
            <a:gdLst/>
            <a:ahLst/>
            <a:rect l="l" t="t" r="r" b="b"/>
            <a:pathLst>
              <a:path w="129" h="149">
                <a:moveTo>
                  <a:pt x="129" y="18"/>
                </a:moveTo>
                <a:lnTo>
                  <a:pt x="119" y="0"/>
                </a:lnTo>
                <a:lnTo>
                  <a:pt x="25" y="50"/>
                </a:lnTo>
                <a:lnTo>
                  <a:pt x="24" y="52"/>
                </a:lnTo>
                <a:lnTo>
                  <a:pt x="22" y="57"/>
                </a:lnTo>
                <a:lnTo>
                  <a:pt x="0" y="143"/>
                </a:lnTo>
                <a:lnTo>
                  <a:pt x="20" y="149"/>
                </a:lnTo>
                <a:lnTo>
                  <a:pt x="42" y="63"/>
                </a:lnTo>
                <a:lnTo>
                  <a:pt x="38" y="66"/>
                </a:lnTo>
                <a:lnTo>
                  <a:pt x="42" y="59"/>
                </a:lnTo>
                <a:lnTo>
                  <a:pt x="31" y="59"/>
                </a:lnTo>
                <a:lnTo>
                  <a:pt x="36" y="68"/>
                </a:lnTo>
                <a:lnTo>
                  <a:pt x="129" y="1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2" name=""/>
          <p:cNvSpPr/>
          <p:nvPr/>
        </p:nvSpPr>
        <p:spPr>
          <a:xfrm>
            <a:off x="7515360" y="4468680"/>
            <a:ext cx="104760" cy="128880"/>
          </a:xfrm>
          <a:custGeom>
            <a:avLst/>
            <a:gdLst/>
            <a:ahLst/>
            <a:rect l="l" t="t" r="r" b="b"/>
            <a:pathLst>
              <a:path w="129" h="149">
                <a:moveTo>
                  <a:pt x="129" y="18"/>
                </a:moveTo>
                <a:lnTo>
                  <a:pt x="119" y="0"/>
                </a:lnTo>
                <a:lnTo>
                  <a:pt x="25" y="50"/>
                </a:lnTo>
                <a:lnTo>
                  <a:pt x="24" y="52"/>
                </a:lnTo>
                <a:lnTo>
                  <a:pt x="22" y="57"/>
                </a:lnTo>
                <a:lnTo>
                  <a:pt x="0" y="143"/>
                </a:lnTo>
                <a:lnTo>
                  <a:pt x="20" y="149"/>
                </a:lnTo>
                <a:lnTo>
                  <a:pt x="42" y="63"/>
                </a:lnTo>
                <a:lnTo>
                  <a:pt x="38" y="66"/>
                </a:lnTo>
                <a:lnTo>
                  <a:pt x="42" y="59"/>
                </a:lnTo>
                <a:lnTo>
                  <a:pt x="31" y="59"/>
                </a:lnTo>
                <a:lnTo>
                  <a:pt x="36" y="68"/>
                </a:lnTo>
                <a:lnTo>
                  <a:pt x="129" y="1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3" name=""/>
          <p:cNvSpPr/>
          <p:nvPr/>
        </p:nvSpPr>
        <p:spPr>
          <a:xfrm>
            <a:off x="2955960" y="2359080"/>
            <a:ext cx="552240" cy="2700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4" name=""/>
          <p:cNvSpPr/>
          <p:nvPr/>
        </p:nvSpPr>
        <p:spPr>
          <a:xfrm>
            <a:off x="3822840" y="3813120"/>
            <a:ext cx="234720" cy="28584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5" name=""/>
          <p:cNvSpPr/>
          <p:nvPr/>
        </p:nvSpPr>
        <p:spPr>
          <a:xfrm>
            <a:off x="3666960" y="3780000"/>
            <a:ext cx="554040" cy="360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6" name=""/>
          <p:cNvSpPr/>
          <p:nvPr/>
        </p:nvSpPr>
        <p:spPr>
          <a:xfrm>
            <a:off x="3872160" y="3825720"/>
            <a:ext cx="15372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Palo </a:t>
            </a:r>
            <a:endParaRPr b="0" lang="en-US" sz="500" strike="noStrike" u="none">
              <a:solidFill>
                <a:srgbClr val="000000"/>
              </a:solidFill>
              <a:effectLst/>
              <a:uFillTx/>
              <a:latin typeface="Times New Roman"/>
            </a:endParaRPr>
          </a:p>
        </p:txBody>
      </p:sp>
      <p:sp>
        <p:nvSpPr>
          <p:cNvPr id="1457" name=""/>
          <p:cNvSpPr/>
          <p:nvPr/>
        </p:nvSpPr>
        <p:spPr>
          <a:xfrm>
            <a:off x="3845520" y="3914640"/>
            <a:ext cx="17856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Verde</a:t>
            </a:r>
            <a:endParaRPr b="0" lang="en-US" sz="500" strike="noStrike" u="none">
              <a:solidFill>
                <a:srgbClr val="000000"/>
              </a:solidFill>
              <a:effectLst/>
              <a:uFillTx/>
              <a:latin typeface="Times New Roman"/>
            </a:endParaRPr>
          </a:p>
        </p:txBody>
      </p:sp>
      <p:sp>
        <p:nvSpPr>
          <p:cNvPr id="1458" name=""/>
          <p:cNvSpPr/>
          <p:nvPr/>
        </p:nvSpPr>
        <p:spPr>
          <a:xfrm>
            <a:off x="3872160" y="400680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Hub</a:t>
            </a:r>
            <a:endParaRPr b="0" lang="en-US" sz="500" strike="noStrike" u="none">
              <a:solidFill>
                <a:srgbClr val="000000"/>
              </a:solidFill>
              <a:effectLst/>
              <a:uFillTx/>
              <a:latin typeface="Times New Roman"/>
            </a:endParaRPr>
          </a:p>
        </p:txBody>
      </p:sp>
      <p:sp>
        <p:nvSpPr>
          <p:cNvPr id="1459" name=""/>
          <p:cNvSpPr/>
          <p:nvPr/>
        </p:nvSpPr>
        <p:spPr>
          <a:xfrm>
            <a:off x="6359400" y="4249800"/>
            <a:ext cx="297000" cy="19188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0" name=""/>
          <p:cNvSpPr/>
          <p:nvPr/>
        </p:nvSpPr>
        <p:spPr>
          <a:xfrm>
            <a:off x="6232680" y="4218120"/>
            <a:ext cx="552240" cy="2682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1" name=""/>
          <p:cNvSpPr/>
          <p:nvPr/>
        </p:nvSpPr>
        <p:spPr>
          <a:xfrm>
            <a:off x="6374880" y="4262400"/>
            <a:ext cx="23904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Entergy</a:t>
            </a:r>
            <a:endParaRPr b="0" lang="en-US" sz="500" strike="noStrike" u="none">
              <a:solidFill>
                <a:srgbClr val="000000"/>
              </a:solidFill>
              <a:effectLst/>
              <a:uFillTx/>
              <a:latin typeface="Times New Roman"/>
            </a:endParaRPr>
          </a:p>
        </p:txBody>
      </p:sp>
      <p:sp>
        <p:nvSpPr>
          <p:cNvPr id="1462" name=""/>
          <p:cNvSpPr/>
          <p:nvPr/>
        </p:nvSpPr>
        <p:spPr>
          <a:xfrm>
            <a:off x="6435720" y="435276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Hub</a:t>
            </a:r>
            <a:endParaRPr b="0" lang="en-US" sz="500" strike="noStrike" u="none">
              <a:solidFill>
                <a:srgbClr val="000000"/>
              </a:solidFill>
              <a:effectLst/>
              <a:uFillTx/>
              <a:latin typeface="Times New Roman"/>
            </a:endParaRPr>
          </a:p>
        </p:txBody>
      </p:sp>
      <p:sp>
        <p:nvSpPr>
          <p:cNvPr id="1463" name=""/>
          <p:cNvSpPr/>
          <p:nvPr/>
        </p:nvSpPr>
        <p:spPr>
          <a:xfrm>
            <a:off x="6426360" y="2705040"/>
            <a:ext cx="554040" cy="2682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4" name=""/>
          <p:cNvSpPr/>
          <p:nvPr/>
        </p:nvSpPr>
        <p:spPr>
          <a:xfrm>
            <a:off x="6571800" y="2749680"/>
            <a:ext cx="23904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Cinergy</a:t>
            </a:r>
            <a:endParaRPr b="0" lang="en-US" sz="500" strike="noStrike" u="none">
              <a:solidFill>
                <a:srgbClr val="000000"/>
              </a:solidFill>
              <a:effectLst/>
              <a:uFillTx/>
              <a:latin typeface="Times New Roman"/>
            </a:endParaRPr>
          </a:p>
        </p:txBody>
      </p:sp>
      <p:sp>
        <p:nvSpPr>
          <p:cNvPr id="1465" name=""/>
          <p:cNvSpPr/>
          <p:nvPr/>
        </p:nvSpPr>
        <p:spPr>
          <a:xfrm>
            <a:off x="6632640" y="284004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Hub</a:t>
            </a:r>
            <a:endParaRPr b="0" lang="en-US" sz="500" strike="noStrike" u="none">
              <a:solidFill>
                <a:srgbClr val="000000"/>
              </a:solidFill>
              <a:effectLst/>
              <a:uFillTx/>
              <a:latin typeface="Times New Roman"/>
            </a:endParaRPr>
          </a:p>
        </p:txBody>
      </p:sp>
      <p:sp>
        <p:nvSpPr>
          <p:cNvPr id="1466" name=""/>
          <p:cNvSpPr/>
          <p:nvPr/>
        </p:nvSpPr>
        <p:spPr>
          <a:xfrm>
            <a:off x="3822840" y="3813120"/>
            <a:ext cx="234720" cy="28584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7" name=""/>
          <p:cNvSpPr/>
          <p:nvPr/>
        </p:nvSpPr>
        <p:spPr>
          <a:xfrm>
            <a:off x="3666960" y="3780000"/>
            <a:ext cx="554040" cy="360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8" name=""/>
          <p:cNvSpPr/>
          <p:nvPr/>
        </p:nvSpPr>
        <p:spPr>
          <a:xfrm>
            <a:off x="3872160" y="3825720"/>
            <a:ext cx="15372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Palo </a:t>
            </a:r>
            <a:endParaRPr b="0" lang="en-US" sz="500" strike="noStrike" u="none">
              <a:solidFill>
                <a:srgbClr val="000000"/>
              </a:solidFill>
              <a:effectLst/>
              <a:uFillTx/>
              <a:latin typeface="Times New Roman"/>
            </a:endParaRPr>
          </a:p>
        </p:txBody>
      </p:sp>
      <p:sp>
        <p:nvSpPr>
          <p:cNvPr id="1469" name=""/>
          <p:cNvSpPr/>
          <p:nvPr/>
        </p:nvSpPr>
        <p:spPr>
          <a:xfrm>
            <a:off x="3845520" y="3914640"/>
            <a:ext cx="17856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Verde</a:t>
            </a:r>
            <a:endParaRPr b="0" lang="en-US" sz="500" strike="noStrike" u="none">
              <a:solidFill>
                <a:srgbClr val="000000"/>
              </a:solidFill>
              <a:effectLst/>
              <a:uFillTx/>
              <a:latin typeface="Times New Roman"/>
            </a:endParaRPr>
          </a:p>
        </p:txBody>
      </p:sp>
      <p:sp>
        <p:nvSpPr>
          <p:cNvPr id="1470" name=""/>
          <p:cNvSpPr/>
          <p:nvPr/>
        </p:nvSpPr>
        <p:spPr>
          <a:xfrm>
            <a:off x="3872160" y="400680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Hub</a:t>
            </a:r>
            <a:endParaRPr b="0" lang="en-US" sz="500" strike="noStrike" u="none">
              <a:solidFill>
                <a:srgbClr val="000000"/>
              </a:solidFill>
              <a:effectLst/>
              <a:uFillTx/>
              <a:latin typeface="Times New Roman"/>
            </a:endParaRPr>
          </a:p>
        </p:txBody>
      </p:sp>
      <p:sp>
        <p:nvSpPr>
          <p:cNvPr id="1471" name=""/>
          <p:cNvSpPr/>
          <p:nvPr/>
        </p:nvSpPr>
        <p:spPr>
          <a:xfrm>
            <a:off x="6359400" y="4249800"/>
            <a:ext cx="297000" cy="19188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72" name=""/>
          <p:cNvSpPr/>
          <p:nvPr/>
        </p:nvSpPr>
        <p:spPr>
          <a:xfrm>
            <a:off x="6232680" y="4218120"/>
            <a:ext cx="552240" cy="2682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73" name=""/>
          <p:cNvSpPr/>
          <p:nvPr/>
        </p:nvSpPr>
        <p:spPr>
          <a:xfrm>
            <a:off x="6374880" y="4262400"/>
            <a:ext cx="23904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Entergy</a:t>
            </a:r>
            <a:endParaRPr b="0" lang="en-US" sz="500" strike="noStrike" u="none">
              <a:solidFill>
                <a:srgbClr val="000000"/>
              </a:solidFill>
              <a:effectLst/>
              <a:uFillTx/>
              <a:latin typeface="Times New Roman"/>
            </a:endParaRPr>
          </a:p>
        </p:txBody>
      </p:sp>
      <p:sp>
        <p:nvSpPr>
          <p:cNvPr id="1474" name=""/>
          <p:cNvSpPr/>
          <p:nvPr/>
        </p:nvSpPr>
        <p:spPr>
          <a:xfrm>
            <a:off x="6435720" y="435276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Hub</a:t>
            </a:r>
            <a:endParaRPr b="0" lang="en-US" sz="500" strike="noStrike" u="none">
              <a:solidFill>
                <a:srgbClr val="000000"/>
              </a:solidFill>
              <a:effectLst/>
              <a:uFillTx/>
              <a:latin typeface="Times New Roman"/>
            </a:endParaRPr>
          </a:p>
        </p:txBody>
      </p:sp>
      <p:sp>
        <p:nvSpPr>
          <p:cNvPr id="1475" name=""/>
          <p:cNvSpPr/>
          <p:nvPr/>
        </p:nvSpPr>
        <p:spPr>
          <a:xfrm>
            <a:off x="6571800" y="2749680"/>
            <a:ext cx="23904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Cinergy</a:t>
            </a:r>
            <a:endParaRPr b="0" lang="en-US" sz="500" strike="noStrike" u="none">
              <a:solidFill>
                <a:srgbClr val="000000"/>
              </a:solidFill>
              <a:effectLst/>
              <a:uFillTx/>
              <a:latin typeface="Times New Roman"/>
            </a:endParaRPr>
          </a:p>
        </p:txBody>
      </p:sp>
      <p:sp>
        <p:nvSpPr>
          <p:cNvPr id="1476" name=""/>
          <p:cNvSpPr/>
          <p:nvPr/>
        </p:nvSpPr>
        <p:spPr>
          <a:xfrm>
            <a:off x="6632640" y="284004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Hub</a:t>
            </a:r>
            <a:endParaRPr b="0" lang="en-US" sz="500" strike="noStrike" u="none">
              <a:solidFill>
                <a:srgbClr val="000000"/>
              </a:solidFill>
              <a:effectLst/>
              <a:uFillTx/>
              <a:latin typeface="Times New Roman"/>
            </a:endParaRPr>
          </a:p>
        </p:txBody>
      </p:sp>
      <p:sp>
        <p:nvSpPr>
          <p:cNvPr id="1477" name=""/>
          <p:cNvSpPr/>
          <p:nvPr/>
        </p:nvSpPr>
        <p:spPr>
          <a:xfrm>
            <a:off x="7826400" y="2949480"/>
            <a:ext cx="69840" cy="74880"/>
          </a:xfrm>
          <a:prstGeom prst="ellipse">
            <a:avLst/>
          </a:prstGeom>
          <a:noFill/>
          <a:ln w="14400">
            <a:solidFill>
              <a:srgbClr val="000000"/>
            </a:solidFill>
            <a:miter/>
          </a:ln>
        </p:spPr>
        <p:style>
          <a:lnRef idx="0"/>
          <a:fillRef idx="0"/>
          <a:effectRef idx="0"/>
          <a:fontRef idx="minor"/>
        </p:style>
        <p:txBody>
          <a:bodyPr lIns="90000" rIns="90000" tIns="6480" bIns="6480" anchor="t">
            <a:noAutofit/>
          </a:bodyPr>
          <a:p>
            <a:endParaRPr b="0" lang="en-US" sz="2400" strike="noStrike" u="none">
              <a:solidFill>
                <a:srgbClr val="000000"/>
              </a:solidFill>
              <a:effectLst/>
              <a:uFillTx/>
              <a:latin typeface="Times New Roman"/>
            </a:endParaRPr>
          </a:p>
        </p:txBody>
      </p:sp>
      <p:sp>
        <p:nvSpPr>
          <p:cNvPr id="1478" name=""/>
          <p:cNvSpPr/>
          <p:nvPr/>
        </p:nvSpPr>
        <p:spPr>
          <a:xfrm>
            <a:off x="7792920" y="2911320"/>
            <a:ext cx="141480" cy="152640"/>
          </a:xfrm>
          <a:prstGeom prst="ellipse">
            <a:avLst/>
          </a:prstGeom>
          <a:no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79" name=""/>
          <p:cNvSpPr/>
          <p:nvPr/>
        </p:nvSpPr>
        <p:spPr>
          <a:xfrm>
            <a:off x="7826400" y="2949480"/>
            <a:ext cx="69840" cy="74880"/>
          </a:xfrm>
          <a:prstGeom prst="ellipse">
            <a:avLst/>
          </a:prstGeom>
          <a:noFill/>
          <a:ln w="14400">
            <a:solidFill>
              <a:srgbClr val="000000"/>
            </a:solidFill>
            <a:miter/>
          </a:ln>
        </p:spPr>
        <p:style>
          <a:lnRef idx="0"/>
          <a:fillRef idx="0"/>
          <a:effectRef idx="0"/>
          <a:fontRef idx="minor"/>
        </p:style>
        <p:txBody>
          <a:bodyPr lIns="90000" rIns="90000" tIns="6480" bIns="6480" anchor="t">
            <a:noAutofit/>
          </a:bodyPr>
          <a:p>
            <a:endParaRPr b="0" lang="en-US" sz="2400" strike="noStrike" u="none">
              <a:solidFill>
                <a:srgbClr val="000000"/>
              </a:solidFill>
              <a:effectLst/>
              <a:uFillTx/>
              <a:latin typeface="Times New Roman"/>
            </a:endParaRPr>
          </a:p>
        </p:txBody>
      </p:sp>
      <p:sp>
        <p:nvSpPr>
          <p:cNvPr id="1480" name=""/>
          <p:cNvSpPr/>
          <p:nvPr/>
        </p:nvSpPr>
        <p:spPr>
          <a:xfrm>
            <a:off x="7792920" y="2911320"/>
            <a:ext cx="141480" cy="152640"/>
          </a:xfrm>
          <a:prstGeom prst="ellipse">
            <a:avLst/>
          </a:prstGeom>
          <a:no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1" name=""/>
          <p:cNvSpPr/>
          <p:nvPr/>
        </p:nvSpPr>
        <p:spPr>
          <a:xfrm>
            <a:off x="5210280" y="5149800"/>
            <a:ext cx="220680" cy="222480"/>
          </a:xfrm>
          <a:custGeom>
            <a:avLst/>
            <a:gdLst/>
            <a:ahLst/>
            <a:rect l="l" t="t" r="r" b="b"/>
            <a:pathLst>
              <a:path w="269" h="256">
                <a:moveTo>
                  <a:pt x="135" y="0"/>
                </a:moveTo>
                <a:lnTo>
                  <a:pt x="102" y="98"/>
                </a:lnTo>
                <a:lnTo>
                  <a:pt x="0" y="98"/>
                </a:lnTo>
                <a:lnTo>
                  <a:pt x="84" y="159"/>
                </a:lnTo>
                <a:lnTo>
                  <a:pt x="52" y="256"/>
                </a:lnTo>
                <a:lnTo>
                  <a:pt x="135" y="197"/>
                </a:lnTo>
                <a:lnTo>
                  <a:pt x="217" y="256"/>
                </a:lnTo>
                <a:lnTo>
                  <a:pt x="185" y="159"/>
                </a:lnTo>
                <a:lnTo>
                  <a:pt x="269" y="98"/>
                </a:lnTo>
                <a:lnTo>
                  <a:pt x="165" y="98"/>
                </a:lnTo>
                <a:lnTo>
                  <a:pt x="135"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2" name=""/>
          <p:cNvSpPr/>
          <p:nvPr/>
        </p:nvSpPr>
        <p:spPr>
          <a:xfrm>
            <a:off x="5664240" y="2705040"/>
            <a:ext cx="220680" cy="222480"/>
          </a:xfrm>
          <a:custGeom>
            <a:avLst/>
            <a:gdLst/>
            <a:ahLst/>
            <a:rect l="l" t="t" r="r" b="b"/>
            <a:pathLst>
              <a:path w="269" h="256">
                <a:moveTo>
                  <a:pt x="134" y="0"/>
                </a:moveTo>
                <a:lnTo>
                  <a:pt x="102" y="99"/>
                </a:lnTo>
                <a:lnTo>
                  <a:pt x="0" y="99"/>
                </a:lnTo>
                <a:lnTo>
                  <a:pt x="84" y="160"/>
                </a:lnTo>
                <a:lnTo>
                  <a:pt x="52" y="256"/>
                </a:lnTo>
                <a:lnTo>
                  <a:pt x="134" y="197"/>
                </a:lnTo>
                <a:lnTo>
                  <a:pt x="217" y="256"/>
                </a:lnTo>
                <a:lnTo>
                  <a:pt x="185" y="160"/>
                </a:lnTo>
                <a:lnTo>
                  <a:pt x="269" y="99"/>
                </a:lnTo>
                <a:lnTo>
                  <a:pt x="165" y="99"/>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3" name=""/>
          <p:cNvSpPr/>
          <p:nvPr/>
        </p:nvSpPr>
        <p:spPr>
          <a:xfrm>
            <a:off x="5354640" y="1838160"/>
            <a:ext cx="222120" cy="225720"/>
          </a:xfrm>
          <a:custGeom>
            <a:avLst/>
            <a:gdLst/>
            <a:ahLst/>
            <a:rect l="l" t="t" r="r" b="b"/>
            <a:pathLst>
              <a:path w="269" h="256">
                <a:moveTo>
                  <a:pt x="134" y="0"/>
                </a:moveTo>
                <a:lnTo>
                  <a:pt x="102" y="98"/>
                </a:lnTo>
                <a:lnTo>
                  <a:pt x="0" y="98"/>
                </a:lnTo>
                <a:lnTo>
                  <a:pt x="84" y="159"/>
                </a:lnTo>
                <a:lnTo>
                  <a:pt x="52" y="256"/>
                </a:lnTo>
                <a:lnTo>
                  <a:pt x="134" y="197"/>
                </a:lnTo>
                <a:lnTo>
                  <a:pt x="217" y="256"/>
                </a:lnTo>
                <a:lnTo>
                  <a:pt x="184" y="159"/>
                </a:lnTo>
                <a:lnTo>
                  <a:pt x="269" y="98"/>
                </a:lnTo>
                <a:lnTo>
                  <a:pt x="165" y="98"/>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4" name=""/>
          <p:cNvSpPr/>
          <p:nvPr/>
        </p:nvSpPr>
        <p:spPr>
          <a:xfrm>
            <a:off x="3666960" y="3780000"/>
            <a:ext cx="554040" cy="360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5" name=""/>
          <p:cNvSpPr/>
          <p:nvPr/>
        </p:nvSpPr>
        <p:spPr>
          <a:xfrm>
            <a:off x="6232680" y="4218120"/>
            <a:ext cx="552240" cy="2682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6" name=""/>
          <p:cNvSpPr/>
          <p:nvPr/>
        </p:nvSpPr>
        <p:spPr>
          <a:xfrm>
            <a:off x="6253200" y="2589120"/>
            <a:ext cx="125280" cy="12384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7" name=""/>
          <p:cNvSpPr/>
          <p:nvPr/>
        </p:nvSpPr>
        <p:spPr>
          <a:xfrm>
            <a:off x="6224760" y="2679840"/>
            <a:ext cx="280800" cy="19188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8" name=""/>
          <p:cNvSpPr/>
          <p:nvPr/>
        </p:nvSpPr>
        <p:spPr>
          <a:xfrm>
            <a:off x="6696000" y="4173480"/>
            <a:ext cx="123840" cy="12708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9" name=""/>
          <p:cNvSpPr/>
          <p:nvPr/>
        </p:nvSpPr>
        <p:spPr>
          <a:xfrm>
            <a:off x="6667560" y="4265640"/>
            <a:ext cx="280800" cy="19368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0" name=""/>
          <p:cNvSpPr/>
          <p:nvPr/>
        </p:nvSpPr>
        <p:spPr>
          <a:xfrm>
            <a:off x="6504120" y="3948120"/>
            <a:ext cx="125280" cy="12384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1" name=""/>
          <p:cNvSpPr/>
          <p:nvPr/>
        </p:nvSpPr>
        <p:spPr>
          <a:xfrm>
            <a:off x="6473880" y="4040280"/>
            <a:ext cx="284040" cy="19044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2" name=""/>
          <p:cNvSpPr/>
          <p:nvPr/>
        </p:nvSpPr>
        <p:spPr>
          <a:xfrm>
            <a:off x="6504120" y="3948120"/>
            <a:ext cx="125280" cy="12384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3" name=""/>
          <p:cNvSpPr/>
          <p:nvPr/>
        </p:nvSpPr>
        <p:spPr>
          <a:xfrm>
            <a:off x="6657840" y="3726000"/>
            <a:ext cx="127080" cy="12528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4" name=""/>
          <p:cNvSpPr/>
          <p:nvPr/>
        </p:nvSpPr>
        <p:spPr>
          <a:xfrm>
            <a:off x="6629400" y="3816360"/>
            <a:ext cx="282600" cy="19368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495" name=""/>
          <p:cNvGrpSpPr/>
          <p:nvPr/>
        </p:nvGrpSpPr>
        <p:grpSpPr>
          <a:xfrm>
            <a:off x="7751880" y="3043080"/>
            <a:ext cx="283680" cy="282240"/>
            <a:chOff x="7751880" y="3043080"/>
            <a:chExt cx="283680" cy="282240"/>
          </a:xfrm>
        </p:grpSpPr>
        <p:sp>
          <p:nvSpPr>
            <p:cNvPr id="1496" name=""/>
            <p:cNvSpPr/>
            <p:nvPr/>
          </p:nvSpPr>
          <p:spPr>
            <a:xfrm>
              <a:off x="7781400" y="3043080"/>
              <a:ext cx="126000" cy="12492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7" name=""/>
            <p:cNvSpPr/>
            <p:nvPr/>
          </p:nvSpPr>
          <p:spPr>
            <a:xfrm>
              <a:off x="7751880" y="3134880"/>
              <a:ext cx="283680" cy="19044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498" name=""/>
          <p:cNvGrpSpPr/>
          <p:nvPr/>
        </p:nvGrpSpPr>
        <p:grpSpPr>
          <a:xfrm>
            <a:off x="7680240" y="3255840"/>
            <a:ext cx="284040" cy="285120"/>
            <a:chOff x="7680240" y="3255840"/>
            <a:chExt cx="284040" cy="285120"/>
          </a:xfrm>
        </p:grpSpPr>
        <p:sp>
          <p:nvSpPr>
            <p:cNvPr id="1499" name=""/>
            <p:cNvSpPr/>
            <p:nvPr/>
          </p:nvSpPr>
          <p:spPr>
            <a:xfrm>
              <a:off x="7709400" y="3255840"/>
              <a:ext cx="126720" cy="12708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0" name=""/>
            <p:cNvSpPr/>
            <p:nvPr/>
          </p:nvSpPr>
          <p:spPr>
            <a:xfrm>
              <a:off x="7680240" y="3348000"/>
              <a:ext cx="284040" cy="19296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501" name=""/>
          <p:cNvSpPr/>
          <p:nvPr/>
        </p:nvSpPr>
        <p:spPr>
          <a:xfrm>
            <a:off x="7780320" y="3043080"/>
            <a:ext cx="127080" cy="12384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2" name=""/>
          <p:cNvSpPr/>
          <p:nvPr/>
        </p:nvSpPr>
        <p:spPr>
          <a:xfrm>
            <a:off x="7751880" y="3133800"/>
            <a:ext cx="284040" cy="19188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3" name=""/>
          <p:cNvSpPr/>
          <p:nvPr/>
        </p:nvSpPr>
        <p:spPr>
          <a:xfrm>
            <a:off x="7780320" y="3043080"/>
            <a:ext cx="127080" cy="12384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4" name=""/>
          <p:cNvSpPr/>
          <p:nvPr/>
        </p:nvSpPr>
        <p:spPr>
          <a:xfrm>
            <a:off x="7710480" y="3255840"/>
            <a:ext cx="125280" cy="12708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5" name=""/>
          <p:cNvSpPr/>
          <p:nvPr/>
        </p:nvSpPr>
        <p:spPr>
          <a:xfrm>
            <a:off x="7680240" y="3348000"/>
            <a:ext cx="284400" cy="19368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6" name=""/>
          <p:cNvSpPr/>
          <p:nvPr/>
        </p:nvSpPr>
        <p:spPr>
          <a:xfrm>
            <a:off x="6473880" y="2989440"/>
            <a:ext cx="127080" cy="12852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7" name=""/>
          <p:cNvSpPr/>
          <p:nvPr/>
        </p:nvSpPr>
        <p:spPr>
          <a:xfrm>
            <a:off x="6446880" y="3083040"/>
            <a:ext cx="280800" cy="19188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8" name=""/>
          <p:cNvSpPr/>
          <p:nvPr/>
        </p:nvSpPr>
        <p:spPr>
          <a:xfrm>
            <a:off x="3213000" y="1806480"/>
            <a:ext cx="222480" cy="222480"/>
          </a:xfrm>
          <a:custGeom>
            <a:avLst/>
            <a:gdLst/>
            <a:ahLst/>
            <a:rect l="l" t="t" r="r" b="b"/>
            <a:pathLst>
              <a:path w="269" h="257">
                <a:moveTo>
                  <a:pt x="135" y="0"/>
                </a:moveTo>
                <a:lnTo>
                  <a:pt x="102" y="99"/>
                </a:lnTo>
                <a:lnTo>
                  <a:pt x="0" y="99"/>
                </a:lnTo>
                <a:lnTo>
                  <a:pt x="84" y="160"/>
                </a:lnTo>
                <a:lnTo>
                  <a:pt x="52" y="257"/>
                </a:lnTo>
                <a:lnTo>
                  <a:pt x="135" y="198"/>
                </a:lnTo>
                <a:lnTo>
                  <a:pt x="217" y="257"/>
                </a:lnTo>
                <a:lnTo>
                  <a:pt x="185" y="160"/>
                </a:lnTo>
                <a:lnTo>
                  <a:pt x="269" y="99"/>
                </a:lnTo>
                <a:lnTo>
                  <a:pt x="165" y="99"/>
                </a:lnTo>
                <a:lnTo>
                  <a:pt x="135"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9" name=""/>
          <p:cNvSpPr/>
          <p:nvPr/>
        </p:nvSpPr>
        <p:spPr>
          <a:xfrm>
            <a:off x="4141800" y="1281240"/>
            <a:ext cx="220680" cy="223560"/>
          </a:xfrm>
          <a:custGeom>
            <a:avLst/>
            <a:gdLst/>
            <a:ahLst/>
            <a:rect l="l" t="t" r="r" b="b"/>
            <a:pathLst>
              <a:path w="269" h="256">
                <a:moveTo>
                  <a:pt x="134" y="0"/>
                </a:moveTo>
                <a:lnTo>
                  <a:pt x="102" y="98"/>
                </a:lnTo>
                <a:lnTo>
                  <a:pt x="0" y="98"/>
                </a:lnTo>
                <a:lnTo>
                  <a:pt x="84" y="159"/>
                </a:lnTo>
                <a:lnTo>
                  <a:pt x="52" y="256"/>
                </a:lnTo>
                <a:lnTo>
                  <a:pt x="134" y="197"/>
                </a:lnTo>
                <a:lnTo>
                  <a:pt x="217" y="256"/>
                </a:lnTo>
                <a:lnTo>
                  <a:pt x="184" y="159"/>
                </a:lnTo>
                <a:lnTo>
                  <a:pt x="269" y="98"/>
                </a:lnTo>
                <a:lnTo>
                  <a:pt x="165" y="98"/>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10" name=""/>
          <p:cNvSpPr/>
          <p:nvPr/>
        </p:nvSpPr>
        <p:spPr>
          <a:xfrm>
            <a:off x="7238880" y="2316240"/>
            <a:ext cx="244440" cy="247680"/>
          </a:xfrm>
          <a:prstGeom prst="star5">
            <a:avLst/>
          </a:prstGeom>
          <a:solidFill>
            <a:srgbClr val="fc0128"/>
          </a:solidFill>
          <a:ln w="9360">
            <a:solidFill>
              <a:srgbClr val="00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Times New Roman"/>
            </a:endParaRPr>
          </a:p>
        </p:txBody>
      </p:sp>
      <p:sp>
        <p:nvSpPr>
          <p:cNvPr id="1511" name=""/>
          <p:cNvSpPr/>
          <p:nvPr/>
        </p:nvSpPr>
        <p:spPr>
          <a:xfrm>
            <a:off x="7286760" y="3157560"/>
            <a:ext cx="245880" cy="247680"/>
          </a:xfrm>
          <a:prstGeom prst="star5">
            <a:avLst/>
          </a:prstGeom>
          <a:solidFill>
            <a:srgbClr val="fc0128"/>
          </a:solidFill>
          <a:ln w="9360">
            <a:solidFill>
              <a:srgbClr val="00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Times New Roman"/>
            </a:endParaRPr>
          </a:p>
        </p:txBody>
      </p:sp>
      <p:sp>
        <p:nvSpPr>
          <p:cNvPr id="1512" name=""/>
          <p:cNvSpPr/>
          <p:nvPr/>
        </p:nvSpPr>
        <p:spPr>
          <a:xfrm>
            <a:off x="7273800" y="4361040"/>
            <a:ext cx="398520" cy="42696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13" name=""/>
          <p:cNvSpPr/>
          <p:nvPr/>
        </p:nvSpPr>
        <p:spPr>
          <a:xfrm>
            <a:off x="7023240" y="3838680"/>
            <a:ext cx="399960" cy="42696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14" name=""/>
          <p:cNvSpPr/>
          <p:nvPr/>
        </p:nvSpPr>
        <p:spPr>
          <a:xfrm>
            <a:off x="6762600" y="3537000"/>
            <a:ext cx="400320" cy="42696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15" name=""/>
          <p:cNvSpPr/>
          <p:nvPr/>
        </p:nvSpPr>
        <p:spPr>
          <a:xfrm>
            <a:off x="6402240" y="2589120"/>
            <a:ext cx="400320" cy="42408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16" name=""/>
          <p:cNvSpPr/>
          <p:nvPr/>
        </p:nvSpPr>
        <p:spPr>
          <a:xfrm>
            <a:off x="5514840" y="2930400"/>
            <a:ext cx="400320" cy="42732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17" name=""/>
          <p:cNvSpPr/>
          <p:nvPr/>
        </p:nvSpPr>
        <p:spPr>
          <a:xfrm>
            <a:off x="5437080" y="2171880"/>
            <a:ext cx="400320" cy="42696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18" name=""/>
          <p:cNvSpPr/>
          <p:nvPr/>
        </p:nvSpPr>
        <p:spPr>
          <a:xfrm>
            <a:off x="4019400" y="1727280"/>
            <a:ext cx="398520" cy="42696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19" name=""/>
          <p:cNvSpPr/>
          <p:nvPr/>
        </p:nvSpPr>
        <p:spPr>
          <a:xfrm>
            <a:off x="3467160" y="1620720"/>
            <a:ext cx="399960" cy="42732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0" name=""/>
          <p:cNvSpPr/>
          <p:nvPr/>
        </p:nvSpPr>
        <p:spPr>
          <a:xfrm>
            <a:off x="3710160" y="2192400"/>
            <a:ext cx="399960" cy="42696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1" name=""/>
          <p:cNvSpPr/>
          <p:nvPr/>
        </p:nvSpPr>
        <p:spPr>
          <a:xfrm>
            <a:off x="3206880" y="2160720"/>
            <a:ext cx="398160" cy="42696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2" name=""/>
          <p:cNvSpPr/>
          <p:nvPr/>
        </p:nvSpPr>
        <p:spPr>
          <a:xfrm>
            <a:off x="2798640" y="2849400"/>
            <a:ext cx="398520" cy="42732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3" name=""/>
          <p:cNvSpPr/>
          <p:nvPr/>
        </p:nvSpPr>
        <p:spPr>
          <a:xfrm>
            <a:off x="3230640" y="2808360"/>
            <a:ext cx="398520" cy="42552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4" name=""/>
          <p:cNvSpPr/>
          <p:nvPr/>
        </p:nvSpPr>
        <p:spPr>
          <a:xfrm>
            <a:off x="3073320" y="3517920"/>
            <a:ext cx="399960" cy="42552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5" name=""/>
          <p:cNvSpPr/>
          <p:nvPr/>
        </p:nvSpPr>
        <p:spPr>
          <a:xfrm>
            <a:off x="3541680" y="3187800"/>
            <a:ext cx="399960" cy="42696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6" name=""/>
          <p:cNvSpPr/>
          <p:nvPr/>
        </p:nvSpPr>
        <p:spPr>
          <a:xfrm>
            <a:off x="3911760" y="3641760"/>
            <a:ext cx="398160" cy="42696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7" name=""/>
          <p:cNvSpPr/>
          <p:nvPr/>
        </p:nvSpPr>
        <p:spPr>
          <a:xfrm>
            <a:off x="5477040" y="4152960"/>
            <a:ext cx="399960" cy="42696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8" name=""/>
          <p:cNvSpPr/>
          <p:nvPr/>
        </p:nvSpPr>
        <p:spPr>
          <a:xfrm>
            <a:off x="6454800" y="3103560"/>
            <a:ext cx="399960" cy="42696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9" name=""/>
          <p:cNvSpPr/>
          <p:nvPr/>
        </p:nvSpPr>
        <p:spPr>
          <a:xfrm>
            <a:off x="6041880" y="3652920"/>
            <a:ext cx="398520" cy="42696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530" name=""/>
          <p:cNvGrpSpPr/>
          <p:nvPr/>
        </p:nvGrpSpPr>
        <p:grpSpPr>
          <a:xfrm>
            <a:off x="3287880" y="2505240"/>
            <a:ext cx="232920" cy="191520"/>
            <a:chOff x="3287880" y="2505240"/>
            <a:chExt cx="232920" cy="191520"/>
          </a:xfrm>
        </p:grpSpPr>
        <p:sp>
          <p:nvSpPr>
            <p:cNvPr id="1531" name=""/>
            <p:cNvSpPr/>
            <p:nvPr/>
          </p:nvSpPr>
          <p:spPr>
            <a:xfrm>
              <a:off x="3287880" y="2505240"/>
              <a:ext cx="232920" cy="19152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532" name=""/>
            <p:cNvGrpSpPr/>
            <p:nvPr/>
          </p:nvGrpSpPr>
          <p:grpSpPr>
            <a:xfrm>
              <a:off x="3332880" y="2512080"/>
              <a:ext cx="142920" cy="164880"/>
              <a:chOff x="3332880" y="2512080"/>
              <a:chExt cx="142920" cy="164880"/>
            </a:xfrm>
          </p:grpSpPr>
          <p:sp>
            <p:nvSpPr>
              <p:cNvPr id="1533" name=""/>
              <p:cNvSpPr/>
              <p:nvPr/>
            </p:nvSpPr>
            <p:spPr>
              <a:xfrm>
                <a:off x="3332880" y="2512080"/>
                <a:ext cx="14292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COB</a:t>
                </a:r>
                <a:endParaRPr b="0" lang="en-US" sz="500" strike="noStrike" u="none">
                  <a:solidFill>
                    <a:srgbClr val="000000"/>
                  </a:solidFill>
                  <a:effectLst/>
                  <a:uFillTx/>
                  <a:latin typeface="Times New Roman"/>
                </a:endParaRPr>
              </a:p>
            </p:txBody>
          </p:sp>
          <p:sp>
            <p:nvSpPr>
              <p:cNvPr id="1534" name=""/>
              <p:cNvSpPr/>
              <p:nvPr/>
            </p:nvSpPr>
            <p:spPr>
              <a:xfrm>
                <a:off x="3333600" y="260064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Hub</a:t>
                </a:r>
                <a:endParaRPr b="0" lang="en-US" sz="500" strike="noStrike" u="none">
                  <a:solidFill>
                    <a:srgbClr val="000000"/>
                  </a:solidFill>
                  <a:effectLst/>
                  <a:uFillTx/>
                  <a:latin typeface="Times New Roman"/>
                </a:endParaRPr>
              </a:p>
            </p:txBody>
          </p:sp>
        </p:grpSp>
      </p:grpSp>
      <p:sp>
        <p:nvSpPr>
          <p:cNvPr id="1535" name=""/>
          <p:cNvSpPr/>
          <p:nvPr/>
        </p:nvSpPr>
        <p:spPr>
          <a:xfrm>
            <a:off x="5929200" y="4519440"/>
            <a:ext cx="220680" cy="222480"/>
          </a:xfrm>
          <a:custGeom>
            <a:avLst/>
            <a:gdLst/>
            <a:ahLst/>
            <a:rect l="l" t="t" r="r" b="b"/>
            <a:pathLst>
              <a:path w="269" h="256">
                <a:moveTo>
                  <a:pt x="135" y="0"/>
                </a:moveTo>
                <a:lnTo>
                  <a:pt x="102" y="99"/>
                </a:lnTo>
                <a:lnTo>
                  <a:pt x="0" y="99"/>
                </a:lnTo>
                <a:lnTo>
                  <a:pt x="84" y="159"/>
                </a:lnTo>
                <a:lnTo>
                  <a:pt x="52" y="256"/>
                </a:lnTo>
                <a:lnTo>
                  <a:pt x="135" y="197"/>
                </a:lnTo>
                <a:lnTo>
                  <a:pt x="217" y="256"/>
                </a:lnTo>
                <a:lnTo>
                  <a:pt x="185" y="159"/>
                </a:lnTo>
                <a:lnTo>
                  <a:pt x="269" y="99"/>
                </a:lnTo>
                <a:lnTo>
                  <a:pt x="165" y="99"/>
                </a:lnTo>
                <a:lnTo>
                  <a:pt x="135"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36" name=""/>
          <p:cNvSpPr/>
          <p:nvPr/>
        </p:nvSpPr>
        <p:spPr>
          <a:xfrm>
            <a:off x="4782960" y="2851200"/>
            <a:ext cx="220680" cy="223920"/>
          </a:xfrm>
          <a:custGeom>
            <a:avLst/>
            <a:gdLst/>
            <a:ahLst/>
            <a:rect l="l" t="t" r="r" b="b"/>
            <a:pathLst>
              <a:path w="269" h="256">
                <a:moveTo>
                  <a:pt x="135" y="0"/>
                </a:moveTo>
                <a:lnTo>
                  <a:pt x="102" y="98"/>
                </a:lnTo>
                <a:lnTo>
                  <a:pt x="0" y="98"/>
                </a:lnTo>
                <a:lnTo>
                  <a:pt x="85" y="159"/>
                </a:lnTo>
                <a:lnTo>
                  <a:pt x="52" y="256"/>
                </a:lnTo>
                <a:lnTo>
                  <a:pt x="135" y="197"/>
                </a:lnTo>
                <a:lnTo>
                  <a:pt x="217" y="256"/>
                </a:lnTo>
                <a:lnTo>
                  <a:pt x="185" y="159"/>
                </a:lnTo>
                <a:lnTo>
                  <a:pt x="269" y="98"/>
                </a:lnTo>
                <a:lnTo>
                  <a:pt x="165" y="98"/>
                </a:lnTo>
                <a:lnTo>
                  <a:pt x="135"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537" name=""/>
          <p:cNvGrpSpPr/>
          <p:nvPr/>
        </p:nvGrpSpPr>
        <p:grpSpPr>
          <a:xfrm>
            <a:off x="3822840" y="3813120"/>
            <a:ext cx="234360" cy="285480"/>
            <a:chOff x="3822840" y="3813120"/>
            <a:chExt cx="234360" cy="285480"/>
          </a:xfrm>
        </p:grpSpPr>
        <p:sp>
          <p:nvSpPr>
            <p:cNvPr id="1538" name=""/>
            <p:cNvSpPr/>
            <p:nvPr/>
          </p:nvSpPr>
          <p:spPr>
            <a:xfrm>
              <a:off x="3822840" y="3813120"/>
              <a:ext cx="234360" cy="28548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39" name=""/>
            <p:cNvSpPr/>
            <p:nvPr/>
          </p:nvSpPr>
          <p:spPr>
            <a:xfrm>
              <a:off x="3873960" y="3826800"/>
              <a:ext cx="15372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Palo </a:t>
              </a:r>
              <a:endParaRPr b="0" lang="en-US" sz="500" strike="noStrike" u="none">
                <a:solidFill>
                  <a:srgbClr val="000000"/>
                </a:solidFill>
                <a:effectLst/>
                <a:uFillTx/>
                <a:latin typeface="Times New Roman"/>
              </a:endParaRPr>
            </a:p>
          </p:txBody>
        </p:sp>
        <p:sp>
          <p:nvSpPr>
            <p:cNvPr id="1540" name=""/>
            <p:cNvSpPr/>
            <p:nvPr/>
          </p:nvSpPr>
          <p:spPr>
            <a:xfrm>
              <a:off x="3845880" y="3917520"/>
              <a:ext cx="17856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Verde</a:t>
              </a:r>
              <a:endParaRPr b="0" lang="en-US" sz="500" strike="noStrike" u="none">
                <a:solidFill>
                  <a:srgbClr val="000000"/>
                </a:solidFill>
                <a:effectLst/>
                <a:uFillTx/>
                <a:latin typeface="Times New Roman"/>
              </a:endParaRPr>
            </a:p>
          </p:txBody>
        </p:sp>
        <p:sp>
          <p:nvSpPr>
            <p:cNvPr id="1541" name=""/>
            <p:cNvSpPr/>
            <p:nvPr/>
          </p:nvSpPr>
          <p:spPr>
            <a:xfrm>
              <a:off x="3875040" y="400680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Hub</a:t>
              </a:r>
              <a:endParaRPr b="0" lang="en-US" sz="500" strike="noStrike" u="none">
                <a:solidFill>
                  <a:srgbClr val="000000"/>
                </a:solidFill>
                <a:effectLst/>
                <a:uFillTx/>
                <a:latin typeface="Times New Roman"/>
              </a:endParaRPr>
            </a:p>
          </p:txBody>
        </p:sp>
      </p:grpSp>
      <p:sp>
        <p:nvSpPr>
          <p:cNvPr id="1542" name=""/>
          <p:cNvSpPr/>
          <p:nvPr/>
        </p:nvSpPr>
        <p:spPr>
          <a:xfrm>
            <a:off x="2936880" y="2728800"/>
            <a:ext cx="222120" cy="223920"/>
          </a:xfrm>
          <a:custGeom>
            <a:avLst/>
            <a:gdLst/>
            <a:ahLst/>
            <a:rect l="l" t="t" r="r" b="b"/>
            <a:pathLst>
              <a:path w="269" h="256">
                <a:moveTo>
                  <a:pt x="134" y="0"/>
                </a:moveTo>
                <a:lnTo>
                  <a:pt x="102" y="98"/>
                </a:lnTo>
                <a:lnTo>
                  <a:pt x="0" y="98"/>
                </a:lnTo>
                <a:lnTo>
                  <a:pt x="84" y="159"/>
                </a:lnTo>
                <a:lnTo>
                  <a:pt x="52" y="256"/>
                </a:lnTo>
                <a:lnTo>
                  <a:pt x="134" y="197"/>
                </a:lnTo>
                <a:lnTo>
                  <a:pt x="217" y="256"/>
                </a:lnTo>
                <a:lnTo>
                  <a:pt x="185" y="159"/>
                </a:lnTo>
                <a:lnTo>
                  <a:pt x="269" y="98"/>
                </a:lnTo>
                <a:lnTo>
                  <a:pt x="165" y="98"/>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543" name=""/>
          <p:cNvGrpSpPr/>
          <p:nvPr/>
        </p:nvGrpSpPr>
        <p:grpSpPr>
          <a:xfrm>
            <a:off x="2882880" y="3092400"/>
            <a:ext cx="283680" cy="283680"/>
            <a:chOff x="2882880" y="3092400"/>
            <a:chExt cx="283680" cy="283680"/>
          </a:xfrm>
        </p:grpSpPr>
        <p:sp>
          <p:nvSpPr>
            <p:cNvPr id="1544" name=""/>
            <p:cNvSpPr/>
            <p:nvPr/>
          </p:nvSpPr>
          <p:spPr>
            <a:xfrm>
              <a:off x="2912760" y="3092400"/>
              <a:ext cx="125280" cy="12708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45" name=""/>
            <p:cNvSpPr/>
            <p:nvPr/>
          </p:nvSpPr>
          <p:spPr>
            <a:xfrm>
              <a:off x="2882880" y="3184560"/>
              <a:ext cx="283680" cy="19152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546" name=""/>
          <p:cNvGrpSpPr/>
          <p:nvPr/>
        </p:nvGrpSpPr>
        <p:grpSpPr>
          <a:xfrm>
            <a:off x="6165720" y="2581200"/>
            <a:ext cx="561600" cy="693360"/>
            <a:chOff x="6165720" y="2581200"/>
            <a:chExt cx="561600" cy="693360"/>
          </a:xfrm>
        </p:grpSpPr>
        <p:grpSp>
          <p:nvGrpSpPr>
            <p:cNvPr id="1547" name=""/>
            <p:cNvGrpSpPr/>
            <p:nvPr/>
          </p:nvGrpSpPr>
          <p:grpSpPr>
            <a:xfrm>
              <a:off x="6165720" y="2581200"/>
              <a:ext cx="281520" cy="283680"/>
              <a:chOff x="6165720" y="2581200"/>
              <a:chExt cx="281520" cy="283680"/>
            </a:xfrm>
          </p:grpSpPr>
          <p:sp>
            <p:nvSpPr>
              <p:cNvPr id="1548" name=""/>
              <p:cNvSpPr/>
              <p:nvPr/>
            </p:nvSpPr>
            <p:spPr>
              <a:xfrm>
                <a:off x="6194880" y="2581200"/>
                <a:ext cx="124560" cy="12492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49" name=""/>
              <p:cNvSpPr/>
              <p:nvPr/>
            </p:nvSpPr>
            <p:spPr>
              <a:xfrm>
                <a:off x="6165720" y="2673000"/>
                <a:ext cx="281520" cy="19188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550" name=""/>
            <p:cNvSpPr/>
            <p:nvPr/>
          </p:nvSpPr>
          <p:spPr>
            <a:xfrm>
              <a:off x="6473520" y="2990520"/>
              <a:ext cx="126000" cy="12708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1" name=""/>
            <p:cNvSpPr/>
            <p:nvPr/>
          </p:nvSpPr>
          <p:spPr>
            <a:xfrm>
              <a:off x="6445440" y="3083040"/>
              <a:ext cx="281880" cy="19152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552" name=""/>
          <p:cNvGrpSpPr/>
          <p:nvPr/>
        </p:nvGrpSpPr>
        <p:grpSpPr>
          <a:xfrm>
            <a:off x="6629400" y="3726000"/>
            <a:ext cx="282240" cy="283320"/>
            <a:chOff x="6629400" y="3726000"/>
            <a:chExt cx="282240" cy="283320"/>
          </a:xfrm>
        </p:grpSpPr>
        <p:sp>
          <p:nvSpPr>
            <p:cNvPr id="1553" name=""/>
            <p:cNvSpPr/>
            <p:nvPr/>
          </p:nvSpPr>
          <p:spPr>
            <a:xfrm>
              <a:off x="6658560" y="3726000"/>
              <a:ext cx="125640" cy="12600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4" name=""/>
            <p:cNvSpPr/>
            <p:nvPr/>
          </p:nvSpPr>
          <p:spPr>
            <a:xfrm>
              <a:off x="6629400" y="3817440"/>
              <a:ext cx="282240" cy="19188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555" name=""/>
          <p:cNvSpPr/>
          <p:nvPr/>
        </p:nvSpPr>
        <p:spPr>
          <a:xfrm>
            <a:off x="6696000" y="4173480"/>
            <a:ext cx="123840" cy="12708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6" name=""/>
          <p:cNvSpPr/>
          <p:nvPr/>
        </p:nvSpPr>
        <p:spPr>
          <a:xfrm>
            <a:off x="6667560" y="4265640"/>
            <a:ext cx="280800" cy="19368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7" name=""/>
          <p:cNvSpPr/>
          <p:nvPr/>
        </p:nvSpPr>
        <p:spPr>
          <a:xfrm>
            <a:off x="6499080" y="3952800"/>
            <a:ext cx="123840" cy="12564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8" name=""/>
          <p:cNvSpPr/>
          <p:nvPr/>
        </p:nvSpPr>
        <p:spPr>
          <a:xfrm>
            <a:off x="6473880" y="4040280"/>
            <a:ext cx="284040" cy="19044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9" name=""/>
          <p:cNvSpPr/>
          <p:nvPr/>
        </p:nvSpPr>
        <p:spPr>
          <a:xfrm>
            <a:off x="7778880" y="3054240"/>
            <a:ext cx="123840" cy="12564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0" name=""/>
          <p:cNvSpPr/>
          <p:nvPr/>
        </p:nvSpPr>
        <p:spPr>
          <a:xfrm>
            <a:off x="7391520" y="2538360"/>
            <a:ext cx="399960" cy="42696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1" name=""/>
          <p:cNvSpPr/>
          <p:nvPr/>
        </p:nvSpPr>
        <p:spPr>
          <a:xfrm>
            <a:off x="7370640" y="2890800"/>
            <a:ext cx="246240" cy="249120"/>
          </a:xfrm>
          <a:prstGeom prst="star5">
            <a:avLst/>
          </a:prstGeom>
          <a:solidFill>
            <a:srgbClr val="fc0128"/>
          </a:solidFill>
          <a:ln w="9360">
            <a:solidFill>
              <a:srgbClr val="000000"/>
            </a:solidFill>
            <a:miter/>
          </a:ln>
        </p:spPr>
        <p:style>
          <a:lnRef idx="0"/>
          <a:fillRef idx="0"/>
          <a:effectRef idx="0"/>
          <a:fontRef idx="minor"/>
        </p:style>
        <p:txBody>
          <a:bodyPr wrap="none" lIns="90000" rIns="90000" tIns="36720" bIns="36720" anchor="ctr">
            <a:noAutofit/>
          </a:bodyPr>
          <a:p>
            <a:endParaRPr b="0" lang="en-US" sz="2400" strike="noStrike" u="none">
              <a:solidFill>
                <a:srgbClr val="000000"/>
              </a:solidFill>
              <a:effectLst/>
              <a:uFillTx/>
              <a:latin typeface="Times New Roman"/>
            </a:endParaRPr>
          </a:p>
        </p:txBody>
      </p:sp>
      <p:sp>
        <p:nvSpPr>
          <p:cNvPr id="1562" name=""/>
          <p:cNvSpPr/>
          <p:nvPr/>
        </p:nvSpPr>
        <p:spPr>
          <a:xfrm>
            <a:off x="7932600" y="2681280"/>
            <a:ext cx="247680" cy="249120"/>
          </a:xfrm>
          <a:prstGeom prst="star5">
            <a:avLst/>
          </a:prstGeom>
          <a:solidFill>
            <a:srgbClr val="fc0128"/>
          </a:solidFill>
          <a:ln w="9360">
            <a:solidFill>
              <a:srgbClr val="000000"/>
            </a:solidFill>
            <a:miter/>
          </a:ln>
        </p:spPr>
        <p:style>
          <a:lnRef idx="0"/>
          <a:fillRef idx="0"/>
          <a:effectRef idx="0"/>
          <a:fontRef idx="minor"/>
        </p:style>
        <p:txBody>
          <a:bodyPr wrap="none" lIns="90000" rIns="90000" tIns="36720" bIns="36720" anchor="ctr">
            <a:noAutofit/>
          </a:bodyPr>
          <a:p>
            <a:endParaRPr b="0" lang="en-US" sz="2400" strike="noStrike" u="none">
              <a:solidFill>
                <a:srgbClr val="000000"/>
              </a:solidFill>
              <a:effectLst/>
              <a:uFillTx/>
              <a:latin typeface="Times New Roman"/>
            </a:endParaRPr>
          </a:p>
        </p:txBody>
      </p:sp>
      <p:grpSp>
        <p:nvGrpSpPr>
          <p:cNvPr id="1563" name=""/>
          <p:cNvGrpSpPr/>
          <p:nvPr/>
        </p:nvGrpSpPr>
        <p:grpSpPr>
          <a:xfrm>
            <a:off x="7680240" y="2838600"/>
            <a:ext cx="354960" cy="702720"/>
            <a:chOff x="7680240" y="2838600"/>
            <a:chExt cx="354960" cy="702720"/>
          </a:xfrm>
        </p:grpSpPr>
        <p:sp>
          <p:nvSpPr>
            <p:cNvPr id="1564" name=""/>
            <p:cNvSpPr/>
            <p:nvPr/>
          </p:nvSpPr>
          <p:spPr>
            <a:xfrm>
              <a:off x="7772400" y="2838600"/>
              <a:ext cx="124920" cy="12492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5" name=""/>
            <p:cNvSpPr/>
            <p:nvPr/>
          </p:nvSpPr>
          <p:spPr>
            <a:xfrm>
              <a:off x="7742880" y="2918520"/>
              <a:ext cx="282600" cy="19116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6" name=""/>
            <p:cNvSpPr/>
            <p:nvPr/>
          </p:nvSpPr>
          <p:spPr>
            <a:xfrm>
              <a:off x="7778880" y="3061080"/>
              <a:ext cx="124920" cy="12528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7" name=""/>
            <p:cNvSpPr/>
            <p:nvPr/>
          </p:nvSpPr>
          <p:spPr>
            <a:xfrm>
              <a:off x="7750800" y="3134160"/>
              <a:ext cx="284400" cy="19116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8" name=""/>
            <p:cNvSpPr/>
            <p:nvPr/>
          </p:nvSpPr>
          <p:spPr>
            <a:xfrm>
              <a:off x="7709760" y="3256200"/>
              <a:ext cx="126360" cy="12708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9" name=""/>
            <p:cNvSpPr/>
            <p:nvPr/>
          </p:nvSpPr>
          <p:spPr>
            <a:xfrm>
              <a:off x="7680240" y="3348360"/>
              <a:ext cx="284400" cy="19296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570" name=""/>
          <p:cNvSpPr/>
          <p:nvPr/>
        </p:nvSpPr>
        <p:spPr>
          <a:xfrm>
            <a:off x="2960640" y="1971720"/>
            <a:ext cx="398520" cy="42696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1" name=""/>
          <p:cNvSpPr/>
          <p:nvPr/>
        </p:nvSpPr>
        <p:spPr>
          <a:xfrm>
            <a:off x="2832120" y="2149560"/>
            <a:ext cx="399960" cy="42696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572" name=""/>
          <p:cNvGrpSpPr/>
          <p:nvPr/>
        </p:nvGrpSpPr>
        <p:grpSpPr>
          <a:xfrm>
            <a:off x="7748640" y="2509920"/>
            <a:ext cx="298080" cy="190080"/>
            <a:chOff x="7748640" y="2509920"/>
            <a:chExt cx="298080" cy="190080"/>
          </a:xfrm>
        </p:grpSpPr>
        <p:sp>
          <p:nvSpPr>
            <p:cNvPr id="1573" name=""/>
            <p:cNvSpPr/>
            <p:nvPr/>
          </p:nvSpPr>
          <p:spPr>
            <a:xfrm>
              <a:off x="7748640" y="2509920"/>
              <a:ext cx="298080" cy="19008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4" name=""/>
            <p:cNvSpPr/>
            <p:nvPr/>
          </p:nvSpPr>
          <p:spPr>
            <a:xfrm>
              <a:off x="7753680" y="2529000"/>
              <a:ext cx="293040" cy="152280"/>
            </a:xfrm>
            <a:prstGeom prst="rect">
              <a:avLst/>
            </a:prstGeom>
            <a:noFill/>
            <a:ln w="0">
              <a:noFill/>
            </a:ln>
          </p:spPr>
          <p:style>
            <a:lnRef idx="0"/>
            <a:fillRef idx="0"/>
            <a:effectRef idx="0"/>
            <a:fontRef idx="minor"/>
          </p:style>
          <p:txBody>
            <a:bodyPr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PJM</a:t>
              </a:r>
              <a:endParaRPr b="0" lang="en-US" sz="5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Hub</a:t>
              </a:r>
              <a:endParaRPr b="0" lang="en-US" sz="500" strike="noStrike" u="none">
                <a:solidFill>
                  <a:srgbClr val="000000"/>
                </a:solidFill>
                <a:effectLst/>
                <a:uFillTx/>
                <a:latin typeface="Times New Roman"/>
              </a:endParaRPr>
            </a:p>
          </p:txBody>
        </p:sp>
      </p:grpSp>
      <p:sp>
        <p:nvSpPr>
          <p:cNvPr id="1575" name=""/>
          <p:cNvSpPr/>
          <p:nvPr/>
        </p:nvSpPr>
        <p:spPr>
          <a:xfrm>
            <a:off x="2963880" y="4762440"/>
            <a:ext cx="830160" cy="354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6" name=""/>
          <p:cNvSpPr/>
          <p:nvPr/>
        </p:nvSpPr>
        <p:spPr>
          <a:xfrm>
            <a:off x="2963880" y="4762440"/>
            <a:ext cx="830160" cy="354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577" name=""/>
          <p:cNvGrpSpPr/>
          <p:nvPr/>
        </p:nvGrpSpPr>
        <p:grpSpPr>
          <a:xfrm>
            <a:off x="7245360" y="3805200"/>
            <a:ext cx="280800" cy="282600"/>
            <a:chOff x="7245360" y="3805200"/>
            <a:chExt cx="280800" cy="282600"/>
          </a:xfrm>
        </p:grpSpPr>
        <p:sp>
          <p:nvSpPr>
            <p:cNvPr id="1578" name=""/>
            <p:cNvSpPr/>
            <p:nvPr/>
          </p:nvSpPr>
          <p:spPr>
            <a:xfrm>
              <a:off x="7275600" y="3805200"/>
              <a:ext cx="123840" cy="12564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9" name=""/>
            <p:cNvSpPr/>
            <p:nvPr/>
          </p:nvSpPr>
          <p:spPr>
            <a:xfrm>
              <a:off x="7245360" y="3895920"/>
              <a:ext cx="280800" cy="19188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580" name=""/>
          <p:cNvSpPr/>
          <p:nvPr/>
        </p:nvSpPr>
        <p:spPr>
          <a:xfrm>
            <a:off x="6696000" y="3416400"/>
            <a:ext cx="125640" cy="12708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81" name=""/>
          <p:cNvSpPr/>
          <p:nvPr/>
        </p:nvSpPr>
        <p:spPr>
          <a:xfrm>
            <a:off x="6669000" y="3510000"/>
            <a:ext cx="281160" cy="19044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582" name=""/>
          <p:cNvGrpSpPr/>
          <p:nvPr/>
        </p:nvGrpSpPr>
        <p:grpSpPr>
          <a:xfrm>
            <a:off x="6526080" y="2843280"/>
            <a:ext cx="296640" cy="190080"/>
            <a:chOff x="6526080" y="2843280"/>
            <a:chExt cx="296640" cy="190080"/>
          </a:xfrm>
        </p:grpSpPr>
        <p:sp>
          <p:nvSpPr>
            <p:cNvPr id="1583" name=""/>
            <p:cNvSpPr/>
            <p:nvPr/>
          </p:nvSpPr>
          <p:spPr>
            <a:xfrm>
              <a:off x="6526080" y="2843280"/>
              <a:ext cx="296640" cy="19008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584" name=""/>
            <p:cNvGrpSpPr/>
            <p:nvPr/>
          </p:nvGrpSpPr>
          <p:grpSpPr>
            <a:xfrm>
              <a:off x="6561360" y="2856960"/>
              <a:ext cx="239040" cy="164160"/>
              <a:chOff x="6561360" y="2856960"/>
              <a:chExt cx="239040" cy="164160"/>
            </a:xfrm>
          </p:grpSpPr>
          <p:sp>
            <p:nvSpPr>
              <p:cNvPr id="1585" name=""/>
              <p:cNvSpPr/>
              <p:nvPr/>
            </p:nvSpPr>
            <p:spPr>
              <a:xfrm>
                <a:off x="6561360" y="2856960"/>
                <a:ext cx="23904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Cinergy</a:t>
                </a:r>
                <a:endParaRPr b="0" lang="en-US" sz="500" strike="noStrike" u="none">
                  <a:solidFill>
                    <a:srgbClr val="000000"/>
                  </a:solidFill>
                  <a:effectLst/>
                  <a:uFillTx/>
                  <a:latin typeface="Times New Roman"/>
                </a:endParaRPr>
              </a:p>
            </p:txBody>
          </p:sp>
          <p:sp>
            <p:nvSpPr>
              <p:cNvPr id="1586" name=""/>
              <p:cNvSpPr/>
              <p:nvPr/>
            </p:nvSpPr>
            <p:spPr>
              <a:xfrm>
                <a:off x="6616440" y="294480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Hub</a:t>
                </a:r>
                <a:endParaRPr b="0" lang="en-US" sz="500" strike="noStrike" u="none">
                  <a:solidFill>
                    <a:srgbClr val="000000"/>
                  </a:solidFill>
                  <a:effectLst/>
                  <a:uFillTx/>
                  <a:latin typeface="Times New Roman"/>
                </a:endParaRPr>
              </a:p>
            </p:txBody>
          </p:sp>
        </p:grpSp>
      </p:grpSp>
      <p:grpSp>
        <p:nvGrpSpPr>
          <p:cNvPr id="1587" name=""/>
          <p:cNvGrpSpPr/>
          <p:nvPr/>
        </p:nvGrpSpPr>
        <p:grpSpPr>
          <a:xfrm>
            <a:off x="6272280" y="2460600"/>
            <a:ext cx="296280" cy="191880"/>
            <a:chOff x="6272280" y="2460600"/>
            <a:chExt cx="296280" cy="191880"/>
          </a:xfrm>
        </p:grpSpPr>
        <p:sp>
          <p:nvSpPr>
            <p:cNvPr id="1588" name=""/>
            <p:cNvSpPr/>
            <p:nvPr/>
          </p:nvSpPr>
          <p:spPr>
            <a:xfrm>
              <a:off x="6272280" y="2460600"/>
              <a:ext cx="296280" cy="191880"/>
            </a:xfrm>
            <a:prstGeom prst="rect">
              <a:avLst/>
            </a:prstGeom>
            <a:solidFill>
              <a:srgbClr val="63ff81"/>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89" name=""/>
            <p:cNvSpPr/>
            <p:nvPr/>
          </p:nvSpPr>
          <p:spPr>
            <a:xfrm>
              <a:off x="6276960" y="2476440"/>
              <a:ext cx="290160" cy="152280"/>
            </a:xfrm>
            <a:prstGeom prst="rect">
              <a:avLst/>
            </a:prstGeom>
            <a:noFill/>
            <a:ln w="0">
              <a:noFill/>
            </a:ln>
          </p:spPr>
          <p:style>
            <a:lnRef idx="0"/>
            <a:fillRef idx="0"/>
            <a:effectRef idx="0"/>
            <a:fontRef idx="minor"/>
          </p:style>
          <p:txBody>
            <a:bodyPr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000000"/>
                  </a:solidFill>
                  <a:effectLst/>
                  <a:uFillTx/>
                  <a:latin typeface="Arial"/>
                </a:rPr>
                <a:t>ComEd</a:t>
              </a:r>
              <a:endParaRPr b="0" lang="en-US" sz="5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000000"/>
                  </a:solidFill>
                  <a:effectLst/>
                  <a:uFillTx/>
                  <a:latin typeface="Arial"/>
                </a:rPr>
                <a:t>Hub</a:t>
              </a:r>
              <a:endParaRPr b="0" lang="en-US" sz="500" strike="noStrike" u="none">
                <a:solidFill>
                  <a:srgbClr val="000000"/>
                </a:solidFill>
                <a:effectLst/>
                <a:uFillTx/>
                <a:latin typeface="Times New Roman"/>
              </a:endParaRPr>
            </a:p>
          </p:txBody>
        </p:sp>
      </p:grpSp>
      <p:grpSp>
        <p:nvGrpSpPr>
          <p:cNvPr id="1590" name=""/>
          <p:cNvGrpSpPr/>
          <p:nvPr/>
        </p:nvGrpSpPr>
        <p:grpSpPr>
          <a:xfrm>
            <a:off x="6684840" y="4000680"/>
            <a:ext cx="296640" cy="190080"/>
            <a:chOff x="6684840" y="4000680"/>
            <a:chExt cx="296640" cy="190080"/>
          </a:xfrm>
        </p:grpSpPr>
        <p:sp>
          <p:nvSpPr>
            <p:cNvPr id="1591" name=""/>
            <p:cNvSpPr/>
            <p:nvPr/>
          </p:nvSpPr>
          <p:spPr>
            <a:xfrm>
              <a:off x="6684840" y="4000680"/>
              <a:ext cx="296640" cy="190080"/>
            </a:xfrm>
            <a:prstGeom prst="rect">
              <a:avLst/>
            </a:prstGeom>
            <a:solidFill>
              <a:srgbClr val="63ff81"/>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2" name=""/>
            <p:cNvSpPr/>
            <p:nvPr/>
          </p:nvSpPr>
          <p:spPr>
            <a:xfrm>
              <a:off x="6689520" y="4018320"/>
              <a:ext cx="290520" cy="152280"/>
            </a:xfrm>
            <a:prstGeom prst="rect">
              <a:avLst/>
            </a:prstGeom>
            <a:noFill/>
            <a:ln w="0">
              <a:noFill/>
            </a:ln>
          </p:spPr>
          <p:style>
            <a:lnRef idx="0"/>
            <a:fillRef idx="0"/>
            <a:effectRef idx="0"/>
            <a:fontRef idx="minor"/>
          </p:style>
          <p:txBody>
            <a:bodyPr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000000"/>
                  </a:solidFill>
                  <a:effectLst/>
                  <a:uFillTx/>
                  <a:latin typeface="Arial"/>
                </a:rPr>
                <a:t>TVA</a:t>
              </a:r>
              <a:endParaRPr b="0" lang="en-US" sz="5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000000"/>
                  </a:solidFill>
                  <a:effectLst/>
                  <a:uFillTx/>
                  <a:latin typeface="Arial"/>
                </a:rPr>
                <a:t>Hub</a:t>
              </a:r>
              <a:endParaRPr b="0" lang="en-US" sz="500" strike="noStrike" u="none">
                <a:solidFill>
                  <a:srgbClr val="000000"/>
                </a:solidFill>
                <a:effectLst/>
                <a:uFillTx/>
                <a:latin typeface="Times New Roman"/>
              </a:endParaRPr>
            </a:p>
          </p:txBody>
        </p:sp>
      </p:grpSp>
      <p:sp>
        <p:nvSpPr>
          <p:cNvPr id="1593" name=""/>
          <p:cNvSpPr/>
          <p:nvPr/>
        </p:nvSpPr>
        <p:spPr>
          <a:xfrm>
            <a:off x="5008680" y="1768320"/>
            <a:ext cx="409320" cy="141480"/>
          </a:xfrm>
          <a:prstGeom prst="rect">
            <a:avLst/>
          </a:prstGeom>
          <a:solidFill>
            <a:srgbClr val="000000"/>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1594" name=""/>
          <p:cNvSpPr/>
          <p:nvPr/>
        </p:nvSpPr>
        <p:spPr>
          <a:xfrm>
            <a:off x="4938840" y="1714680"/>
            <a:ext cx="510840" cy="231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MAPP</a:t>
            </a:r>
            <a:endParaRPr b="0" lang="en-US" sz="900" strike="noStrike" u="none">
              <a:solidFill>
                <a:srgbClr val="000000"/>
              </a:solidFill>
              <a:effectLst/>
              <a:uFillTx/>
              <a:latin typeface="Times New Roman"/>
            </a:endParaRPr>
          </a:p>
        </p:txBody>
      </p:sp>
      <p:sp>
        <p:nvSpPr>
          <p:cNvPr id="1595" name=""/>
          <p:cNvSpPr/>
          <p:nvPr/>
        </p:nvSpPr>
        <p:spPr>
          <a:xfrm>
            <a:off x="4938840" y="4443480"/>
            <a:ext cx="479160" cy="139680"/>
          </a:xfrm>
          <a:prstGeom prst="rect">
            <a:avLst/>
          </a:prstGeom>
          <a:solidFill>
            <a:srgbClr val="000000"/>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1596" name=""/>
          <p:cNvSpPr/>
          <p:nvPr/>
        </p:nvSpPr>
        <p:spPr>
          <a:xfrm>
            <a:off x="4865760" y="4397400"/>
            <a:ext cx="580680" cy="231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ERCOT</a:t>
            </a:r>
            <a:endParaRPr b="0" lang="en-US" sz="900" strike="noStrike" u="none">
              <a:solidFill>
                <a:srgbClr val="000000"/>
              </a:solidFill>
              <a:effectLst/>
              <a:uFillTx/>
              <a:latin typeface="Times New Roman"/>
            </a:endParaRPr>
          </a:p>
        </p:txBody>
      </p:sp>
      <p:sp>
        <p:nvSpPr>
          <p:cNvPr id="1597" name=""/>
          <p:cNvSpPr/>
          <p:nvPr/>
        </p:nvSpPr>
        <p:spPr>
          <a:xfrm>
            <a:off x="7489800" y="4827600"/>
            <a:ext cx="419040" cy="141120"/>
          </a:xfrm>
          <a:prstGeom prst="rect">
            <a:avLst/>
          </a:prstGeom>
          <a:solidFill>
            <a:srgbClr val="000000"/>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1598" name=""/>
          <p:cNvSpPr/>
          <p:nvPr/>
        </p:nvSpPr>
        <p:spPr>
          <a:xfrm>
            <a:off x="7408800" y="4773600"/>
            <a:ext cx="673200" cy="2314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FRCC</a:t>
            </a:r>
            <a:endParaRPr b="0" lang="en-US" sz="900" strike="noStrike" u="none">
              <a:solidFill>
                <a:srgbClr val="000000"/>
              </a:solidFill>
              <a:effectLst/>
              <a:uFillTx/>
              <a:latin typeface="Times New Roman"/>
            </a:endParaRPr>
          </a:p>
        </p:txBody>
      </p:sp>
      <p:sp>
        <p:nvSpPr>
          <p:cNvPr id="1599" name=""/>
          <p:cNvSpPr/>
          <p:nvPr/>
        </p:nvSpPr>
        <p:spPr>
          <a:xfrm>
            <a:off x="7520040" y="3637080"/>
            <a:ext cx="446040" cy="141120"/>
          </a:xfrm>
          <a:prstGeom prst="rect">
            <a:avLst/>
          </a:prstGeom>
          <a:solidFill>
            <a:srgbClr val="000000"/>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1600" name=""/>
          <p:cNvSpPr/>
          <p:nvPr/>
        </p:nvSpPr>
        <p:spPr>
          <a:xfrm>
            <a:off x="7442280" y="3583080"/>
            <a:ext cx="498240" cy="231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SERC</a:t>
            </a:r>
            <a:endParaRPr b="0" lang="en-US" sz="900" strike="noStrike" u="none">
              <a:solidFill>
                <a:srgbClr val="000000"/>
              </a:solidFill>
              <a:effectLst/>
              <a:uFillTx/>
              <a:latin typeface="Times New Roman"/>
            </a:endParaRPr>
          </a:p>
        </p:txBody>
      </p:sp>
      <p:sp>
        <p:nvSpPr>
          <p:cNvPr id="1601" name=""/>
          <p:cNvSpPr/>
          <p:nvPr/>
        </p:nvSpPr>
        <p:spPr>
          <a:xfrm>
            <a:off x="6692760" y="2373480"/>
            <a:ext cx="409680" cy="141120"/>
          </a:xfrm>
          <a:prstGeom prst="rect">
            <a:avLst/>
          </a:prstGeom>
          <a:solidFill>
            <a:srgbClr val="000000"/>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1602" name=""/>
          <p:cNvSpPr/>
          <p:nvPr/>
        </p:nvSpPr>
        <p:spPr>
          <a:xfrm>
            <a:off x="6622920" y="2319480"/>
            <a:ext cx="504720" cy="231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ECAR</a:t>
            </a:r>
            <a:endParaRPr b="0" lang="en-US" sz="900" strike="noStrike" u="none">
              <a:solidFill>
                <a:srgbClr val="000000"/>
              </a:solidFill>
              <a:effectLst/>
              <a:uFillTx/>
              <a:latin typeface="Times New Roman"/>
            </a:endParaRPr>
          </a:p>
        </p:txBody>
      </p:sp>
      <p:sp>
        <p:nvSpPr>
          <p:cNvPr id="1603" name=""/>
          <p:cNvSpPr/>
          <p:nvPr/>
        </p:nvSpPr>
        <p:spPr>
          <a:xfrm>
            <a:off x="5135400" y="3147840"/>
            <a:ext cx="301680" cy="141480"/>
          </a:xfrm>
          <a:prstGeom prst="rect">
            <a:avLst/>
          </a:prstGeom>
          <a:solidFill>
            <a:srgbClr val="000000"/>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1604" name=""/>
          <p:cNvSpPr/>
          <p:nvPr/>
        </p:nvSpPr>
        <p:spPr>
          <a:xfrm>
            <a:off x="5067360" y="3103560"/>
            <a:ext cx="409320" cy="231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SPP</a:t>
            </a:r>
            <a:endParaRPr b="0" lang="en-US" sz="900" strike="noStrike" u="none">
              <a:solidFill>
                <a:srgbClr val="000000"/>
              </a:solidFill>
              <a:effectLst/>
              <a:uFillTx/>
              <a:latin typeface="Times New Roman"/>
            </a:endParaRPr>
          </a:p>
        </p:txBody>
      </p:sp>
      <p:sp>
        <p:nvSpPr>
          <p:cNvPr id="1605" name=""/>
          <p:cNvSpPr/>
          <p:nvPr/>
        </p:nvSpPr>
        <p:spPr>
          <a:xfrm>
            <a:off x="3834000" y="2992320"/>
            <a:ext cx="529920" cy="231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WSCC</a:t>
            </a:r>
            <a:endParaRPr b="0" lang="en-US" sz="900" strike="noStrike" u="none">
              <a:solidFill>
                <a:srgbClr val="000000"/>
              </a:solidFill>
              <a:effectLst/>
              <a:uFillTx/>
              <a:latin typeface="Times New Roman"/>
            </a:endParaRPr>
          </a:p>
        </p:txBody>
      </p:sp>
      <p:sp>
        <p:nvSpPr>
          <p:cNvPr id="1606" name=""/>
          <p:cNvSpPr/>
          <p:nvPr/>
        </p:nvSpPr>
        <p:spPr>
          <a:xfrm>
            <a:off x="7937640" y="2128680"/>
            <a:ext cx="399960" cy="42552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07" name=""/>
          <p:cNvSpPr/>
          <p:nvPr/>
        </p:nvSpPr>
        <p:spPr>
          <a:xfrm>
            <a:off x="7527960" y="2252520"/>
            <a:ext cx="422280" cy="142920"/>
          </a:xfrm>
          <a:prstGeom prst="rect">
            <a:avLst/>
          </a:prstGeom>
          <a:solidFill>
            <a:srgbClr val="000000"/>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1608" name=""/>
          <p:cNvSpPr/>
          <p:nvPr/>
        </p:nvSpPr>
        <p:spPr>
          <a:xfrm>
            <a:off x="7459560" y="2200320"/>
            <a:ext cx="504720" cy="231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NPCC</a:t>
            </a:r>
            <a:endParaRPr b="0" lang="en-US" sz="900" strike="noStrike" u="none">
              <a:solidFill>
                <a:srgbClr val="000000"/>
              </a:solidFill>
              <a:effectLst/>
              <a:uFillTx/>
              <a:latin typeface="Times New Roman"/>
            </a:endParaRPr>
          </a:p>
        </p:txBody>
      </p:sp>
      <p:sp>
        <p:nvSpPr>
          <p:cNvPr id="1609" name=""/>
          <p:cNvSpPr/>
          <p:nvPr/>
        </p:nvSpPr>
        <p:spPr>
          <a:xfrm>
            <a:off x="6837480" y="2948040"/>
            <a:ext cx="401400" cy="42696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0" name=""/>
          <p:cNvSpPr/>
          <p:nvPr/>
        </p:nvSpPr>
        <p:spPr>
          <a:xfrm>
            <a:off x="4429080" y="1073160"/>
            <a:ext cx="398520" cy="42696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1" name=""/>
          <p:cNvSpPr/>
          <p:nvPr/>
        </p:nvSpPr>
        <p:spPr>
          <a:xfrm>
            <a:off x="5619600" y="6591240"/>
            <a:ext cx="233640" cy="0"/>
          </a:xfrm>
          <a:prstGeom prst="line">
            <a:avLst/>
          </a:prstGeom>
          <a:ln w="1260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2" name=""/>
          <p:cNvSpPr/>
          <p:nvPr/>
        </p:nvSpPr>
        <p:spPr>
          <a:xfrm>
            <a:off x="6561000" y="5203800"/>
            <a:ext cx="841680" cy="4827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3" name=""/>
          <p:cNvSpPr/>
          <p:nvPr/>
        </p:nvSpPr>
        <p:spPr>
          <a:xfrm>
            <a:off x="6561000" y="5203800"/>
            <a:ext cx="841680" cy="4827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4" name=""/>
          <p:cNvSpPr/>
          <p:nvPr/>
        </p:nvSpPr>
        <p:spPr>
          <a:xfrm>
            <a:off x="5540400" y="5272200"/>
            <a:ext cx="771480" cy="442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5" name=""/>
          <p:cNvSpPr/>
          <p:nvPr/>
        </p:nvSpPr>
        <p:spPr>
          <a:xfrm>
            <a:off x="5540400" y="5272200"/>
            <a:ext cx="771480" cy="442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6" name=""/>
          <p:cNvSpPr/>
          <p:nvPr/>
        </p:nvSpPr>
        <p:spPr>
          <a:xfrm>
            <a:off x="5389560" y="4822920"/>
            <a:ext cx="1776240" cy="1644480"/>
          </a:xfrm>
          <a:prstGeom prst="rect">
            <a:avLst/>
          </a:prstGeom>
          <a:solidFill>
            <a:srgbClr val="ffffff"/>
          </a:solidFill>
          <a:ln w="12600">
            <a:solidFill>
              <a:srgbClr val="000000"/>
            </a:solidFill>
            <a:miter/>
          </a:ln>
          <a:effectLst>
            <a:outerShdw dist="53966" dir="2700000" blurRad="0" rotWithShape="0">
              <a:srgbClr val="919191"/>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617" name=""/>
          <p:cNvSpPr/>
          <p:nvPr/>
        </p:nvSpPr>
        <p:spPr>
          <a:xfrm>
            <a:off x="5495760" y="6012000"/>
            <a:ext cx="162000" cy="182520"/>
          </a:xfrm>
          <a:prstGeom prst="ellipse">
            <a:avLst/>
          </a:prstGeom>
          <a:solidFill>
            <a:srgbClr val="fc0128"/>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618" name=""/>
          <p:cNvSpPr/>
          <p:nvPr/>
        </p:nvSpPr>
        <p:spPr>
          <a:xfrm>
            <a:off x="5769000" y="5924520"/>
            <a:ext cx="1276560" cy="474840"/>
          </a:xfrm>
          <a:prstGeom prst="rect">
            <a:avLst/>
          </a:prstGeom>
          <a:noFill/>
          <a:ln w="0">
            <a:noFill/>
          </a:ln>
        </p:spPr>
        <p:style>
          <a:lnRef idx="0"/>
          <a:fillRef idx="0"/>
          <a:effectRef idx="0"/>
          <a:fontRef idx="minor"/>
        </p:style>
        <p:txBody>
          <a:bodyPr wrap="none" lIns="0" rIns="0" tIns="0" bIns="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Times New Roman"/>
              </a:rPr>
              <a:t>Power Marketing Activity</a:t>
            </a:r>
            <a:endParaRPr b="0" lang="en-US" sz="9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a:lnSpc>
                <a:spcPct val="7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Times New Roman"/>
              </a:rPr>
              <a:t>Transmission Grid</a:t>
            </a:r>
            <a:endParaRPr b="0" lang="en-US" sz="900" strike="noStrike" u="none">
              <a:solidFill>
                <a:srgbClr val="000000"/>
              </a:solidFill>
              <a:effectLst/>
              <a:uFillTx/>
              <a:latin typeface="Times New Roman"/>
            </a:endParaRPr>
          </a:p>
        </p:txBody>
      </p:sp>
      <p:sp>
        <p:nvSpPr>
          <p:cNvPr id="1619" name=""/>
          <p:cNvSpPr/>
          <p:nvPr/>
        </p:nvSpPr>
        <p:spPr>
          <a:xfrm>
            <a:off x="5671800" y="4846680"/>
            <a:ext cx="969120" cy="569160"/>
          </a:xfrm>
          <a:prstGeom prst="rect">
            <a:avLst/>
          </a:prstGeom>
          <a:noFill/>
          <a:ln w="0">
            <a:noFill/>
          </a:ln>
        </p:spPr>
        <p:style>
          <a:lnRef idx="0"/>
          <a:fillRef idx="0"/>
          <a:effectRef idx="0"/>
          <a:fontRef idx="minor"/>
        </p:style>
        <p:txBody>
          <a:bodyPr wrap="none" lIns="101520" rIns="101520" tIns="50760" bIns="50760" anchor="t">
            <a:spAutoFit/>
          </a:bodyPr>
          <a:p>
            <a:pPr>
              <a:lnSpc>
                <a:spcPct val="170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Times New Roman"/>
              </a:rPr>
              <a:t>NYMEX</a:t>
            </a:r>
            <a:endParaRPr b="0" lang="en-US" sz="900" strike="noStrike" u="none">
              <a:solidFill>
                <a:srgbClr val="000000"/>
              </a:solidFill>
              <a:effectLst/>
              <a:uFillTx/>
              <a:latin typeface="Times New Roman"/>
            </a:endParaRPr>
          </a:p>
          <a:p>
            <a:pPr>
              <a:lnSpc>
                <a:spcPct val="170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Times New Roman"/>
              </a:rPr>
              <a:t>Marketing Hub</a:t>
            </a:r>
            <a:endParaRPr b="0" lang="en-US" sz="900" strike="noStrike" u="none">
              <a:solidFill>
                <a:srgbClr val="000000"/>
              </a:solidFill>
              <a:effectLst/>
              <a:uFillTx/>
              <a:latin typeface="Times New Roman"/>
            </a:endParaRPr>
          </a:p>
        </p:txBody>
      </p:sp>
      <p:grpSp>
        <p:nvGrpSpPr>
          <p:cNvPr id="1620" name=""/>
          <p:cNvGrpSpPr/>
          <p:nvPr/>
        </p:nvGrpSpPr>
        <p:grpSpPr>
          <a:xfrm>
            <a:off x="5510160" y="5786280"/>
            <a:ext cx="135000" cy="146160"/>
            <a:chOff x="5510160" y="5786280"/>
            <a:chExt cx="135000" cy="146160"/>
          </a:xfrm>
        </p:grpSpPr>
        <p:sp>
          <p:nvSpPr>
            <p:cNvPr id="1621" name=""/>
            <p:cNvSpPr/>
            <p:nvPr/>
          </p:nvSpPr>
          <p:spPr>
            <a:xfrm>
              <a:off x="5524560" y="5786280"/>
              <a:ext cx="58320" cy="63720"/>
            </a:xfrm>
            <a:prstGeom prst="rect">
              <a:avLst/>
            </a:prstGeom>
            <a:solidFill>
              <a:srgbClr val="ffffff"/>
            </a:solidFill>
            <a:ln w="1260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Times New Roman"/>
              </a:endParaRPr>
            </a:p>
          </p:txBody>
        </p:sp>
        <p:sp>
          <p:nvSpPr>
            <p:cNvPr id="1622" name=""/>
            <p:cNvSpPr/>
            <p:nvPr/>
          </p:nvSpPr>
          <p:spPr>
            <a:xfrm>
              <a:off x="5510160" y="5834160"/>
              <a:ext cx="135000" cy="98280"/>
            </a:xfrm>
            <a:prstGeom prst="rect">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grpSp>
        <p:nvGrpSpPr>
          <p:cNvPr id="1623" name=""/>
          <p:cNvGrpSpPr/>
          <p:nvPr/>
        </p:nvGrpSpPr>
        <p:grpSpPr>
          <a:xfrm>
            <a:off x="5510160" y="5562720"/>
            <a:ext cx="135000" cy="145800"/>
            <a:chOff x="5510160" y="5562720"/>
            <a:chExt cx="135000" cy="145800"/>
          </a:xfrm>
        </p:grpSpPr>
        <p:sp>
          <p:nvSpPr>
            <p:cNvPr id="1624" name=""/>
            <p:cNvSpPr/>
            <p:nvPr/>
          </p:nvSpPr>
          <p:spPr>
            <a:xfrm>
              <a:off x="5524560" y="5562720"/>
              <a:ext cx="58320" cy="63360"/>
            </a:xfrm>
            <a:prstGeom prst="rect">
              <a:avLst/>
            </a:prstGeom>
            <a:solidFill>
              <a:srgbClr val="ffe80f"/>
            </a:solidFill>
            <a:ln w="9360">
              <a:solidFill>
                <a:srgbClr val="000000"/>
              </a:solidFill>
              <a:miter/>
            </a:ln>
          </p:spPr>
          <p:style>
            <a:lnRef idx="0"/>
            <a:fillRef idx="0"/>
            <a:effectRef idx="0"/>
            <a:fontRef idx="minor"/>
          </p:style>
          <p:txBody>
            <a:bodyPr wrap="none" lIns="90000" rIns="90000" tIns="16560" bIns="16560" anchor="ctr">
              <a:noAutofit/>
            </a:bodyPr>
            <a:p>
              <a:endParaRPr b="0" lang="en-US" sz="2400" strike="noStrike" u="none">
                <a:solidFill>
                  <a:srgbClr val="000000"/>
                </a:solidFill>
                <a:effectLst/>
                <a:uFillTx/>
                <a:latin typeface="Times New Roman"/>
              </a:endParaRPr>
            </a:p>
          </p:txBody>
        </p:sp>
        <p:sp>
          <p:nvSpPr>
            <p:cNvPr id="1625" name=""/>
            <p:cNvSpPr/>
            <p:nvPr/>
          </p:nvSpPr>
          <p:spPr>
            <a:xfrm>
              <a:off x="5510160" y="5610240"/>
              <a:ext cx="135000" cy="98280"/>
            </a:xfrm>
            <a:prstGeom prst="rect">
              <a:avLst/>
            </a:prstGeom>
            <a:solidFill>
              <a:srgbClr val="ffe80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sp>
        <p:nvSpPr>
          <p:cNvPr id="1626" name=""/>
          <p:cNvSpPr/>
          <p:nvPr/>
        </p:nvSpPr>
        <p:spPr>
          <a:xfrm>
            <a:off x="5667120" y="5505480"/>
            <a:ext cx="1184760" cy="514440"/>
          </a:xfrm>
          <a:prstGeom prst="rect">
            <a:avLst/>
          </a:prstGeom>
          <a:noFill/>
          <a:ln w="0">
            <a:noFill/>
          </a:ln>
        </p:spPr>
        <p:style>
          <a:lnRef idx="0"/>
          <a:fillRef idx="0"/>
          <a:effectRef idx="0"/>
          <a:fontRef idx="minor"/>
        </p:style>
        <p:txBody>
          <a:bodyPr wrap="none" lIns="101520" rIns="101520" tIns="50760" bIns="50760" anchor="t">
            <a:spAutoFit/>
          </a:bodyPr>
          <a:p>
            <a:pPr>
              <a:lnSpc>
                <a:spcPct val="150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Times New Roman"/>
              </a:rPr>
              <a:t>In Operation</a:t>
            </a:r>
            <a:endParaRPr b="0" lang="en-US" sz="900" strike="noStrike" u="none">
              <a:solidFill>
                <a:srgbClr val="000000"/>
              </a:solidFill>
              <a:effectLst/>
              <a:uFillTx/>
              <a:latin typeface="Times New Roman"/>
            </a:endParaRPr>
          </a:p>
          <a:p>
            <a:pPr>
              <a:lnSpc>
                <a:spcPct val="150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Times New Roman"/>
              </a:rPr>
              <a:t>Under Development</a:t>
            </a:r>
            <a:endParaRPr b="0" lang="en-US" sz="900" strike="noStrike" u="none">
              <a:solidFill>
                <a:srgbClr val="000000"/>
              </a:solidFill>
              <a:effectLst/>
              <a:uFillTx/>
              <a:latin typeface="Times New Roman"/>
            </a:endParaRPr>
          </a:p>
        </p:txBody>
      </p:sp>
      <p:sp>
        <p:nvSpPr>
          <p:cNvPr id="1627" name=""/>
          <p:cNvSpPr/>
          <p:nvPr/>
        </p:nvSpPr>
        <p:spPr>
          <a:xfrm>
            <a:off x="5499000" y="4971960"/>
            <a:ext cx="144720" cy="157320"/>
          </a:xfrm>
          <a:prstGeom prst="rect">
            <a:avLst/>
          </a:prstGeom>
          <a:solidFill>
            <a:srgbClr val="969696"/>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628" name=""/>
          <p:cNvSpPr/>
          <p:nvPr/>
        </p:nvSpPr>
        <p:spPr>
          <a:xfrm>
            <a:off x="5499000" y="5202360"/>
            <a:ext cx="144720" cy="156960"/>
          </a:xfrm>
          <a:prstGeom prst="rect">
            <a:avLst/>
          </a:prstGeom>
          <a:solidFill>
            <a:srgbClr val="63ff81"/>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629" name=""/>
          <p:cNvSpPr/>
          <p:nvPr/>
        </p:nvSpPr>
        <p:spPr>
          <a:xfrm>
            <a:off x="5475240" y="6262560"/>
            <a:ext cx="257400" cy="114480"/>
          </a:xfrm>
          <a:prstGeom prst="rect">
            <a:avLst/>
          </a:prstGeom>
          <a:solidFill>
            <a:srgbClr val="00f008"/>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630" name=""/>
          <p:cNvSpPr/>
          <p:nvPr/>
        </p:nvSpPr>
        <p:spPr>
          <a:xfrm>
            <a:off x="5676840" y="5280120"/>
            <a:ext cx="848160" cy="376920"/>
          </a:xfrm>
          <a:prstGeom prst="rect">
            <a:avLst/>
          </a:prstGeom>
          <a:noFill/>
          <a:ln w="0">
            <a:noFill/>
          </a:ln>
        </p:spPr>
        <p:style>
          <a:lnRef idx="0"/>
          <a:fillRef idx="0"/>
          <a:effectRef idx="0"/>
          <a:fontRef idx="minor"/>
        </p:style>
        <p:txBody>
          <a:bodyPr wrap="none" lIns="101520" rIns="101520" tIns="50760" bIns="50760" anchor="t">
            <a:spAutoFit/>
          </a:bodyPr>
          <a:p>
            <a:pPr>
              <a:lnSpc>
                <a:spcPct val="200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sng">
                <a:solidFill>
                  <a:srgbClr val="000000"/>
                </a:solidFill>
                <a:effectLst/>
                <a:uFillTx/>
                <a:latin typeface="Times New Roman"/>
              </a:rPr>
              <a:t>Power Plants</a:t>
            </a:r>
            <a:endParaRPr b="0" lang="en-US" sz="900" strike="noStrike" u="none">
              <a:solidFill>
                <a:srgbClr val="000000"/>
              </a:solidFill>
              <a:effectLst/>
              <a:uFillTx/>
              <a:latin typeface="Times New Roman"/>
            </a:endParaRPr>
          </a:p>
        </p:txBody>
      </p:sp>
      <p:grpSp>
        <p:nvGrpSpPr>
          <p:cNvPr id="1631" name=""/>
          <p:cNvGrpSpPr/>
          <p:nvPr/>
        </p:nvGrpSpPr>
        <p:grpSpPr>
          <a:xfrm>
            <a:off x="4876920" y="5407200"/>
            <a:ext cx="280800" cy="281880"/>
            <a:chOff x="4876920" y="5407200"/>
            <a:chExt cx="280800" cy="281880"/>
          </a:xfrm>
        </p:grpSpPr>
        <p:sp>
          <p:nvSpPr>
            <p:cNvPr id="1632" name=""/>
            <p:cNvSpPr/>
            <p:nvPr/>
          </p:nvSpPr>
          <p:spPr>
            <a:xfrm>
              <a:off x="4907160" y="5407200"/>
              <a:ext cx="123840" cy="12528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33" name=""/>
            <p:cNvSpPr/>
            <p:nvPr/>
          </p:nvSpPr>
          <p:spPr>
            <a:xfrm>
              <a:off x="4876920" y="5497560"/>
              <a:ext cx="280800" cy="19152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634" name=""/>
          <p:cNvGrpSpPr/>
          <p:nvPr/>
        </p:nvGrpSpPr>
        <p:grpSpPr>
          <a:xfrm>
            <a:off x="6095880" y="2511360"/>
            <a:ext cx="280800" cy="282600"/>
            <a:chOff x="6095880" y="2511360"/>
            <a:chExt cx="280800" cy="282600"/>
          </a:xfrm>
        </p:grpSpPr>
        <p:sp>
          <p:nvSpPr>
            <p:cNvPr id="1635" name=""/>
            <p:cNvSpPr/>
            <p:nvPr/>
          </p:nvSpPr>
          <p:spPr>
            <a:xfrm>
              <a:off x="6126120" y="2511360"/>
              <a:ext cx="123840" cy="12564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36" name=""/>
            <p:cNvSpPr/>
            <p:nvPr/>
          </p:nvSpPr>
          <p:spPr>
            <a:xfrm>
              <a:off x="6095880" y="2602080"/>
              <a:ext cx="280800" cy="19188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637" name=""/>
          <p:cNvGrpSpPr/>
          <p:nvPr/>
        </p:nvGrpSpPr>
        <p:grpSpPr>
          <a:xfrm>
            <a:off x="8077320" y="2587680"/>
            <a:ext cx="280800" cy="282600"/>
            <a:chOff x="8077320" y="2587680"/>
            <a:chExt cx="280800" cy="282600"/>
          </a:xfrm>
        </p:grpSpPr>
        <p:sp>
          <p:nvSpPr>
            <p:cNvPr id="1638" name=""/>
            <p:cNvSpPr/>
            <p:nvPr/>
          </p:nvSpPr>
          <p:spPr>
            <a:xfrm>
              <a:off x="8107560" y="2587680"/>
              <a:ext cx="123840" cy="12564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39" name=""/>
            <p:cNvSpPr/>
            <p:nvPr/>
          </p:nvSpPr>
          <p:spPr>
            <a:xfrm>
              <a:off x="8077320" y="2678400"/>
              <a:ext cx="280800" cy="19188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640" name=""/>
          <p:cNvGrpSpPr/>
          <p:nvPr/>
        </p:nvGrpSpPr>
        <p:grpSpPr>
          <a:xfrm>
            <a:off x="3790800" y="2975040"/>
            <a:ext cx="284400" cy="269280"/>
            <a:chOff x="3790800" y="2975040"/>
            <a:chExt cx="284400" cy="269280"/>
          </a:xfrm>
        </p:grpSpPr>
        <p:sp>
          <p:nvSpPr>
            <p:cNvPr id="1641" name=""/>
            <p:cNvSpPr/>
            <p:nvPr/>
          </p:nvSpPr>
          <p:spPr>
            <a:xfrm>
              <a:off x="3819960" y="2975040"/>
              <a:ext cx="124920" cy="118080"/>
            </a:xfrm>
            <a:prstGeom prst="rect">
              <a:avLst/>
            </a:prstGeom>
            <a:solidFill>
              <a:srgbClr val="ffe80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642" name=""/>
            <p:cNvSpPr/>
            <p:nvPr/>
          </p:nvSpPr>
          <p:spPr>
            <a:xfrm>
              <a:off x="3790800" y="3062160"/>
              <a:ext cx="284400" cy="182160"/>
            </a:xfrm>
            <a:prstGeom prst="rect">
              <a:avLst/>
            </a:prstGeom>
            <a:solidFill>
              <a:srgbClr val="ffe80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sp>
        <p:nvSpPr>
          <p:cNvPr id="1643" name=""/>
          <p:cNvSpPr/>
          <p:nvPr/>
        </p:nvSpPr>
        <p:spPr>
          <a:xfrm>
            <a:off x="3903840" y="2843280"/>
            <a:ext cx="436320" cy="549360"/>
          </a:xfrm>
          <a:prstGeom prst="rect">
            <a:avLst/>
          </a:prstGeom>
          <a:solidFill>
            <a:srgbClr val="000000"/>
          </a:solid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644" name=""/>
          <p:cNvSpPr/>
          <p:nvPr/>
        </p:nvSpPr>
        <p:spPr>
          <a:xfrm>
            <a:off x="3862440" y="3013200"/>
            <a:ext cx="529920" cy="231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WSCC</a:t>
            </a:r>
            <a:endParaRPr b="0" lang="en-US" sz="900" strike="noStrike" u="none">
              <a:solidFill>
                <a:srgbClr val="000000"/>
              </a:solidFill>
              <a:effectLst/>
              <a:uFillTx/>
              <a:latin typeface="Times New Roman"/>
            </a:endParaRPr>
          </a:p>
        </p:txBody>
      </p:sp>
      <p:sp>
        <p:nvSpPr>
          <p:cNvPr id="1645" name=""/>
          <p:cNvSpPr/>
          <p:nvPr/>
        </p:nvSpPr>
        <p:spPr>
          <a:xfrm>
            <a:off x="685800" y="762120"/>
            <a:ext cx="7772400" cy="0"/>
          </a:xfrm>
          <a:prstGeom prst="line">
            <a:avLst/>
          </a:prstGeom>
          <a:ln w="57240">
            <a:solidFill>
              <a:srgbClr val="3333cc"/>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1646" name=""/>
          <p:cNvSpPr/>
          <p:nvPr/>
        </p:nvSpPr>
        <p:spPr>
          <a:xfrm>
            <a:off x="685800" y="825480"/>
            <a:ext cx="7772400" cy="0"/>
          </a:xfrm>
          <a:prstGeom prst="line">
            <a:avLst/>
          </a:prstGeom>
          <a:ln w="57240">
            <a:solidFill>
              <a:srgbClr val="009900"/>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1647" name=""/>
          <p:cNvSpPr/>
          <p:nvPr/>
        </p:nvSpPr>
        <p:spPr>
          <a:xfrm>
            <a:off x="3987000" y="6595920"/>
            <a:ext cx="712800" cy="244440"/>
          </a:xfrm>
          <a:prstGeom prst="rect">
            <a:avLst/>
          </a:prstGeom>
          <a:noFill/>
          <a:ln w="0">
            <a:noFill/>
          </a:ln>
        </p:spPr>
        <p:style>
          <a:lnRef idx="0"/>
          <a:fillRef idx="0"/>
          <a:effectRef idx="0"/>
          <a:fontRef idx="minor"/>
        </p:style>
        <p:txBody>
          <a:bodyPr wrap="none"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DBB2FAE-EB96-41C6-9583-3E285B750A23}" type="slidenum">
              <a:rPr b="0"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48" name=""/>
          <p:cNvSpPr/>
          <p:nvPr/>
        </p:nvSpPr>
        <p:spPr>
          <a:xfrm>
            <a:off x="609480" y="355680"/>
            <a:ext cx="7391520" cy="828720"/>
          </a:xfrm>
          <a:prstGeom prst="rect">
            <a:avLst/>
          </a:prstGeom>
          <a:noFill/>
          <a:ln w="0">
            <a:noFill/>
          </a:ln>
        </p:spPr>
        <p:style>
          <a:lnRef idx="0"/>
          <a:fillRef idx="0"/>
          <a:effectRef idx="0"/>
          <a:fontRef idx="minor"/>
        </p:style>
        <p:txBody>
          <a:bodyPr lIns="74520" rIns="74520" tIns="36360" bIns="36360" anchor="t">
            <a:noAutofit/>
          </a:bodyPr>
          <a:p>
            <a:pPr>
              <a:lnSpc>
                <a:spcPct val="85000"/>
              </a:lnSpc>
              <a:tabLst>
                <a:tab algn="l" pos="0"/>
                <a:tab algn="l" pos="741240"/>
                <a:tab algn="l" pos="1482840"/>
                <a:tab algn="l" pos="2224080"/>
                <a:tab algn="l" pos="2965320"/>
                <a:tab algn="l" pos="3706920"/>
                <a:tab algn="l" pos="4448160"/>
                <a:tab algn="l" pos="5189400"/>
                <a:tab algn="l" pos="5931000"/>
                <a:tab algn="l" pos="6672240"/>
                <a:tab algn="l" pos="7413480"/>
                <a:tab algn="l" pos="8155080"/>
                <a:tab algn="l" pos="8896320"/>
                <a:tab algn="l" pos="9637560"/>
                <a:tab algn="l" pos="10379160"/>
              </a:tabLst>
            </a:pPr>
            <a:r>
              <a:rPr b="1" lang="en-US" sz="2800" strike="noStrike" u="none">
                <a:solidFill>
                  <a:srgbClr val="000000"/>
                </a:solidFill>
                <a:effectLst/>
                <a:uFillTx/>
                <a:latin typeface="Times New Roman"/>
              </a:rPr>
              <a:t>Enron’s Wholesale Natural Gas Network</a:t>
            </a:r>
            <a:endParaRPr b="0" lang="en-US" sz="2800" strike="noStrike" u="none">
              <a:solidFill>
                <a:srgbClr val="000000"/>
              </a:solidFill>
              <a:effectLst/>
              <a:uFillTx/>
              <a:latin typeface="Times New Roman"/>
            </a:endParaRPr>
          </a:p>
        </p:txBody>
      </p:sp>
      <p:sp>
        <p:nvSpPr>
          <p:cNvPr id="1649" name=""/>
          <p:cNvSpPr/>
          <p:nvPr/>
        </p:nvSpPr>
        <p:spPr>
          <a:xfrm>
            <a:off x="611280" y="2940120"/>
            <a:ext cx="2036520" cy="1728720"/>
          </a:xfrm>
          <a:prstGeom prst="rect">
            <a:avLst/>
          </a:prstGeom>
          <a:solidFill>
            <a:srgbClr val="ffffff"/>
          </a:solidFill>
          <a:ln w="936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650" name=""/>
          <p:cNvSpPr/>
          <p:nvPr/>
        </p:nvSpPr>
        <p:spPr>
          <a:xfrm>
            <a:off x="609480" y="4835520"/>
            <a:ext cx="2035440" cy="1728720"/>
          </a:xfrm>
          <a:prstGeom prst="rect">
            <a:avLst/>
          </a:prstGeom>
          <a:solidFill>
            <a:srgbClr val="ffffff"/>
          </a:solidFill>
          <a:ln w="936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1651" name=""/>
          <p:cNvGraphicFramePr/>
          <p:nvPr/>
        </p:nvGraphicFramePr>
        <p:xfrm>
          <a:off x="857160" y="5032440"/>
          <a:ext cx="2187720" cy="1458720"/>
        </p:xfrm>
        <a:graphic>
          <a:graphicData uri="http://schemas.openxmlformats.org/presentationml/2006/ole">
            <p:oleObj r:id="rId1" spid="">
              <p:embed/>
              <p:pic>
                <p:nvPicPr>
                  <p:cNvPr id="1652" name="" descr=""/>
                  <p:cNvPicPr/>
                  <p:nvPr/>
                </p:nvPicPr>
                <p:blipFill>
                  <a:blip r:embed="rId2"/>
                  <a:stretch/>
                </p:blipFill>
                <p:spPr>
                  <a:xfrm>
                    <a:off x="857160" y="5032440"/>
                    <a:ext cx="2187720" cy="1458720"/>
                  </a:xfrm>
                  <a:prstGeom prst="rect">
                    <a:avLst/>
                  </a:prstGeom>
                  <a:noFill/>
                  <a:ln w="0">
                    <a:noFill/>
                  </a:ln>
                </p:spPr>
              </p:pic>
            </p:oleObj>
          </a:graphicData>
        </a:graphic>
      </p:graphicFrame>
      <p:sp>
        <p:nvSpPr>
          <p:cNvPr id="1653" name=""/>
          <p:cNvSpPr/>
          <p:nvPr/>
        </p:nvSpPr>
        <p:spPr>
          <a:xfrm>
            <a:off x="1013400" y="4824360"/>
            <a:ext cx="116676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Contract Term</a:t>
            </a:r>
            <a:endParaRPr b="0" lang="en-US" sz="1200" strike="noStrike" u="none">
              <a:solidFill>
                <a:srgbClr val="000000"/>
              </a:solidFill>
              <a:effectLst/>
              <a:uFillTx/>
              <a:latin typeface="Times New Roman"/>
            </a:endParaRPr>
          </a:p>
        </p:txBody>
      </p:sp>
      <p:sp>
        <p:nvSpPr>
          <p:cNvPr id="1654" name=""/>
          <p:cNvSpPr/>
          <p:nvPr/>
        </p:nvSpPr>
        <p:spPr>
          <a:xfrm>
            <a:off x="754200" y="5761080"/>
            <a:ext cx="460080" cy="2156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&gt;10Yr</a:t>
            </a:r>
            <a:endParaRPr b="0" lang="en-US" sz="800" strike="noStrike" u="none">
              <a:solidFill>
                <a:srgbClr val="000000"/>
              </a:solidFill>
              <a:effectLst/>
              <a:uFillTx/>
              <a:latin typeface="Times New Roman"/>
            </a:endParaRPr>
          </a:p>
        </p:txBody>
      </p:sp>
      <p:sp>
        <p:nvSpPr>
          <p:cNvPr id="1655" name=""/>
          <p:cNvSpPr/>
          <p:nvPr/>
        </p:nvSpPr>
        <p:spPr>
          <a:xfrm>
            <a:off x="808200" y="5626080"/>
            <a:ext cx="512640" cy="2156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1-10 Yr</a:t>
            </a:r>
            <a:endParaRPr b="0" lang="en-US" sz="800" strike="noStrike" u="none">
              <a:solidFill>
                <a:srgbClr val="000000"/>
              </a:solidFill>
              <a:effectLst/>
              <a:uFillTx/>
              <a:latin typeface="Times New Roman"/>
            </a:endParaRPr>
          </a:p>
        </p:txBody>
      </p:sp>
      <p:sp>
        <p:nvSpPr>
          <p:cNvPr id="1656" name=""/>
          <p:cNvSpPr/>
          <p:nvPr/>
        </p:nvSpPr>
        <p:spPr>
          <a:xfrm>
            <a:off x="693720" y="5522760"/>
            <a:ext cx="103320" cy="115920"/>
          </a:xfrm>
          <a:prstGeom prst="rect">
            <a:avLst/>
          </a:prstGeom>
          <a:solidFill>
            <a:srgbClr val="fc0128"/>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657" name=""/>
          <p:cNvSpPr/>
          <p:nvPr/>
        </p:nvSpPr>
        <p:spPr>
          <a:xfrm>
            <a:off x="693720" y="5667480"/>
            <a:ext cx="103320" cy="115920"/>
          </a:xfrm>
          <a:prstGeom prst="rect">
            <a:avLst/>
          </a:prstGeom>
          <a:solidFill>
            <a:srgbClr val="ffe80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658" name=""/>
          <p:cNvSpPr/>
          <p:nvPr/>
        </p:nvSpPr>
        <p:spPr>
          <a:xfrm>
            <a:off x="693720" y="5811840"/>
            <a:ext cx="103320" cy="115920"/>
          </a:xfrm>
          <a:prstGeom prst="rect">
            <a:avLst/>
          </a:prstGeom>
          <a:solidFill>
            <a:srgbClr val="00f008"/>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659" name=""/>
          <p:cNvSpPr/>
          <p:nvPr/>
        </p:nvSpPr>
        <p:spPr>
          <a:xfrm>
            <a:off x="751320" y="5483160"/>
            <a:ext cx="408960" cy="2156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&lt;1Yr</a:t>
            </a:r>
            <a:endParaRPr b="0" lang="en-US" sz="800" strike="noStrike" u="none">
              <a:solidFill>
                <a:srgbClr val="000000"/>
              </a:solidFill>
              <a:effectLst/>
              <a:uFillTx/>
              <a:latin typeface="Times New Roman"/>
            </a:endParaRPr>
          </a:p>
        </p:txBody>
      </p:sp>
      <p:graphicFrame>
        <p:nvGraphicFramePr>
          <p:cNvPr id="1660" name=""/>
          <p:cNvGraphicFramePr/>
          <p:nvPr/>
        </p:nvGraphicFramePr>
        <p:xfrm>
          <a:off x="976320" y="3201840"/>
          <a:ext cx="2038320" cy="1460520"/>
        </p:xfrm>
        <a:graphic>
          <a:graphicData uri="http://schemas.openxmlformats.org/presentationml/2006/ole">
            <p:oleObj r:id="rId3" spid="">
              <p:embed/>
              <p:pic>
                <p:nvPicPr>
                  <p:cNvPr id="1661" name="" descr=""/>
                  <p:cNvPicPr/>
                  <p:nvPr/>
                </p:nvPicPr>
                <p:blipFill>
                  <a:blip r:embed="rId4"/>
                  <a:stretch/>
                </p:blipFill>
                <p:spPr>
                  <a:xfrm>
                    <a:off x="976320" y="3201840"/>
                    <a:ext cx="2038320" cy="1460520"/>
                  </a:xfrm>
                  <a:prstGeom prst="rect">
                    <a:avLst/>
                  </a:prstGeom>
                  <a:noFill/>
                  <a:ln w="0">
                    <a:noFill/>
                  </a:ln>
                </p:spPr>
              </p:pic>
            </p:oleObj>
          </a:graphicData>
        </a:graphic>
      </p:graphicFrame>
      <p:sp>
        <p:nvSpPr>
          <p:cNvPr id="1662" name=""/>
          <p:cNvSpPr/>
          <p:nvPr/>
        </p:nvSpPr>
        <p:spPr>
          <a:xfrm>
            <a:off x="609480" y="1085760"/>
            <a:ext cx="2033640" cy="1728720"/>
          </a:xfrm>
          <a:prstGeom prst="rect">
            <a:avLst/>
          </a:prstGeom>
          <a:solidFill>
            <a:srgbClr val="ffffff"/>
          </a:solidFill>
          <a:ln w="936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1663" name=""/>
          <p:cNvGraphicFramePr/>
          <p:nvPr/>
        </p:nvGraphicFramePr>
        <p:xfrm>
          <a:off x="801720" y="1303200"/>
          <a:ext cx="1641600" cy="1524240"/>
        </p:xfrm>
        <a:graphic>
          <a:graphicData uri="http://schemas.openxmlformats.org/presentationml/2006/ole">
            <p:oleObj r:id="rId5" spid="">
              <p:embed/>
              <p:pic>
                <p:nvPicPr>
                  <p:cNvPr id="1664" name="" descr=""/>
                  <p:cNvPicPr/>
                  <p:nvPr/>
                </p:nvPicPr>
                <p:blipFill>
                  <a:blip r:embed="rId6"/>
                  <a:stretch/>
                </p:blipFill>
                <p:spPr>
                  <a:xfrm>
                    <a:off x="801720" y="1303200"/>
                    <a:ext cx="1641600" cy="1524240"/>
                  </a:xfrm>
                  <a:prstGeom prst="rect">
                    <a:avLst/>
                  </a:prstGeom>
                  <a:noFill/>
                  <a:ln w="0">
                    <a:noFill/>
                  </a:ln>
                </p:spPr>
              </p:pic>
            </p:oleObj>
          </a:graphicData>
        </a:graphic>
      </p:graphicFrame>
      <p:sp>
        <p:nvSpPr>
          <p:cNvPr id="1665" name=""/>
          <p:cNvSpPr/>
          <p:nvPr/>
        </p:nvSpPr>
        <p:spPr>
          <a:xfrm>
            <a:off x="1024200" y="2941560"/>
            <a:ext cx="117108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Counterparties</a:t>
            </a:r>
            <a:endParaRPr b="0" lang="en-US" sz="1200" strike="noStrike" u="none">
              <a:solidFill>
                <a:srgbClr val="000000"/>
              </a:solidFill>
              <a:effectLst/>
              <a:uFillTx/>
              <a:latin typeface="Times New Roman"/>
            </a:endParaRPr>
          </a:p>
        </p:txBody>
      </p:sp>
      <p:sp>
        <p:nvSpPr>
          <p:cNvPr id="1666" name=""/>
          <p:cNvSpPr/>
          <p:nvPr/>
        </p:nvSpPr>
        <p:spPr>
          <a:xfrm>
            <a:off x="644400" y="3608280"/>
            <a:ext cx="82800" cy="88920"/>
          </a:xfrm>
          <a:prstGeom prst="rect">
            <a:avLst/>
          </a:prstGeom>
          <a:solidFill>
            <a:srgbClr val="000000"/>
          </a:solidFill>
          <a:ln w="936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Times New Roman"/>
            </a:endParaRPr>
          </a:p>
        </p:txBody>
      </p:sp>
      <p:sp>
        <p:nvSpPr>
          <p:cNvPr id="1667" name=""/>
          <p:cNvSpPr/>
          <p:nvPr/>
        </p:nvSpPr>
        <p:spPr>
          <a:xfrm>
            <a:off x="644400" y="3311640"/>
            <a:ext cx="82800" cy="88920"/>
          </a:xfrm>
          <a:prstGeom prst="rect">
            <a:avLst/>
          </a:prstGeom>
          <a:solidFill>
            <a:srgbClr val="0091ff"/>
          </a:solidFill>
          <a:ln w="936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Times New Roman"/>
            </a:endParaRPr>
          </a:p>
        </p:txBody>
      </p:sp>
      <p:sp>
        <p:nvSpPr>
          <p:cNvPr id="1668" name=""/>
          <p:cNvSpPr/>
          <p:nvPr/>
        </p:nvSpPr>
        <p:spPr>
          <a:xfrm>
            <a:off x="585360" y="3233880"/>
            <a:ext cx="1175040" cy="246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    </a:t>
            </a:r>
            <a:r>
              <a:rPr b="1" lang="en-US" sz="1000" strike="noStrike" u="none">
                <a:solidFill>
                  <a:srgbClr val="000000"/>
                </a:solidFill>
                <a:effectLst/>
                <a:uFillTx/>
                <a:latin typeface="Times New Roman"/>
              </a:rPr>
              <a:t>Manufacturing </a:t>
            </a:r>
            <a:endParaRPr b="0" lang="en-US" sz="1000" strike="noStrike" u="none">
              <a:solidFill>
                <a:srgbClr val="000000"/>
              </a:solidFill>
              <a:effectLst/>
              <a:uFillTx/>
              <a:latin typeface="Times New Roman"/>
            </a:endParaRPr>
          </a:p>
        </p:txBody>
      </p:sp>
      <p:sp>
        <p:nvSpPr>
          <p:cNvPr id="1669" name=""/>
          <p:cNvSpPr/>
          <p:nvPr/>
        </p:nvSpPr>
        <p:spPr>
          <a:xfrm>
            <a:off x="649440" y="3924360"/>
            <a:ext cx="83880" cy="88920"/>
          </a:xfrm>
          <a:prstGeom prst="rect">
            <a:avLst/>
          </a:prstGeom>
          <a:solidFill>
            <a:srgbClr val="f00108"/>
          </a:solidFill>
          <a:ln w="936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Times New Roman"/>
            </a:endParaRPr>
          </a:p>
        </p:txBody>
      </p:sp>
      <p:sp>
        <p:nvSpPr>
          <p:cNvPr id="1670" name=""/>
          <p:cNvSpPr/>
          <p:nvPr/>
        </p:nvSpPr>
        <p:spPr>
          <a:xfrm>
            <a:off x="722160" y="3841920"/>
            <a:ext cx="552960" cy="2466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Others</a:t>
            </a:r>
            <a:endParaRPr b="0" lang="en-US" sz="1000" strike="noStrike" u="none">
              <a:solidFill>
                <a:srgbClr val="000000"/>
              </a:solidFill>
              <a:effectLst/>
              <a:uFillTx/>
              <a:latin typeface="Times New Roman"/>
            </a:endParaRPr>
          </a:p>
        </p:txBody>
      </p:sp>
      <p:sp>
        <p:nvSpPr>
          <p:cNvPr id="1671" name=""/>
          <p:cNvSpPr/>
          <p:nvPr/>
        </p:nvSpPr>
        <p:spPr>
          <a:xfrm>
            <a:off x="644400" y="3471840"/>
            <a:ext cx="82800" cy="88920"/>
          </a:xfrm>
          <a:prstGeom prst="rect">
            <a:avLst/>
          </a:prstGeom>
          <a:solidFill>
            <a:srgbClr val="ffe80f"/>
          </a:solidFill>
          <a:ln w="936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Times New Roman"/>
            </a:endParaRPr>
          </a:p>
        </p:txBody>
      </p:sp>
      <p:sp>
        <p:nvSpPr>
          <p:cNvPr id="1672" name=""/>
          <p:cNvSpPr/>
          <p:nvPr/>
        </p:nvSpPr>
        <p:spPr>
          <a:xfrm>
            <a:off x="695520" y="3527280"/>
            <a:ext cx="771120" cy="246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 </a:t>
            </a:r>
            <a:r>
              <a:rPr b="1" lang="en-US" sz="1000" strike="noStrike" u="none">
                <a:solidFill>
                  <a:srgbClr val="000000"/>
                </a:solidFill>
                <a:effectLst/>
                <a:uFillTx/>
                <a:latin typeface="Times New Roman"/>
              </a:rPr>
              <a:t>Producers</a:t>
            </a:r>
            <a:endParaRPr b="0" lang="en-US" sz="1000" strike="noStrike" u="none">
              <a:solidFill>
                <a:srgbClr val="000000"/>
              </a:solidFill>
              <a:effectLst/>
              <a:uFillTx/>
              <a:latin typeface="Times New Roman"/>
            </a:endParaRPr>
          </a:p>
        </p:txBody>
      </p:sp>
      <p:sp>
        <p:nvSpPr>
          <p:cNvPr id="1673" name=""/>
          <p:cNvSpPr/>
          <p:nvPr/>
        </p:nvSpPr>
        <p:spPr>
          <a:xfrm>
            <a:off x="722160" y="3697200"/>
            <a:ext cx="602280" cy="2466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Utilities</a:t>
            </a:r>
            <a:endParaRPr b="0" lang="en-US" sz="1000" strike="noStrike" u="none">
              <a:solidFill>
                <a:srgbClr val="000000"/>
              </a:solidFill>
              <a:effectLst/>
              <a:uFillTx/>
              <a:latin typeface="Times New Roman"/>
            </a:endParaRPr>
          </a:p>
        </p:txBody>
      </p:sp>
      <p:sp>
        <p:nvSpPr>
          <p:cNvPr id="1674" name=""/>
          <p:cNvSpPr/>
          <p:nvPr/>
        </p:nvSpPr>
        <p:spPr>
          <a:xfrm>
            <a:off x="644400" y="3757680"/>
            <a:ext cx="82800" cy="88920"/>
          </a:xfrm>
          <a:prstGeom prst="rect">
            <a:avLst/>
          </a:prstGeom>
          <a:solidFill>
            <a:srgbClr val="00f008"/>
          </a:solidFill>
          <a:ln w="936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Times New Roman"/>
            </a:endParaRPr>
          </a:p>
        </p:txBody>
      </p:sp>
      <p:sp>
        <p:nvSpPr>
          <p:cNvPr id="1675" name=""/>
          <p:cNvSpPr/>
          <p:nvPr/>
        </p:nvSpPr>
        <p:spPr>
          <a:xfrm>
            <a:off x="714240" y="3395520"/>
            <a:ext cx="781200" cy="2466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Marketers </a:t>
            </a:r>
            <a:endParaRPr b="0" lang="en-US" sz="1000" strike="noStrike" u="none">
              <a:solidFill>
                <a:srgbClr val="000000"/>
              </a:solidFill>
              <a:effectLst/>
              <a:uFillTx/>
              <a:latin typeface="Times New Roman"/>
            </a:endParaRPr>
          </a:p>
        </p:txBody>
      </p:sp>
      <p:sp>
        <p:nvSpPr>
          <p:cNvPr id="1676" name=""/>
          <p:cNvSpPr/>
          <p:nvPr/>
        </p:nvSpPr>
        <p:spPr>
          <a:xfrm>
            <a:off x="981720" y="2335320"/>
            <a:ext cx="487080" cy="2156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Leased</a:t>
            </a:r>
            <a:endParaRPr b="0" lang="en-US" sz="800" strike="noStrike" u="none">
              <a:solidFill>
                <a:srgbClr val="000000"/>
              </a:solidFill>
              <a:effectLst/>
              <a:uFillTx/>
              <a:latin typeface="Times New Roman"/>
            </a:endParaRPr>
          </a:p>
        </p:txBody>
      </p:sp>
      <p:sp>
        <p:nvSpPr>
          <p:cNvPr id="1677" name=""/>
          <p:cNvSpPr/>
          <p:nvPr/>
        </p:nvSpPr>
        <p:spPr>
          <a:xfrm>
            <a:off x="1744200" y="2335320"/>
            <a:ext cx="492840" cy="2156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Owned</a:t>
            </a:r>
            <a:endParaRPr b="0" lang="en-US" sz="800" strike="noStrike" u="none">
              <a:solidFill>
                <a:srgbClr val="000000"/>
              </a:solidFill>
              <a:effectLst/>
              <a:uFillTx/>
              <a:latin typeface="Times New Roman"/>
            </a:endParaRPr>
          </a:p>
        </p:txBody>
      </p:sp>
      <p:sp>
        <p:nvSpPr>
          <p:cNvPr id="1678" name=""/>
          <p:cNvSpPr/>
          <p:nvPr/>
        </p:nvSpPr>
        <p:spPr>
          <a:xfrm>
            <a:off x="951120" y="1103400"/>
            <a:ext cx="1302480" cy="42948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Storage Capacity</a:t>
            </a:r>
            <a:endParaRPr b="0" lang="en-US" sz="12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(Bcf)</a:t>
            </a:r>
            <a:endParaRPr b="0" lang="en-US" sz="1000" strike="noStrike" u="none">
              <a:solidFill>
                <a:srgbClr val="000000"/>
              </a:solidFill>
              <a:effectLst/>
              <a:uFillTx/>
              <a:latin typeface="Times New Roman"/>
            </a:endParaRPr>
          </a:p>
        </p:txBody>
      </p:sp>
      <p:sp>
        <p:nvSpPr>
          <p:cNvPr id="1679" name=""/>
          <p:cNvSpPr/>
          <p:nvPr/>
        </p:nvSpPr>
        <p:spPr>
          <a:xfrm>
            <a:off x="1096560" y="1870200"/>
            <a:ext cx="321480" cy="246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28</a:t>
            </a:r>
            <a:endParaRPr b="0" lang="en-US" sz="1000" strike="noStrike" u="none">
              <a:solidFill>
                <a:srgbClr val="000000"/>
              </a:solidFill>
              <a:effectLst/>
              <a:uFillTx/>
              <a:latin typeface="Times New Roman"/>
            </a:endParaRPr>
          </a:p>
        </p:txBody>
      </p:sp>
      <p:sp>
        <p:nvSpPr>
          <p:cNvPr id="1680" name=""/>
          <p:cNvSpPr/>
          <p:nvPr/>
        </p:nvSpPr>
        <p:spPr>
          <a:xfrm>
            <a:off x="1858320" y="1603440"/>
            <a:ext cx="321480" cy="246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52</a:t>
            </a:r>
            <a:endParaRPr b="0" lang="en-US" sz="1000" strike="noStrike" u="none">
              <a:solidFill>
                <a:srgbClr val="000000"/>
              </a:solidFill>
              <a:effectLst/>
              <a:uFillTx/>
              <a:latin typeface="Times New Roman"/>
            </a:endParaRPr>
          </a:p>
        </p:txBody>
      </p:sp>
      <p:sp>
        <p:nvSpPr>
          <p:cNvPr id="1681" name=""/>
          <p:cNvSpPr/>
          <p:nvPr/>
        </p:nvSpPr>
        <p:spPr>
          <a:xfrm>
            <a:off x="6134040" y="1552680"/>
            <a:ext cx="1822680" cy="1452600"/>
          </a:xfrm>
          <a:custGeom>
            <a:avLst/>
            <a:gdLst/>
            <a:ahLst/>
            <a:rect l="l" t="t" r="r" b="b"/>
            <a:pathLst>
              <a:path w="2284" h="1830">
                <a:moveTo>
                  <a:pt x="85" y="434"/>
                </a:moveTo>
                <a:lnTo>
                  <a:pt x="95" y="416"/>
                </a:lnTo>
                <a:lnTo>
                  <a:pt x="108" y="400"/>
                </a:lnTo>
                <a:lnTo>
                  <a:pt x="133" y="371"/>
                </a:lnTo>
                <a:lnTo>
                  <a:pt x="162" y="346"/>
                </a:lnTo>
                <a:lnTo>
                  <a:pt x="196" y="321"/>
                </a:lnTo>
                <a:lnTo>
                  <a:pt x="221" y="288"/>
                </a:lnTo>
                <a:lnTo>
                  <a:pt x="246" y="260"/>
                </a:lnTo>
                <a:lnTo>
                  <a:pt x="275" y="235"/>
                </a:lnTo>
                <a:lnTo>
                  <a:pt x="307" y="209"/>
                </a:lnTo>
                <a:lnTo>
                  <a:pt x="325" y="184"/>
                </a:lnTo>
                <a:lnTo>
                  <a:pt x="341" y="163"/>
                </a:lnTo>
                <a:lnTo>
                  <a:pt x="355" y="143"/>
                </a:lnTo>
                <a:lnTo>
                  <a:pt x="372" y="125"/>
                </a:lnTo>
                <a:lnTo>
                  <a:pt x="388" y="109"/>
                </a:lnTo>
                <a:lnTo>
                  <a:pt x="404" y="93"/>
                </a:lnTo>
                <a:lnTo>
                  <a:pt x="423" y="75"/>
                </a:lnTo>
                <a:lnTo>
                  <a:pt x="447" y="55"/>
                </a:lnTo>
                <a:lnTo>
                  <a:pt x="463" y="45"/>
                </a:lnTo>
                <a:lnTo>
                  <a:pt x="481" y="34"/>
                </a:lnTo>
                <a:lnTo>
                  <a:pt x="524" y="18"/>
                </a:lnTo>
                <a:lnTo>
                  <a:pt x="542" y="10"/>
                </a:lnTo>
                <a:lnTo>
                  <a:pt x="558" y="5"/>
                </a:lnTo>
                <a:lnTo>
                  <a:pt x="569" y="1"/>
                </a:lnTo>
                <a:lnTo>
                  <a:pt x="570" y="0"/>
                </a:lnTo>
                <a:lnTo>
                  <a:pt x="572" y="0"/>
                </a:lnTo>
                <a:lnTo>
                  <a:pt x="610" y="1"/>
                </a:lnTo>
                <a:lnTo>
                  <a:pt x="646" y="1"/>
                </a:lnTo>
                <a:lnTo>
                  <a:pt x="678" y="3"/>
                </a:lnTo>
                <a:lnTo>
                  <a:pt x="710" y="3"/>
                </a:lnTo>
                <a:lnTo>
                  <a:pt x="768" y="7"/>
                </a:lnTo>
                <a:lnTo>
                  <a:pt x="820" y="9"/>
                </a:lnTo>
                <a:lnTo>
                  <a:pt x="872" y="14"/>
                </a:lnTo>
                <a:lnTo>
                  <a:pt x="922" y="23"/>
                </a:lnTo>
                <a:lnTo>
                  <a:pt x="976" y="37"/>
                </a:lnTo>
                <a:lnTo>
                  <a:pt x="1033" y="55"/>
                </a:lnTo>
                <a:lnTo>
                  <a:pt x="1044" y="73"/>
                </a:lnTo>
                <a:lnTo>
                  <a:pt x="1053" y="86"/>
                </a:lnTo>
                <a:lnTo>
                  <a:pt x="1062" y="98"/>
                </a:lnTo>
                <a:lnTo>
                  <a:pt x="1067" y="107"/>
                </a:lnTo>
                <a:lnTo>
                  <a:pt x="1071" y="116"/>
                </a:lnTo>
                <a:lnTo>
                  <a:pt x="1074" y="122"/>
                </a:lnTo>
                <a:lnTo>
                  <a:pt x="1081" y="131"/>
                </a:lnTo>
                <a:lnTo>
                  <a:pt x="1087" y="138"/>
                </a:lnTo>
                <a:lnTo>
                  <a:pt x="1096" y="145"/>
                </a:lnTo>
                <a:lnTo>
                  <a:pt x="1103" y="149"/>
                </a:lnTo>
                <a:lnTo>
                  <a:pt x="1110" y="154"/>
                </a:lnTo>
                <a:lnTo>
                  <a:pt x="1119" y="159"/>
                </a:lnTo>
                <a:lnTo>
                  <a:pt x="1132" y="168"/>
                </a:lnTo>
                <a:lnTo>
                  <a:pt x="1142" y="184"/>
                </a:lnTo>
                <a:lnTo>
                  <a:pt x="1151" y="199"/>
                </a:lnTo>
                <a:lnTo>
                  <a:pt x="1159" y="209"/>
                </a:lnTo>
                <a:lnTo>
                  <a:pt x="1164" y="220"/>
                </a:lnTo>
                <a:lnTo>
                  <a:pt x="1167" y="227"/>
                </a:lnTo>
                <a:lnTo>
                  <a:pt x="1171" y="235"/>
                </a:lnTo>
                <a:lnTo>
                  <a:pt x="1176" y="244"/>
                </a:lnTo>
                <a:lnTo>
                  <a:pt x="1184" y="249"/>
                </a:lnTo>
                <a:lnTo>
                  <a:pt x="1193" y="253"/>
                </a:lnTo>
                <a:lnTo>
                  <a:pt x="1198" y="254"/>
                </a:lnTo>
                <a:lnTo>
                  <a:pt x="1207" y="258"/>
                </a:lnTo>
                <a:lnTo>
                  <a:pt x="1218" y="261"/>
                </a:lnTo>
                <a:lnTo>
                  <a:pt x="1230" y="265"/>
                </a:lnTo>
                <a:lnTo>
                  <a:pt x="1252" y="281"/>
                </a:lnTo>
                <a:lnTo>
                  <a:pt x="1271" y="297"/>
                </a:lnTo>
                <a:lnTo>
                  <a:pt x="1309" y="328"/>
                </a:lnTo>
                <a:lnTo>
                  <a:pt x="1350" y="357"/>
                </a:lnTo>
                <a:lnTo>
                  <a:pt x="1372" y="367"/>
                </a:lnTo>
                <a:lnTo>
                  <a:pt x="1397" y="376"/>
                </a:lnTo>
                <a:lnTo>
                  <a:pt x="1415" y="389"/>
                </a:lnTo>
                <a:lnTo>
                  <a:pt x="1436" y="401"/>
                </a:lnTo>
                <a:lnTo>
                  <a:pt x="1483" y="428"/>
                </a:lnTo>
                <a:lnTo>
                  <a:pt x="1506" y="443"/>
                </a:lnTo>
                <a:lnTo>
                  <a:pt x="1528" y="459"/>
                </a:lnTo>
                <a:lnTo>
                  <a:pt x="1548" y="473"/>
                </a:lnTo>
                <a:lnTo>
                  <a:pt x="1565" y="489"/>
                </a:lnTo>
                <a:lnTo>
                  <a:pt x="1585" y="509"/>
                </a:lnTo>
                <a:lnTo>
                  <a:pt x="1601" y="529"/>
                </a:lnTo>
                <a:lnTo>
                  <a:pt x="1634" y="563"/>
                </a:lnTo>
                <a:lnTo>
                  <a:pt x="1652" y="577"/>
                </a:lnTo>
                <a:lnTo>
                  <a:pt x="1669" y="591"/>
                </a:lnTo>
                <a:lnTo>
                  <a:pt x="1693" y="604"/>
                </a:lnTo>
                <a:lnTo>
                  <a:pt x="1718" y="615"/>
                </a:lnTo>
                <a:lnTo>
                  <a:pt x="1745" y="613"/>
                </a:lnTo>
                <a:lnTo>
                  <a:pt x="1768" y="609"/>
                </a:lnTo>
                <a:lnTo>
                  <a:pt x="1811" y="606"/>
                </a:lnTo>
                <a:lnTo>
                  <a:pt x="1851" y="602"/>
                </a:lnTo>
                <a:lnTo>
                  <a:pt x="1888" y="599"/>
                </a:lnTo>
                <a:lnTo>
                  <a:pt x="1926" y="599"/>
                </a:lnTo>
                <a:lnTo>
                  <a:pt x="1965" y="602"/>
                </a:lnTo>
                <a:lnTo>
                  <a:pt x="1989" y="604"/>
                </a:lnTo>
                <a:lnTo>
                  <a:pt x="2012" y="606"/>
                </a:lnTo>
                <a:lnTo>
                  <a:pt x="2039" y="609"/>
                </a:lnTo>
                <a:lnTo>
                  <a:pt x="2067" y="615"/>
                </a:lnTo>
                <a:lnTo>
                  <a:pt x="2078" y="618"/>
                </a:lnTo>
                <a:lnTo>
                  <a:pt x="2089" y="622"/>
                </a:lnTo>
                <a:lnTo>
                  <a:pt x="2110" y="634"/>
                </a:lnTo>
                <a:lnTo>
                  <a:pt x="2130" y="647"/>
                </a:lnTo>
                <a:lnTo>
                  <a:pt x="2152" y="656"/>
                </a:lnTo>
                <a:lnTo>
                  <a:pt x="2162" y="674"/>
                </a:lnTo>
                <a:lnTo>
                  <a:pt x="2177" y="694"/>
                </a:lnTo>
                <a:lnTo>
                  <a:pt x="2189" y="715"/>
                </a:lnTo>
                <a:lnTo>
                  <a:pt x="2204" y="735"/>
                </a:lnTo>
                <a:lnTo>
                  <a:pt x="2216" y="753"/>
                </a:lnTo>
                <a:lnTo>
                  <a:pt x="2227" y="767"/>
                </a:lnTo>
                <a:lnTo>
                  <a:pt x="2234" y="778"/>
                </a:lnTo>
                <a:lnTo>
                  <a:pt x="2236" y="781"/>
                </a:lnTo>
                <a:lnTo>
                  <a:pt x="2236" y="781"/>
                </a:lnTo>
                <a:lnTo>
                  <a:pt x="2243" y="801"/>
                </a:lnTo>
                <a:lnTo>
                  <a:pt x="2248" y="819"/>
                </a:lnTo>
                <a:lnTo>
                  <a:pt x="2256" y="833"/>
                </a:lnTo>
                <a:lnTo>
                  <a:pt x="2261" y="844"/>
                </a:lnTo>
                <a:lnTo>
                  <a:pt x="2272" y="866"/>
                </a:lnTo>
                <a:lnTo>
                  <a:pt x="2279" y="884"/>
                </a:lnTo>
                <a:lnTo>
                  <a:pt x="2283" y="894"/>
                </a:lnTo>
                <a:lnTo>
                  <a:pt x="2284" y="907"/>
                </a:lnTo>
                <a:lnTo>
                  <a:pt x="2284" y="920"/>
                </a:lnTo>
                <a:lnTo>
                  <a:pt x="2283" y="936"/>
                </a:lnTo>
                <a:lnTo>
                  <a:pt x="2281" y="954"/>
                </a:lnTo>
                <a:lnTo>
                  <a:pt x="2277" y="977"/>
                </a:lnTo>
                <a:lnTo>
                  <a:pt x="2270" y="1004"/>
                </a:lnTo>
                <a:lnTo>
                  <a:pt x="2263" y="1034"/>
                </a:lnTo>
                <a:lnTo>
                  <a:pt x="2257" y="1043"/>
                </a:lnTo>
                <a:lnTo>
                  <a:pt x="2248" y="1054"/>
                </a:lnTo>
                <a:lnTo>
                  <a:pt x="2238" y="1063"/>
                </a:lnTo>
                <a:lnTo>
                  <a:pt x="2225" y="1074"/>
                </a:lnTo>
                <a:lnTo>
                  <a:pt x="2198" y="1092"/>
                </a:lnTo>
                <a:lnTo>
                  <a:pt x="2188" y="1099"/>
                </a:lnTo>
                <a:lnTo>
                  <a:pt x="2179" y="1104"/>
                </a:lnTo>
                <a:lnTo>
                  <a:pt x="2012" y="1244"/>
                </a:lnTo>
                <a:lnTo>
                  <a:pt x="1992" y="1262"/>
                </a:lnTo>
                <a:lnTo>
                  <a:pt x="1974" y="1282"/>
                </a:lnTo>
                <a:lnTo>
                  <a:pt x="1940" y="1325"/>
                </a:lnTo>
                <a:lnTo>
                  <a:pt x="1906" y="1370"/>
                </a:lnTo>
                <a:lnTo>
                  <a:pt x="1872" y="1411"/>
                </a:lnTo>
                <a:lnTo>
                  <a:pt x="1842" y="1443"/>
                </a:lnTo>
                <a:lnTo>
                  <a:pt x="1809" y="1475"/>
                </a:lnTo>
                <a:lnTo>
                  <a:pt x="1747" y="1536"/>
                </a:lnTo>
                <a:lnTo>
                  <a:pt x="1723" y="1556"/>
                </a:lnTo>
                <a:lnTo>
                  <a:pt x="1698" y="1572"/>
                </a:lnTo>
                <a:lnTo>
                  <a:pt x="1673" y="1587"/>
                </a:lnTo>
                <a:lnTo>
                  <a:pt x="1644" y="1601"/>
                </a:lnTo>
                <a:lnTo>
                  <a:pt x="1589" y="1624"/>
                </a:lnTo>
                <a:lnTo>
                  <a:pt x="1562" y="1637"/>
                </a:lnTo>
                <a:lnTo>
                  <a:pt x="1537" y="1649"/>
                </a:lnTo>
                <a:lnTo>
                  <a:pt x="1503" y="1667"/>
                </a:lnTo>
                <a:lnTo>
                  <a:pt x="1470" y="1687"/>
                </a:lnTo>
                <a:lnTo>
                  <a:pt x="1408" y="1721"/>
                </a:lnTo>
                <a:lnTo>
                  <a:pt x="1343" y="1751"/>
                </a:lnTo>
                <a:lnTo>
                  <a:pt x="1309" y="1764"/>
                </a:lnTo>
                <a:lnTo>
                  <a:pt x="1271" y="1775"/>
                </a:lnTo>
                <a:lnTo>
                  <a:pt x="1252" y="1789"/>
                </a:lnTo>
                <a:lnTo>
                  <a:pt x="1230" y="1802"/>
                </a:lnTo>
                <a:lnTo>
                  <a:pt x="1219" y="1807"/>
                </a:lnTo>
                <a:lnTo>
                  <a:pt x="1205" y="1811"/>
                </a:lnTo>
                <a:lnTo>
                  <a:pt x="1178" y="1821"/>
                </a:lnTo>
                <a:lnTo>
                  <a:pt x="1166" y="1825"/>
                </a:lnTo>
                <a:lnTo>
                  <a:pt x="1155" y="1829"/>
                </a:lnTo>
                <a:lnTo>
                  <a:pt x="1148" y="1830"/>
                </a:lnTo>
                <a:lnTo>
                  <a:pt x="1146" y="1830"/>
                </a:lnTo>
                <a:lnTo>
                  <a:pt x="1042" y="1823"/>
                </a:lnTo>
                <a:lnTo>
                  <a:pt x="988" y="1821"/>
                </a:lnTo>
                <a:lnTo>
                  <a:pt x="936" y="1816"/>
                </a:lnTo>
                <a:lnTo>
                  <a:pt x="895" y="1809"/>
                </a:lnTo>
                <a:lnTo>
                  <a:pt x="856" y="1795"/>
                </a:lnTo>
                <a:lnTo>
                  <a:pt x="818" y="1777"/>
                </a:lnTo>
                <a:lnTo>
                  <a:pt x="782" y="1757"/>
                </a:lnTo>
                <a:lnTo>
                  <a:pt x="746" y="1734"/>
                </a:lnTo>
                <a:lnTo>
                  <a:pt x="710" y="1708"/>
                </a:lnTo>
                <a:lnTo>
                  <a:pt x="676" y="1685"/>
                </a:lnTo>
                <a:lnTo>
                  <a:pt x="642" y="1662"/>
                </a:lnTo>
                <a:lnTo>
                  <a:pt x="610" y="1640"/>
                </a:lnTo>
                <a:lnTo>
                  <a:pt x="579" y="1615"/>
                </a:lnTo>
                <a:lnTo>
                  <a:pt x="553" y="1585"/>
                </a:lnTo>
                <a:lnTo>
                  <a:pt x="540" y="1569"/>
                </a:lnTo>
                <a:lnTo>
                  <a:pt x="531" y="1551"/>
                </a:lnTo>
                <a:lnTo>
                  <a:pt x="526" y="1540"/>
                </a:lnTo>
                <a:lnTo>
                  <a:pt x="522" y="1526"/>
                </a:lnTo>
                <a:lnTo>
                  <a:pt x="511" y="1499"/>
                </a:lnTo>
                <a:lnTo>
                  <a:pt x="508" y="1486"/>
                </a:lnTo>
                <a:lnTo>
                  <a:pt x="506" y="1475"/>
                </a:lnTo>
                <a:lnTo>
                  <a:pt x="502" y="1468"/>
                </a:lnTo>
                <a:lnTo>
                  <a:pt x="502" y="1466"/>
                </a:lnTo>
                <a:lnTo>
                  <a:pt x="490" y="1370"/>
                </a:lnTo>
                <a:lnTo>
                  <a:pt x="483" y="1271"/>
                </a:lnTo>
                <a:lnTo>
                  <a:pt x="474" y="1174"/>
                </a:lnTo>
                <a:lnTo>
                  <a:pt x="461" y="1076"/>
                </a:lnTo>
                <a:lnTo>
                  <a:pt x="459" y="1056"/>
                </a:lnTo>
                <a:lnTo>
                  <a:pt x="459" y="1034"/>
                </a:lnTo>
                <a:lnTo>
                  <a:pt x="458" y="993"/>
                </a:lnTo>
                <a:lnTo>
                  <a:pt x="456" y="973"/>
                </a:lnTo>
                <a:lnTo>
                  <a:pt x="450" y="954"/>
                </a:lnTo>
                <a:lnTo>
                  <a:pt x="443" y="937"/>
                </a:lnTo>
                <a:lnTo>
                  <a:pt x="432" y="921"/>
                </a:lnTo>
                <a:lnTo>
                  <a:pt x="420" y="909"/>
                </a:lnTo>
                <a:lnTo>
                  <a:pt x="406" y="898"/>
                </a:lnTo>
                <a:lnTo>
                  <a:pt x="379" y="882"/>
                </a:lnTo>
                <a:lnTo>
                  <a:pt x="352" y="871"/>
                </a:lnTo>
                <a:lnTo>
                  <a:pt x="325" y="862"/>
                </a:lnTo>
                <a:lnTo>
                  <a:pt x="296" y="855"/>
                </a:lnTo>
                <a:lnTo>
                  <a:pt x="269" y="848"/>
                </a:lnTo>
                <a:lnTo>
                  <a:pt x="241" y="839"/>
                </a:lnTo>
                <a:lnTo>
                  <a:pt x="210" y="824"/>
                </a:lnTo>
                <a:lnTo>
                  <a:pt x="187" y="810"/>
                </a:lnTo>
                <a:lnTo>
                  <a:pt x="167" y="799"/>
                </a:lnTo>
                <a:lnTo>
                  <a:pt x="153" y="790"/>
                </a:lnTo>
                <a:lnTo>
                  <a:pt x="144" y="783"/>
                </a:lnTo>
                <a:lnTo>
                  <a:pt x="137" y="780"/>
                </a:lnTo>
                <a:lnTo>
                  <a:pt x="131" y="776"/>
                </a:lnTo>
                <a:lnTo>
                  <a:pt x="129" y="772"/>
                </a:lnTo>
                <a:lnTo>
                  <a:pt x="129" y="771"/>
                </a:lnTo>
                <a:lnTo>
                  <a:pt x="128" y="769"/>
                </a:lnTo>
                <a:lnTo>
                  <a:pt x="126" y="769"/>
                </a:lnTo>
                <a:lnTo>
                  <a:pt x="124" y="767"/>
                </a:lnTo>
                <a:lnTo>
                  <a:pt x="119" y="765"/>
                </a:lnTo>
                <a:lnTo>
                  <a:pt x="112" y="764"/>
                </a:lnTo>
                <a:lnTo>
                  <a:pt x="101" y="760"/>
                </a:lnTo>
                <a:lnTo>
                  <a:pt x="85" y="755"/>
                </a:lnTo>
                <a:lnTo>
                  <a:pt x="70" y="738"/>
                </a:lnTo>
                <a:lnTo>
                  <a:pt x="58" y="724"/>
                </a:lnTo>
                <a:lnTo>
                  <a:pt x="49" y="708"/>
                </a:lnTo>
                <a:lnTo>
                  <a:pt x="40" y="694"/>
                </a:lnTo>
                <a:lnTo>
                  <a:pt x="22" y="663"/>
                </a:lnTo>
                <a:lnTo>
                  <a:pt x="13" y="647"/>
                </a:lnTo>
                <a:lnTo>
                  <a:pt x="0" y="629"/>
                </a:lnTo>
                <a:lnTo>
                  <a:pt x="2" y="618"/>
                </a:lnTo>
                <a:lnTo>
                  <a:pt x="2" y="606"/>
                </a:lnTo>
                <a:lnTo>
                  <a:pt x="6" y="577"/>
                </a:lnTo>
                <a:lnTo>
                  <a:pt x="9" y="545"/>
                </a:lnTo>
                <a:lnTo>
                  <a:pt x="15" y="513"/>
                </a:lnTo>
                <a:lnTo>
                  <a:pt x="24" y="482"/>
                </a:lnTo>
                <a:lnTo>
                  <a:pt x="31" y="469"/>
                </a:lnTo>
                <a:lnTo>
                  <a:pt x="38" y="457"/>
                </a:lnTo>
                <a:lnTo>
                  <a:pt x="47" y="448"/>
                </a:lnTo>
                <a:lnTo>
                  <a:pt x="58" y="441"/>
                </a:lnTo>
                <a:lnTo>
                  <a:pt x="70" y="435"/>
                </a:lnTo>
                <a:lnTo>
                  <a:pt x="85" y="434"/>
                </a:lnTo>
                <a:close/>
              </a:path>
            </a:pathLst>
          </a:custGeom>
          <a:solidFill>
            <a:srgbClr val="80c9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82" name=""/>
          <p:cNvSpPr/>
          <p:nvPr/>
        </p:nvSpPr>
        <p:spPr>
          <a:xfrm>
            <a:off x="6134040" y="1552680"/>
            <a:ext cx="1822680" cy="1452600"/>
          </a:xfrm>
          <a:custGeom>
            <a:avLst/>
            <a:gdLst/>
            <a:ahLst/>
            <a:rect l="l" t="t" r="r" b="b"/>
            <a:pathLst>
              <a:path w="2284" h="1830">
                <a:moveTo>
                  <a:pt x="85" y="434"/>
                </a:moveTo>
                <a:lnTo>
                  <a:pt x="95" y="416"/>
                </a:lnTo>
                <a:lnTo>
                  <a:pt x="108" y="400"/>
                </a:lnTo>
                <a:lnTo>
                  <a:pt x="133" y="371"/>
                </a:lnTo>
                <a:lnTo>
                  <a:pt x="162" y="346"/>
                </a:lnTo>
                <a:lnTo>
                  <a:pt x="196" y="321"/>
                </a:lnTo>
                <a:lnTo>
                  <a:pt x="221" y="288"/>
                </a:lnTo>
                <a:lnTo>
                  <a:pt x="246" y="260"/>
                </a:lnTo>
                <a:lnTo>
                  <a:pt x="275" y="235"/>
                </a:lnTo>
                <a:lnTo>
                  <a:pt x="307" y="209"/>
                </a:lnTo>
                <a:lnTo>
                  <a:pt x="325" y="184"/>
                </a:lnTo>
                <a:lnTo>
                  <a:pt x="341" y="163"/>
                </a:lnTo>
                <a:lnTo>
                  <a:pt x="355" y="143"/>
                </a:lnTo>
                <a:lnTo>
                  <a:pt x="372" y="125"/>
                </a:lnTo>
                <a:lnTo>
                  <a:pt x="388" y="109"/>
                </a:lnTo>
                <a:lnTo>
                  <a:pt x="404" y="93"/>
                </a:lnTo>
                <a:lnTo>
                  <a:pt x="423" y="75"/>
                </a:lnTo>
                <a:lnTo>
                  <a:pt x="447" y="55"/>
                </a:lnTo>
                <a:lnTo>
                  <a:pt x="463" y="45"/>
                </a:lnTo>
                <a:lnTo>
                  <a:pt x="481" y="34"/>
                </a:lnTo>
                <a:lnTo>
                  <a:pt x="524" y="18"/>
                </a:lnTo>
                <a:lnTo>
                  <a:pt x="542" y="10"/>
                </a:lnTo>
                <a:lnTo>
                  <a:pt x="558" y="5"/>
                </a:lnTo>
                <a:lnTo>
                  <a:pt x="569" y="1"/>
                </a:lnTo>
                <a:lnTo>
                  <a:pt x="570" y="0"/>
                </a:lnTo>
                <a:lnTo>
                  <a:pt x="572" y="0"/>
                </a:lnTo>
                <a:lnTo>
                  <a:pt x="610" y="1"/>
                </a:lnTo>
                <a:lnTo>
                  <a:pt x="646" y="1"/>
                </a:lnTo>
                <a:lnTo>
                  <a:pt x="678" y="3"/>
                </a:lnTo>
                <a:lnTo>
                  <a:pt x="710" y="3"/>
                </a:lnTo>
                <a:lnTo>
                  <a:pt x="768" y="7"/>
                </a:lnTo>
                <a:lnTo>
                  <a:pt x="820" y="9"/>
                </a:lnTo>
                <a:lnTo>
                  <a:pt x="872" y="14"/>
                </a:lnTo>
                <a:lnTo>
                  <a:pt x="922" y="23"/>
                </a:lnTo>
                <a:lnTo>
                  <a:pt x="976" y="37"/>
                </a:lnTo>
                <a:lnTo>
                  <a:pt x="1033" y="55"/>
                </a:lnTo>
                <a:lnTo>
                  <a:pt x="1044" y="73"/>
                </a:lnTo>
                <a:lnTo>
                  <a:pt x="1053" y="86"/>
                </a:lnTo>
                <a:lnTo>
                  <a:pt x="1062" y="98"/>
                </a:lnTo>
                <a:lnTo>
                  <a:pt x="1067" y="107"/>
                </a:lnTo>
                <a:lnTo>
                  <a:pt x="1071" y="116"/>
                </a:lnTo>
                <a:lnTo>
                  <a:pt x="1074" y="122"/>
                </a:lnTo>
                <a:lnTo>
                  <a:pt x="1081" y="131"/>
                </a:lnTo>
                <a:lnTo>
                  <a:pt x="1087" y="138"/>
                </a:lnTo>
                <a:lnTo>
                  <a:pt x="1096" y="145"/>
                </a:lnTo>
                <a:lnTo>
                  <a:pt x="1103" y="149"/>
                </a:lnTo>
                <a:lnTo>
                  <a:pt x="1110" y="154"/>
                </a:lnTo>
                <a:lnTo>
                  <a:pt x="1119" y="159"/>
                </a:lnTo>
                <a:lnTo>
                  <a:pt x="1132" y="168"/>
                </a:lnTo>
                <a:lnTo>
                  <a:pt x="1142" y="184"/>
                </a:lnTo>
                <a:lnTo>
                  <a:pt x="1151" y="199"/>
                </a:lnTo>
                <a:lnTo>
                  <a:pt x="1159" y="209"/>
                </a:lnTo>
                <a:lnTo>
                  <a:pt x="1164" y="220"/>
                </a:lnTo>
                <a:lnTo>
                  <a:pt x="1167" y="227"/>
                </a:lnTo>
                <a:lnTo>
                  <a:pt x="1171" y="235"/>
                </a:lnTo>
                <a:lnTo>
                  <a:pt x="1176" y="244"/>
                </a:lnTo>
                <a:lnTo>
                  <a:pt x="1184" y="249"/>
                </a:lnTo>
                <a:lnTo>
                  <a:pt x="1193" y="253"/>
                </a:lnTo>
                <a:lnTo>
                  <a:pt x="1198" y="254"/>
                </a:lnTo>
                <a:lnTo>
                  <a:pt x="1207" y="258"/>
                </a:lnTo>
                <a:lnTo>
                  <a:pt x="1218" y="261"/>
                </a:lnTo>
                <a:lnTo>
                  <a:pt x="1230" y="265"/>
                </a:lnTo>
                <a:lnTo>
                  <a:pt x="1252" y="281"/>
                </a:lnTo>
                <a:lnTo>
                  <a:pt x="1271" y="297"/>
                </a:lnTo>
                <a:lnTo>
                  <a:pt x="1309" y="328"/>
                </a:lnTo>
                <a:lnTo>
                  <a:pt x="1350" y="357"/>
                </a:lnTo>
                <a:lnTo>
                  <a:pt x="1372" y="367"/>
                </a:lnTo>
                <a:lnTo>
                  <a:pt x="1397" y="376"/>
                </a:lnTo>
                <a:lnTo>
                  <a:pt x="1415" y="389"/>
                </a:lnTo>
                <a:lnTo>
                  <a:pt x="1436" y="401"/>
                </a:lnTo>
                <a:lnTo>
                  <a:pt x="1483" y="428"/>
                </a:lnTo>
                <a:lnTo>
                  <a:pt x="1506" y="443"/>
                </a:lnTo>
                <a:lnTo>
                  <a:pt x="1528" y="459"/>
                </a:lnTo>
                <a:lnTo>
                  <a:pt x="1548" y="473"/>
                </a:lnTo>
                <a:lnTo>
                  <a:pt x="1565" y="489"/>
                </a:lnTo>
                <a:lnTo>
                  <a:pt x="1585" y="509"/>
                </a:lnTo>
                <a:lnTo>
                  <a:pt x="1601" y="529"/>
                </a:lnTo>
                <a:lnTo>
                  <a:pt x="1634" y="563"/>
                </a:lnTo>
                <a:lnTo>
                  <a:pt x="1652" y="577"/>
                </a:lnTo>
                <a:lnTo>
                  <a:pt x="1669" y="591"/>
                </a:lnTo>
                <a:lnTo>
                  <a:pt x="1693" y="604"/>
                </a:lnTo>
                <a:lnTo>
                  <a:pt x="1718" y="615"/>
                </a:lnTo>
                <a:lnTo>
                  <a:pt x="1745" y="613"/>
                </a:lnTo>
                <a:lnTo>
                  <a:pt x="1768" y="609"/>
                </a:lnTo>
                <a:lnTo>
                  <a:pt x="1811" y="606"/>
                </a:lnTo>
                <a:lnTo>
                  <a:pt x="1851" y="602"/>
                </a:lnTo>
                <a:lnTo>
                  <a:pt x="1888" y="599"/>
                </a:lnTo>
                <a:lnTo>
                  <a:pt x="1926" y="599"/>
                </a:lnTo>
                <a:lnTo>
                  <a:pt x="1965" y="602"/>
                </a:lnTo>
                <a:lnTo>
                  <a:pt x="1989" y="604"/>
                </a:lnTo>
                <a:lnTo>
                  <a:pt x="2012" y="606"/>
                </a:lnTo>
                <a:lnTo>
                  <a:pt x="2039" y="609"/>
                </a:lnTo>
                <a:lnTo>
                  <a:pt x="2067" y="615"/>
                </a:lnTo>
                <a:lnTo>
                  <a:pt x="2078" y="618"/>
                </a:lnTo>
                <a:lnTo>
                  <a:pt x="2089" y="622"/>
                </a:lnTo>
                <a:lnTo>
                  <a:pt x="2110" y="634"/>
                </a:lnTo>
                <a:lnTo>
                  <a:pt x="2130" y="647"/>
                </a:lnTo>
                <a:lnTo>
                  <a:pt x="2152" y="656"/>
                </a:lnTo>
                <a:lnTo>
                  <a:pt x="2162" y="674"/>
                </a:lnTo>
                <a:lnTo>
                  <a:pt x="2177" y="694"/>
                </a:lnTo>
                <a:lnTo>
                  <a:pt x="2189" y="715"/>
                </a:lnTo>
                <a:lnTo>
                  <a:pt x="2204" y="735"/>
                </a:lnTo>
                <a:lnTo>
                  <a:pt x="2216" y="753"/>
                </a:lnTo>
                <a:lnTo>
                  <a:pt x="2227" y="767"/>
                </a:lnTo>
                <a:lnTo>
                  <a:pt x="2234" y="778"/>
                </a:lnTo>
                <a:lnTo>
                  <a:pt x="2236" y="781"/>
                </a:lnTo>
                <a:lnTo>
                  <a:pt x="2236" y="781"/>
                </a:lnTo>
                <a:lnTo>
                  <a:pt x="2243" y="801"/>
                </a:lnTo>
                <a:lnTo>
                  <a:pt x="2248" y="819"/>
                </a:lnTo>
                <a:lnTo>
                  <a:pt x="2256" y="833"/>
                </a:lnTo>
                <a:lnTo>
                  <a:pt x="2261" y="844"/>
                </a:lnTo>
                <a:lnTo>
                  <a:pt x="2272" y="866"/>
                </a:lnTo>
                <a:lnTo>
                  <a:pt x="2279" y="884"/>
                </a:lnTo>
                <a:lnTo>
                  <a:pt x="2283" y="894"/>
                </a:lnTo>
                <a:lnTo>
                  <a:pt x="2284" y="907"/>
                </a:lnTo>
                <a:lnTo>
                  <a:pt x="2284" y="920"/>
                </a:lnTo>
                <a:lnTo>
                  <a:pt x="2283" y="936"/>
                </a:lnTo>
                <a:lnTo>
                  <a:pt x="2281" y="954"/>
                </a:lnTo>
                <a:lnTo>
                  <a:pt x="2277" y="977"/>
                </a:lnTo>
                <a:lnTo>
                  <a:pt x="2270" y="1004"/>
                </a:lnTo>
                <a:lnTo>
                  <a:pt x="2263" y="1034"/>
                </a:lnTo>
                <a:lnTo>
                  <a:pt x="2257" y="1043"/>
                </a:lnTo>
                <a:lnTo>
                  <a:pt x="2248" y="1054"/>
                </a:lnTo>
                <a:lnTo>
                  <a:pt x="2238" y="1063"/>
                </a:lnTo>
                <a:lnTo>
                  <a:pt x="2225" y="1074"/>
                </a:lnTo>
                <a:lnTo>
                  <a:pt x="2198" y="1092"/>
                </a:lnTo>
                <a:lnTo>
                  <a:pt x="2188" y="1099"/>
                </a:lnTo>
                <a:lnTo>
                  <a:pt x="2179" y="1104"/>
                </a:lnTo>
                <a:lnTo>
                  <a:pt x="2012" y="1244"/>
                </a:lnTo>
                <a:lnTo>
                  <a:pt x="1992" y="1262"/>
                </a:lnTo>
                <a:lnTo>
                  <a:pt x="1974" y="1282"/>
                </a:lnTo>
                <a:lnTo>
                  <a:pt x="1940" y="1325"/>
                </a:lnTo>
                <a:lnTo>
                  <a:pt x="1906" y="1370"/>
                </a:lnTo>
                <a:lnTo>
                  <a:pt x="1872" y="1411"/>
                </a:lnTo>
                <a:lnTo>
                  <a:pt x="1842" y="1443"/>
                </a:lnTo>
                <a:lnTo>
                  <a:pt x="1809" y="1475"/>
                </a:lnTo>
                <a:lnTo>
                  <a:pt x="1747" y="1536"/>
                </a:lnTo>
                <a:lnTo>
                  <a:pt x="1723" y="1556"/>
                </a:lnTo>
                <a:lnTo>
                  <a:pt x="1698" y="1572"/>
                </a:lnTo>
                <a:lnTo>
                  <a:pt x="1673" y="1587"/>
                </a:lnTo>
                <a:lnTo>
                  <a:pt x="1644" y="1601"/>
                </a:lnTo>
                <a:lnTo>
                  <a:pt x="1589" y="1624"/>
                </a:lnTo>
                <a:lnTo>
                  <a:pt x="1562" y="1637"/>
                </a:lnTo>
                <a:lnTo>
                  <a:pt x="1537" y="1649"/>
                </a:lnTo>
                <a:lnTo>
                  <a:pt x="1503" y="1667"/>
                </a:lnTo>
                <a:lnTo>
                  <a:pt x="1470" y="1687"/>
                </a:lnTo>
                <a:lnTo>
                  <a:pt x="1408" y="1721"/>
                </a:lnTo>
                <a:lnTo>
                  <a:pt x="1343" y="1751"/>
                </a:lnTo>
                <a:lnTo>
                  <a:pt x="1309" y="1764"/>
                </a:lnTo>
                <a:lnTo>
                  <a:pt x="1271" y="1775"/>
                </a:lnTo>
                <a:lnTo>
                  <a:pt x="1252" y="1789"/>
                </a:lnTo>
                <a:lnTo>
                  <a:pt x="1230" y="1802"/>
                </a:lnTo>
                <a:lnTo>
                  <a:pt x="1219" y="1807"/>
                </a:lnTo>
                <a:lnTo>
                  <a:pt x="1205" y="1811"/>
                </a:lnTo>
                <a:lnTo>
                  <a:pt x="1178" y="1821"/>
                </a:lnTo>
                <a:lnTo>
                  <a:pt x="1166" y="1825"/>
                </a:lnTo>
                <a:lnTo>
                  <a:pt x="1155" y="1829"/>
                </a:lnTo>
                <a:lnTo>
                  <a:pt x="1148" y="1830"/>
                </a:lnTo>
                <a:lnTo>
                  <a:pt x="1146" y="1830"/>
                </a:lnTo>
                <a:lnTo>
                  <a:pt x="1042" y="1823"/>
                </a:lnTo>
                <a:lnTo>
                  <a:pt x="988" y="1821"/>
                </a:lnTo>
                <a:lnTo>
                  <a:pt x="936" y="1816"/>
                </a:lnTo>
                <a:lnTo>
                  <a:pt x="895" y="1809"/>
                </a:lnTo>
                <a:lnTo>
                  <a:pt x="856" y="1795"/>
                </a:lnTo>
                <a:lnTo>
                  <a:pt x="818" y="1777"/>
                </a:lnTo>
                <a:lnTo>
                  <a:pt x="782" y="1757"/>
                </a:lnTo>
                <a:lnTo>
                  <a:pt x="746" y="1734"/>
                </a:lnTo>
                <a:lnTo>
                  <a:pt x="710" y="1708"/>
                </a:lnTo>
                <a:lnTo>
                  <a:pt x="676" y="1685"/>
                </a:lnTo>
                <a:lnTo>
                  <a:pt x="642" y="1662"/>
                </a:lnTo>
                <a:lnTo>
                  <a:pt x="610" y="1640"/>
                </a:lnTo>
                <a:lnTo>
                  <a:pt x="579" y="1615"/>
                </a:lnTo>
                <a:lnTo>
                  <a:pt x="553" y="1585"/>
                </a:lnTo>
                <a:lnTo>
                  <a:pt x="540" y="1569"/>
                </a:lnTo>
                <a:lnTo>
                  <a:pt x="531" y="1551"/>
                </a:lnTo>
                <a:lnTo>
                  <a:pt x="526" y="1540"/>
                </a:lnTo>
                <a:lnTo>
                  <a:pt x="522" y="1526"/>
                </a:lnTo>
                <a:lnTo>
                  <a:pt x="511" y="1499"/>
                </a:lnTo>
                <a:lnTo>
                  <a:pt x="508" y="1486"/>
                </a:lnTo>
                <a:lnTo>
                  <a:pt x="506" y="1475"/>
                </a:lnTo>
                <a:lnTo>
                  <a:pt x="502" y="1468"/>
                </a:lnTo>
                <a:lnTo>
                  <a:pt x="502" y="1466"/>
                </a:lnTo>
                <a:lnTo>
                  <a:pt x="490" y="1370"/>
                </a:lnTo>
                <a:lnTo>
                  <a:pt x="483" y="1271"/>
                </a:lnTo>
                <a:lnTo>
                  <a:pt x="474" y="1174"/>
                </a:lnTo>
                <a:lnTo>
                  <a:pt x="461" y="1076"/>
                </a:lnTo>
                <a:lnTo>
                  <a:pt x="459" y="1056"/>
                </a:lnTo>
                <a:lnTo>
                  <a:pt x="459" y="1034"/>
                </a:lnTo>
                <a:lnTo>
                  <a:pt x="458" y="993"/>
                </a:lnTo>
                <a:lnTo>
                  <a:pt x="456" y="973"/>
                </a:lnTo>
                <a:lnTo>
                  <a:pt x="450" y="954"/>
                </a:lnTo>
                <a:lnTo>
                  <a:pt x="443" y="937"/>
                </a:lnTo>
                <a:lnTo>
                  <a:pt x="432" y="921"/>
                </a:lnTo>
                <a:lnTo>
                  <a:pt x="420" y="909"/>
                </a:lnTo>
                <a:lnTo>
                  <a:pt x="406" y="898"/>
                </a:lnTo>
                <a:lnTo>
                  <a:pt x="379" y="882"/>
                </a:lnTo>
                <a:lnTo>
                  <a:pt x="352" y="871"/>
                </a:lnTo>
                <a:lnTo>
                  <a:pt x="325" y="862"/>
                </a:lnTo>
                <a:lnTo>
                  <a:pt x="296" y="855"/>
                </a:lnTo>
                <a:lnTo>
                  <a:pt x="269" y="848"/>
                </a:lnTo>
                <a:lnTo>
                  <a:pt x="241" y="839"/>
                </a:lnTo>
                <a:lnTo>
                  <a:pt x="210" y="824"/>
                </a:lnTo>
                <a:lnTo>
                  <a:pt x="187" y="810"/>
                </a:lnTo>
                <a:lnTo>
                  <a:pt x="167" y="799"/>
                </a:lnTo>
                <a:lnTo>
                  <a:pt x="153" y="790"/>
                </a:lnTo>
                <a:lnTo>
                  <a:pt x="144" y="783"/>
                </a:lnTo>
                <a:lnTo>
                  <a:pt x="137" y="780"/>
                </a:lnTo>
                <a:lnTo>
                  <a:pt x="131" y="776"/>
                </a:lnTo>
                <a:lnTo>
                  <a:pt x="129" y="772"/>
                </a:lnTo>
                <a:lnTo>
                  <a:pt x="129" y="771"/>
                </a:lnTo>
                <a:lnTo>
                  <a:pt x="128" y="769"/>
                </a:lnTo>
                <a:lnTo>
                  <a:pt x="126" y="769"/>
                </a:lnTo>
                <a:lnTo>
                  <a:pt x="124" y="767"/>
                </a:lnTo>
                <a:lnTo>
                  <a:pt x="119" y="765"/>
                </a:lnTo>
                <a:lnTo>
                  <a:pt x="112" y="764"/>
                </a:lnTo>
                <a:lnTo>
                  <a:pt x="101" y="760"/>
                </a:lnTo>
                <a:lnTo>
                  <a:pt x="85" y="755"/>
                </a:lnTo>
                <a:lnTo>
                  <a:pt x="70" y="738"/>
                </a:lnTo>
                <a:lnTo>
                  <a:pt x="58" y="724"/>
                </a:lnTo>
                <a:lnTo>
                  <a:pt x="49" y="708"/>
                </a:lnTo>
                <a:lnTo>
                  <a:pt x="40" y="694"/>
                </a:lnTo>
                <a:lnTo>
                  <a:pt x="22" y="663"/>
                </a:lnTo>
                <a:lnTo>
                  <a:pt x="13" y="647"/>
                </a:lnTo>
                <a:lnTo>
                  <a:pt x="0" y="629"/>
                </a:lnTo>
                <a:lnTo>
                  <a:pt x="2" y="618"/>
                </a:lnTo>
                <a:lnTo>
                  <a:pt x="2" y="606"/>
                </a:lnTo>
                <a:lnTo>
                  <a:pt x="6" y="577"/>
                </a:lnTo>
                <a:lnTo>
                  <a:pt x="9" y="545"/>
                </a:lnTo>
                <a:lnTo>
                  <a:pt x="15" y="513"/>
                </a:lnTo>
                <a:lnTo>
                  <a:pt x="24" y="482"/>
                </a:lnTo>
                <a:lnTo>
                  <a:pt x="31" y="469"/>
                </a:lnTo>
                <a:lnTo>
                  <a:pt x="38" y="457"/>
                </a:lnTo>
                <a:lnTo>
                  <a:pt x="47" y="448"/>
                </a:lnTo>
                <a:lnTo>
                  <a:pt x="58" y="441"/>
                </a:lnTo>
                <a:lnTo>
                  <a:pt x="70" y="435"/>
                </a:lnTo>
                <a:lnTo>
                  <a:pt x="85" y="434"/>
                </a:lnTo>
                <a:close/>
              </a:path>
            </a:pathLst>
          </a:custGeom>
          <a:solidFill>
            <a:srgbClr val="80c9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683" name=""/>
          <p:cNvGrpSpPr/>
          <p:nvPr/>
        </p:nvGrpSpPr>
        <p:grpSpPr>
          <a:xfrm>
            <a:off x="5369040" y="1095480"/>
            <a:ext cx="745560" cy="620640"/>
            <a:chOff x="5369040" y="1095480"/>
            <a:chExt cx="745560" cy="620640"/>
          </a:xfrm>
        </p:grpSpPr>
        <p:sp>
          <p:nvSpPr>
            <p:cNvPr id="1684" name=""/>
            <p:cNvSpPr/>
            <p:nvPr/>
          </p:nvSpPr>
          <p:spPr>
            <a:xfrm>
              <a:off x="5369040" y="1095480"/>
              <a:ext cx="745560" cy="620640"/>
            </a:xfrm>
            <a:custGeom>
              <a:avLst/>
              <a:gdLst/>
              <a:ahLst/>
              <a:rect l="l" t="t" r="r" b="b"/>
              <a:pathLst>
                <a:path w="936" h="782">
                  <a:moveTo>
                    <a:pt x="43" y="0"/>
                  </a:moveTo>
                  <a:lnTo>
                    <a:pt x="14" y="545"/>
                  </a:lnTo>
                  <a:lnTo>
                    <a:pt x="0" y="778"/>
                  </a:lnTo>
                  <a:lnTo>
                    <a:pt x="226" y="782"/>
                  </a:lnTo>
                  <a:lnTo>
                    <a:pt x="609" y="775"/>
                  </a:lnTo>
                  <a:lnTo>
                    <a:pt x="663" y="208"/>
                  </a:lnTo>
                  <a:lnTo>
                    <a:pt x="936" y="0"/>
                  </a:lnTo>
                  <a:lnTo>
                    <a:pt x="43"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85" name=""/>
            <p:cNvSpPr/>
            <p:nvPr/>
          </p:nvSpPr>
          <p:spPr>
            <a:xfrm>
              <a:off x="5369040" y="1095480"/>
              <a:ext cx="745560" cy="620640"/>
            </a:xfrm>
            <a:custGeom>
              <a:avLst/>
              <a:gdLst/>
              <a:ahLst/>
              <a:rect l="l" t="t" r="r" b="b"/>
              <a:pathLst>
                <a:path w="936" h="782">
                  <a:moveTo>
                    <a:pt x="43" y="0"/>
                  </a:moveTo>
                  <a:lnTo>
                    <a:pt x="14" y="545"/>
                  </a:lnTo>
                  <a:lnTo>
                    <a:pt x="0" y="778"/>
                  </a:lnTo>
                  <a:lnTo>
                    <a:pt x="226" y="782"/>
                  </a:lnTo>
                  <a:lnTo>
                    <a:pt x="609" y="775"/>
                  </a:lnTo>
                  <a:lnTo>
                    <a:pt x="663" y="208"/>
                  </a:lnTo>
                  <a:lnTo>
                    <a:pt x="936" y="0"/>
                  </a:lnTo>
                  <a:lnTo>
                    <a:pt x="43"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686" name=""/>
          <p:cNvGrpSpPr/>
          <p:nvPr/>
        </p:nvGrpSpPr>
        <p:grpSpPr>
          <a:xfrm>
            <a:off x="3000240" y="1752480"/>
            <a:ext cx="876240" cy="720720"/>
            <a:chOff x="3000240" y="1752480"/>
            <a:chExt cx="876240" cy="720720"/>
          </a:xfrm>
        </p:grpSpPr>
        <p:sp>
          <p:nvSpPr>
            <p:cNvPr id="1687" name=""/>
            <p:cNvSpPr/>
            <p:nvPr/>
          </p:nvSpPr>
          <p:spPr>
            <a:xfrm>
              <a:off x="3000240" y="1752480"/>
              <a:ext cx="876240" cy="720720"/>
            </a:xfrm>
            <a:custGeom>
              <a:avLst/>
              <a:gdLst/>
              <a:ahLst/>
              <a:rect l="l" t="t" r="r" b="b"/>
              <a:pathLst>
                <a:path w="1097" h="907">
                  <a:moveTo>
                    <a:pt x="932" y="907"/>
                  </a:moveTo>
                  <a:lnTo>
                    <a:pt x="979" y="627"/>
                  </a:lnTo>
                  <a:lnTo>
                    <a:pt x="975" y="580"/>
                  </a:lnTo>
                  <a:lnTo>
                    <a:pt x="993" y="555"/>
                  </a:lnTo>
                  <a:lnTo>
                    <a:pt x="993" y="530"/>
                  </a:lnTo>
                  <a:lnTo>
                    <a:pt x="964" y="509"/>
                  </a:lnTo>
                  <a:lnTo>
                    <a:pt x="964" y="491"/>
                  </a:lnTo>
                  <a:lnTo>
                    <a:pt x="986" y="476"/>
                  </a:lnTo>
                  <a:lnTo>
                    <a:pt x="1004" y="459"/>
                  </a:lnTo>
                  <a:lnTo>
                    <a:pt x="1029" y="451"/>
                  </a:lnTo>
                  <a:lnTo>
                    <a:pt x="1036" y="412"/>
                  </a:lnTo>
                  <a:lnTo>
                    <a:pt x="1054" y="387"/>
                  </a:lnTo>
                  <a:lnTo>
                    <a:pt x="1072" y="369"/>
                  </a:lnTo>
                  <a:lnTo>
                    <a:pt x="1097" y="337"/>
                  </a:lnTo>
                  <a:lnTo>
                    <a:pt x="1090" y="301"/>
                  </a:lnTo>
                  <a:lnTo>
                    <a:pt x="1054" y="251"/>
                  </a:lnTo>
                  <a:lnTo>
                    <a:pt x="853" y="200"/>
                  </a:lnTo>
                  <a:lnTo>
                    <a:pt x="792" y="208"/>
                  </a:lnTo>
                  <a:lnTo>
                    <a:pt x="753" y="193"/>
                  </a:lnTo>
                  <a:lnTo>
                    <a:pt x="703" y="193"/>
                  </a:lnTo>
                  <a:lnTo>
                    <a:pt x="652" y="208"/>
                  </a:lnTo>
                  <a:lnTo>
                    <a:pt x="595" y="179"/>
                  </a:lnTo>
                  <a:lnTo>
                    <a:pt x="530" y="186"/>
                  </a:lnTo>
                  <a:lnTo>
                    <a:pt x="455" y="164"/>
                  </a:lnTo>
                  <a:lnTo>
                    <a:pt x="409" y="161"/>
                  </a:lnTo>
                  <a:lnTo>
                    <a:pt x="358" y="111"/>
                  </a:lnTo>
                  <a:lnTo>
                    <a:pt x="362" y="57"/>
                  </a:lnTo>
                  <a:lnTo>
                    <a:pt x="333" y="35"/>
                  </a:lnTo>
                  <a:lnTo>
                    <a:pt x="312" y="32"/>
                  </a:lnTo>
                  <a:lnTo>
                    <a:pt x="294" y="7"/>
                  </a:lnTo>
                  <a:lnTo>
                    <a:pt x="254" y="0"/>
                  </a:lnTo>
                  <a:lnTo>
                    <a:pt x="240" y="28"/>
                  </a:lnTo>
                  <a:lnTo>
                    <a:pt x="222" y="89"/>
                  </a:lnTo>
                  <a:lnTo>
                    <a:pt x="218" y="150"/>
                  </a:lnTo>
                  <a:lnTo>
                    <a:pt x="193" y="179"/>
                  </a:lnTo>
                  <a:lnTo>
                    <a:pt x="190" y="236"/>
                  </a:lnTo>
                  <a:lnTo>
                    <a:pt x="79" y="448"/>
                  </a:lnTo>
                  <a:lnTo>
                    <a:pt x="57" y="516"/>
                  </a:lnTo>
                  <a:lnTo>
                    <a:pt x="25" y="541"/>
                  </a:lnTo>
                  <a:lnTo>
                    <a:pt x="14" y="566"/>
                  </a:lnTo>
                  <a:lnTo>
                    <a:pt x="18" y="595"/>
                  </a:lnTo>
                  <a:lnTo>
                    <a:pt x="14" y="613"/>
                  </a:lnTo>
                  <a:lnTo>
                    <a:pt x="0" y="634"/>
                  </a:lnTo>
                  <a:lnTo>
                    <a:pt x="3" y="649"/>
                  </a:lnTo>
                  <a:lnTo>
                    <a:pt x="14" y="674"/>
                  </a:lnTo>
                  <a:lnTo>
                    <a:pt x="25" y="681"/>
                  </a:lnTo>
                  <a:lnTo>
                    <a:pt x="28" y="688"/>
                  </a:lnTo>
                  <a:lnTo>
                    <a:pt x="932" y="907"/>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88" name=""/>
            <p:cNvSpPr/>
            <p:nvPr/>
          </p:nvSpPr>
          <p:spPr>
            <a:xfrm>
              <a:off x="3000240" y="1752480"/>
              <a:ext cx="876240" cy="720720"/>
            </a:xfrm>
            <a:custGeom>
              <a:avLst/>
              <a:gdLst/>
              <a:ahLst/>
              <a:rect l="l" t="t" r="r" b="b"/>
              <a:pathLst>
                <a:path w="1097" h="907">
                  <a:moveTo>
                    <a:pt x="932" y="907"/>
                  </a:moveTo>
                  <a:lnTo>
                    <a:pt x="979" y="627"/>
                  </a:lnTo>
                  <a:lnTo>
                    <a:pt x="975" y="580"/>
                  </a:lnTo>
                  <a:lnTo>
                    <a:pt x="993" y="555"/>
                  </a:lnTo>
                  <a:lnTo>
                    <a:pt x="993" y="530"/>
                  </a:lnTo>
                  <a:lnTo>
                    <a:pt x="964" y="509"/>
                  </a:lnTo>
                  <a:lnTo>
                    <a:pt x="964" y="491"/>
                  </a:lnTo>
                  <a:lnTo>
                    <a:pt x="986" y="476"/>
                  </a:lnTo>
                  <a:lnTo>
                    <a:pt x="1004" y="459"/>
                  </a:lnTo>
                  <a:lnTo>
                    <a:pt x="1029" y="451"/>
                  </a:lnTo>
                  <a:lnTo>
                    <a:pt x="1036" y="412"/>
                  </a:lnTo>
                  <a:lnTo>
                    <a:pt x="1054" y="387"/>
                  </a:lnTo>
                  <a:lnTo>
                    <a:pt x="1072" y="369"/>
                  </a:lnTo>
                  <a:lnTo>
                    <a:pt x="1097" y="337"/>
                  </a:lnTo>
                  <a:lnTo>
                    <a:pt x="1090" y="301"/>
                  </a:lnTo>
                  <a:lnTo>
                    <a:pt x="1054" y="251"/>
                  </a:lnTo>
                  <a:lnTo>
                    <a:pt x="853" y="200"/>
                  </a:lnTo>
                  <a:lnTo>
                    <a:pt x="792" y="208"/>
                  </a:lnTo>
                  <a:lnTo>
                    <a:pt x="753" y="193"/>
                  </a:lnTo>
                  <a:lnTo>
                    <a:pt x="703" y="193"/>
                  </a:lnTo>
                  <a:lnTo>
                    <a:pt x="652" y="208"/>
                  </a:lnTo>
                  <a:lnTo>
                    <a:pt x="595" y="179"/>
                  </a:lnTo>
                  <a:lnTo>
                    <a:pt x="530" y="186"/>
                  </a:lnTo>
                  <a:lnTo>
                    <a:pt x="455" y="164"/>
                  </a:lnTo>
                  <a:lnTo>
                    <a:pt x="409" y="161"/>
                  </a:lnTo>
                  <a:lnTo>
                    <a:pt x="358" y="111"/>
                  </a:lnTo>
                  <a:lnTo>
                    <a:pt x="362" y="57"/>
                  </a:lnTo>
                  <a:lnTo>
                    <a:pt x="333" y="35"/>
                  </a:lnTo>
                  <a:lnTo>
                    <a:pt x="312" y="32"/>
                  </a:lnTo>
                  <a:lnTo>
                    <a:pt x="294" y="7"/>
                  </a:lnTo>
                  <a:lnTo>
                    <a:pt x="254" y="0"/>
                  </a:lnTo>
                  <a:lnTo>
                    <a:pt x="240" y="28"/>
                  </a:lnTo>
                  <a:lnTo>
                    <a:pt x="222" y="89"/>
                  </a:lnTo>
                  <a:lnTo>
                    <a:pt x="218" y="150"/>
                  </a:lnTo>
                  <a:lnTo>
                    <a:pt x="193" y="179"/>
                  </a:lnTo>
                  <a:lnTo>
                    <a:pt x="190" y="236"/>
                  </a:lnTo>
                  <a:lnTo>
                    <a:pt x="79" y="448"/>
                  </a:lnTo>
                  <a:lnTo>
                    <a:pt x="57" y="516"/>
                  </a:lnTo>
                  <a:lnTo>
                    <a:pt x="25" y="541"/>
                  </a:lnTo>
                  <a:lnTo>
                    <a:pt x="14" y="566"/>
                  </a:lnTo>
                  <a:lnTo>
                    <a:pt x="18" y="595"/>
                  </a:lnTo>
                  <a:lnTo>
                    <a:pt x="14" y="613"/>
                  </a:lnTo>
                  <a:lnTo>
                    <a:pt x="0" y="634"/>
                  </a:lnTo>
                  <a:lnTo>
                    <a:pt x="3" y="649"/>
                  </a:lnTo>
                  <a:lnTo>
                    <a:pt x="14" y="674"/>
                  </a:lnTo>
                  <a:lnTo>
                    <a:pt x="25" y="681"/>
                  </a:lnTo>
                  <a:lnTo>
                    <a:pt x="28" y="688"/>
                  </a:lnTo>
                  <a:lnTo>
                    <a:pt x="932" y="907"/>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689" name=""/>
          <p:cNvGrpSpPr/>
          <p:nvPr/>
        </p:nvGrpSpPr>
        <p:grpSpPr>
          <a:xfrm>
            <a:off x="5021280" y="1695600"/>
            <a:ext cx="721800" cy="441000"/>
            <a:chOff x="5021280" y="1695600"/>
            <a:chExt cx="721800" cy="441000"/>
          </a:xfrm>
        </p:grpSpPr>
        <p:sp>
          <p:nvSpPr>
            <p:cNvPr id="1690" name=""/>
            <p:cNvSpPr/>
            <p:nvPr/>
          </p:nvSpPr>
          <p:spPr>
            <a:xfrm>
              <a:off x="5021280" y="1695600"/>
              <a:ext cx="721800" cy="441000"/>
            </a:xfrm>
            <a:custGeom>
              <a:avLst/>
              <a:gdLst/>
              <a:ahLst/>
              <a:rect l="l" t="t" r="r" b="b"/>
              <a:pathLst>
                <a:path w="903" h="556">
                  <a:moveTo>
                    <a:pt x="43" y="0"/>
                  </a:moveTo>
                  <a:lnTo>
                    <a:pt x="452" y="21"/>
                  </a:lnTo>
                  <a:lnTo>
                    <a:pt x="825" y="28"/>
                  </a:lnTo>
                  <a:lnTo>
                    <a:pt x="828" y="57"/>
                  </a:lnTo>
                  <a:lnTo>
                    <a:pt x="846" y="79"/>
                  </a:lnTo>
                  <a:lnTo>
                    <a:pt x="846" y="89"/>
                  </a:lnTo>
                  <a:lnTo>
                    <a:pt x="817" y="107"/>
                  </a:lnTo>
                  <a:lnTo>
                    <a:pt x="842" y="140"/>
                  </a:lnTo>
                  <a:lnTo>
                    <a:pt x="832" y="172"/>
                  </a:lnTo>
                  <a:lnTo>
                    <a:pt x="839" y="193"/>
                  </a:lnTo>
                  <a:lnTo>
                    <a:pt x="860" y="269"/>
                  </a:lnTo>
                  <a:lnTo>
                    <a:pt x="871" y="287"/>
                  </a:lnTo>
                  <a:lnTo>
                    <a:pt x="878" y="319"/>
                  </a:lnTo>
                  <a:lnTo>
                    <a:pt x="868" y="323"/>
                  </a:lnTo>
                  <a:lnTo>
                    <a:pt x="857" y="351"/>
                  </a:lnTo>
                  <a:lnTo>
                    <a:pt x="875" y="373"/>
                  </a:lnTo>
                  <a:lnTo>
                    <a:pt x="875" y="405"/>
                  </a:lnTo>
                  <a:lnTo>
                    <a:pt x="864" y="416"/>
                  </a:lnTo>
                  <a:lnTo>
                    <a:pt x="875" y="430"/>
                  </a:lnTo>
                  <a:lnTo>
                    <a:pt x="860" y="448"/>
                  </a:lnTo>
                  <a:lnTo>
                    <a:pt x="868" y="466"/>
                  </a:lnTo>
                  <a:lnTo>
                    <a:pt x="893" y="491"/>
                  </a:lnTo>
                  <a:lnTo>
                    <a:pt x="903" y="552"/>
                  </a:lnTo>
                  <a:lnTo>
                    <a:pt x="624" y="556"/>
                  </a:lnTo>
                  <a:lnTo>
                    <a:pt x="384" y="548"/>
                  </a:lnTo>
                  <a:lnTo>
                    <a:pt x="107" y="538"/>
                  </a:lnTo>
                  <a:lnTo>
                    <a:pt x="0" y="527"/>
                  </a:lnTo>
                  <a:lnTo>
                    <a:pt x="43"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1" name=""/>
            <p:cNvSpPr/>
            <p:nvPr/>
          </p:nvSpPr>
          <p:spPr>
            <a:xfrm>
              <a:off x="5021280" y="1695600"/>
              <a:ext cx="721800" cy="441000"/>
            </a:xfrm>
            <a:custGeom>
              <a:avLst/>
              <a:gdLst/>
              <a:ahLst/>
              <a:rect l="l" t="t" r="r" b="b"/>
              <a:pathLst>
                <a:path w="903" h="556">
                  <a:moveTo>
                    <a:pt x="43" y="0"/>
                  </a:moveTo>
                  <a:lnTo>
                    <a:pt x="452" y="21"/>
                  </a:lnTo>
                  <a:lnTo>
                    <a:pt x="825" y="28"/>
                  </a:lnTo>
                  <a:lnTo>
                    <a:pt x="828" y="57"/>
                  </a:lnTo>
                  <a:lnTo>
                    <a:pt x="846" y="79"/>
                  </a:lnTo>
                  <a:lnTo>
                    <a:pt x="846" y="89"/>
                  </a:lnTo>
                  <a:lnTo>
                    <a:pt x="817" y="107"/>
                  </a:lnTo>
                  <a:lnTo>
                    <a:pt x="842" y="140"/>
                  </a:lnTo>
                  <a:lnTo>
                    <a:pt x="832" y="172"/>
                  </a:lnTo>
                  <a:lnTo>
                    <a:pt x="839" y="193"/>
                  </a:lnTo>
                  <a:lnTo>
                    <a:pt x="860" y="269"/>
                  </a:lnTo>
                  <a:lnTo>
                    <a:pt x="871" y="287"/>
                  </a:lnTo>
                  <a:lnTo>
                    <a:pt x="878" y="319"/>
                  </a:lnTo>
                  <a:lnTo>
                    <a:pt x="868" y="323"/>
                  </a:lnTo>
                  <a:lnTo>
                    <a:pt x="857" y="351"/>
                  </a:lnTo>
                  <a:lnTo>
                    <a:pt x="875" y="373"/>
                  </a:lnTo>
                  <a:lnTo>
                    <a:pt x="875" y="405"/>
                  </a:lnTo>
                  <a:lnTo>
                    <a:pt x="864" y="416"/>
                  </a:lnTo>
                  <a:lnTo>
                    <a:pt x="875" y="430"/>
                  </a:lnTo>
                  <a:lnTo>
                    <a:pt x="860" y="448"/>
                  </a:lnTo>
                  <a:lnTo>
                    <a:pt x="868" y="466"/>
                  </a:lnTo>
                  <a:lnTo>
                    <a:pt x="893" y="491"/>
                  </a:lnTo>
                  <a:lnTo>
                    <a:pt x="903" y="552"/>
                  </a:lnTo>
                  <a:lnTo>
                    <a:pt x="624" y="556"/>
                  </a:lnTo>
                  <a:lnTo>
                    <a:pt x="384" y="548"/>
                  </a:lnTo>
                  <a:lnTo>
                    <a:pt x="107" y="538"/>
                  </a:lnTo>
                  <a:lnTo>
                    <a:pt x="0" y="527"/>
                  </a:lnTo>
                  <a:lnTo>
                    <a:pt x="43"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692" name=""/>
          <p:cNvGrpSpPr/>
          <p:nvPr/>
        </p:nvGrpSpPr>
        <p:grpSpPr>
          <a:xfrm>
            <a:off x="3459240" y="3714840"/>
            <a:ext cx="3773160" cy="2408040"/>
            <a:chOff x="3459240" y="3714840"/>
            <a:chExt cx="3773160" cy="2408040"/>
          </a:xfrm>
        </p:grpSpPr>
        <p:sp>
          <p:nvSpPr>
            <p:cNvPr id="1693" name=""/>
            <p:cNvSpPr/>
            <p:nvPr/>
          </p:nvSpPr>
          <p:spPr>
            <a:xfrm>
              <a:off x="3459240" y="3714840"/>
              <a:ext cx="3773160" cy="2408040"/>
            </a:xfrm>
            <a:custGeom>
              <a:avLst/>
              <a:gdLst/>
              <a:ahLst/>
              <a:rect l="l" t="t" r="r" b="b"/>
              <a:pathLst>
                <a:path w="4732" h="3036">
                  <a:moveTo>
                    <a:pt x="0" y="0"/>
                  </a:moveTo>
                  <a:lnTo>
                    <a:pt x="349" y="34"/>
                  </a:lnTo>
                  <a:lnTo>
                    <a:pt x="338" y="63"/>
                  </a:lnTo>
                  <a:lnTo>
                    <a:pt x="821" y="379"/>
                  </a:lnTo>
                  <a:lnTo>
                    <a:pt x="1222" y="407"/>
                  </a:lnTo>
                  <a:lnTo>
                    <a:pt x="1238" y="350"/>
                  </a:lnTo>
                  <a:lnTo>
                    <a:pt x="1468" y="368"/>
                  </a:lnTo>
                  <a:lnTo>
                    <a:pt x="1509" y="402"/>
                  </a:lnTo>
                  <a:lnTo>
                    <a:pt x="1502" y="449"/>
                  </a:lnTo>
                  <a:lnTo>
                    <a:pt x="1543" y="459"/>
                  </a:lnTo>
                  <a:lnTo>
                    <a:pt x="1588" y="522"/>
                  </a:lnTo>
                  <a:lnTo>
                    <a:pt x="1611" y="522"/>
                  </a:lnTo>
                  <a:lnTo>
                    <a:pt x="1635" y="574"/>
                  </a:lnTo>
                  <a:lnTo>
                    <a:pt x="1692" y="585"/>
                  </a:lnTo>
                  <a:lnTo>
                    <a:pt x="1681" y="603"/>
                  </a:lnTo>
                  <a:lnTo>
                    <a:pt x="1697" y="660"/>
                  </a:lnTo>
                  <a:lnTo>
                    <a:pt x="1710" y="741"/>
                  </a:lnTo>
                  <a:lnTo>
                    <a:pt x="1749" y="780"/>
                  </a:lnTo>
                  <a:lnTo>
                    <a:pt x="1817" y="861"/>
                  </a:lnTo>
                  <a:lnTo>
                    <a:pt x="1853" y="856"/>
                  </a:lnTo>
                  <a:lnTo>
                    <a:pt x="1864" y="879"/>
                  </a:lnTo>
                  <a:lnTo>
                    <a:pt x="1927" y="913"/>
                  </a:lnTo>
                  <a:lnTo>
                    <a:pt x="1979" y="861"/>
                  </a:lnTo>
                  <a:lnTo>
                    <a:pt x="1973" y="809"/>
                  </a:lnTo>
                  <a:lnTo>
                    <a:pt x="1979" y="780"/>
                  </a:lnTo>
                  <a:lnTo>
                    <a:pt x="2031" y="780"/>
                  </a:lnTo>
                  <a:lnTo>
                    <a:pt x="2042" y="746"/>
                  </a:lnTo>
                  <a:lnTo>
                    <a:pt x="2065" y="746"/>
                  </a:lnTo>
                  <a:lnTo>
                    <a:pt x="2065" y="770"/>
                  </a:lnTo>
                  <a:lnTo>
                    <a:pt x="2187" y="780"/>
                  </a:lnTo>
                  <a:lnTo>
                    <a:pt x="2255" y="843"/>
                  </a:lnTo>
                  <a:lnTo>
                    <a:pt x="2300" y="936"/>
                  </a:lnTo>
                  <a:lnTo>
                    <a:pt x="2305" y="970"/>
                  </a:lnTo>
                  <a:lnTo>
                    <a:pt x="2375" y="1080"/>
                  </a:lnTo>
                  <a:lnTo>
                    <a:pt x="2398" y="1125"/>
                  </a:lnTo>
                  <a:lnTo>
                    <a:pt x="2456" y="1166"/>
                  </a:lnTo>
                  <a:lnTo>
                    <a:pt x="2466" y="1223"/>
                  </a:lnTo>
                  <a:lnTo>
                    <a:pt x="2484" y="1257"/>
                  </a:lnTo>
                  <a:lnTo>
                    <a:pt x="2477" y="1297"/>
                  </a:lnTo>
                  <a:lnTo>
                    <a:pt x="2518" y="1320"/>
                  </a:lnTo>
                  <a:lnTo>
                    <a:pt x="2513" y="1383"/>
                  </a:lnTo>
                  <a:lnTo>
                    <a:pt x="2558" y="1377"/>
                  </a:lnTo>
                  <a:lnTo>
                    <a:pt x="2592" y="1417"/>
                  </a:lnTo>
                  <a:lnTo>
                    <a:pt x="2621" y="1411"/>
                  </a:lnTo>
                  <a:lnTo>
                    <a:pt x="2673" y="1440"/>
                  </a:lnTo>
                  <a:lnTo>
                    <a:pt x="2701" y="1440"/>
                  </a:lnTo>
                  <a:lnTo>
                    <a:pt x="2735" y="1435"/>
                  </a:lnTo>
                  <a:lnTo>
                    <a:pt x="2764" y="1453"/>
                  </a:lnTo>
                  <a:lnTo>
                    <a:pt x="2805" y="1458"/>
                  </a:lnTo>
                  <a:lnTo>
                    <a:pt x="2787" y="1544"/>
                  </a:lnTo>
                  <a:lnTo>
                    <a:pt x="2805" y="1584"/>
                  </a:lnTo>
                  <a:lnTo>
                    <a:pt x="2805" y="1732"/>
                  </a:lnTo>
                  <a:lnTo>
                    <a:pt x="2811" y="1790"/>
                  </a:lnTo>
                  <a:lnTo>
                    <a:pt x="2886" y="1904"/>
                  </a:lnTo>
                  <a:lnTo>
                    <a:pt x="2936" y="1962"/>
                  </a:lnTo>
                  <a:lnTo>
                    <a:pt x="2988" y="2014"/>
                  </a:lnTo>
                  <a:lnTo>
                    <a:pt x="2983" y="2032"/>
                  </a:lnTo>
                  <a:lnTo>
                    <a:pt x="2915" y="1980"/>
                  </a:lnTo>
                  <a:lnTo>
                    <a:pt x="2891" y="1969"/>
                  </a:lnTo>
                  <a:lnTo>
                    <a:pt x="2886" y="1985"/>
                  </a:lnTo>
                  <a:lnTo>
                    <a:pt x="3029" y="2123"/>
                  </a:lnTo>
                  <a:lnTo>
                    <a:pt x="3194" y="2313"/>
                  </a:lnTo>
                  <a:lnTo>
                    <a:pt x="3235" y="2347"/>
                  </a:lnTo>
                  <a:lnTo>
                    <a:pt x="3270" y="2371"/>
                  </a:lnTo>
                  <a:lnTo>
                    <a:pt x="3338" y="2381"/>
                  </a:lnTo>
                  <a:lnTo>
                    <a:pt x="3395" y="2405"/>
                  </a:lnTo>
                  <a:lnTo>
                    <a:pt x="3452" y="2433"/>
                  </a:lnTo>
                  <a:lnTo>
                    <a:pt x="3556" y="2428"/>
                  </a:lnTo>
                  <a:lnTo>
                    <a:pt x="3648" y="2329"/>
                  </a:lnTo>
                  <a:lnTo>
                    <a:pt x="3791" y="2324"/>
                  </a:lnTo>
                  <a:lnTo>
                    <a:pt x="3854" y="2290"/>
                  </a:lnTo>
                  <a:lnTo>
                    <a:pt x="3877" y="2256"/>
                  </a:lnTo>
                  <a:lnTo>
                    <a:pt x="3958" y="2243"/>
                  </a:lnTo>
                  <a:lnTo>
                    <a:pt x="4049" y="2191"/>
                  </a:lnTo>
                  <a:lnTo>
                    <a:pt x="4078" y="2112"/>
                  </a:lnTo>
                  <a:lnTo>
                    <a:pt x="4096" y="1946"/>
                  </a:lnTo>
                  <a:lnTo>
                    <a:pt x="4119" y="1870"/>
                  </a:lnTo>
                  <a:lnTo>
                    <a:pt x="4164" y="1813"/>
                  </a:lnTo>
                  <a:lnTo>
                    <a:pt x="4221" y="1779"/>
                  </a:lnTo>
                  <a:lnTo>
                    <a:pt x="4383" y="1745"/>
                  </a:lnTo>
                  <a:lnTo>
                    <a:pt x="4417" y="1722"/>
                  </a:lnTo>
                  <a:lnTo>
                    <a:pt x="4560" y="1716"/>
                  </a:lnTo>
                  <a:lnTo>
                    <a:pt x="4646" y="1704"/>
                  </a:lnTo>
                  <a:lnTo>
                    <a:pt x="4686" y="1688"/>
                  </a:lnTo>
                  <a:lnTo>
                    <a:pt x="4709" y="1688"/>
                  </a:lnTo>
                  <a:lnTo>
                    <a:pt x="4727" y="1740"/>
                  </a:lnTo>
                  <a:lnTo>
                    <a:pt x="4732" y="1790"/>
                  </a:lnTo>
                  <a:lnTo>
                    <a:pt x="4693" y="1876"/>
                  </a:lnTo>
                  <a:lnTo>
                    <a:pt x="4664" y="1912"/>
                  </a:lnTo>
                  <a:lnTo>
                    <a:pt x="4664" y="1991"/>
                  </a:lnTo>
                  <a:lnTo>
                    <a:pt x="4623" y="2014"/>
                  </a:lnTo>
                  <a:lnTo>
                    <a:pt x="4657" y="2026"/>
                  </a:lnTo>
                  <a:lnTo>
                    <a:pt x="4680" y="2089"/>
                  </a:lnTo>
                  <a:lnTo>
                    <a:pt x="4657" y="2123"/>
                  </a:lnTo>
                  <a:lnTo>
                    <a:pt x="4641" y="2170"/>
                  </a:lnTo>
                  <a:lnTo>
                    <a:pt x="4641" y="2256"/>
                  </a:lnTo>
                  <a:lnTo>
                    <a:pt x="4636" y="2285"/>
                  </a:lnTo>
                  <a:lnTo>
                    <a:pt x="4607" y="2272"/>
                  </a:lnTo>
                  <a:lnTo>
                    <a:pt x="4594" y="2227"/>
                  </a:lnTo>
                  <a:lnTo>
                    <a:pt x="4555" y="2215"/>
                  </a:lnTo>
                  <a:lnTo>
                    <a:pt x="4526" y="2277"/>
                  </a:lnTo>
                  <a:lnTo>
                    <a:pt x="4422" y="2381"/>
                  </a:lnTo>
                  <a:lnTo>
                    <a:pt x="4383" y="2405"/>
                  </a:lnTo>
                  <a:lnTo>
                    <a:pt x="4125" y="2410"/>
                  </a:lnTo>
                  <a:lnTo>
                    <a:pt x="4119" y="2530"/>
                  </a:lnTo>
                  <a:lnTo>
                    <a:pt x="4062" y="2543"/>
                  </a:lnTo>
                  <a:lnTo>
                    <a:pt x="4125" y="2593"/>
                  </a:lnTo>
                  <a:lnTo>
                    <a:pt x="4193" y="2606"/>
                  </a:lnTo>
                  <a:lnTo>
                    <a:pt x="4256" y="2645"/>
                  </a:lnTo>
                  <a:lnTo>
                    <a:pt x="4273" y="2708"/>
                  </a:lnTo>
                  <a:lnTo>
                    <a:pt x="4250" y="2760"/>
                  </a:lnTo>
                  <a:lnTo>
                    <a:pt x="3947" y="2760"/>
                  </a:lnTo>
                  <a:lnTo>
                    <a:pt x="3940" y="2846"/>
                  </a:lnTo>
                  <a:lnTo>
                    <a:pt x="3958" y="2903"/>
                  </a:lnTo>
                  <a:lnTo>
                    <a:pt x="3976" y="2955"/>
                  </a:lnTo>
                  <a:lnTo>
                    <a:pt x="3940" y="3036"/>
                  </a:lnTo>
                  <a:lnTo>
                    <a:pt x="3791" y="2887"/>
                  </a:lnTo>
                  <a:lnTo>
                    <a:pt x="3734" y="2846"/>
                  </a:lnTo>
                  <a:lnTo>
                    <a:pt x="3660" y="2812"/>
                  </a:lnTo>
                  <a:lnTo>
                    <a:pt x="3608" y="2772"/>
                  </a:lnTo>
                  <a:lnTo>
                    <a:pt x="3590" y="2726"/>
                  </a:lnTo>
                  <a:lnTo>
                    <a:pt x="3517" y="2744"/>
                  </a:lnTo>
                  <a:lnTo>
                    <a:pt x="3504" y="2765"/>
                  </a:lnTo>
                  <a:lnTo>
                    <a:pt x="3465" y="2760"/>
                  </a:lnTo>
                  <a:lnTo>
                    <a:pt x="3460" y="2720"/>
                  </a:lnTo>
                  <a:lnTo>
                    <a:pt x="3424" y="2702"/>
                  </a:lnTo>
                  <a:lnTo>
                    <a:pt x="3402" y="2708"/>
                  </a:lnTo>
                  <a:lnTo>
                    <a:pt x="3384" y="2744"/>
                  </a:lnTo>
                  <a:lnTo>
                    <a:pt x="3418" y="2765"/>
                  </a:lnTo>
                  <a:lnTo>
                    <a:pt x="3374" y="2778"/>
                  </a:lnTo>
                  <a:lnTo>
                    <a:pt x="3304" y="2794"/>
                  </a:lnTo>
                  <a:lnTo>
                    <a:pt x="3201" y="2846"/>
                  </a:lnTo>
                  <a:lnTo>
                    <a:pt x="3149" y="2864"/>
                  </a:lnTo>
                  <a:lnTo>
                    <a:pt x="3080" y="2864"/>
                  </a:lnTo>
                  <a:lnTo>
                    <a:pt x="2988" y="2835"/>
                  </a:lnTo>
                  <a:lnTo>
                    <a:pt x="2897" y="2817"/>
                  </a:lnTo>
                  <a:lnTo>
                    <a:pt x="2771" y="2788"/>
                  </a:lnTo>
                  <a:lnTo>
                    <a:pt x="2735" y="2754"/>
                  </a:lnTo>
                  <a:lnTo>
                    <a:pt x="2639" y="2720"/>
                  </a:lnTo>
                  <a:lnTo>
                    <a:pt x="2547" y="2715"/>
                  </a:lnTo>
                  <a:lnTo>
                    <a:pt x="2506" y="2679"/>
                  </a:lnTo>
                  <a:lnTo>
                    <a:pt x="2375" y="2650"/>
                  </a:lnTo>
                  <a:lnTo>
                    <a:pt x="2266" y="2600"/>
                  </a:lnTo>
                  <a:lnTo>
                    <a:pt x="2146" y="2507"/>
                  </a:lnTo>
                  <a:lnTo>
                    <a:pt x="2047" y="2485"/>
                  </a:lnTo>
                  <a:lnTo>
                    <a:pt x="2018" y="2491"/>
                  </a:lnTo>
                  <a:lnTo>
                    <a:pt x="2002" y="2507"/>
                  </a:lnTo>
                  <a:lnTo>
                    <a:pt x="1961" y="2473"/>
                  </a:lnTo>
                  <a:lnTo>
                    <a:pt x="1882" y="2462"/>
                  </a:lnTo>
                  <a:lnTo>
                    <a:pt x="1835" y="2416"/>
                  </a:lnTo>
                  <a:lnTo>
                    <a:pt x="1767" y="2376"/>
                  </a:lnTo>
                  <a:lnTo>
                    <a:pt x="1687" y="2301"/>
                  </a:lnTo>
                  <a:lnTo>
                    <a:pt x="1640" y="2267"/>
                  </a:lnTo>
                  <a:lnTo>
                    <a:pt x="1588" y="2267"/>
                  </a:lnTo>
                  <a:lnTo>
                    <a:pt x="1554" y="2199"/>
                  </a:lnTo>
                  <a:lnTo>
                    <a:pt x="1520" y="2129"/>
                  </a:lnTo>
                  <a:lnTo>
                    <a:pt x="1514" y="2077"/>
                  </a:lnTo>
                  <a:lnTo>
                    <a:pt x="1572" y="2077"/>
                  </a:lnTo>
                  <a:lnTo>
                    <a:pt x="1577" y="2037"/>
                  </a:lnTo>
                  <a:lnTo>
                    <a:pt x="1566" y="2003"/>
                  </a:lnTo>
                  <a:lnTo>
                    <a:pt x="1549" y="1969"/>
                  </a:lnTo>
                  <a:lnTo>
                    <a:pt x="1566" y="1904"/>
                  </a:lnTo>
                  <a:lnTo>
                    <a:pt x="1543" y="1831"/>
                  </a:lnTo>
                  <a:lnTo>
                    <a:pt x="1514" y="1774"/>
                  </a:lnTo>
                  <a:lnTo>
                    <a:pt x="1497" y="1722"/>
                  </a:lnTo>
                  <a:lnTo>
                    <a:pt x="1400" y="1641"/>
                  </a:lnTo>
                  <a:lnTo>
                    <a:pt x="1319" y="1560"/>
                  </a:lnTo>
                  <a:lnTo>
                    <a:pt x="1285" y="1497"/>
                  </a:lnTo>
                  <a:lnTo>
                    <a:pt x="1267" y="1453"/>
                  </a:lnTo>
                  <a:lnTo>
                    <a:pt x="1176" y="1377"/>
                  </a:lnTo>
                  <a:lnTo>
                    <a:pt x="1129" y="1320"/>
                  </a:lnTo>
                  <a:lnTo>
                    <a:pt x="1066" y="1239"/>
                  </a:lnTo>
                  <a:lnTo>
                    <a:pt x="1021" y="1200"/>
                  </a:lnTo>
                  <a:lnTo>
                    <a:pt x="980" y="1194"/>
                  </a:lnTo>
                  <a:lnTo>
                    <a:pt x="957" y="1187"/>
                  </a:lnTo>
                  <a:lnTo>
                    <a:pt x="952" y="1171"/>
                  </a:lnTo>
                  <a:lnTo>
                    <a:pt x="1004" y="1137"/>
                  </a:lnTo>
                  <a:lnTo>
                    <a:pt x="1021" y="1073"/>
                  </a:lnTo>
                  <a:lnTo>
                    <a:pt x="935" y="1010"/>
                  </a:lnTo>
                  <a:lnTo>
                    <a:pt x="894" y="999"/>
                  </a:lnTo>
                  <a:lnTo>
                    <a:pt x="831" y="924"/>
                  </a:lnTo>
                  <a:lnTo>
                    <a:pt x="769" y="879"/>
                  </a:lnTo>
                  <a:lnTo>
                    <a:pt x="735" y="884"/>
                  </a:lnTo>
                  <a:lnTo>
                    <a:pt x="745" y="798"/>
                  </a:lnTo>
                  <a:lnTo>
                    <a:pt x="699" y="770"/>
                  </a:lnTo>
                  <a:lnTo>
                    <a:pt x="654" y="718"/>
                  </a:lnTo>
                  <a:lnTo>
                    <a:pt x="641" y="660"/>
                  </a:lnTo>
                  <a:lnTo>
                    <a:pt x="602" y="631"/>
                  </a:lnTo>
                  <a:lnTo>
                    <a:pt x="573" y="540"/>
                  </a:lnTo>
                  <a:lnTo>
                    <a:pt x="568" y="483"/>
                  </a:lnTo>
                  <a:lnTo>
                    <a:pt x="516" y="368"/>
                  </a:lnTo>
                  <a:lnTo>
                    <a:pt x="464" y="219"/>
                  </a:lnTo>
                  <a:lnTo>
                    <a:pt x="407" y="201"/>
                  </a:lnTo>
                  <a:lnTo>
                    <a:pt x="344" y="172"/>
                  </a:lnTo>
                  <a:lnTo>
                    <a:pt x="304" y="120"/>
                  </a:lnTo>
                  <a:lnTo>
                    <a:pt x="269" y="97"/>
                  </a:lnTo>
                  <a:lnTo>
                    <a:pt x="252" y="178"/>
                  </a:lnTo>
                  <a:lnTo>
                    <a:pt x="240" y="327"/>
                  </a:lnTo>
                  <a:lnTo>
                    <a:pt x="258" y="407"/>
                  </a:lnTo>
                  <a:lnTo>
                    <a:pt x="297" y="470"/>
                  </a:lnTo>
                  <a:lnTo>
                    <a:pt x="362" y="545"/>
                  </a:lnTo>
                  <a:lnTo>
                    <a:pt x="407" y="649"/>
                  </a:lnTo>
                  <a:lnTo>
                    <a:pt x="464" y="718"/>
                  </a:lnTo>
                  <a:lnTo>
                    <a:pt x="482" y="809"/>
                  </a:lnTo>
                  <a:lnTo>
                    <a:pt x="505" y="890"/>
                  </a:lnTo>
                  <a:lnTo>
                    <a:pt x="545" y="913"/>
                  </a:lnTo>
                  <a:lnTo>
                    <a:pt x="555" y="970"/>
                  </a:lnTo>
                  <a:lnTo>
                    <a:pt x="613" y="994"/>
                  </a:lnTo>
                  <a:lnTo>
                    <a:pt x="649" y="1038"/>
                  </a:lnTo>
                  <a:lnTo>
                    <a:pt x="654" y="1090"/>
                  </a:lnTo>
                  <a:lnTo>
                    <a:pt x="631" y="1137"/>
                  </a:lnTo>
                  <a:lnTo>
                    <a:pt x="636" y="1187"/>
                  </a:lnTo>
                  <a:lnTo>
                    <a:pt x="693" y="1229"/>
                  </a:lnTo>
                  <a:lnTo>
                    <a:pt x="735" y="1286"/>
                  </a:lnTo>
                  <a:lnTo>
                    <a:pt x="735" y="1359"/>
                  </a:lnTo>
                  <a:lnTo>
                    <a:pt x="722" y="1406"/>
                  </a:lnTo>
                  <a:lnTo>
                    <a:pt x="735" y="1458"/>
                  </a:lnTo>
                  <a:lnTo>
                    <a:pt x="831" y="1481"/>
                  </a:lnTo>
                  <a:lnTo>
                    <a:pt x="871" y="1487"/>
                  </a:lnTo>
                  <a:lnTo>
                    <a:pt x="912" y="1612"/>
                  </a:lnTo>
                  <a:lnTo>
                    <a:pt x="878" y="1625"/>
                  </a:lnTo>
                  <a:lnTo>
                    <a:pt x="871" y="1693"/>
                  </a:lnTo>
                  <a:lnTo>
                    <a:pt x="842" y="1711"/>
                  </a:lnTo>
                  <a:lnTo>
                    <a:pt x="826" y="1688"/>
                  </a:lnTo>
                  <a:lnTo>
                    <a:pt x="826" y="1646"/>
                  </a:lnTo>
                  <a:lnTo>
                    <a:pt x="785" y="1625"/>
                  </a:lnTo>
                  <a:lnTo>
                    <a:pt x="769" y="1567"/>
                  </a:lnTo>
                  <a:lnTo>
                    <a:pt x="688" y="1474"/>
                  </a:lnTo>
                  <a:lnTo>
                    <a:pt x="545" y="1349"/>
                  </a:lnTo>
                  <a:lnTo>
                    <a:pt x="534" y="1291"/>
                  </a:lnTo>
                  <a:lnTo>
                    <a:pt x="527" y="1148"/>
                  </a:lnTo>
                  <a:lnTo>
                    <a:pt x="441" y="1056"/>
                  </a:lnTo>
                  <a:lnTo>
                    <a:pt x="412" y="994"/>
                  </a:lnTo>
                  <a:lnTo>
                    <a:pt x="390" y="958"/>
                  </a:lnTo>
                  <a:lnTo>
                    <a:pt x="321" y="958"/>
                  </a:lnTo>
                  <a:lnTo>
                    <a:pt x="224" y="872"/>
                  </a:lnTo>
                  <a:lnTo>
                    <a:pt x="182" y="838"/>
                  </a:lnTo>
                  <a:lnTo>
                    <a:pt x="148" y="793"/>
                  </a:lnTo>
                  <a:lnTo>
                    <a:pt x="234" y="786"/>
                  </a:lnTo>
                  <a:lnTo>
                    <a:pt x="247" y="809"/>
                  </a:lnTo>
                  <a:lnTo>
                    <a:pt x="276" y="798"/>
                  </a:lnTo>
                  <a:lnTo>
                    <a:pt x="263" y="746"/>
                  </a:lnTo>
                  <a:lnTo>
                    <a:pt x="286" y="735"/>
                  </a:lnTo>
                  <a:lnTo>
                    <a:pt x="297" y="671"/>
                  </a:lnTo>
                  <a:lnTo>
                    <a:pt x="240" y="574"/>
                  </a:lnTo>
                  <a:lnTo>
                    <a:pt x="114" y="477"/>
                  </a:lnTo>
                  <a:lnTo>
                    <a:pt x="68" y="384"/>
                  </a:lnTo>
                  <a:lnTo>
                    <a:pt x="52" y="293"/>
                  </a:lnTo>
                  <a:lnTo>
                    <a:pt x="52" y="207"/>
                  </a:lnTo>
                  <a:lnTo>
                    <a:pt x="23" y="167"/>
                  </a:lnTo>
                  <a:lnTo>
                    <a:pt x="0" y="97"/>
                  </a:lnTo>
                  <a:lnTo>
                    <a:pt x="0"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4" name=""/>
            <p:cNvSpPr/>
            <p:nvPr/>
          </p:nvSpPr>
          <p:spPr>
            <a:xfrm>
              <a:off x="3459240" y="3714840"/>
              <a:ext cx="3773160" cy="2408040"/>
            </a:xfrm>
            <a:custGeom>
              <a:avLst/>
              <a:gdLst/>
              <a:ahLst/>
              <a:rect l="l" t="t" r="r" b="b"/>
              <a:pathLst>
                <a:path w="4732" h="3036">
                  <a:moveTo>
                    <a:pt x="0" y="0"/>
                  </a:moveTo>
                  <a:lnTo>
                    <a:pt x="349" y="34"/>
                  </a:lnTo>
                  <a:lnTo>
                    <a:pt x="338" y="63"/>
                  </a:lnTo>
                  <a:lnTo>
                    <a:pt x="821" y="379"/>
                  </a:lnTo>
                  <a:lnTo>
                    <a:pt x="1222" y="407"/>
                  </a:lnTo>
                  <a:lnTo>
                    <a:pt x="1238" y="350"/>
                  </a:lnTo>
                  <a:lnTo>
                    <a:pt x="1468" y="368"/>
                  </a:lnTo>
                  <a:lnTo>
                    <a:pt x="1509" y="402"/>
                  </a:lnTo>
                  <a:lnTo>
                    <a:pt x="1502" y="449"/>
                  </a:lnTo>
                  <a:lnTo>
                    <a:pt x="1543" y="459"/>
                  </a:lnTo>
                  <a:lnTo>
                    <a:pt x="1588" y="522"/>
                  </a:lnTo>
                  <a:lnTo>
                    <a:pt x="1611" y="522"/>
                  </a:lnTo>
                  <a:lnTo>
                    <a:pt x="1635" y="574"/>
                  </a:lnTo>
                  <a:lnTo>
                    <a:pt x="1692" y="585"/>
                  </a:lnTo>
                  <a:lnTo>
                    <a:pt x="1681" y="603"/>
                  </a:lnTo>
                  <a:lnTo>
                    <a:pt x="1697" y="660"/>
                  </a:lnTo>
                  <a:lnTo>
                    <a:pt x="1710" y="741"/>
                  </a:lnTo>
                  <a:lnTo>
                    <a:pt x="1749" y="780"/>
                  </a:lnTo>
                  <a:lnTo>
                    <a:pt x="1817" y="861"/>
                  </a:lnTo>
                  <a:lnTo>
                    <a:pt x="1853" y="856"/>
                  </a:lnTo>
                  <a:lnTo>
                    <a:pt x="1864" y="879"/>
                  </a:lnTo>
                  <a:lnTo>
                    <a:pt x="1927" y="913"/>
                  </a:lnTo>
                  <a:lnTo>
                    <a:pt x="1979" y="861"/>
                  </a:lnTo>
                  <a:lnTo>
                    <a:pt x="1973" y="809"/>
                  </a:lnTo>
                  <a:lnTo>
                    <a:pt x="1979" y="780"/>
                  </a:lnTo>
                  <a:lnTo>
                    <a:pt x="2031" y="780"/>
                  </a:lnTo>
                  <a:lnTo>
                    <a:pt x="2042" y="746"/>
                  </a:lnTo>
                  <a:lnTo>
                    <a:pt x="2065" y="746"/>
                  </a:lnTo>
                  <a:lnTo>
                    <a:pt x="2065" y="770"/>
                  </a:lnTo>
                  <a:lnTo>
                    <a:pt x="2187" y="780"/>
                  </a:lnTo>
                  <a:lnTo>
                    <a:pt x="2255" y="843"/>
                  </a:lnTo>
                  <a:lnTo>
                    <a:pt x="2300" y="936"/>
                  </a:lnTo>
                  <a:lnTo>
                    <a:pt x="2305" y="970"/>
                  </a:lnTo>
                  <a:lnTo>
                    <a:pt x="2375" y="1080"/>
                  </a:lnTo>
                  <a:lnTo>
                    <a:pt x="2398" y="1125"/>
                  </a:lnTo>
                  <a:lnTo>
                    <a:pt x="2456" y="1166"/>
                  </a:lnTo>
                  <a:lnTo>
                    <a:pt x="2466" y="1223"/>
                  </a:lnTo>
                  <a:lnTo>
                    <a:pt x="2484" y="1257"/>
                  </a:lnTo>
                  <a:lnTo>
                    <a:pt x="2477" y="1297"/>
                  </a:lnTo>
                  <a:lnTo>
                    <a:pt x="2518" y="1320"/>
                  </a:lnTo>
                  <a:lnTo>
                    <a:pt x="2513" y="1383"/>
                  </a:lnTo>
                  <a:lnTo>
                    <a:pt x="2558" y="1377"/>
                  </a:lnTo>
                  <a:lnTo>
                    <a:pt x="2592" y="1417"/>
                  </a:lnTo>
                  <a:lnTo>
                    <a:pt x="2621" y="1411"/>
                  </a:lnTo>
                  <a:lnTo>
                    <a:pt x="2673" y="1440"/>
                  </a:lnTo>
                  <a:lnTo>
                    <a:pt x="2701" y="1440"/>
                  </a:lnTo>
                  <a:lnTo>
                    <a:pt x="2735" y="1435"/>
                  </a:lnTo>
                  <a:lnTo>
                    <a:pt x="2764" y="1453"/>
                  </a:lnTo>
                  <a:lnTo>
                    <a:pt x="2805" y="1458"/>
                  </a:lnTo>
                  <a:lnTo>
                    <a:pt x="2787" y="1544"/>
                  </a:lnTo>
                  <a:lnTo>
                    <a:pt x="2805" y="1584"/>
                  </a:lnTo>
                  <a:lnTo>
                    <a:pt x="2805" y="1732"/>
                  </a:lnTo>
                  <a:lnTo>
                    <a:pt x="2811" y="1790"/>
                  </a:lnTo>
                  <a:lnTo>
                    <a:pt x="2886" y="1904"/>
                  </a:lnTo>
                  <a:lnTo>
                    <a:pt x="2936" y="1962"/>
                  </a:lnTo>
                  <a:lnTo>
                    <a:pt x="2988" y="2014"/>
                  </a:lnTo>
                  <a:lnTo>
                    <a:pt x="2983" y="2032"/>
                  </a:lnTo>
                  <a:lnTo>
                    <a:pt x="2915" y="1980"/>
                  </a:lnTo>
                  <a:lnTo>
                    <a:pt x="2891" y="1969"/>
                  </a:lnTo>
                  <a:lnTo>
                    <a:pt x="2886" y="1985"/>
                  </a:lnTo>
                  <a:lnTo>
                    <a:pt x="3029" y="2123"/>
                  </a:lnTo>
                  <a:lnTo>
                    <a:pt x="3194" y="2313"/>
                  </a:lnTo>
                  <a:lnTo>
                    <a:pt x="3235" y="2347"/>
                  </a:lnTo>
                  <a:lnTo>
                    <a:pt x="3270" y="2371"/>
                  </a:lnTo>
                  <a:lnTo>
                    <a:pt x="3338" y="2381"/>
                  </a:lnTo>
                  <a:lnTo>
                    <a:pt x="3395" y="2405"/>
                  </a:lnTo>
                  <a:lnTo>
                    <a:pt x="3452" y="2433"/>
                  </a:lnTo>
                  <a:lnTo>
                    <a:pt x="3556" y="2428"/>
                  </a:lnTo>
                  <a:lnTo>
                    <a:pt x="3648" y="2329"/>
                  </a:lnTo>
                  <a:lnTo>
                    <a:pt x="3791" y="2324"/>
                  </a:lnTo>
                  <a:lnTo>
                    <a:pt x="3854" y="2290"/>
                  </a:lnTo>
                  <a:lnTo>
                    <a:pt x="3877" y="2256"/>
                  </a:lnTo>
                  <a:lnTo>
                    <a:pt x="3958" y="2243"/>
                  </a:lnTo>
                  <a:lnTo>
                    <a:pt x="4049" y="2191"/>
                  </a:lnTo>
                  <a:lnTo>
                    <a:pt x="4078" y="2112"/>
                  </a:lnTo>
                  <a:lnTo>
                    <a:pt x="4096" y="1946"/>
                  </a:lnTo>
                  <a:lnTo>
                    <a:pt x="4119" y="1870"/>
                  </a:lnTo>
                  <a:lnTo>
                    <a:pt x="4164" y="1813"/>
                  </a:lnTo>
                  <a:lnTo>
                    <a:pt x="4221" y="1779"/>
                  </a:lnTo>
                  <a:lnTo>
                    <a:pt x="4383" y="1745"/>
                  </a:lnTo>
                  <a:lnTo>
                    <a:pt x="4417" y="1722"/>
                  </a:lnTo>
                  <a:lnTo>
                    <a:pt x="4560" y="1716"/>
                  </a:lnTo>
                  <a:lnTo>
                    <a:pt x="4646" y="1704"/>
                  </a:lnTo>
                  <a:lnTo>
                    <a:pt x="4686" y="1688"/>
                  </a:lnTo>
                  <a:lnTo>
                    <a:pt x="4709" y="1688"/>
                  </a:lnTo>
                  <a:lnTo>
                    <a:pt x="4727" y="1740"/>
                  </a:lnTo>
                  <a:lnTo>
                    <a:pt x="4732" y="1790"/>
                  </a:lnTo>
                  <a:lnTo>
                    <a:pt x="4693" y="1876"/>
                  </a:lnTo>
                  <a:lnTo>
                    <a:pt x="4664" y="1912"/>
                  </a:lnTo>
                  <a:lnTo>
                    <a:pt x="4664" y="1991"/>
                  </a:lnTo>
                  <a:lnTo>
                    <a:pt x="4623" y="2014"/>
                  </a:lnTo>
                  <a:lnTo>
                    <a:pt x="4657" y="2026"/>
                  </a:lnTo>
                  <a:lnTo>
                    <a:pt x="4680" y="2089"/>
                  </a:lnTo>
                  <a:lnTo>
                    <a:pt x="4657" y="2123"/>
                  </a:lnTo>
                  <a:lnTo>
                    <a:pt x="4641" y="2170"/>
                  </a:lnTo>
                  <a:lnTo>
                    <a:pt x="4641" y="2256"/>
                  </a:lnTo>
                  <a:lnTo>
                    <a:pt x="4636" y="2285"/>
                  </a:lnTo>
                  <a:lnTo>
                    <a:pt x="4607" y="2272"/>
                  </a:lnTo>
                  <a:lnTo>
                    <a:pt x="4594" y="2227"/>
                  </a:lnTo>
                  <a:lnTo>
                    <a:pt x="4555" y="2215"/>
                  </a:lnTo>
                  <a:lnTo>
                    <a:pt x="4526" y="2277"/>
                  </a:lnTo>
                  <a:lnTo>
                    <a:pt x="4422" y="2381"/>
                  </a:lnTo>
                  <a:lnTo>
                    <a:pt x="4383" y="2405"/>
                  </a:lnTo>
                  <a:lnTo>
                    <a:pt x="4125" y="2410"/>
                  </a:lnTo>
                  <a:lnTo>
                    <a:pt x="4119" y="2530"/>
                  </a:lnTo>
                  <a:lnTo>
                    <a:pt x="4062" y="2543"/>
                  </a:lnTo>
                  <a:lnTo>
                    <a:pt x="4125" y="2593"/>
                  </a:lnTo>
                  <a:lnTo>
                    <a:pt x="4193" y="2606"/>
                  </a:lnTo>
                  <a:lnTo>
                    <a:pt x="4256" y="2645"/>
                  </a:lnTo>
                  <a:lnTo>
                    <a:pt x="4273" y="2708"/>
                  </a:lnTo>
                  <a:lnTo>
                    <a:pt x="4250" y="2760"/>
                  </a:lnTo>
                  <a:lnTo>
                    <a:pt x="3947" y="2760"/>
                  </a:lnTo>
                  <a:lnTo>
                    <a:pt x="3940" y="2846"/>
                  </a:lnTo>
                  <a:lnTo>
                    <a:pt x="3958" y="2903"/>
                  </a:lnTo>
                  <a:lnTo>
                    <a:pt x="3976" y="2955"/>
                  </a:lnTo>
                  <a:lnTo>
                    <a:pt x="3940" y="3036"/>
                  </a:lnTo>
                  <a:lnTo>
                    <a:pt x="3791" y="2887"/>
                  </a:lnTo>
                  <a:lnTo>
                    <a:pt x="3734" y="2846"/>
                  </a:lnTo>
                  <a:lnTo>
                    <a:pt x="3660" y="2812"/>
                  </a:lnTo>
                  <a:lnTo>
                    <a:pt x="3608" y="2772"/>
                  </a:lnTo>
                  <a:lnTo>
                    <a:pt x="3590" y="2726"/>
                  </a:lnTo>
                  <a:lnTo>
                    <a:pt x="3517" y="2744"/>
                  </a:lnTo>
                  <a:lnTo>
                    <a:pt x="3504" y="2765"/>
                  </a:lnTo>
                  <a:lnTo>
                    <a:pt x="3465" y="2760"/>
                  </a:lnTo>
                  <a:lnTo>
                    <a:pt x="3460" y="2720"/>
                  </a:lnTo>
                  <a:lnTo>
                    <a:pt x="3424" y="2702"/>
                  </a:lnTo>
                  <a:lnTo>
                    <a:pt x="3402" y="2708"/>
                  </a:lnTo>
                  <a:lnTo>
                    <a:pt x="3384" y="2744"/>
                  </a:lnTo>
                  <a:lnTo>
                    <a:pt x="3418" y="2765"/>
                  </a:lnTo>
                  <a:lnTo>
                    <a:pt x="3374" y="2778"/>
                  </a:lnTo>
                  <a:lnTo>
                    <a:pt x="3304" y="2794"/>
                  </a:lnTo>
                  <a:lnTo>
                    <a:pt x="3201" y="2846"/>
                  </a:lnTo>
                  <a:lnTo>
                    <a:pt x="3149" y="2864"/>
                  </a:lnTo>
                  <a:lnTo>
                    <a:pt x="3080" y="2864"/>
                  </a:lnTo>
                  <a:lnTo>
                    <a:pt x="2988" y="2835"/>
                  </a:lnTo>
                  <a:lnTo>
                    <a:pt x="2897" y="2817"/>
                  </a:lnTo>
                  <a:lnTo>
                    <a:pt x="2771" y="2788"/>
                  </a:lnTo>
                  <a:lnTo>
                    <a:pt x="2735" y="2754"/>
                  </a:lnTo>
                  <a:lnTo>
                    <a:pt x="2639" y="2720"/>
                  </a:lnTo>
                  <a:lnTo>
                    <a:pt x="2547" y="2715"/>
                  </a:lnTo>
                  <a:lnTo>
                    <a:pt x="2506" y="2679"/>
                  </a:lnTo>
                  <a:lnTo>
                    <a:pt x="2375" y="2650"/>
                  </a:lnTo>
                  <a:lnTo>
                    <a:pt x="2266" y="2600"/>
                  </a:lnTo>
                  <a:lnTo>
                    <a:pt x="2146" y="2507"/>
                  </a:lnTo>
                  <a:lnTo>
                    <a:pt x="2047" y="2485"/>
                  </a:lnTo>
                  <a:lnTo>
                    <a:pt x="2018" y="2491"/>
                  </a:lnTo>
                  <a:lnTo>
                    <a:pt x="2002" y="2507"/>
                  </a:lnTo>
                  <a:lnTo>
                    <a:pt x="1961" y="2473"/>
                  </a:lnTo>
                  <a:lnTo>
                    <a:pt x="1882" y="2462"/>
                  </a:lnTo>
                  <a:lnTo>
                    <a:pt x="1835" y="2416"/>
                  </a:lnTo>
                  <a:lnTo>
                    <a:pt x="1767" y="2376"/>
                  </a:lnTo>
                  <a:lnTo>
                    <a:pt x="1687" y="2301"/>
                  </a:lnTo>
                  <a:lnTo>
                    <a:pt x="1640" y="2267"/>
                  </a:lnTo>
                  <a:lnTo>
                    <a:pt x="1588" y="2267"/>
                  </a:lnTo>
                  <a:lnTo>
                    <a:pt x="1554" y="2199"/>
                  </a:lnTo>
                  <a:lnTo>
                    <a:pt x="1520" y="2129"/>
                  </a:lnTo>
                  <a:lnTo>
                    <a:pt x="1514" y="2077"/>
                  </a:lnTo>
                  <a:lnTo>
                    <a:pt x="1572" y="2077"/>
                  </a:lnTo>
                  <a:lnTo>
                    <a:pt x="1577" y="2037"/>
                  </a:lnTo>
                  <a:lnTo>
                    <a:pt x="1566" y="2003"/>
                  </a:lnTo>
                  <a:lnTo>
                    <a:pt x="1549" y="1969"/>
                  </a:lnTo>
                  <a:lnTo>
                    <a:pt x="1566" y="1904"/>
                  </a:lnTo>
                  <a:lnTo>
                    <a:pt x="1543" y="1831"/>
                  </a:lnTo>
                  <a:lnTo>
                    <a:pt x="1514" y="1774"/>
                  </a:lnTo>
                  <a:lnTo>
                    <a:pt x="1497" y="1722"/>
                  </a:lnTo>
                  <a:lnTo>
                    <a:pt x="1400" y="1641"/>
                  </a:lnTo>
                  <a:lnTo>
                    <a:pt x="1319" y="1560"/>
                  </a:lnTo>
                  <a:lnTo>
                    <a:pt x="1285" y="1497"/>
                  </a:lnTo>
                  <a:lnTo>
                    <a:pt x="1267" y="1453"/>
                  </a:lnTo>
                  <a:lnTo>
                    <a:pt x="1176" y="1377"/>
                  </a:lnTo>
                  <a:lnTo>
                    <a:pt x="1129" y="1320"/>
                  </a:lnTo>
                  <a:lnTo>
                    <a:pt x="1066" y="1239"/>
                  </a:lnTo>
                  <a:lnTo>
                    <a:pt x="1021" y="1200"/>
                  </a:lnTo>
                  <a:lnTo>
                    <a:pt x="980" y="1194"/>
                  </a:lnTo>
                  <a:lnTo>
                    <a:pt x="957" y="1187"/>
                  </a:lnTo>
                  <a:lnTo>
                    <a:pt x="952" y="1171"/>
                  </a:lnTo>
                  <a:lnTo>
                    <a:pt x="1004" y="1137"/>
                  </a:lnTo>
                  <a:lnTo>
                    <a:pt x="1021" y="1073"/>
                  </a:lnTo>
                  <a:lnTo>
                    <a:pt x="935" y="1010"/>
                  </a:lnTo>
                  <a:lnTo>
                    <a:pt x="894" y="999"/>
                  </a:lnTo>
                  <a:lnTo>
                    <a:pt x="831" y="924"/>
                  </a:lnTo>
                  <a:lnTo>
                    <a:pt x="769" y="879"/>
                  </a:lnTo>
                  <a:lnTo>
                    <a:pt x="735" y="884"/>
                  </a:lnTo>
                  <a:lnTo>
                    <a:pt x="745" y="798"/>
                  </a:lnTo>
                  <a:lnTo>
                    <a:pt x="699" y="770"/>
                  </a:lnTo>
                  <a:lnTo>
                    <a:pt x="654" y="718"/>
                  </a:lnTo>
                  <a:lnTo>
                    <a:pt x="641" y="660"/>
                  </a:lnTo>
                  <a:lnTo>
                    <a:pt x="602" y="631"/>
                  </a:lnTo>
                  <a:lnTo>
                    <a:pt x="573" y="540"/>
                  </a:lnTo>
                  <a:lnTo>
                    <a:pt x="568" y="483"/>
                  </a:lnTo>
                  <a:lnTo>
                    <a:pt x="516" y="368"/>
                  </a:lnTo>
                  <a:lnTo>
                    <a:pt x="464" y="219"/>
                  </a:lnTo>
                  <a:lnTo>
                    <a:pt x="407" y="201"/>
                  </a:lnTo>
                  <a:lnTo>
                    <a:pt x="344" y="172"/>
                  </a:lnTo>
                  <a:lnTo>
                    <a:pt x="304" y="120"/>
                  </a:lnTo>
                  <a:lnTo>
                    <a:pt x="269" y="97"/>
                  </a:lnTo>
                  <a:lnTo>
                    <a:pt x="252" y="178"/>
                  </a:lnTo>
                  <a:lnTo>
                    <a:pt x="240" y="327"/>
                  </a:lnTo>
                  <a:lnTo>
                    <a:pt x="258" y="407"/>
                  </a:lnTo>
                  <a:lnTo>
                    <a:pt x="297" y="470"/>
                  </a:lnTo>
                  <a:lnTo>
                    <a:pt x="362" y="545"/>
                  </a:lnTo>
                  <a:lnTo>
                    <a:pt x="407" y="649"/>
                  </a:lnTo>
                  <a:lnTo>
                    <a:pt x="464" y="718"/>
                  </a:lnTo>
                  <a:lnTo>
                    <a:pt x="482" y="809"/>
                  </a:lnTo>
                  <a:lnTo>
                    <a:pt x="505" y="890"/>
                  </a:lnTo>
                  <a:lnTo>
                    <a:pt x="545" y="913"/>
                  </a:lnTo>
                  <a:lnTo>
                    <a:pt x="555" y="970"/>
                  </a:lnTo>
                  <a:lnTo>
                    <a:pt x="613" y="994"/>
                  </a:lnTo>
                  <a:lnTo>
                    <a:pt x="649" y="1038"/>
                  </a:lnTo>
                  <a:lnTo>
                    <a:pt x="654" y="1090"/>
                  </a:lnTo>
                  <a:lnTo>
                    <a:pt x="631" y="1137"/>
                  </a:lnTo>
                  <a:lnTo>
                    <a:pt x="636" y="1187"/>
                  </a:lnTo>
                  <a:lnTo>
                    <a:pt x="693" y="1229"/>
                  </a:lnTo>
                  <a:lnTo>
                    <a:pt x="735" y="1286"/>
                  </a:lnTo>
                  <a:lnTo>
                    <a:pt x="735" y="1359"/>
                  </a:lnTo>
                  <a:lnTo>
                    <a:pt x="722" y="1406"/>
                  </a:lnTo>
                  <a:lnTo>
                    <a:pt x="735" y="1458"/>
                  </a:lnTo>
                  <a:lnTo>
                    <a:pt x="831" y="1481"/>
                  </a:lnTo>
                  <a:lnTo>
                    <a:pt x="871" y="1487"/>
                  </a:lnTo>
                  <a:lnTo>
                    <a:pt x="912" y="1612"/>
                  </a:lnTo>
                  <a:lnTo>
                    <a:pt x="878" y="1625"/>
                  </a:lnTo>
                  <a:lnTo>
                    <a:pt x="871" y="1693"/>
                  </a:lnTo>
                  <a:lnTo>
                    <a:pt x="842" y="1711"/>
                  </a:lnTo>
                  <a:lnTo>
                    <a:pt x="826" y="1688"/>
                  </a:lnTo>
                  <a:lnTo>
                    <a:pt x="826" y="1646"/>
                  </a:lnTo>
                  <a:lnTo>
                    <a:pt x="785" y="1625"/>
                  </a:lnTo>
                  <a:lnTo>
                    <a:pt x="769" y="1567"/>
                  </a:lnTo>
                  <a:lnTo>
                    <a:pt x="688" y="1474"/>
                  </a:lnTo>
                  <a:lnTo>
                    <a:pt x="545" y="1349"/>
                  </a:lnTo>
                  <a:lnTo>
                    <a:pt x="534" y="1291"/>
                  </a:lnTo>
                  <a:lnTo>
                    <a:pt x="527" y="1148"/>
                  </a:lnTo>
                  <a:lnTo>
                    <a:pt x="441" y="1056"/>
                  </a:lnTo>
                  <a:lnTo>
                    <a:pt x="412" y="994"/>
                  </a:lnTo>
                  <a:lnTo>
                    <a:pt x="390" y="958"/>
                  </a:lnTo>
                  <a:lnTo>
                    <a:pt x="321" y="958"/>
                  </a:lnTo>
                  <a:lnTo>
                    <a:pt x="224" y="872"/>
                  </a:lnTo>
                  <a:lnTo>
                    <a:pt x="182" y="838"/>
                  </a:lnTo>
                  <a:lnTo>
                    <a:pt x="148" y="793"/>
                  </a:lnTo>
                  <a:lnTo>
                    <a:pt x="234" y="786"/>
                  </a:lnTo>
                  <a:lnTo>
                    <a:pt x="247" y="809"/>
                  </a:lnTo>
                  <a:lnTo>
                    <a:pt x="276" y="798"/>
                  </a:lnTo>
                  <a:lnTo>
                    <a:pt x="263" y="746"/>
                  </a:lnTo>
                  <a:lnTo>
                    <a:pt x="286" y="735"/>
                  </a:lnTo>
                  <a:lnTo>
                    <a:pt x="297" y="671"/>
                  </a:lnTo>
                  <a:lnTo>
                    <a:pt x="240" y="574"/>
                  </a:lnTo>
                  <a:lnTo>
                    <a:pt x="114" y="477"/>
                  </a:lnTo>
                  <a:lnTo>
                    <a:pt x="68" y="384"/>
                  </a:lnTo>
                  <a:lnTo>
                    <a:pt x="52" y="293"/>
                  </a:lnTo>
                  <a:lnTo>
                    <a:pt x="52" y="207"/>
                  </a:lnTo>
                  <a:lnTo>
                    <a:pt x="23" y="167"/>
                  </a:lnTo>
                  <a:lnTo>
                    <a:pt x="0" y="97"/>
                  </a:lnTo>
                  <a:lnTo>
                    <a:pt x="0"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695" name=""/>
          <p:cNvGrpSpPr/>
          <p:nvPr/>
        </p:nvGrpSpPr>
        <p:grpSpPr>
          <a:xfrm>
            <a:off x="6799320" y="4046400"/>
            <a:ext cx="995040" cy="752400"/>
            <a:chOff x="6799320" y="4046400"/>
            <a:chExt cx="995040" cy="752400"/>
          </a:xfrm>
        </p:grpSpPr>
        <p:sp>
          <p:nvSpPr>
            <p:cNvPr id="1696" name=""/>
            <p:cNvSpPr/>
            <p:nvPr/>
          </p:nvSpPr>
          <p:spPr>
            <a:xfrm>
              <a:off x="6799320" y="4046400"/>
              <a:ext cx="995040" cy="752400"/>
            </a:xfrm>
            <a:custGeom>
              <a:avLst/>
              <a:gdLst/>
              <a:ahLst/>
              <a:rect l="l" t="t" r="r" b="b"/>
              <a:pathLst>
                <a:path w="1248" h="947">
                  <a:moveTo>
                    <a:pt x="54" y="190"/>
                  </a:moveTo>
                  <a:lnTo>
                    <a:pt x="76" y="194"/>
                  </a:lnTo>
                  <a:lnTo>
                    <a:pt x="83" y="176"/>
                  </a:lnTo>
                  <a:lnTo>
                    <a:pt x="104" y="204"/>
                  </a:lnTo>
                  <a:lnTo>
                    <a:pt x="122" y="176"/>
                  </a:lnTo>
                  <a:lnTo>
                    <a:pt x="133" y="161"/>
                  </a:lnTo>
                  <a:lnTo>
                    <a:pt x="162" y="176"/>
                  </a:lnTo>
                  <a:lnTo>
                    <a:pt x="173" y="168"/>
                  </a:lnTo>
                  <a:lnTo>
                    <a:pt x="173" y="150"/>
                  </a:lnTo>
                  <a:lnTo>
                    <a:pt x="187" y="154"/>
                  </a:lnTo>
                  <a:lnTo>
                    <a:pt x="198" y="194"/>
                  </a:lnTo>
                  <a:lnTo>
                    <a:pt x="266" y="201"/>
                  </a:lnTo>
                  <a:lnTo>
                    <a:pt x="302" y="179"/>
                  </a:lnTo>
                  <a:lnTo>
                    <a:pt x="323" y="194"/>
                  </a:lnTo>
                  <a:lnTo>
                    <a:pt x="320" y="237"/>
                  </a:lnTo>
                  <a:lnTo>
                    <a:pt x="348" y="240"/>
                  </a:lnTo>
                  <a:lnTo>
                    <a:pt x="366" y="283"/>
                  </a:lnTo>
                  <a:lnTo>
                    <a:pt x="395" y="283"/>
                  </a:lnTo>
                  <a:lnTo>
                    <a:pt x="416" y="258"/>
                  </a:lnTo>
                  <a:lnTo>
                    <a:pt x="438" y="251"/>
                  </a:lnTo>
                  <a:lnTo>
                    <a:pt x="470" y="254"/>
                  </a:lnTo>
                  <a:lnTo>
                    <a:pt x="495" y="237"/>
                  </a:lnTo>
                  <a:lnTo>
                    <a:pt x="499" y="204"/>
                  </a:lnTo>
                  <a:lnTo>
                    <a:pt x="513" y="179"/>
                  </a:lnTo>
                  <a:lnTo>
                    <a:pt x="538" y="172"/>
                  </a:lnTo>
                  <a:lnTo>
                    <a:pt x="578" y="179"/>
                  </a:lnTo>
                  <a:lnTo>
                    <a:pt x="606" y="204"/>
                  </a:lnTo>
                  <a:lnTo>
                    <a:pt x="606" y="233"/>
                  </a:lnTo>
                  <a:lnTo>
                    <a:pt x="642" y="240"/>
                  </a:lnTo>
                  <a:lnTo>
                    <a:pt x="696" y="269"/>
                  </a:lnTo>
                  <a:lnTo>
                    <a:pt x="700" y="305"/>
                  </a:lnTo>
                  <a:lnTo>
                    <a:pt x="750" y="315"/>
                  </a:lnTo>
                  <a:lnTo>
                    <a:pt x="778" y="351"/>
                  </a:lnTo>
                  <a:lnTo>
                    <a:pt x="786" y="405"/>
                  </a:lnTo>
                  <a:lnTo>
                    <a:pt x="775" y="412"/>
                  </a:lnTo>
                  <a:lnTo>
                    <a:pt x="761" y="423"/>
                  </a:lnTo>
                  <a:lnTo>
                    <a:pt x="761" y="452"/>
                  </a:lnTo>
                  <a:lnTo>
                    <a:pt x="778" y="484"/>
                  </a:lnTo>
                  <a:lnTo>
                    <a:pt x="778" y="513"/>
                  </a:lnTo>
                  <a:lnTo>
                    <a:pt x="789" y="549"/>
                  </a:lnTo>
                  <a:lnTo>
                    <a:pt x="814" y="523"/>
                  </a:lnTo>
                  <a:lnTo>
                    <a:pt x="843" y="513"/>
                  </a:lnTo>
                  <a:lnTo>
                    <a:pt x="807" y="584"/>
                  </a:lnTo>
                  <a:lnTo>
                    <a:pt x="821" y="610"/>
                  </a:lnTo>
                  <a:lnTo>
                    <a:pt x="836" y="624"/>
                  </a:lnTo>
                  <a:lnTo>
                    <a:pt x="861" y="663"/>
                  </a:lnTo>
                  <a:lnTo>
                    <a:pt x="900" y="678"/>
                  </a:lnTo>
                  <a:lnTo>
                    <a:pt x="904" y="656"/>
                  </a:lnTo>
                  <a:lnTo>
                    <a:pt x="925" y="663"/>
                  </a:lnTo>
                  <a:lnTo>
                    <a:pt x="915" y="699"/>
                  </a:lnTo>
                  <a:lnTo>
                    <a:pt x="911" y="735"/>
                  </a:lnTo>
                  <a:lnTo>
                    <a:pt x="940" y="746"/>
                  </a:lnTo>
                  <a:lnTo>
                    <a:pt x="969" y="782"/>
                  </a:lnTo>
                  <a:lnTo>
                    <a:pt x="965" y="814"/>
                  </a:lnTo>
                  <a:lnTo>
                    <a:pt x="979" y="825"/>
                  </a:lnTo>
                  <a:lnTo>
                    <a:pt x="1037" y="825"/>
                  </a:lnTo>
                  <a:lnTo>
                    <a:pt x="1058" y="843"/>
                  </a:lnTo>
                  <a:lnTo>
                    <a:pt x="1055" y="861"/>
                  </a:lnTo>
                  <a:lnTo>
                    <a:pt x="1083" y="857"/>
                  </a:lnTo>
                  <a:lnTo>
                    <a:pt x="1083" y="886"/>
                  </a:lnTo>
                  <a:lnTo>
                    <a:pt x="1105" y="914"/>
                  </a:lnTo>
                  <a:lnTo>
                    <a:pt x="1098" y="943"/>
                  </a:lnTo>
                  <a:lnTo>
                    <a:pt x="1137" y="947"/>
                  </a:lnTo>
                  <a:lnTo>
                    <a:pt x="1155" y="929"/>
                  </a:lnTo>
                  <a:lnTo>
                    <a:pt x="1219" y="932"/>
                  </a:lnTo>
                  <a:lnTo>
                    <a:pt x="1248" y="904"/>
                  </a:lnTo>
                  <a:lnTo>
                    <a:pt x="1227" y="843"/>
                  </a:lnTo>
                  <a:lnTo>
                    <a:pt x="1245" y="828"/>
                  </a:lnTo>
                  <a:lnTo>
                    <a:pt x="1241" y="660"/>
                  </a:lnTo>
                  <a:lnTo>
                    <a:pt x="1234" y="627"/>
                  </a:lnTo>
                  <a:lnTo>
                    <a:pt x="1180" y="559"/>
                  </a:lnTo>
                  <a:lnTo>
                    <a:pt x="1169" y="534"/>
                  </a:lnTo>
                  <a:lnTo>
                    <a:pt x="1155" y="498"/>
                  </a:lnTo>
                  <a:lnTo>
                    <a:pt x="1105" y="419"/>
                  </a:lnTo>
                  <a:lnTo>
                    <a:pt x="1090" y="355"/>
                  </a:lnTo>
                  <a:lnTo>
                    <a:pt x="1080" y="326"/>
                  </a:lnTo>
                  <a:lnTo>
                    <a:pt x="1058" y="319"/>
                  </a:lnTo>
                  <a:lnTo>
                    <a:pt x="1033" y="258"/>
                  </a:lnTo>
                  <a:lnTo>
                    <a:pt x="994" y="204"/>
                  </a:lnTo>
                  <a:lnTo>
                    <a:pt x="951" y="147"/>
                  </a:lnTo>
                  <a:lnTo>
                    <a:pt x="929" y="97"/>
                  </a:lnTo>
                  <a:lnTo>
                    <a:pt x="897" y="93"/>
                  </a:lnTo>
                  <a:lnTo>
                    <a:pt x="918" y="64"/>
                  </a:lnTo>
                  <a:lnTo>
                    <a:pt x="897" y="21"/>
                  </a:lnTo>
                  <a:lnTo>
                    <a:pt x="865" y="14"/>
                  </a:lnTo>
                  <a:lnTo>
                    <a:pt x="839" y="0"/>
                  </a:lnTo>
                  <a:lnTo>
                    <a:pt x="814" y="32"/>
                  </a:lnTo>
                  <a:lnTo>
                    <a:pt x="832" y="57"/>
                  </a:lnTo>
                  <a:lnTo>
                    <a:pt x="832" y="93"/>
                  </a:lnTo>
                  <a:lnTo>
                    <a:pt x="789" y="61"/>
                  </a:lnTo>
                  <a:lnTo>
                    <a:pt x="606" y="68"/>
                  </a:lnTo>
                  <a:lnTo>
                    <a:pt x="398" y="75"/>
                  </a:lnTo>
                  <a:lnTo>
                    <a:pt x="377" y="29"/>
                  </a:lnTo>
                  <a:lnTo>
                    <a:pt x="147" y="61"/>
                  </a:lnTo>
                  <a:lnTo>
                    <a:pt x="43" y="75"/>
                  </a:lnTo>
                  <a:lnTo>
                    <a:pt x="11" y="86"/>
                  </a:lnTo>
                  <a:lnTo>
                    <a:pt x="0" y="111"/>
                  </a:lnTo>
                  <a:lnTo>
                    <a:pt x="22" y="133"/>
                  </a:lnTo>
                  <a:lnTo>
                    <a:pt x="58" y="133"/>
                  </a:lnTo>
                  <a:lnTo>
                    <a:pt x="36" y="154"/>
                  </a:lnTo>
                  <a:lnTo>
                    <a:pt x="54" y="19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7" name=""/>
            <p:cNvSpPr/>
            <p:nvPr/>
          </p:nvSpPr>
          <p:spPr>
            <a:xfrm>
              <a:off x="6799320" y="4046400"/>
              <a:ext cx="995040" cy="752400"/>
            </a:xfrm>
            <a:custGeom>
              <a:avLst/>
              <a:gdLst/>
              <a:ahLst/>
              <a:rect l="l" t="t" r="r" b="b"/>
              <a:pathLst>
                <a:path w="1248" h="947">
                  <a:moveTo>
                    <a:pt x="54" y="190"/>
                  </a:moveTo>
                  <a:lnTo>
                    <a:pt x="76" y="194"/>
                  </a:lnTo>
                  <a:lnTo>
                    <a:pt x="83" y="176"/>
                  </a:lnTo>
                  <a:lnTo>
                    <a:pt x="104" y="204"/>
                  </a:lnTo>
                  <a:lnTo>
                    <a:pt x="122" y="176"/>
                  </a:lnTo>
                  <a:lnTo>
                    <a:pt x="133" y="161"/>
                  </a:lnTo>
                  <a:lnTo>
                    <a:pt x="162" y="176"/>
                  </a:lnTo>
                  <a:lnTo>
                    <a:pt x="173" y="168"/>
                  </a:lnTo>
                  <a:lnTo>
                    <a:pt x="173" y="150"/>
                  </a:lnTo>
                  <a:lnTo>
                    <a:pt x="187" y="154"/>
                  </a:lnTo>
                  <a:lnTo>
                    <a:pt x="198" y="194"/>
                  </a:lnTo>
                  <a:lnTo>
                    <a:pt x="266" y="201"/>
                  </a:lnTo>
                  <a:lnTo>
                    <a:pt x="302" y="179"/>
                  </a:lnTo>
                  <a:lnTo>
                    <a:pt x="323" y="194"/>
                  </a:lnTo>
                  <a:lnTo>
                    <a:pt x="320" y="237"/>
                  </a:lnTo>
                  <a:lnTo>
                    <a:pt x="348" y="240"/>
                  </a:lnTo>
                  <a:lnTo>
                    <a:pt x="366" y="283"/>
                  </a:lnTo>
                  <a:lnTo>
                    <a:pt x="395" y="283"/>
                  </a:lnTo>
                  <a:lnTo>
                    <a:pt x="416" y="258"/>
                  </a:lnTo>
                  <a:lnTo>
                    <a:pt x="438" y="251"/>
                  </a:lnTo>
                  <a:lnTo>
                    <a:pt x="470" y="254"/>
                  </a:lnTo>
                  <a:lnTo>
                    <a:pt x="495" y="237"/>
                  </a:lnTo>
                  <a:lnTo>
                    <a:pt x="499" y="204"/>
                  </a:lnTo>
                  <a:lnTo>
                    <a:pt x="513" y="179"/>
                  </a:lnTo>
                  <a:lnTo>
                    <a:pt x="538" y="172"/>
                  </a:lnTo>
                  <a:lnTo>
                    <a:pt x="578" y="179"/>
                  </a:lnTo>
                  <a:lnTo>
                    <a:pt x="606" y="204"/>
                  </a:lnTo>
                  <a:lnTo>
                    <a:pt x="606" y="233"/>
                  </a:lnTo>
                  <a:lnTo>
                    <a:pt x="642" y="240"/>
                  </a:lnTo>
                  <a:lnTo>
                    <a:pt x="696" y="269"/>
                  </a:lnTo>
                  <a:lnTo>
                    <a:pt x="700" y="305"/>
                  </a:lnTo>
                  <a:lnTo>
                    <a:pt x="750" y="315"/>
                  </a:lnTo>
                  <a:lnTo>
                    <a:pt x="778" y="351"/>
                  </a:lnTo>
                  <a:lnTo>
                    <a:pt x="786" y="405"/>
                  </a:lnTo>
                  <a:lnTo>
                    <a:pt x="775" y="412"/>
                  </a:lnTo>
                  <a:lnTo>
                    <a:pt x="761" y="423"/>
                  </a:lnTo>
                  <a:lnTo>
                    <a:pt x="761" y="452"/>
                  </a:lnTo>
                  <a:lnTo>
                    <a:pt x="778" y="484"/>
                  </a:lnTo>
                  <a:lnTo>
                    <a:pt x="778" y="513"/>
                  </a:lnTo>
                  <a:lnTo>
                    <a:pt x="789" y="549"/>
                  </a:lnTo>
                  <a:lnTo>
                    <a:pt x="814" y="523"/>
                  </a:lnTo>
                  <a:lnTo>
                    <a:pt x="843" y="513"/>
                  </a:lnTo>
                  <a:lnTo>
                    <a:pt x="807" y="584"/>
                  </a:lnTo>
                  <a:lnTo>
                    <a:pt x="821" y="610"/>
                  </a:lnTo>
                  <a:lnTo>
                    <a:pt x="836" y="624"/>
                  </a:lnTo>
                  <a:lnTo>
                    <a:pt x="861" y="663"/>
                  </a:lnTo>
                  <a:lnTo>
                    <a:pt x="900" y="678"/>
                  </a:lnTo>
                  <a:lnTo>
                    <a:pt x="904" y="656"/>
                  </a:lnTo>
                  <a:lnTo>
                    <a:pt x="925" y="663"/>
                  </a:lnTo>
                  <a:lnTo>
                    <a:pt x="915" y="699"/>
                  </a:lnTo>
                  <a:lnTo>
                    <a:pt x="911" y="735"/>
                  </a:lnTo>
                  <a:lnTo>
                    <a:pt x="940" y="746"/>
                  </a:lnTo>
                  <a:lnTo>
                    <a:pt x="969" y="782"/>
                  </a:lnTo>
                  <a:lnTo>
                    <a:pt x="965" y="814"/>
                  </a:lnTo>
                  <a:lnTo>
                    <a:pt x="979" y="825"/>
                  </a:lnTo>
                  <a:lnTo>
                    <a:pt x="1037" y="825"/>
                  </a:lnTo>
                  <a:lnTo>
                    <a:pt x="1058" y="843"/>
                  </a:lnTo>
                  <a:lnTo>
                    <a:pt x="1055" y="861"/>
                  </a:lnTo>
                  <a:lnTo>
                    <a:pt x="1083" y="857"/>
                  </a:lnTo>
                  <a:lnTo>
                    <a:pt x="1083" y="886"/>
                  </a:lnTo>
                  <a:lnTo>
                    <a:pt x="1105" y="914"/>
                  </a:lnTo>
                  <a:lnTo>
                    <a:pt x="1098" y="943"/>
                  </a:lnTo>
                  <a:lnTo>
                    <a:pt x="1137" y="947"/>
                  </a:lnTo>
                  <a:lnTo>
                    <a:pt x="1155" y="929"/>
                  </a:lnTo>
                  <a:lnTo>
                    <a:pt x="1219" y="932"/>
                  </a:lnTo>
                  <a:lnTo>
                    <a:pt x="1248" y="904"/>
                  </a:lnTo>
                  <a:lnTo>
                    <a:pt x="1227" y="843"/>
                  </a:lnTo>
                  <a:lnTo>
                    <a:pt x="1245" y="828"/>
                  </a:lnTo>
                  <a:lnTo>
                    <a:pt x="1241" y="660"/>
                  </a:lnTo>
                  <a:lnTo>
                    <a:pt x="1234" y="627"/>
                  </a:lnTo>
                  <a:lnTo>
                    <a:pt x="1180" y="559"/>
                  </a:lnTo>
                  <a:lnTo>
                    <a:pt x="1169" y="534"/>
                  </a:lnTo>
                  <a:lnTo>
                    <a:pt x="1155" y="498"/>
                  </a:lnTo>
                  <a:lnTo>
                    <a:pt x="1105" y="419"/>
                  </a:lnTo>
                  <a:lnTo>
                    <a:pt x="1090" y="355"/>
                  </a:lnTo>
                  <a:lnTo>
                    <a:pt x="1080" y="326"/>
                  </a:lnTo>
                  <a:lnTo>
                    <a:pt x="1058" y="319"/>
                  </a:lnTo>
                  <a:lnTo>
                    <a:pt x="1033" y="258"/>
                  </a:lnTo>
                  <a:lnTo>
                    <a:pt x="994" y="204"/>
                  </a:lnTo>
                  <a:lnTo>
                    <a:pt x="951" y="147"/>
                  </a:lnTo>
                  <a:lnTo>
                    <a:pt x="929" y="97"/>
                  </a:lnTo>
                  <a:lnTo>
                    <a:pt x="897" y="93"/>
                  </a:lnTo>
                  <a:lnTo>
                    <a:pt x="918" y="64"/>
                  </a:lnTo>
                  <a:lnTo>
                    <a:pt x="897" y="21"/>
                  </a:lnTo>
                  <a:lnTo>
                    <a:pt x="865" y="14"/>
                  </a:lnTo>
                  <a:lnTo>
                    <a:pt x="839" y="0"/>
                  </a:lnTo>
                  <a:lnTo>
                    <a:pt x="814" y="32"/>
                  </a:lnTo>
                  <a:lnTo>
                    <a:pt x="832" y="57"/>
                  </a:lnTo>
                  <a:lnTo>
                    <a:pt x="832" y="93"/>
                  </a:lnTo>
                  <a:lnTo>
                    <a:pt x="789" y="61"/>
                  </a:lnTo>
                  <a:lnTo>
                    <a:pt x="606" y="68"/>
                  </a:lnTo>
                  <a:lnTo>
                    <a:pt x="398" y="75"/>
                  </a:lnTo>
                  <a:lnTo>
                    <a:pt x="377" y="29"/>
                  </a:lnTo>
                  <a:lnTo>
                    <a:pt x="147" y="61"/>
                  </a:lnTo>
                  <a:lnTo>
                    <a:pt x="43" y="75"/>
                  </a:lnTo>
                  <a:lnTo>
                    <a:pt x="11" y="86"/>
                  </a:lnTo>
                  <a:lnTo>
                    <a:pt x="0" y="111"/>
                  </a:lnTo>
                  <a:lnTo>
                    <a:pt x="22" y="133"/>
                  </a:lnTo>
                  <a:lnTo>
                    <a:pt x="58" y="133"/>
                  </a:lnTo>
                  <a:lnTo>
                    <a:pt x="36" y="154"/>
                  </a:lnTo>
                  <a:lnTo>
                    <a:pt x="54" y="19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698" name=""/>
          <p:cNvGrpSpPr/>
          <p:nvPr/>
        </p:nvGrpSpPr>
        <p:grpSpPr>
          <a:xfrm>
            <a:off x="5861160" y="1095480"/>
            <a:ext cx="2015280" cy="1492200"/>
            <a:chOff x="5861160" y="1095480"/>
            <a:chExt cx="2015280" cy="1492200"/>
          </a:xfrm>
        </p:grpSpPr>
        <p:grpSp>
          <p:nvGrpSpPr>
            <p:cNvPr id="1699" name=""/>
            <p:cNvGrpSpPr/>
            <p:nvPr/>
          </p:nvGrpSpPr>
          <p:grpSpPr>
            <a:xfrm>
              <a:off x="5861160" y="1095480"/>
              <a:ext cx="2015280" cy="1492200"/>
              <a:chOff x="5861160" y="1095480"/>
              <a:chExt cx="2015280" cy="1492200"/>
            </a:xfrm>
          </p:grpSpPr>
          <p:sp>
            <p:nvSpPr>
              <p:cNvPr id="1700" name=""/>
              <p:cNvSpPr/>
              <p:nvPr/>
            </p:nvSpPr>
            <p:spPr>
              <a:xfrm>
                <a:off x="5861160" y="1095480"/>
                <a:ext cx="2015280" cy="1492200"/>
              </a:xfrm>
              <a:custGeom>
                <a:avLst/>
                <a:gdLst/>
                <a:ahLst/>
                <a:rect l="l" t="t" r="r" b="b"/>
                <a:pathLst>
                  <a:path w="2528" h="1879">
                    <a:moveTo>
                      <a:pt x="320" y="0"/>
                    </a:moveTo>
                    <a:lnTo>
                      <a:pt x="54" y="208"/>
                    </a:lnTo>
                    <a:lnTo>
                      <a:pt x="0" y="721"/>
                    </a:lnTo>
                    <a:lnTo>
                      <a:pt x="40" y="717"/>
                    </a:lnTo>
                    <a:lnTo>
                      <a:pt x="40" y="746"/>
                    </a:lnTo>
                    <a:lnTo>
                      <a:pt x="51" y="757"/>
                    </a:lnTo>
                    <a:lnTo>
                      <a:pt x="43" y="796"/>
                    </a:lnTo>
                    <a:lnTo>
                      <a:pt x="61" y="811"/>
                    </a:lnTo>
                    <a:lnTo>
                      <a:pt x="69" y="846"/>
                    </a:lnTo>
                    <a:lnTo>
                      <a:pt x="137" y="857"/>
                    </a:lnTo>
                    <a:lnTo>
                      <a:pt x="158" y="886"/>
                    </a:lnTo>
                    <a:lnTo>
                      <a:pt x="183" y="879"/>
                    </a:lnTo>
                    <a:lnTo>
                      <a:pt x="201" y="846"/>
                    </a:lnTo>
                    <a:lnTo>
                      <a:pt x="298" y="857"/>
                    </a:lnTo>
                    <a:lnTo>
                      <a:pt x="298" y="897"/>
                    </a:lnTo>
                    <a:lnTo>
                      <a:pt x="320" y="900"/>
                    </a:lnTo>
                    <a:lnTo>
                      <a:pt x="323" y="886"/>
                    </a:lnTo>
                    <a:lnTo>
                      <a:pt x="355" y="886"/>
                    </a:lnTo>
                    <a:lnTo>
                      <a:pt x="395" y="936"/>
                    </a:lnTo>
                    <a:lnTo>
                      <a:pt x="445" y="936"/>
                    </a:lnTo>
                    <a:lnTo>
                      <a:pt x="488" y="936"/>
                    </a:lnTo>
                    <a:lnTo>
                      <a:pt x="477" y="904"/>
                    </a:lnTo>
                    <a:lnTo>
                      <a:pt x="506" y="889"/>
                    </a:lnTo>
                    <a:lnTo>
                      <a:pt x="527" y="911"/>
                    </a:lnTo>
                    <a:lnTo>
                      <a:pt x="578" y="911"/>
                    </a:lnTo>
                    <a:lnTo>
                      <a:pt x="639" y="936"/>
                    </a:lnTo>
                    <a:lnTo>
                      <a:pt x="707" y="889"/>
                    </a:lnTo>
                    <a:lnTo>
                      <a:pt x="692" y="846"/>
                    </a:lnTo>
                    <a:lnTo>
                      <a:pt x="750" y="843"/>
                    </a:lnTo>
                    <a:lnTo>
                      <a:pt x="750" y="807"/>
                    </a:lnTo>
                    <a:lnTo>
                      <a:pt x="761" y="800"/>
                    </a:lnTo>
                    <a:lnTo>
                      <a:pt x="796" y="814"/>
                    </a:lnTo>
                    <a:lnTo>
                      <a:pt x="800" y="796"/>
                    </a:lnTo>
                    <a:lnTo>
                      <a:pt x="786" y="753"/>
                    </a:lnTo>
                    <a:lnTo>
                      <a:pt x="804" y="753"/>
                    </a:lnTo>
                    <a:lnTo>
                      <a:pt x="832" y="768"/>
                    </a:lnTo>
                    <a:lnTo>
                      <a:pt x="893" y="778"/>
                    </a:lnTo>
                    <a:lnTo>
                      <a:pt x="925" y="768"/>
                    </a:lnTo>
                    <a:lnTo>
                      <a:pt x="943" y="757"/>
                    </a:lnTo>
                    <a:lnTo>
                      <a:pt x="1019" y="775"/>
                    </a:lnTo>
                    <a:lnTo>
                      <a:pt x="1029" y="825"/>
                    </a:lnTo>
                    <a:lnTo>
                      <a:pt x="1058" y="861"/>
                    </a:lnTo>
                    <a:lnTo>
                      <a:pt x="1058" y="893"/>
                    </a:lnTo>
                    <a:lnTo>
                      <a:pt x="1151" y="893"/>
                    </a:lnTo>
                    <a:lnTo>
                      <a:pt x="1166" y="875"/>
                    </a:lnTo>
                    <a:lnTo>
                      <a:pt x="1194" y="879"/>
                    </a:lnTo>
                    <a:lnTo>
                      <a:pt x="1198" y="915"/>
                    </a:lnTo>
                    <a:lnTo>
                      <a:pt x="1191" y="936"/>
                    </a:lnTo>
                    <a:lnTo>
                      <a:pt x="1212" y="961"/>
                    </a:lnTo>
                    <a:lnTo>
                      <a:pt x="1227" y="983"/>
                    </a:lnTo>
                    <a:lnTo>
                      <a:pt x="1245" y="983"/>
                    </a:lnTo>
                    <a:lnTo>
                      <a:pt x="1252" y="993"/>
                    </a:lnTo>
                    <a:lnTo>
                      <a:pt x="1234" y="1015"/>
                    </a:lnTo>
                    <a:lnTo>
                      <a:pt x="1230" y="1054"/>
                    </a:lnTo>
                    <a:lnTo>
                      <a:pt x="1259" y="1044"/>
                    </a:lnTo>
                    <a:lnTo>
                      <a:pt x="1266" y="1062"/>
                    </a:lnTo>
                    <a:lnTo>
                      <a:pt x="1252" y="1072"/>
                    </a:lnTo>
                    <a:lnTo>
                      <a:pt x="1252" y="1094"/>
                    </a:lnTo>
                    <a:lnTo>
                      <a:pt x="1266" y="1097"/>
                    </a:lnTo>
                    <a:lnTo>
                      <a:pt x="1273" y="1119"/>
                    </a:lnTo>
                    <a:lnTo>
                      <a:pt x="1424" y="1133"/>
                    </a:lnTo>
                    <a:lnTo>
                      <a:pt x="1506" y="1123"/>
                    </a:lnTo>
                    <a:lnTo>
                      <a:pt x="1513" y="1141"/>
                    </a:lnTo>
                    <a:lnTo>
                      <a:pt x="1553" y="1141"/>
                    </a:lnTo>
                    <a:lnTo>
                      <a:pt x="1571" y="1158"/>
                    </a:lnTo>
                    <a:lnTo>
                      <a:pt x="1610" y="1126"/>
                    </a:lnTo>
                    <a:lnTo>
                      <a:pt x="1628" y="1148"/>
                    </a:lnTo>
                    <a:lnTo>
                      <a:pt x="1675" y="1151"/>
                    </a:lnTo>
                    <a:lnTo>
                      <a:pt x="1682" y="1166"/>
                    </a:lnTo>
                    <a:lnTo>
                      <a:pt x="1703" y="1155"/>
                    </a:lnTo>
                    <a:lnTo>
                      <a:pt x="1725" y="1148"/>
                    </a:lnTo>
                    <a:lnTo>
                      <a:pt x="1764" y="1198"/>
                    </a:lnTo>
                    <a:lnTo>
                      <a:pt x="1761" y="1216"/>
                    </a:lnTo>
                    <a:lnTo>
                      <a:pt x="1786" y="1216"/>
                    </a:lnTo>
                    <a:lnTo>
                      <a:pt x="1782" y="1248"/>
                    </a:lnTo>
                    <a:lnTo>
                      <a:pt x="1818" y="1244"/>
                    </a:lnTo>
                    <a:lnTo>
                      <a:pt x="1822" y="1273"/>
                    </a:lnTo>
                    <a:lnTo>
                      <a:pt x="1865" y="1305"/>
                    </a:lnTo>
                    <a:lnTo>
                      <a:pt x="1879" y="1331"/>
                    </a:lnTo>
                    <a:lnTo>
                      <a:pt x="1858" y="1338"/>
                    </a:lnTo>
                    <a:lnTo>
                      <a:pt x="1822" y="1327"/>
                    </a:lnTo>
                    <a:lnTo>
                      <a:pt x="1847" y="1348"/>
                    </a:lnTo>
                    <a:lnTo>
                      <a:pt x="1840" y="1377"/>
                    </a:lnTo>
                    <a:lnTo>
                      <a:pt x="1822" y="1388"/>
                    </a:lnTo>
                    <a:lnTo>
                      <a:pt x="1800" y="1370"/>
                    </a:lnTo>
                    <a:lnTo>
                      <a:pt x="1775" y="1363"/>
                    </a:lnTo>
                    <a:lnTo>
                      <a:pt x="1764" y="1366"/>
                    </a:lnTo>
                    <a:lnTo>
                      <a:pt x="1750" y="1388"/>
                    </a:lnTo>
                    <a:lnTo>
                      <a:pt x="1718" y="1359"/>
                    </a:lnTo>
                    <a:lnTo>
                      <a:pt x="1729" y="1341"/>
                    </a:lnTo>
                    <a:lnTo>
                      <a:pt x="1721" y="1327"/>
                    </a:lnTo>
                    <a:lnTo>
                      <a:pt x="1693" y="1334"/>
                    </a:lnTo>
                    <a:lnTo>
                      <a:pt x="1686" y="1323"/>
                    </a:lnTo>
                    <a:lnTo>
                      <a:pt x="1682" y="1305"/>
                    </a:lnTo>
                    <a:lnTo>
                      <a:pt x="1668" y="1295"/>
                    </a:lnTo>
                    <a:lnTo>
                      <a:pt x="1625" y="1302"/>
                    </a:lnTo>
                    <a:lnTo>
                      <a:pt x="1639" y="1327"/>
                    </a:lnTo>
                    <a:lnTo>
                      <a:pt x="1664" y="1345"/>
                    </a:lnTo>
                    <a:lnTo>
                      <a:pt x="1689" y="1348"/>
                    </a:lnTo>
                    <a:lnTo>
                      <a:pt x="1689" y="1392"/>
                    </a:lnTo>
                    <a:lnTo>
                      <a:pt x="1678" y="1417"/>
                    </a:lnTo>
                    <a:lnTo>
                      <a:pt x="1675" y="1452"/>
                    </a:lnTo>
                    <a:lnTo>
                      <a:pt x="1657" y="1467"/>
                    </a:lnTo>
                    <a:lnTo>
                      <a:pt x="1664" y="1521"/>
                    </a:lnTo>
                    <a:lnTo>
                      <a:pt x="1689" y="1539"/>
                    </a:lnTo>
                    <a:lnTo>
                      <a:pt x="1675" y="1549"/>
                    </a:lnTo>
                    <a:lnTo>
                      <a:pt x="1675" y="1610"/>
                    </a:lnTo>
                    <a:lnTo>
                      <a:pt x="1657" y="1632"/>
                    </a:lnTo>
                    <a:lnTo>
                      <a:pt x="1664" y="1657"/>
                    </a:lnTo>
                    <a:lnTo>
                      <a:pt x="1614" y="1671"/>
                    </a:lnTo>
                    <a:lnTo>
                      <a:pt x="1564" y="1811"/>
                    </a:lnTo>
                    <a:lnTo>
                      <a:pt x="1531" y="1811"/>
                    </a:lnTo>
                    <a:lnTo>
                      <a:pt x="1553" y="1854"/>
                    </a:lnTo>
                    <a:lnTo>
                      <a:pt x="1567" y="1879"/>
                    </a:lnTo>
                    <a:lnTo>
                      <a:pt x="1574" y="1843"/>
                    </a:lnTo>
                    <a:lnTo>
                      <a:pt x="1639" y="1861"/>
                    </a:lnTo>
                    <a:lnTo>
                      <a:pt x="1635" y="1833"/>
                    </a:lnTo>
                    <a:lnTo>
                      <a:pt x="1657" y="1836"/>
                    </a:lnTo>
                    <a:lnTo>
                      <a:pt x="1678" y="1800"/>
                    </a:lnTo>
                    <a:lnTo>
                      <a:pt x="1671" y="1779"/>
                    </a:lnTo>
                    <a:lnTo>
                      <a:pt x="1707" y="1772"/>
                    </a:lnTo>
                    <a:lnTo>
                      <a:pt x="1732" y="1718"/>
                    </a:lnTo>
                    <a:lnTo>
                      <a:pt x="1786" y="1721"/>
                    </a:lnTo>
                    <a:lnTo>
                      <a:pt x="1829" y="1714"/>
                    </a:lnTo>
                    <a:lnTo>
                      <a:pt x="1876" y="1711"/>
                    </a:lnTo>
                    <a:lnTo>
                      <a:pt x="1883" y="1675"/>
                    </a:lnTo>
                    <a:lnTo>
                      <a:pt x="1908" y="1657"/>
                    </a:lnTo>
                    <a:lnTo>
                      <a:pt x="1944" y="1639"/>
                    </a:lnTo>
                    <a:lnTo>
                      <a:pt x="1958" y="1625"/>
                    </a:lnTo>
                    <a:lnTo>
                      <a:pt x="1980" y="1639"/>
                    </a:lnTo>
                    <a:lnTo>
                      <a:pt x="2012" y="1603"/>
                    </a:lnTo>
                    <a:lnTo>
                      <a:pt x="2001" y="1585"/>
                    </a:lnTo>
                    <a:lnTo>
                      <a:pt x="1972" y="1582"/>
                    </a:lnTo>
                    <a:lnTo>
                      <a:pt x="1947" y="1585"/>
                    </a:lnTo>
                    <a:lnTo>
                      <a:pt x="1933" y="1600"/>
                    </a:lnTo>
                    <a:lnTo>
                      <a:pt x="1904" y="1596"/>
                    </a:lnTo>
                    <a:lnTo>
                      <a:pt x="1919" y="1574"/>
                    </a:lnTo>
                    <a:lnTo>
                      <a:pt x="1922" y="1521"/>
                    </a:lnTo>
                    <a:lnTo>
                      <a:pt x="1944" y="1513"/>
                    </a:lnTo>
                    <a:lnTo>
                      <a:pt x="1976" y="1463"/>
                    </a:lnTo>
                    <a:lnTo>
                      <a:pt x="2012" y="1460"/>
                    </a:lnTo>
                    <a:lnTo>
                      <a:pt x="2048" y="1435"/>
                    </a:lnTo>
                    <a:lnTo>
                      <a:pt x="2094" y="1427"/>
                    </a:lnTo>
                    <a:lnTo>
                      <a:pt x="2109" y="1406"/>
                    </a:lnTo>
                    <a:lnTo>
                      <a:pt x="2145" y="1406"/>
                    </a:lnTo>
                    <a:lnTo>
                      <a:pt x="2162" y="1377"/>
                    </a:lnTo>
                    <a:lnTo>
                      <a:pt x="2177" y="1377"/>
                    </a:lnTo>
                    <a:lnTo>
                      <a:pt x="2173" y="1406"/>
                    </a:lnTo>
                    <a:lnTo>
                      <a:pt x="2231" y="1402"/>
                    </a:lnTo>
                    <a:lnTo>
                      <a:pt x="2231" y="1388"/>
                    </a:lnTo>
                    <a:lnTo>
                      <a:pt x="2220" y="1374"/>
                    </a:lnTo>
                    <a:lnTo>
                      <a:pt x="2248" y="1352"/>
                    </a:lnTo>
                    <a:lnTo>
                      <a:pt x="2284" y="1331"/>
                    </a:lnTo>
                    <a:lnTo>
                      <a:pt x="2309" y="1327"/>
                    </a:lnTo>
                    <a:lnTo>
                      <a:pt x="2306" y="1302"/>
                    </a:lnTo>
                    <a:lnTo>
                      <a:pt x="2338" y="1273"/>
                    </a:lnTo>
                    <a:lnTo>
                      <a:pt x="2370" y="1255"/>
                    </a:lnTo>
                    <a:lnTo>
                      <a:pt x="2370" y="1201"/>
                    </a:lnTo>
                    <a:lnTo>
                      <a:pt x="2403" y="1176"/>
                    </a:lnTo>
                    <a:lnTo>
                      <a:pt x="2467" y="1141"/>
                    </a:lnTo>
                    <a:lnTo>
                      <a:pt x="2528" y="1119"/>
                    </a:lnTo>
                    <a:lnTo>
                      <a:pt x="2471" y="1108"/>
                    </a:lnTo>
                    <a:lnTo>
                      <a:pt x="2428" y="1105"/>
                    </a:lnTo>
                    <a:lnTo>
                      <a:pt x="2395" y="1083"/>
                    </a:lnTo>
                    <a:lnTo>
                      <a:pt x="2399" y="1058"/>
                    </a:lnTo>
                    <a:lnTo>
                      <a:pt x="2403" y="1040"/>
                    </a:lnTo>
                    <a:lnTo>
                      <a:pt x="2374" y="1033"/>
                    </a:lnTo>
                    <a:lnTo>
                      <a:pt x="2360" y="1044"/>
                    </a:lnTo>
                    <a:lnTo>
                      <a:pt x="2324" y="1062"/>
                    </a:lnTo>
                    <a:lnTo>
                      <a:pt x="2266" y="1040"/>
                    </a:lnTo>
                    <a:lnTo>
                      <a:pt x="2263" y="1015"/>
                    </a:lnTo>
                    <a:lnTo>
                      <a:pt x="2263" y="990"/>
                    </a:lnTo>
                    <a:lnTo>
                      <a:pt x="2252" y="976"/>
                    </a:lnTo>
                    <a:lnTo>
                      <a:pt x="2180" y="990"/>
                    </a:lnTo>
                    <a:lnTo>
                      <a:pt x="2177" y="936"/>
                    </a:lnTo>
                    <a:lnTo>
                      <a:pt x="2137" y="936"/>
                    </a:lnTo>
                    <a:lnTo>
                      <a:pt x="2091" y="904"/>
                    </a:lnTo>
                    <a:lnTo>
                      <a:pt x="2055" y="915"/>
                    </a:lnTo>
                    <a:lnTo>
                      <a:pt x="2033" y="936"/>
                    </a:lnTo>
                    <a:lnTo>
                      <a:pt x="1983" y="936"/>
                    </a:lnTo>
                    <a:lnTo>
                      <a:pt x="1969" y="897"/>
                    </a:lnTo>
                    <a:lnTo>
                      <a:pt x="1976" y="850"/>
                    </a:lnTo>
                    <a:lnTo>
                      <a:pt x="1865" y="811"/>
                    </a:lnTo>
                    <a:lnTo>
                      <a:pt x="1843" y="782"/>
                    </a:lnTo>
                    <a:lnTo>
                      <a:pt x="1707" y="710"/>
                    </a:lnTo>
                    <a:lnTo>
                      <a:pt x="1700" y="4"/>
                    </a:lnTo>
                    <a:lnTo>
                      <a:pt x="320"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1" name=""/>
              <p:cNvSpPr/>
              <p:nvPr/>
            </p:nvSpPr>
            <p:spPr>
              <a:xfrm>
                <a:off x="5861160" y="1095480"/>
                <a:ext cx="2015280" cy="1492200"/>
              </a:xfrm>
              <a:custGeom>
                <a:avLst/>
                <a:gdLst/>
                <a:ahLst/>
                <a:rect l="l" t="t" r="r" b="b"/>
                <a:pathLst>
                  <a:path w="2528" h="1879">
                    <a:moveTo>
                      <a:pt x="320" y="0"/>
                    </a:moveTo>
                    <a:lnTo>
                      <a:pt x="54" y="208"/>
                    </a:lnTo>
                    <a:lnTo>
                      <a:pt x="0" y="721"/>
                    </a:lnTo>
                    <a:lnTo>
                      <a:pt x="40" y="717"/>
                    </a:lnTo>
                    <a:lnTo>
                      <a:pt x="40" y="746"/>
                    </a:lnTo>
                    <a:lnTo>
                      <a:pt x="51" y="757"/>
                    </a:lnTo>
                    <a:lnTo>
                      <a:pt x="43" y="796"/>
                    </a:lnTo>
                    <a:lnTo>
                      <a:pt x="61" y="811"/>
                    </a:lnTo>
                    <a:lnTo>
                      <a:pt x="69" y="846"/>
                    </a:lnTo>
                    <a:lnTo>
                      <a:pt x="137" y="857"/>
                    </a:lnTo>
                    <a:lnTo>
                      <a:pt x="158" y="886"/>
                    </a:lnTo>
                    <a:lnTo>
                      <a:pt x="183" y="879"/>
                    </a:lnTo>
                    <a:lnTo>
                      <a:pt x="201" y="846"/>
                    </a:lnTo>
                    <a:lnTo>
                      <a:pt x="298" y="857"/>
                    </a:lnTo>
                    <a:lnTo>
                      <a:pt x="298" y="897"/>
                    </a:lnTo>
                    <a:lnTo>
                      <a:pt x="320" y="900"/>
                    </a:lnTo>
                    <a:lnTo>
                      <a:pt x="323" y="886"/>
                    </a:lnTo>
                    <a:lnTo>
                      <a:pt x="355" y="886"/>
                    </a:lnTo>
                    <a:lnTo>
                      <a:pt x="395" y="936"/>
                    </a:lnTo>
                    <a:lnTo>
                      <a:pt x="445" y="936"/>
                    </a:lnTo>
                    <a:lnTo>
                      <a:pt x="488" y="936"/>
                    </a:lnTo>
                    <a:lnTo>
                      <a:pt x="477" y="904"/>
                    </a:lnTo>
                    <a:lnTo>
                      <a:pt x="506" y="889"/>
                    </a:lnTo>
                    <a:lnTo>
                      <a:pt x="527" y="911"/>
                    </a:lnTo>
                    <a:lnTo>
                      <a:pt x="578" y="911"/>
                    </a:lnTo>
                    <a:lnTo>
                      <a:pt x="639" y="936"/>
                    </a:lnTo>
                    <a:lnTo>
                      <a:pt x="707" y="889"/>
                    </a:lnTo>
                    <a:lnTo>
                      <a:pt x="692" y="846"/>
                    </a:lnTo>
                    <a:lnTo>
                      <a:pt x="750" y="843"/>
                    </a:lnTo>
                    <a:lnTo>
                      <a:pt x="750" y="807"/>
                    </a:lnTo>
                    <a:lnTo>
                      <a:pt x="761" y="800"/>
                    </a:lnTo>
                    <a:lnTo>
                      <a:pt x="796" y="814"/>
                    </a:lnTo>
                    <a:lnTo>
                      <a:pt x="800" y="796"/>
                    </a:lnTo>
                    <a:lnTo>
                      <a:pt x="786" y="753"/>
                    </a:lnTo>
                    <a:lnTo>
                      <a:pt x="804" y="753"/>
                    </a:lnTo>
                    <a:lnTo>
                      <a:pt x="832" y="768"/>
                    </a:lnTo>
                    <a:lnTo>
                      <a:pt x="893" y="778"/>
                    </a:lnTo>
                    <a:lnTo>
                      <a:pt x="925" y="768"/>
                    </a:lnTo>
                    <a:lnTo>
                      <a:pt x="943" y="757"/>
                    </a:lnTo>
                    <a:lnTo>
                      <a:pt x="1019" y="775"/>
                    </a:lnTo>
                    <a:lnTo>
                      <a:pt x="1029" y="825"/>
                    </a:lnTo>
                    <a:lnTo>
                      <a:pt x="1058" y="861"/>
                    </a:lnTo>
                    <a:lnTo>
                      <a:pt x="1058" y="893"/>
                    </a:lnTo>
                    <a:lnTo>
                      <a:pt x="1151" y="893"/>
                    </a:lnTo>
                    <a:lnTo>
                      <a:pt x="1166" y="875"/>
                    </a:lnTo>
                    <a:lnTo>
                      <a:pt x="1194" y="879"/>
                    </a:lnTo>
                    <a:lnTo>
                      <a:pt x="1198" y="915"/>
                    </a:lnTo>
                    <a:lnTo>
                      <a:pt x="1191" y="936"/>
                    </a:lnTo>
                    <a:lnTo>
                      <a:pt x="1212" y="961"/>
                    </a:lnTo>
                    <a:lnTo>
                      <a:pt x="1227" y="983"/>
                    </a:lnTo>
                    <a:lnTo>
                      <a:pt x="1245" y="983"/>
                    </a:lnTo>
                    <a:lnTo>
                      <a:pt x="1252" y="993"/>
                    </a:lnTo>
                    <a:lnTo>
                      <a:pt x="1234" y="1015"/>
                    </a:lnTo>
                    <a:lnTo>
                      <a:pt x="1230" y="1054"/>
                    </a:lnTo>
                    <a:lnTo>
                      <a:pt x="1259" y="1044"/>
                    </a:lnTo>
                    <a:lnTo>
                      <a:pt x="1266" y="1062"/>
                    </a:lnTo>
                    <a:lnTo>
                      <a:pt x="1252" y="1072"/>
                    </a:lnTo>
                    <a:lnTo>
                      <a:pt x="1252" y="1094"/>
                    </a:lnTo>
                    <a:lnTo>
                      <a:pt x="1266" y="1097"/>
                    </a:lnTo>
                    <a:lnTo>
                      <a:pt x="1273" y="1119"/>
                    </a:lnTo>
                    <a:lnTo>
                      <a:pt x="1424" y="1133"/>
                    </a:lnTo>
                    <a:lnTo>
                      <a:pt x="1506" y="1123"/>
                    </a:lnTo>
                    <a:lnTo>
                      <a:pt x="1513" y="1141"/>
                    </a:lnTo>
                    <a:lnTo>
                      <a:pt x="1553" y="1141"/>
                    </a:lnTo>
                    <a:lnTo>
                      <a:pt x="1571" y="1158"/>
                    </a:lnTo>
                    <a:lnTo>
                      <a:pt x="1610" y="1126"/>
                    </a:lnTo>
                    <a:lnTo>
                      <a:pt x="1628" y="1148"/>
                    </a:lnTo>
                    <a:lnTo>
                      <a:pt x="1675" y="1151"/>
                    </a:lnTo>
                    <a:lnTo>
                      <a:pt x="1682" y="1166"/>
                    </a:lnTo>
                    <a:lnTo>
                      <a:pt x="1703" y="1155"/>
                    </a:lnTo>
                    <a:lnTo>
                      <a:pt x="1725" y="1148"/>
                    </a:lnTo>
                    <a:lnTo>
                      <a:pt x="1764" y="1198"/>
                    </a:lnTo>
                    <a:lnTo>
                      <a:pt x="1761" y="1216"/>
                    </a:lnTo>
                    <a:lnTo>
                      <a:pt x="1786" y="1216"/>
                    </a:lnTo>
                    <a:lnTo>
                      <a:pt x="1782" y="1248"/>
                    </a:lnTo>
                    <a:lnTo>
                      <a:pt x="1818" y="1244"/>
                    </a:lnTo>
                    <a:lnTo>
                      <a:pt x="1822" y="1273"/>
                    </a:lnTo>
                    <a:lnTo>
                      <a:pt x="1865" y="1305"/>
                    </a:lnTo>
                    <a:lnTo>
                      <a:pt x="1879" y="1331"/>
                    </a:lnTo>
                    <a:lnTo>
                      <a:pt x="1858" y="1338"/>
                    </a:lnTo>
                    <a:lnTo>
                      <a:pt x="1822" y="1327"/>
                    </a:lnTo>
                    <a:lnTo>
                      <a:pt x="1847" y="1348"/>
                    </a:lnTo>
                    <a:lnTo>
                      <a:pt x="1840" y="1377"/>
                    </a:lnTo>
                    <a:lnTo>
                      <a:pt x="1822" y="1388"/>
                    </a:lnTo>
                    <a:lnTo>
                      <a:pt x="1800" y="1370"/>
                    </a:lnTo>
                    <a:lnTo>
                      <a:pt x="1775" y="1363"/>
                    </a:lnTo>
                    <a:lnTo>
                      <a:pt x="1764" y="1366"/>
                    </a:lnTo>
                    <a:lnTo>
                      <a:pt x="1750" y="1388"/>
                    </a:lnTo>
                    <a:lnTo>
                      <a:pt x="1718" y="1359"/>
                    </a:lnTo>
                    <a:lnTo>
                      <a:pt x="1729" y="1341"/>
                    </a:lnTo>
                    <a:lnTo>
                      <a:pt x="1721" y="1327"/>
                    </a:lnTo>
                    <a:lnTo>
                      <a:pt x="1693" y="1334"/>
                    </a:lnTo>
                    <a:lnTo>
                      <a:pt x="1686" y="1323"/>
                    </a:lnTo>
                    <a:lnTo>
                      <a:pt x="1682" y="1305"/>
                    </a:lnTo>
                    <a:lnTo>
                      <a:pt x="1668" y="1295"/>
                    </a:lnTo>
                    <a:lnTo>
                      <a:pt x="1625" y="1302"/>
                    </a:lnTo>
                    <a:lnTo>
                      <a:pt x="1639" y="1327"/>
                    </a:lnTo>
                    <a:lnTo>
                      <a:pt x="1664" y="1345"/>
                    </a:lnTo>
                    <a:lnTo>
                      <a:pt x="1689" y="1348"/>
                    </a:lnTo>
                    <a:lnTo>
                      <a:pt x="1689" y="1392"/>
                    </a:lnTo>
                    <a:lnTo>
                      <a:pt x="1678" y="1417"/>
                    </a:lnTo>
                    <a:lnTo>
                      <a:pt x="1675" y="1452"/>
                    </a:lnTo>
                    <a:lnTo>
                      <a:pt x="1657" y="1467"/>
                    </a:lnTo>
                    <a:lnTo>
                      <a:pt x="1664" y="1521"/>
                    </a:lnTo>
                    <a:lnTo>
                      <a:pt x="1689" y="1539"/>
                    </a:lnTo>
                    <a:lnTo>
                      <a:pt x="1675" y="1549"/>
                    </a:lnTo>
                    <a:lnTo>
                      <a:pt x="1675" y="1610"/>
                    </a:lnTo>
                    <a:lnTo>
                      <a:pt x="1657" y="1632"/>
                    </a:lnTo>
                    <a:lnTo>
                      <a:pt x="1664" y="1657"/>
                    </a:lnTo>
                    <a:lnTo>
                      <a:pt x="1614" y="1671"/>
                    </a:lnTo>
                    <a:lnTo>
                      <a:pt x="1564" y="1811"/>
                    </a:lnTo>
                    <a:lnTo>
                      <a:pt x="1531" y="1811"/>
                    </a:lnTo>
                    <a:lnTo>
                      <a:pt x="1553" y="1854"/>
                    </a:lnTo>
                    <a:lnTo>
                      <a:pt x="1567" y="1879"/>
                    </a:lnTo>
                    <a:lnTo>
                      <a:pt x="1574" y="1843"/>
                    </a:lnTo>
                    <a:lnTo>
                      <a:pt x="1639" y="1861"/>
                    </a:lnTo>
                    <a:lnTo>
                      <a:pt x="1635" y="1833"/>
                    </a:lnTo>
                    <a:lnTo>
                      <a:pt x="1657" y="1836"/>
                    </a:lnTo>
                    <a:lnTo>
                      <a:pt x="1678" y="1800"/>
                    </a:lnTo>
                    <a:lnTo>
                      <a:pt x="1671" y="1779"/>
                    </a:lnTo>
                    <a:lnTo>
                      <a:pt x="1707" y="1772"/>
                    </a:lnTo>
                    <a:lnTo>
                      <a:pt x="1732" y="1718"/>
                    </a:lnTo>
                    <a:lnTo>
                      <a:pt x="1786" y="1721"/>
                    </a:lnTo>
                    <a:lnTo>
                      <a:pt x="1829" y="1714"/>
                    </a:lnTo>
                    <a:lnTo>
                      <a:pt x="1876" y="1711"/>
                    </a:lnTo>
                    <a:lnTo>
                      <a:pt x="1883" y="1675"/>
                    </a:lnTo>
                    <a:lnTo>
                      <a:pt x="1908" y="1657"/>
                    </a:lnTo>
                    <a:lnTo>
                      <a:pt x="1944" y="1639"/>
                    </a:lnTo>
                    <a:lnTo>
                      <a:pt x="1958" y="1625"/>
                    </a:lnTo>
                    <a:lnTo>
                      <a:pt x="1980" y="1639"/>
                    </a:lnTo>
                    <a:lnTo>
                      <a:pt x="2012" y="1603"/>
                    </a:lnTo>
                    <a:lnTo>
                      <a:pt x="2001" y="1585"/>
                    </a:lnTo>
                    <a:lnTo>
                      <a:pt x="1972" y="1582"/>
                    </a:lnTo>
                    <a:lnTo>
                      <a:pt x="1947" y="1585"/>
                    </a:lnTo>
                    <a:lnTo>
                      <a:pt x="1933" y="1600"/>
                    </a:lnTo>
                    <a:lnTo>
                      <a:pt x="1904" y="1596"/>
                    </a:lnTo>
                    <a:lnTo>
                      <a:pt x="1919" y="1574"/>
                    </a:lnTo>
                    <a:lnTo>
                      <a:pt x="1922" y="1521"/>
                    </a:lnTo>
                    <a:lnTo>
                      <a:pt x="1944" y="1513"/>
                    </a:lnTo>
                    <a:lnTo>
                      <a:pt x="1976" y="1463"/>
                    </a:lnTo>
                    <a:lnTo>
                      <a:pt x="2012" y="1460"/>
                    </a:lnTo>
                    <a:lnTo>
                      <a:pt x="2048" y="1435"/>
                    </a:lnTo>
                    <a:lnTo>
                      <a:pt x="2094" y="1427"/>
                    </a:lnTo>
                    <a:lnTo>
                      <a:pt x="2109" y="1406"/>
                    </a:lnTo>
                    <a:lnTo>
                      <a:pt x="2145" y="1406"/>
                    </a:lnTo>
                    <a:lnTo>
                      <a:pt x="2162" y="1377"/>
                    </a:lnTo>
                    <a:lnTo>
                      <a:pt x="2177" y="1377"/>
                    </a:lnTo>
                    <a:lnTo>
                      <a:pt x="2173" y="1406"/>
                    </a:lnTo>
                    <a:lnTo>
                      <a:pt x="2231" y="1402"/>
                    </a:lnTo>
                    <a:lnTo>
                      <a:pt x="2231" y="1388"/>
                    </a:lnTo>
                    <a:lnTo>
                      <a:pt x="2220" y="1374"/>
                    </a:lnTo>
                    <a:lnTo>
                      <a:pt x="2248" y="1352"/>
                    </a:lnTo>
                    <a:lnTo>
                      <a:pt x="2284" y="1331"/>
                    </a:lnTo>
                    <a:lnTo>
                      <a:pt x="2309" y="1327"/>
                    </a:lnTo>
                    <a:lnTo>
                      <a:pt x="2306" y="1302"/>
                    </a:lnTo>
                    <a:lnTo>
                      <a:pt x="2338" y="1273"/>
                    </a:lnTo>
                    <a:lnTo>
                      <a:pt x="2370" y="1255"/>
                    </a:lnTo>
                    <a:lnTo>
                      <a:pt x="2370" y="1201"/>
                    </a:lnTo>
                    <a:lnTo>
                      <a:pt x="2403" y="1176"/>
                    </a:lnTo>
                    <a:lnTo>
                      <a:pt x="2467" y="1141"/>
                    </a:lnTo>
                    <a:lnTo>
                      <a:pt x="2528" y="1119"/>
                    </a:lnTo>
                    <a:lnTo>
                      <a:pt x="2471" y="1108"/>
                    </a:lnTo>
                    <a:lnTo>
                      <a:pt x="2428" y="1105"/>
                    </a:lnTo>
                    <a:lnTo>
                      <a:pt x="2395" y="1083"/>
                    </a:lnTo>
                    <a:lnTo>
                      <a:pt x="2399" y="1058"/>
                    </a:lnTo>
                    <a:lnTo>
                      <a:pt x="2403" y="1040"/>
                    </a:lnTo>
                    <a:lnTo>
                      <a:pt x="2374" y="1033"/>
                    </a:lnTo>
                    <a:lnTo>
                      <a:pt x="2360" y="1044"/>
                    </a:lnTo>
                    <a:lnTo>
                      <a:pt x="2324" y="1062"/>
                    </a:lnTo>
                    <a:lnTo>
                      <a:pt x="2266" y="1040"/>
                    </a:lnTo>
                    <a:lnTo>
                      <a:pt x="2263" y="1015"/>
                    </a:lnTo>
                    <a:lnTo>
                      <a:pt x="2263" y="990"/>
                    </a:lnTo>
                    <a:lnTo>
                      <a:pt x="2252" y="976"/>
                    </a:lnTo>
                    <a:lnTo>
                      <a:pt x="2180" y="990"/>
                    </a:lnTo>
                    <a:lnTo>
                      <a:pt x="2177" y="936"/>
                    </a:lnTo>
                    <a:lnTo>
                      <a:pt x="2137" y="936"/>
                    </a:lnTo>
                    <a:lnTo>
                      <a:pt x="2091" y="904"/>
                    </a:lnTo>
                    <a:lnTo>
                      <a:pt x="2055" y="915"/>
                    </a:lnTo>
                    <a:lnTo>
                      <a:pt x="2033" y="936"/>
                    </a:lnTo>
                    <a:lnTo>
                      <a:pt x="1983" y="936"/>
                    </a:lnTo>
                    <a:lnTo>
                      <a:pt x="1969" y="897"/>
                    </a:lnTo>
                    <a:lnTo>
                      <a:pt x="1976" y="850"/>
                    </a:lnTo>
                    <a:lnTo>
                      <a:pt x="1865" y="811"/>
                    </a:lnTo>
                    <a:lnTo>
                      <a:pt x="1843" y="782"/>
                    </a:lnTo>
                    <a:lnTo>
                      <a:pt x="1707" y="710"/>
                    </a:lnTo>
                    <a:lnTo>
                      <a:pt x="1700" y="4"/>
                    </a:lnTo>
                    <a:lnTo>
                      <a:pt x="320"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702" name=""/>
            <p:cNvSpPr/>
            <p:nvPr/>
          </p:nvSpPr>
          <p:spPr>
            <a:xfrm>
              <a:off x="7178400" y="2247840"/>
              <a:ext cx="12600" cy="12240"/>
            </a:xfrm>
            <a:prstGeom prst="rect">
              <a:avLst/>
            </a:prstGeom>
            <a:solidFill>
              <a:srgbClr val="00f008"/>
            </a:solidFill>
            <a:ln w="11160">
              <a:solidFill>
                <a:srgbClr val="4d4d4d"/>
              </a:solidFill>
              <a:miter/>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Times New Roman"/>
              </a:endParaRPr>
            </a:p>
          </p:txBody>
        </p:sp>
      </p:grpSp>
      <p:grpSp>
        <p:nvGrpSpPr>
          <p:cNvPr id="1703" name=""/>
          <p:cNvGrpSpPr/>
          <p:nvPr/>
        </p:nvGrpSpPr>
        <p:grpSpPr>
          <a:xfrm>
            <a:off x="7215120" y="1095480"/>
            <a:ext cx="1490400" cy="890640"/>
            <a:chOff x="7215120" y="1095480"/>
            <a:chExt cx="1490400" cy="890640"/>
          </a:xfrm>
        </p:grpSpPr>
        <p:sp>
          <p:nvSpPr>
            <p:cNvPr id="1704" name=""/>
            <p:cNvSpPr/>
            <p:nvPr/>
          </p:nvSpPr>
          <p:spPr>
            <a:xfrm>
              <a:off x="7215120" y="1095480"/>
              <a:ext cx="1490400" cy="890640"/>
            </a:xfrm>
            <a:custGeom>
              <a:avLst/>
              <a:gdLst/>
              <a:ahLst/>
              <a:rect l="l" t="t" r="r" b="b"/>
              <a:pathLst>
                <a:path w="1868" h="1123">
                  <a:moveTo>
                    <a:pt x="7" y="219"/>
                  </a:moveTo>
                  <a:lnTo>
                    <a:pt x="7" y="710"/>
                  </a:lnTo>
                  <a:lnTo>
                    <a:pt x="90" y="753"/>
                  </a:lnTo>
                  <a:lnTo>
                    <a:pt x="150" y="782"/>
                  </a:lnTo>
                  <a:lnTo>
                    <a:pt x="161" y="811"/>
                  </a:lnTo>
                  <a:lnTo>
                    <a:pt x="258" y="839"/>
                  </a:lnTo>
                  <a:lnTo>
                    <a:pt x="280" y="854"/>
                  </a:lnTo>
                  <a:lnTo>
                    <a:pt x="265" y="904"/>
                  </a:lnTo>
                  <a:lnTo>
                    <a:pt x="305" y="936"/>
                  </a:lnTo>
                  <a:lnTo>
                    <a:pt x="358" y="915"/>
                  </a:lnTo>
                  <a:lnTo>
                    <a:pt x="398" y="911"/>
                  </a:lnTo>
                  <a:lnTo>
                    <a:pt x="441" y="936"/>
                  </a:lnTo>
                  <a:lnTo>
                    <a:pt x="477" y="936"/>
                  </a:lnTo>
                  <a:lnTo>
                    <a:pt x="484" y="990"/>
                  </a:lnTo>
                  <a:lnTo>
                    <a:pt x="505" y="986"/>
                  </a:lnTo>
                  <a:lnTo>
                    <a:pt x="548" y="979"/>
                  </a:lnTo>
                  <a:lnTo>
                    <a:pt x="563" y="1001"/>
                  </a:lnTo>
                  <a:lnTo>
                    <a:pt x="566" y="1044"/>
                  </a:lnTo>
                  <a:lnTo>
                    <a:pt x="624" y="1062"/>
                  </a:lnTo>
                  <a:lnTo>
                    <a:pt x="660" y="1047"/>
                  </a:lnTo>
                  <a:lnTo>
                    <a:pt x="678" y="1033"/>
                  </a:lnTo>
                  <a:lnTo>
                    <a:pt x="703" y="1047"/>
                  </a:lnTo>
                  <a:lnTo>
                    <a:pt x="699" y="1087"/>
                  </a:lnTo>
                  <a:lnTo>
                    <a:pt x="728" y="1105"/>
                  </a:lnTo>
                  <a:lnTo>
                    <a:pt x="832" y="1119"/>
                  </a:lnTo>
                  <a:lnTo>
                    <a:pt x="864" y="1115"/>
                  </a:lnTo>
                  <a:lnTo>
                    <a:pt x="900" y="1123"/>
                  </a:lnTo>
                  <a:lnTo>
                    <a:pt x="929" y="1105"/>
                  </a:lnTo>
                  <a:lnTo>
                    <a:pt x="1033" y="1083"/>
                  </a:lnTo>
                  <a:lnTo>
                    <a:pt x="1119" y="1054"/>
                  </a:lnTo>
                  <a:lnTo>
                    <a:pt x="1115" y="1019"/>
                  </a:lnTo>
                  <a:lnTo>
                    <a:pt x="1126" y="1001"/>
                  </a:lnTo>
                  <a:lnTo>
                    <a:pt x="1154" y="997"/>
                  </a:lnTo>
                  <a:lnTo>
                    <a:pt x="1183" y="1004"/>
                  </a:lnTo>
                  <a:lnTo>
                    <a:pt x="1219" y="936"/>
                  </a:lnTo>
                  <a:lnTo>
                    <a:pt x="1215" y="879"/>
                  </a:lnTo>
                  <a:lnTo>
                    <a:pt x="1233" y="836"/>
                  </a:lnTo>
                  <a:lnTo>
                    <a:pt x="1212" y="735"/>
                  </a:lnTo>
                  <a:lnTo>
                    <a:pt x="1251" y="606"/>
                  </a:lnTo>
                  <a:lnTo>
                    <a:pt x="1266" y="599"/>
                  </a:lnTo>
                  <a:lnTo>
                    <a:pt x="1262" y="577"/>
                  </a:lnTo>
                  <a:lnTo>
                    <a:pt x="1294" y="570"/>
                  </a:lnTo>
                  <a:lnTo>
                    <a:pt x="1312" y="603"/>
                  </a:lnTo>
                  <a:lnTo>
                    <a:pt x="1348" y="599"/>
                  </a:lnTo>
                  <a:lnTo>
                    <a:pt x="1384" y="588"/>
                  </a:lnTo>
                  <a:lnTo>
                    <a:pt x="1387" y="560"/>
                  </a:lnTo>
                  <a:lnTo>
                    <a:pt x="1405" y="560"/>
                  </a:lnTo>
                  <a:lnTo>
                    <a:pt x="1405" y="599"/>
                  </a:lnTo>
                  <a:lnTo>
                    <a:pt x="1477" y="628"/>
                  </a:lnTo>
                  <a:lnTo>
                    <a:pt x="1509" y="789"/>
                  </a:lnTo>
                  <a:lnTo>
                    <a:pt x="1549" y="771"/>
                  </a:lnTo>
                  <a:lnTo>
                    <a:pt x="1563" y="768"/>
                  </a:lnTo>
                  <a:lnTo>
                    <a:pt x="1563" y="739"/>
                  </a:lnTo>
                  <a:lnTo>
                    <a:pt x="1542" y="732"/>
                  </a:lnTo>
                  <a:lnTo>
                    <a:pt x="1542" y="714"/>
                  </a:lnTo>
                  <a:lnTo>
                    <a:pt x="1563" y="710"/>
                  </a:lnTo>
                  <a:lnTo>
                    <a:pt x="1581" y="717"/>
                  </a:lnTo>
                  <a:lnTo>
                    <a:pt x="1599" y="696"/>
                  </a:lnTo>
                  <a:lnTo>
                    <a:pt x="1595" y="664"/>
                  </a:lnTo>
                  <a:lnTo>
                    <a:pt x="1574" y="646"/>
                  </a:lnTo>
                  <a:lnTo>
                    <a:pt x="1578" y="621"/>
                  </a:lnTo>
                  <a:lnTo>
                    <a:pt x="1595" y="603"/>
                  </a:lnTo>
                  <a:lnTo>
                    <a:pt x="1621" y="606"/>
                  </a:lnTo>
                  <a:lnTo>
                    <a:pt x="1656" y="653"/>
                  </a:lnTo>
                  <a:lnTo>
                    <a:pt x="1674" y="642"/>
                  </a:lnTo>
                  <a:lnTo>
                    <a:pt x="1717" y="595"/>
                  </a:lnTo>
                  <a:lnTo>
                    <a:pt x="1717" y="570"/>
                  </a:lnTo>
                  <a:lnTo>
                    <a:pt x="1789" y="470"/>
                  </a:lnTo>
                  <a:lnTo>
                    <a:pt x="1789" y="438"/>
                  </a:lnTo>
                  <a:lnTo>
                    <a:pt x="1785" y="416"/>
                  </a:lnTo>
                  <a:lnTo>
                    <a:pt x="1803" y="416"/>
                  </a:lnTo>
                  <a:lnTo>
                    <a:pt x="1818" y="427"/>
                  </a:lnTo>
                  <a:lnTo>
                    <a:pt x="1868" y="416"/>
                  </a:lnTo>
                  <a:lnTo>
                    <a:pt x="1868" y="0"/>
                  </a:lnTo>
                  <a:lnTo>
                    <a:pt x="0" y="4"/>
                  </a:lnTo>
                  <a:lnTo>
                    <a:pt x="7" y="219"/>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5" name=""/>
            <p:cNvSpPr/>
            <p:nvPr/>
          </p:nvSpPr>
          <p:spPr>
            <a:xfrm>
              <a:off x="7215120" y="1095480"/>
              <a:ext cx="1490400" cy="890640"/>
            </a:xfrm>
            <a:custGeom>
              <a:avLst/>
              <a:gdLst/>
              <a:ahLst/>
              <a:rect l="l" t="t" r="r" b="b"/>
              <a:pathLst>
                <a:path w="1868" h="1123">
                  <a:moveTo>
                    <a:pt x="7" y="219"/>
                  </a:moveTo>
                  <a:lnTo>
                    <a:pt x="7" y="710"/>
                  </a:lnTo>
                  <a:lnTo>
                    <a:pt x="90" y="753"/>
                  </a:lnTo>
                  <a:lnTo>
                    <a:pt x="150" y="782"/>
                  </a:lnTo>
                  <a:lnTo>
                    <a:pt x="161" y="811"/>
                  </a:lnTo>
                  <a:lnTo>
                    <a:pt x="258" y="839"/>
                  </a:lnTo>
                  <a:lnTo>
                    <a:pt x="280" y="854"/>
                  </a:lnTo>
                  <a:lnTo>
                    <a:pt x="265" y="904"/>
                  </a:lnTo>
                  <a:lnTo>
                    <a:pt x="305" y="936"/>
                  </a:lnTo>
                  <a:lnTo>
                    <a:pt x="358" y="915"/>
                  </a:lnTo>
                  <a:lnTo>
                    <a:pt x="398" y="911"/>
                  </a:lnTo>
                  <a:lnTo>
                    <a:pt x="441" y="936"/>
                  </a:lnTo>
                  <a:lnTo>
                    <a:pt x="477" y="936"/>
                  </a:lnTo>
                  <a:lnTo>
                    <a:pt x="484" y="990"/>
                  </a:lnTo>
                  <a:lnTo>
                    <a:pt x="505" y="986"/>
                  </a:lnTo>
                  <a:lnTo>
                    <a:pt x="548" y="979"/>
                  </a:lnTo>
                  <a:lnTo>
                    <a:pt x="563" y="1001"/>
                  </a:lnTo>
                  <a:lnTo>
                    <a:pt x="566" y="1044"/>
                  </a:lnTo>
                  <a:lnTo>
                    <a:pt x="624" y="1062"/>
                  </a:lnTo>
                  <a:lnTo>
                    <a:pt x="660" y="1047"/>
                  </a:lnTo>
                  <a:lnTo>
                    <a:pt x="678" y="1033"/>
                  </a:lnTo>
                  <a:lnTo>
                    <a:pt x="703" y="1047"/>
                  </a:lnTo>
                  <a:lnTo>
                    <a:pt x="699" y="1087"/>
                  </a:lnTo>
                  <a:lnTo>
                    <a:pt x="728" y="1105"/>
                  </a:lnTo>
                  <a:lnTo>
                    <a:pt x="832" y="1119"/>
                  </a:lnTo>
                  <a:lnTo>
                    <a:pt x="864" y="1115"/>
                  </a:lnTo>
                  <a:lnTo>
                    <a:pt x="900" y="1123"/>
                  </a:lnTo>
                  <a:lnTo>
                    <a:pt x="929" y="1105"/>
                  </a:lnTo>
                  <a:lnTo>
                    <a:pt x="1033" y="1083"/>
                  </a:lnTo>
                  <a:lnTo>
                    <a:pt x="1119" y="1054"/>
                  </a:lnTo>
                  <a:lnTo>
                    <a:pt x="1115" y="1019"/>
                  </a:lnTo>
                  <a:lnTo>
                    <a:pt x="1126" y="1001"/>
                  </a:lnTo>
                  <a:lnTo>
                    <a:pt x="1154" y="997"/>
                  </a:lnTo>
                  <a:lnTo>
                    <a:pt x="1183" y="1004"/>
                  </a:lnTo>
                  <a:lnTo>
                    <a:pt x="1219" y="936"/>
                  </a:lnTo>
                  <a:lnTo>
                    <a:pt x="1215" y="879"/>
                  </a:lnTo>
                  <a:lnTo>
                    <a:pt x="1233" y="836"/>
                  </a:lnTo>
                  <a:lnTo>
                    <a:pt x="1212" y="735"/>
                  </a:lnTo>
                  <a:lnTo>
                    <a:pt x="1251" y="606"/>
                  </a:lnTo>
                  <a:lnTo>
                    <a:pt x="1266" y="599"/>
                  </a:lnTo>
                  <a:lnTo>
                    <a:pt x="1262" y="577"/>
                  </a:lnTo>
                  <a:lnTo>
                    <a:pt x="1294" y="570"/>
                  </a:lnTo>
                  <a:lnTo>
                    <a:pt x="1312" y="603"/>
                  </a:lnTo>
                  <a:lnTo>
                    <a:pt x="1348" y="599"/>
                  </a:lnTo>
                  <a:lnTo>
                    <a:pt x="1384" y="588"/>
                  </a:lnTo>
                  <a:lnTo>
                    <a:pt x="1387" y="560"/>
                  </a:lnTo>
                  <a:lnTo>
                    <a:pt x="1405" y="560"/>
                  </a:lnTo>
                  <a:lnTo>
                    <a:pt x="1405" y="599"/>
                  </a:lnTo>
                  <a:lnTo>
                    <a:pt x="1477" y="628"/>
                  </a:lnTo>
                  <a:lnTo>
                    <a:pt x="1509" y="789"/>
                  </a:lnTo>
                  <a:lnTo>
                    <a:pt x="1549" y="771"/>
                  </a:lnTo>
                  <a:lnTo>
                    <a:pt x="1563" y="768"/>
                  </a:lnTo>
                  <a:lnTo>
                    <a:pt x="1563" y="739"/>
                  </a:lnTo>
                  <a:lnTo>
                    <a:pt x="1542" y="732"/>
                  </a:lnTo>
                  <a:lnTo>
                    <a:pt x="1542" y="714"/>
                  </a:lnTo>
                  <a:lnTo>
                    <a:pt x="1563" y="710"/>
                  </a:lnTo>
                  <a:lnTo>
                    <a:pt x="1581" y="717"/>
                  </a:lnTo>
                  <a:lnTo>
                    <a:pt x="1599" y="696"/>
                  </a:lnTo>
                  <a:lnTo>
                    <a:pt x="1595" y="664"/>
                  </a:lnTo>
                  <a:lnTo>
                    <a:pt x="1574" y="646"/>
                  </a:lnTo>
                  <a:lnTo>
                    <a:pt x="1578" y="621"/>
                  </a:lnTo>
                  <a:lnTo>
                    <a:pt x="1595" y="603"/>
                  </a:lnTo>
                  <a:lnTo>
                    <a:pt x="1621" y="606"/>
                  </a:lnTo>
                  <a:lnTo>
                    <a:pt x="1656" y="653"/>
                  </a:lnTo>
                  <a:lnTo>
                    <a:pt x="1674" y="642"/>
                  </a:lnTo>
                  <a:lnTo>
                    <a:pt x="1717" y="595"/>
                  </a:lnTo>
                  <a:lnTo>
                    <a:pt x="1717" y="570"/>
                  </a:lnTo>
                  <a:lnTo>
                    <a:pt x="1789" y="470"/>
                  </a:lnTo>
                  <a:lnTo>
                    <a:pt x="1789" y="438"/>
                  </a:lnTo>
                  <a:lnTo>
                    <a:pt x="1785" y="416"/>
                  </a:lnTo>
                  <a:lnTo>
                    <a:pt x="1803" y="416"/>
                  </a:lnTo>
                  <a:lnTo>
                    <a:pt x="1818" y="427"/>
                  </a:lnTo>
                  <a:lnTo>
                    <a:pt x="1868" y="416"/>
                  </a:lnTo>
                  <a:lnTo>
                    <a:pt x="1868" y="0"/>
                  </a:lnTo>
                  <a:lnTo>
                    <a:pt x="0" y="4"/>
                  </a:lnTo>
                  <a:lnTo>
                    <a:pt x="7" y="219"/>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06" name=""/>
          <p:cNvGrpSpPr/>
          <p:nvPr/>
        </p:nvGrpSpPr>
        <p:grpSpPr>
          <a:xfrm>
            <a:off x="4630680" y="1092240"/>
            <a:ext cx="769680" cy="617400"/>
            <a:chOff x="4630680" y="1092240"/>
            <a:chExt cx="769680" cy="617400"/>
          </a:xfrm>
        </p:grpSpPr>
        <p:sp>
          <p:nvSpPr>
            <p:cNvPr id="1707" name=""/>
            <p:cNvSpPr/>
            <p:nvPr/>
          </p:nvSpPr>
          <p:spPr>
            <a:xfrm>
              <a:off x="4630680" y="1092240"/>
              <a:ext cx="769680" cy="617400"/>
            </a:xfrm>
            <a:custGeom>
              <a:avLst/>
              <a:gdLst/>
              <a:ahLst/>
              <a:rect l="l" t="t" r="r" b="b"/>
              <a:pathLst>
                <a:path w="964" h="778">
                  <a:moveTo>
                    <a:pt x="964" y="0"/>
                  </a:moveTo>
                  <a:lnTo>
                    <a:pt x="129" y="3"/>
                  </a:lnTo>
                  <a:lnTo>
                    <a:pt x="0" y="702"/>
                  </a:lnTo>
                  <a:lnTo>
                    <a:pt x="186" y="720"/>
                  </a:lnTo>
                  <a:lnTo>
                    <a:pt x="527" y="756"/>
                  </a:lnTo>
                  <a:lnTo>
                    <a:pt x="925" y="778"/>
                  </a:lnTo>
                  <a:lnTo>
                    <a:pt x="964"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8" name=""/>
            <p:cNvSpPr/>
            <p:nvPr/>
          </p:nvSpPr>
          <p:spPr>
            <a:xfrm>
              <a:off x="4630680" y="1092240"/>
              <a:ext cx="769680" cy="617400"/>
            </a:xfrm>
            <a:custGeom>
              <a:avLst/>
              <a:gdLst/>
              <a:ahLst/>
              <a:rect l="l" t="t" r="r" b="b"/>
              <a:pathLst>
                <a:path w="964" h="778">
                  <a:moveTo>
                    <a:pt x="964" y="0"/>
                  </a:moveTo>
                  <a:lnTo>
                    <a:pt x="129" y="3"/>
                  </a:lnTo>
                  <a:lnTo>
                    <a:pt x="0" y="702"/>
                  </a:lnTo>
                  <a:lnTo>
                    <a:pt x="186" y="720"/>
                  </a:lnTo>
                  <a:lnTo>
                    <a:pt x="527" y="756"/>
                  </a:lnTo>
                  <a:lnTo>
                    <a:pt x="925" y="778"/>
                  </a:lnTo>
                  <a:lnTo>
                    <a:pt x="964"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09" name=""/>
          <p:cNvGrpSpPr/>
          <p:nvPr/>
        </p:nvGrpSpPr>
        <p:grpSpPr>
          <a:xfrm>
            <a:off x="3862440" y="1089000"/>
            <a:ext cx="871200" cy="558720"/>
            <a:chOff x="3862440" y="1089000"/>
            <a:chExt cx="871200" cy="558720"/>
          </a:xfrm>
        </p:grpSpPr>
        <p:sp>
          <p:nvSpPr>
            <p:cNvPr id="1710" name=""/>
            <p:cNvSpPr/>
            <p:nvPr/>
          </p:nvSpPr>
          <p:spPr>
            <a:xfrm>
              <a:off x="3862440" y="1089000"/>
              <a:ext cx="871200" cy="558720"/>
            </a:xfrm>
            <a:custGeom>
              <a:avLst/>
              <a:gdLst/>
              <a:ahLst/>
              <a:rect l="l" t="t" r="r" b="b"/>
              <a:pathLst>
                <a:path w="1094" h="703">
                  <a:moveTo>
                    <a:pt x="1094" y="4"/>
                  </a:moveTo>
                  <a:lnTo>
                    <a:pt x="0" y="0"/>
                  </a:lnTo>
                  <a:lnTo>
                    <a:pt x="97" y="82"/>
                  </a:lnTo>
                  <a:lnTo>
                    <a:pt x="240" y="179"/>
                  </a:lnTo>
                  <a:lnTo>
                    <a:pt x="240" y="190"/>
                  </a:lnTo>
                  <a:lnTo>
                    <a:pt x="348" y="337"/>
                  </a:lnTo>
                  <a:lnTo>
                    <a:pt x="344" y="366"/>
                  </a:lnTo>
                  <a:lnTo>
                    <a:pt x="373" y="409"/>
                  </a:lnTo>
                  <a:lnTo>
                    <a:pt x="420" y="441"/>
                  </a:lnTo>
                  <a:lnTo>
                    <a:pt x="420" y="473"/>
                  </a:lnTo>
                  <a:lnTo>
                    <a:pt x="395" y="524"/>
                  </a:lnTo>
                  <a:lnTo>
                    <a:pt x="384" y="538"/>
                  </a:lnTo>
                  <a:lnTo>
                    <a:pt x="398" y="570"/>
                  </a:lnTo>
                  <a:lnTo>
                    <a:pt x="438" y="588"/>
                  </a:lnTo>
                  <a:lnTo>
                    <a:pt x="459" y="631"/>
                  </a:lnTo>
                  <a:lnTo>
                    <a:pt x="717" y="674"/>
                  </a:lnTo>
                  <a:lnTo>
                    <a:pt x="965" y="703"/>
                  </a:lnTo>
                  <a:lnTo>
                    <a:pt x="1094" y="4"/>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1" name=""/>
            <p:cNvSpPr/>
            <p:nvPr/>
          </p:nvSpPr>
          <p:spPr>
            <a:xfrm>
              <a:off x="3862440" y="1089000"/>
              <a:ext cx="871200" cy="558720"/>
            </a:xfrm>
            <a:custGeom>
              <a:avLst/>
              <a:gdLst/>
              <a:ahLst/>
              <a:rect l="l" t="t" r="r" b="b"/>
              <a:pathLst>
                <a:path w="1094" h="703">
                  <a:moveTo>
                    <a:pt x="1094" y="4"/>
                  </a:moveTo>
                  <a:lnTo>
                    <a:pt x="0" y="0"/>
                  </a:lnTo>
                  <a:lnTo>
                    <a:pt x="97" y="82"/>
                  </a:lnTo>
                  <a:lnTo>
                    <a:pt x="240" y="179"/>
                  </a:lnTo>
                  <a:lnTo>
                    <a:pt x="240" y="190"/>
                  </a:lnTo>
                  <a:lnTo>
                    <a:pt x="348" y="337"/>
                  </a:lnTo>
                  <a:lnTo>
                    <a:pt x="344" y="366"/>
                  </a:lnTo>
                  <a:lnTo>
                    <a:pt x="373" y="409"/>
                  </a:lnTo>
                  <a:lnTo>
                    <a:pt x="420" y="441"/>
                  </a:lnTo>
                  <a:lnTo>
                    <a:pt x="420" y="473"/>
                  </a:lnTo>
                  <a:lnTo>
                    <a:pt x="395" y="524"/>
                  </a:lnTo>
                  <a:lnTo>
                    <a:pt x="384" y="538"/>
                  </a:lnTo>
                  <a:lnTo>
                    <a:pt x="398" y="570"/>
                  </a:lnTo>
                  <a:lnTo>
                    <a:pt x="438" y="588"/>
                  </a:lnTo>
                  <a:lnTo>
                    <a:pt x="459" y="631"/>
                  </a:lnTo>
                  <a:lnTo>
                    <a:pt x="717" y="674"/>
                  </a:lnTo>
                  <a:lnTo>
                    <a:pt x="965" y="703"/>
                  </a:lnTo>
                  <a:lnTo>
                    <a:pt x="1094" y="4"/>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12" name=""/>
          <p:cNvGrpSpPr/>
          <p:nvPr/>
        </p:nvGrpSpPr>
        <p:grpSpPr>
          <a:xfrm>
            <a:off x="3282840" y="1089000"/>
            <a:ext cx="944280" cy="501480"/>
            <a:chOff x="3282840" y="1089000"/>
            <a:chExt cx="944280" cy="501480"/>
          </a:xfrm>
        </p:grpSpPr>
        <p:sp>
          <p:nvSpPr>
            <p:cNvPr id="1713" name=""/>
            <p:cNvSpPr/>
            <p:nvPr/>
          </p:nvSpPr>
          <p:spPr>
            <a:xfrm>
              <a:off x="3282840" y="1089000"/>
              <a:ext cx="944280" cy="501480"/>
            </a:xfrm>
            <a:custGeom>
              <a:avLst/>
              <a:gdLst/>
              <a:ahLst/>
              <a:rect l="l" t="t" r="r" b="b"/>
              <a:pathLst>
                <a:path w="1185" h="631">
                  <a:moveTo>
                    <a:pt x="4" y="0"/>
                  </a:moveTo>
                  <a:lnTo>
                    <a:pt x="7" y="18"/>
                  </a:lnTo>
                  <a:lnTo>
                    <a:pt x="0" y="43"/>
                  </a:lnTo>
                  <a:lnTo>
                    <a:pt x="0" y="75"/>
                  </a:lnTo>
                  <a:lnTo>
                    <a:pt x="29" y="111"/>
                  </a:lnTo>
                  <a:lnTo>
                    <a:pt x="54" y="133"/>
                  </a:lnTo>
                  <a:lnTo>
                    <a:pt x="54" y="176"/>
                  </a:lnTo>
                  <a:lnTo>
                    <a:pt x="36" y="233"/>
                  </a:lnTo>
                  <a:lnTo>
                    <a:pt x="32" y="262"/>
                  </a:lnTo>
                  <a:lnTo>
                    <a:pt x="54" y="273"/>
                  </a:lnTo>
                  <a:lnTo>
                    <a:pt x="83" y="265"/>
                  </a:lnTo>
                  <a:lnTo>
                    <a:pt x="83" y="298"/>
                  </a:lnTo>
                  <a:lnTo>
                    <a:pt x="83" y="312"/>
                  </a:lnTo>
                  <a:lnTo>
                    <a:pt x="111" y="312"/>
                  </a:lnTo>
                  <a:lnTo>
                    <a:pt x="129" y="330"/>
                  </a:lnTo>
                  <a:lnTo>
                    <a:pt x="111" y="351"/>
                  </a:lnTo>
                  <a:lnTo>
                    <a:pt x="90" y="394"/>
                  </a:lnTo>
                  <a:lnTo>
                    <a:pt x="75" y="416"/>
                  </a:lnTo>
                  <a:lnTo>
                    <a:pt x="90" y="427"/>
                  </a:lnTo>
                  <a:lnTo>
                    <a:pt x="133" y="405"/>
                  </a:lnTo>
                  <a:lnTo>
                    <a:pt x="161" y="387"/>
                  </a:lnTo>
                  <a:lnTo>
                    <a:pt x="172" y="380"/>
                  </a:lnTo>
                  <a:lnTo>
                    <a:pt x="161" y="412"/>
                  </a:lnTo>
                  <a:lnTo>
                    <a:pt x="611" y="520"/>
                  </a:lnTo>
                  <a:lnTo>
                    <a:pt x="801" y="570"/>
                  </a:lnTo>
                  <a:lnTo>
                    <a:pt x="902" y="581"/>
                  </a:lnTo>
                  <a:lnTo>
                    <a:pt x="1185" y="631"/>
                  </a:lnTo>
                  <a:lnTo>
                    <a:pt x="1167" y="584"/>
                  </a:lnTo>
                  <a:lnTo>
                    <a:pt x="1128" y="574"/>
                  </a:lnTo>
                  <a:lnTo>
                    <a:pt x="1110" y="538"/>
                  </a:lnTo>
                  <a:lnTo>
                    <a:pt x="1146" y="466"/>
                  </a:lnTo>
                  <a:lnTo>
                    <a:pt x="1142" y="437"/>
                  </a:lnTo>
                  <a:lnTo>
                    <a:pt x="1103" y="412"/>
                  </a:lnTo>
                  <a:lnTo>
                    <a:pt x="1067" y="362"/>
                  </a:lnTo>
                  <a:lnTo>
                    <a:pt x="1078" y="337"/>
                  </a:lnTo>
                  <a:lnTo>
                    <a:pt x="963" y="179"/>
                  </a:lnTo>
                  <a:lnTo>
                    <a:pt x="823" y="82"/>
                  </a:lnTo>
                  <a:lnTo>
                    <a:pt x="726" y="0"/>
                  </a:lnTo>
                  <a:lnTo>
                    <a:pt x="4"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4" name=""/>
            <p:cNvSpPr/>
            <p:nvPr/>
          </p:nvSpPr>
          <p:spPr>
            <a:xfrm>
              <a:off x="3282840" y="1089000"/>
              <a:ext cx="944280" cy="501480"/>
            </a:xfrm>
            <a:custGeom>
              <a:avLst/>
              <a:gdLst/>
              <a:ahLst/>
              <a:rect l="l" t="t" r="r" b="b"/>
              <a:pathLst>
                <a:path w="1185" h="631">
                  <a:moveTo>
                    <a:pt x="4" y="0"/>
                  </a:moveTo>
                  <a:lnTo>
                    <a:pt x="7" y="18"/>
                  </a:lnTo>
                  <a:lnTo>
                    <a:pt x="0" y="43"/>
                  </a:lnTo>
                  <a:lnTo>
                    <a:pt x="0" y="75"/>
                  </a:lnTo>
                  <a:lnTo>
                    <a:pt x="29" y="111"/>
                  </a:lnTo>
                  <a:lnTo>
                    <a:pt x="54" y="133"/>
                  </a:lnTo>
                  <a:lnTo>
                    <a:pt x="54" y="176"/>
                  </a:lnTo>
                  <a:lnTo>
                    <a:pt x="36" y="233"/>
                  </a:lnTo>
                  <a:lnTo>
                    <a:pt x="32" y="262"/>
                  </a:lnTo>
                  <a:lnTo>
                    <a:pt x="54" y="273"/>
                  </a:lnTo>
                  <a:lnTo>
                    <a:pt x="83" y="265"/>
                  </a:lnTo>
                  <a:lnTo>
                    <a:pt x="83" y="298"/>
                  </a:lnTo>
                  <a:lnTo>
                    <a:pt x="83" y="312"/>
                  </a:lnTo>
                  <a:lnTo>
                    <a:pt x="111" y="312"/>
                  </a:lnTo>
                  <a:lnTo>
                    <a:pt x="129" y="330"/>
                  </a:lnTo>
                  <a:lnTo>
                    <a:pt x="111" y="351"/>
                  </a:lnTo>
                  <a:lnTo>
                    <a:pt x="90" y="394"/>
                  </a:lnTo>
                  <a:lnTo>
                    <a:pt x="75" y="416"/>
                  </a:lnTo>
                  <a:lnTo>
                    <a:pt x="90" y="427"/>
                  </a:lnTo>
                  <a:lnTo>
                    <a:pt x="133" y="405"/>
                  </a:lnTo>
                  <a:lnTo>
                    <a:pt x="161" y="387"/>
                  </a:lnTo>
                  <a:lnTo>
                    <a:pt x="172" y="380"/>
                  </a:lnTo>
                  <a:lnTo>
                    <a:pt x="161" y="412"/>
                  </a:lnTo>
                  <a:lnTo>
                    <a:pt x="611" y="520"/>
                  </a:lnTo>
                  <a:lnTo>
                    <a:pt x="801" y="570"/>
                  </a:lnTo>
                  <a:lnTo>
                    <a:pt x="902" y="581"/>
                  </a:lnTo>
                  <a:lnTo>
                    <a:pt x="1185" y="631"/>
                  </a:lnTo>
                  <a:lnTo>
                    <a:pt x="1167" y="584"/>
                  </a:lnTo>
                  <a:lnTo>
                    <a:pt x="1128" y="574"/>
                  </a:lnTo>
                  <a:lnTo>
                    <a:pt x="1110" y="538"/>
                  </a:lnTo>
                  <a:lnTo>
                    <a:pt x="1146" y="466"/>
                  </a:lnTo>
                  <a:lnTo>
                    <a:pt x="1142" y="437"/>
                  </a:lnTo>
                  <a:lnTo>
                    <a:pt x="1103" y="412"/>
                  </a:lnTo>
                  <a:lnTo>
                    <a:pt x="1067" y="362"/>
                  </a:lnTo>
                  <a:lnTo>
                    <a:pt x="1078" y="337"/>
                  </a:lnTo>
                  <a:lnTo>
                    <a:pt x="963" y="179"/>
                  </a:lnTo>
                  <a:lnTo>
                    <a:pt x="823" y="82"/>
                  </a:lnTo>
                  <a:lnTo>
                    <a:pt x="726" y="0"/>
                  </a:lnTo>
                  <a:lnTo>
                    <a:pt x="4"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15" name=""/>
          <p:cNvGrpSpPr/>
          <p:nvPr/>
        </p:nvGrpSpPr>
        <p:grpSpPr>
          <a:xfrm>
            <a:off x="3736800" y="1542960"/>
            <a:ext cx="612720" cy="1023840"/>
            <a:chOff x="3736800" y="1542960"/>
            <a:chExt cx="612720" cy="1023840"/>
          </a:xfrm>
        </p:grpSpPr>
        <p:sp>
          <p:nvSpPr>
            <p:cNvPr id="1716" name=""/>
            <p:cNvSpPr/>
            <p:nvPr/>
          </p:nvSpPr>
          <p:spPr>
            <a:xfrm>
              <a:off x="3736800" y="1542960"/>
              <a:ext cx="612720" cy="1023840"/>
            </a:xfrm>
            <a:custGeom>
              <a:avLst/>
              <a:gdLst/>
              <a:ahLst/>
              <a:rect l="l" t="t" r="r" b="b"/>
              <a:pathLst>
                <a:path w="767" h="1291">
                  <a:moveTo>
                    <a:pt x="222" y="0"/>
                  </a:moveTo>
                  <a:lnTo>
                    <a:pt x="319" y="14"/>
                  </a:lnTo>
                  <a:lnTo>
                    <a:pt x="287" y="212"/>
                  </a:lnTo>
                  <a:lnTo>
                    <a:pt x="298" y="233"/>
                  </a:lnTo>
                  <a:lnTo>
                    <a:pt x="319" y="251"/>
                  </a:lnTo>
                  <a:lnTo>
                    <a:pt x="319" y="269"/>
                  </a:lnTo>
                  <a:lnTo>
                    <a:pt x="308" y="298"/>
                  </a:lnTo>
                  <a:lnTo>
                    <a:pt x="308" y="312"/>
                  </a:lnTo>
                  <a:lnTo>
                    <a:pt x="351" y="326"/>
                  </a:lnTo>
                  <a:lnTo>
                    <a:pt x="362" y="362"/>
                  </a:lnTo>
                  <a:lnTo>
                    <a:pt x="405" y="459"/>
                  </a:lnTo>
                  <a:lnTo>
                    <a:pt x="430" y="459"/>
                  </a:lnTo>
                  <a:lnTo>
                    <a:pt x="445" y="495"/>
                  </a:lnTo>
                  <a:lnTo>
                    <a:pt x="412" y="527"/>
                  </a:lnTo>
                  <a:lnTo>
                    <a:pt x="416" y="549"/>
                  </a:lnTo>
                  <a:lnTo>
                    <a:pt x="430" y="574"/>
                  </a:lnTo>
                  <a:lnTo>
                    <a:pt x="427" y="578"/>
                  </a:lnTo>
                  <a:lnTo>
                    <a:pt x="405" y="588"/>
                  </a:lnTo>
                  <a:lnTo>
                    <a:pt x="398" y="621"/>
                  </a:lnTo>
                  <a:lnTo>
                    <a:pt x="391" y="653"/>
                  </a:lnTo>
                  <a:lnTo>
                    <a:pt x="402" y="664"/>
                  </a:lnTo>
                  <a:lnTo>
                    <a:pt x="430" y="638"/>
                  </a:lnTo>
                  <a:lnTo>
                    <a:pt x="441" y="631"/>
                  </a:lnTo>
                  <a:lnTo>
                    <a:pt x="470" y="638"/>
                  </a:lnTo>
                  <a:lnTo>
                    <a:pt x="470" y="678"/>
                  </a:lnTo>
                  <a:lnTo>
                    <a:pt x="484" y="699"/>
                  </a:lnTo>
                  <a:lnTo>
                    <a:pt x="488" y="782"/>
                  </a:lnTo>
                  <a:lnTo>
                    <a:pt x="506" y="793"/>
                  </a:lnTo>
                  <a:lnTo>
                    <a:pt x="534" y="796"/>
                  </a:lnTo>
                  <a:lnTo>
                    <a:pt x="541" y="843"/>
                  </a:lnTo>
                  <a:lnTo>
                    <a:pt x="559" y="861"/>
                  </a:lnTo>
                  <a:lnTo>
                    <a:pt x="570" y="854"/>
                  </a:lnTo>
                  <a:lnTo>
                    <a:pt x="638" y="854"/>
                  </a:lnTo>
                  <a:lnTo>
                    <a:pt x="721" y="839"/>
                  </a:lnTo>
                  <a:lnTo>
                    <a:pt x="767" y="882"/>
                  </a:lnTo>
                  <a:lnTo>
                    <a:pt x="717" y="1291"/>
                  </a:lnTo>
                  <a:lnTo>
                    <a:pt x="0" y="1176"/>
                  </a:lnTo>
                  <a:lnTo>
                    <a:pt x="47" y="886"/>
                  </a:lnTo>
                  <a:lnTo>
                    <a:pt x="39" y="850"/>
                  </a:lnTo>
                  <a:lnTo>
                    <a:pt x="65" y="811"/>
                  </a:lnTo>
                  <a:lnTo>
                    <a:pt x="32" y="771"/>
                  </a:lnTo>
                  <a:lnTo>
                    <a:pt x="36" y="757"/>
                  </a:lnTo>
                  <a:lnTo>
                    <a:pt x="68" y="725"/>
                  </a:lnTo>
                  <a:lnTo>
                    <a:pt x="97" y="717"/>
                  </a:lnTo>
                  <a:lnTo>
                    <a:pt x="104" y="678"/>
                  </a:lnTo>
                  <a:lnTo>
                    <a:pt x="161" y="603"/>
                  </a:lnTo>
                  <a:lnTo>
                    <a:pt x="154" y="556"/>
                  </a:lnTo>
                  <a:lnTo>
                    <a:pt x="118" y="513"/>
                  </a:lnTo>
                  <a:lnTo>
                    <a:pt x="222"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7" name=""/>
            <p:cNvSpPr/>
            <p:nvPr/>
          </p:nvSpPr>
          <p:spPr>
            <a:xfrm>
              <a:off x="3736800" y="1542960"/>
              <a:ext cx="612720" cy="1023840"/>
            </a:xfrm>
            <a:custGeom>
              <a:avLst/>
              <a:gdLst/>
              <a:ahLst/>
              <a:rect l="l" t="t" r="r" b="b"/>
              <a:pathLst>
                <a:path w="767" h="1291">
                  <a:moveTo>
                    <a:pt x="222" y="0"/>
                  </a:moveTo>
                  <a:lnTo>
                    <a:pt x="319" y="14"/>
                  </a:lnTo>
                  <a:lnTo>
                    <a:pt x="287" y="212"/>
                  </a:lnTo>
                  <a:lnTo>
                    <a:pt x="298" y="233"/>
                  </a:lnTo>
                  <a:lnTo>
                    <a:pt x="319" y="251"/>
                  </a:lnTo>
                  <a:lnTo>
                    <a:pt x="319" y="269"/>
                  </a:lnTo>
                  <a:lnTo>
                    <a:pt x="308" y="298"/>
                  </a:lnTo>
                  <a:lnTo>
                    <a:pt x="308" y="312"/>
                  </a:lnTo>
                  <a:lnTo>
                    <a:pt x="351" y="326"/>
                  </a:lnTo>
                  <a:lnTo>
                    <a:pt x="362" y="362"/>
                  </a:lnTo>
                  <a:lnTo>
                    <a:pt x="405" y="459"/>
                  </a:lnTo>
                  <a:lnTo>
                    <a:pt x="430" y="459"/>
                  </a:lnTo>
                  <a:lnTo>
                    <a:pt x="445" y="495"/>
                  </a:lnTo>
                  <a:lnTo>
                    <a:pt x="412" y="527"/>
                  </a:lnTo>
                  <a:lnTo>
                    <a:pt x="416" y="549"/>
                  </a:lnTo>
                  <a:lnTo>
                    <a:pt x="430" y="574"/>
                  </a:lnTo>
                  <a:lnTo>
                    <a:pt x="427" y="578"/>
                  </a:lnTo>
                  <a:lnTo>
                    <a:pt x="405" y="588"/>
                  </a:lnTo>
                  <a:lnTo>
                    <a:pt x="398" y="621"/>
                  </a:lnTo>
                  <a:lnTo>
                    <a:pt x="391" y="653"/>
                  </a:lnTo>
                  <a:lnTo>
                    <a:pt x="402" y="664"/>
                  </a:lnTo>
                  <a:lnTo>
                    <a:pt x="430" y="638"/>
                  </a:lnTo>
                  <a:lnTo>
                    <a:pt x="441" y="631"/>
                  </a:lnTo>
                  <a:lnTo>
                    <a:pt x="470" y="638"/>
                  </a:lnTo>
                  <a:lnTo>
                    <a:pt x="470" y="678"/>
                  </a:lnTo>
                  <a:lnTo>
                    <a:pt x="484" y="699"/>
                  </a:lnTo>
                  <a:lnTo>
                    <a:pt x="488" y="782"/>
                  </a:lnTo>
                  <a:lnTo>
                    <a:pt x="506" y="793"/>
                  </a:lnTo>
                  <a:lnTo>
                    <a:pt x="534" y="796"/>
                  </a:lnTo>
                  <a:lnTo>
                    <a:pt x="541" y="843"/>
                  </a:lnTo>
                  <a:lnTo>
                    <a:pt x="559" y="861"/>
                  </a:lnTo>
                  <a:lnTo>
                    <a:pt x="570" y="854"/>
                  </a:lnTo>
                  <a:lnTo>
                    <a:pt x="638" y="854"/>
                  </a:lnTo>
                  <a:lnTo>
                    <a:pt x="721" y="839"/>
                  </a:lnTo>
                  <a:lnTo>
                    <a:pt x="767" y="882"/>
                  </a:lnTo>
                  <a:lnTo>
                    <a:pt x="717" y="1291"/>
                  </a:lnTo>
                  <a:lnTo>
                    <a:pt x="0" y="1176"/>
                  </a:lnTo>
                  <a:lnTo>
                    <a:pt x="47" y="886"/>
                  </a:lnTo>
                  <a:lnTo>
                    <a:pt x="39" y="850"/>
                  </a:lnTo>
                  <a:lnTo>
                    <a:pt x="65" y="811"/>
                  </a:lnTo>
                  <a:lnTo>
                    <a:pt x="32" y="771"/>
                  </a:lnTo>
                  <a:lnTo>
                    <a:pt x="36" y="757"/>
                  </a:lnTo>
                  <a:lnTo>
                    <a:pt x="68" y="725"/>
                  </a:lnTo>
                  <a:lnTo>
                    <a:pt x="97" y="717"/>
                  </a:lnTo>
                  <a:lnTo>
                    <a:pt x="104" y="678"/>
                  </a:lnTo>
                  <a:lnTo>
                    <a:pt x="161" y="603"/>
                  </a:lnTo>
                  <a:lnTo>
                    <a:pt x="154" y="556"/>
                  </a:lnTo>
                  <a:lnTo>
                    <a:pt x="118" y="513"/>
                  </a:lnTo>
                  <a:lnTo>
                    <a:pt x="222"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18" name=""/>
          <p:cNvGrpSpPr/>
          <p:nvPr/>
        </p:nvGrpSpPr>
        <p:grpSpPr>
          <a:xfrm>
            <a:off x="3970440" y="1550880"/>
            <a:ext cx="1090080" cy="693720"/>
            <a:chOff x="3970440" y="1550880"/>
            <a:chExt cx="1090080" cy="693720"/>
          </a:xfrm>
        </p:grpSpPr>
        <p:sp>
          <p:nvSpPr>
            <p:cNvPr id="1719" name=""/>
            <p:cNvSpPr/>
            <p:nvPr/>
          </p:nvSpPr>
          <p:spPr>
            <a:xfrm>
              <a:off x="3970440" y="1550880"/>
              <a:ext cx="1090080" cy="693720"/>
            </a:xfrm>
            <a:custGeom>
              <a:avLst/>
              <a:gdLst/>
              <a:ahLst/>
              <a:rect l="l" t="t" r="r" b="b"/>
              <a:pathLst>
                <a:path w="1366" h="875">
                  <a:moveTo>
                    <a:pt x="29" y="0"/>
                  </a:moveTo>
                  <a:lnTo>
                    <a:pt x="610" y="100"/>
                  </a:lnTo>
                  <a:lnTo>
                    <a:pt x="1366" y="183"/>
                  </a:lnTo>
                  <a:lnTo>
                    <a:pt x="1309" y="871"/>
                  </a:lnTo>
                  <a:lnTo>
                    <a:pt x="488" y="782"/>
                  </a:lnTo>
                  <a:lnTo>
                    <a:pt x="474" y="875"/>
                  </a:lnTo>
                  <a:lnTo>
                    <a:pt x="427" y="825"/>
                  </a:lnTo>
                  <a:lnTo>
                    <a:pt x="337" y="843"/>
                  </a:lnTo>
                  <a:lnTo>
                    <a:pt x="280" y="839"/>
                  </a:lnTo>
                  <a:lnTo>
                    <a:pt x="269" y="850"/>
                  </a:lnTo>
                  <a:lnTo>
                    <a:pt x="255" y="839"/>
                  </a:lnTo>
                  <a:lnTo>
                    <a:pt x="241" y="782"/>
                  </a:lnTo>
                  <a:lnTo>
                    <a:pt x="205" y="778"/>
                  </a:lnTo>
                  <a:lnTo>
                    <a:pt x="194" y="771"/>
                  </a:lnTo>
                  <a:lnTo>
                    <a:pt x="194" y="731"/>
                  </a:lnTo>
                  <a:lnTo>
                    <a:pt x="190" y="721"/>
                  </a:lnTo>
                  <a:lnTo>
                    <a:pt x="194" y="688"/>
                  </a:lnTo>
                  <a:lnTo>
                    <a:pt x="176" y="667"/>
                  </a:lnTo>
                  <a:lnTo>
                    <a:pt x="173" y="627"/>
                  </a:lnTo>
                  <a:lnTo>
                    <a:pt x="151" y="613"/>
                  </a:lnTo>
                  <a:lnTo>
                    <a:pt x="108" y="653"/>
                  </a:lnTo>
                  <a:lnTo>
                    <a:pt x="97" y="638"/>
                  </a:lnTo>
                  <a:lnTo>
                    <a:pt x="112" y="577"/>
                  </a:lnTo>
                  <a:lnTo>
                    <a:pt x="137" y="559"/>
                  </a:lnTo>
                  <a:lnTo>
                    <a:pt x="115" y="520"/>
                  </a:lnTo>
                  <a:lnTo>
                    <a:pt x="155" y="480"/>
                  </a:lnTo>
                  <a:lnTo>
                    <a:pt x="133" y="445"/>
                  </a:lnTo>
                  <a:lnTo>
                    <a:pt x="115" y="445"/>
                  </a:lnTo>
                  <a:lnTo>
                    <a:pt x="61" y="315"/>
                  </a:lnTo>
                  <a:lnTo>
                    <a:pt x="22" y="301"/>
                  </a:lnTo>
                  <a:lnTo>
                    <a:pt x="33" y="247"/>
                  </a:lnTo>
                  <a:lnTo>
                    <a:pt x="0" y="197"/>
                  </a:lnTo>
                  <a:lnTo>
                    <a:pt x="29"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0" name=""/>
            <p:cNvSpPr/>
            <p:nvPr/>
          </p:nvSpPr>
          <p:spPr>
            <a:xfrm>
              <a:off x="3970440" y="1550880"/>
              <a:ext cx="1090080" cy="693720"/>
            </a:xfrm>
            <a:custGeom>
              <a:avLst/>
              <a:gdLst/>
              <a:ahLst/>
              <a:rect l="l" t="t" r="r" b="b"/>
              <a:pathLst>
                <a:path w="1366" h="875">
                  <a:moveTo>
                    <a:pt x="29" y="0"/>
                  </a:moveTo>
                  <a:lnTo>
                    <a:pt x="610" y="100"/>
                  </a:lnTo>
                  <a:lnTo>
                    <a:pt x="1366" y="183"/>
                  </a:lnTo>
                  <a:lnTo>
                    <a:pt x="1309" y="871"/>
                  </a:lnTo>
                  <a:lnTo>
                    <a:pt x="488" y="782"/>
                  </a:lnTo>
                  <a:lnTo>
                    <a:pt x="474" y="875"/>
                  </a:lnTo>
                  <a:lnTo>
                    <a:pt x="427" y="825"/>
                  </a:lnTo>
                  <a:lnTo>
                    <a:pt x="337" y="843"/>
                  </a:lnTo>
                  <a:lnTo>
                    <a:pt x="280" y="839"/>
                  </a:lnTo>
                  <a:lnTo>
                    <a:pt x="269" y="850"/>
                  </a:lnTo>
                  <a:lnTo>
                    <a:pt x="255" y="839"/>
                  </a:lnTo>
                  <a:lnTo>
                    <a:pt x="241" y="782"/>
                  </a:lnTo>
                  <a:lnTo>
                    <a:pt x="205" y="778"/>
                  </a:lnTo>
                  <a:lnTo>
                    <a:pt x="194" y="771"/>
                  </a:lnTo>
                  <a:lnTo>
                    <a:pt x="194" y="731"/>
                  </a:lnTo>
                  <a:lnTo>
                    <a:pt x="190" y="721"/>
                  </a:lnTo>
                  <a:lnTo>
                    <a:pt x="194" y="688"/>
                  </a:lnTo>
                  <a:lnTo>
                    <a:pt x="176" y="667"/>
                  </a:lnTo>
                  <a:lnTo>
                    <a:pt x="173" y="627"/>
                  </a:lnTo>
                  <a:lnTo>
                    <a:pt x="151" y="613"/>
                  </a:lnTo>
                  <a:lnTo>
                    <a:pt x="108" y="653"/>
                  </a:lnTo>
                  <a:lnTo>
                    <a:pt x="97" y="638"/>
                  </a:lnTo>
                  <a:lnTo>
                    <a:pt x="112" y="577"/>
                  </a:lnTo>
                  <a:lnTo>
                    <a:pt x="137" y="559"/>
                  </a:lnTo>
                  <a:lnTo>
                    <a:pt x="115" y="520"/>
                  </a:lnTo>
                  <a:lnTo>
                    <a:pt x="155" y="480"/>
                  </a:lnTo>
                  <a:lnTo>
                    <a:pt x="133" y="445"/>
                  </a:lnTo>
                  <a:lnTo>
                    <a:pt x="115" y="445"/>
                  </a:lnTo>
                  <a:lnTo>
                    <a:pt x="61" y="315"/>
                  </a:lnTo>
                  <a:lnTo>
                    <a:pt x="22" y="301"/>
                  </a:lnTo>
                  <a:lnTo>
                    <a:pt x="33" y="247"/>
                  </a:lnTo>
                  <a:lnTo>
                    <a:pt x="0" y="197"/>
                  </a:lnTo>
                  <a:lnTo>
                    <a:pt x="29"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21" name=""/>
          <p:cNvGrpSpPr/>
          <p:nvPr/>
        </p:nvGrpSpPr>
        <p:grpSpPr>
          <a:xfrm>
            <a:off x="4286160" y="2171880"/>
            <a:ext cx="726840" cy="617400"/>
            <a:chOff x="4286160" y="2171880"/>
            <a:chExt cx="726840" cy="617400"/>
          </a:xfrm>
        </p:grpSpPr>
        <p:sp>
          <p:nvSpPr>
            <p:cNvPr id="1722" name=""/>
            <p:cNvSpPr/>
            <p:nvPr/>
          </p:nvSpPr>
          <p:spPr>
            <a:xfrm>
              <a:off x="4286160" y="2171880"/>
              <a:ext cx="726840" cy="617400"/>
            </a:xfrm>
            <a:custGeom>
              <a:avLst/>
              <a:gdLst/>
              <a:ahLst/>
              <a:rect l="l" t="t" r="r" b="b"/>
              <a:pathLst>
                <a:path w="912" h="778">
                  <a:moveTo>
                    <a:pt x="93" y="0"/>
                  </a:moveTo>
                  <a:lnTo>
                    <a:pt x="912" y="89"/>
                  </a:lnTo>
                  <a:lnTo>
                    <a:pt x="869" y="778"/>
                  </a:lnTo>
                  <a:lnTo>
                    <a:pt x="0" y="674"/>
                  </a:lnTo>
                  <a:lnTo>
                    <a:pt x="32" y="495"/>
                  </a:lnTo>
                  <a:lnTo>
                    <a:pt x="93"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3" name=""/>
            <p:cNvSpPr/>
            <p:nvPr/>
          </p:nvSpPr>
          <p:spPr>
            <a:xfrm>
              <a:off x="4286160" y="2171880"/>
              <a:ext cx="726840" cy="617400"/>
            </a:xfrm>
            <a:custGeom>
              <a:avLst/>
              <a:gdLst/>
              <a:ahLst/>
              <a:rect l="l" t="t" r="r" b="b"/>
              <a:pathLst>
                <a:path w="912" h="778">
                  <a:moveTo>
                    <a:pt x="93" y="0"/>
                  </a:moveTo>
                  <a:lnTo>
                    <a:pt x="912" y="89"/>
                  </a:lnTo>
                  <a:lnTo>
                    <a:pt x="869" y="778"/>
                  </a:lnTo>
                  <a:lnTo>
                    <a:pt x="0" y="674"/>
                  </a:lnTo>
                  <a:lnTo>
                    <a:pt x="32" y="495"/>
                  </a:lnTo>
                  <a:lnTo>
                    <a:pt x="93"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24" name=""/>
          <p:cNvGrpSpPr/>
          <p:nvPr/>
        </p:nvGrpSpPr>
        <p:grpSpPr>
          <a:xfrm>
            <a:off x="3900600" y="2521080"/>
            <a:ext cx="572760" cy="745920"/>
            <a:chOff x="3900600" y="2521080"/>
            <a:chExt cx="572760" cy="745920"/>
          </a:xfrm>
        </p:grpSpPr>
        <p:sp>
          <p:nvSpPr>
            <p:cNvPr id="1725" name=""/>
            <p:cNvSpPr/>
            <p:nvPr/>
          </p:nvSpPr>
          <p:spPr>
            <a:xfrm>
              <a:off x="3900600" y="2521080"/>
              <a:ext cx="572760" cy="745920"/>
            </a:xfrm>
            <a:custGeom>
              <a:avLst/>
              <a:gdLst/>
              <a:ahLst/>
              <a:rect l="l" t="t" r="r" b="b"/>
              <a:pathLst>
                <a:path w="718" h="939">
                  <a:moveTo>
                    <a:pt x="136" y="0"/>
                  </a:moveTo>
                  <a:lnTo>
                    <a:pt x="511" y="57"/>
                  </a:lnTo>
                  <a:lnTo>
                    <a:pt x="482" y="233"/>
                  </a:lnTo>
                  <a:lnTo>
                    <a:pt x="718" y="262"/>
                  </a:lnTo>
                  <a:lnTo>
                    <a:pt x="647" y="939"/>
                  </a:lnTo>
                  <a:lnTo>
                    <a:pt x="0" y="835"/>
                  </a:lnTo>
                  <a:lnTo>
                    <a:pt x="136"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6" name=""/>
            <p:cNvSpPr/>
            <p:nvPr/>
          </p:nvSpPr>
          <p:spPr>
            <a:xfrm>
              <a:off x="3900600" y="2521080"/>
              <a:ext cx="572760" cy="745920"/>
            </a:xfrm>
            <a:custGeom>
              <a:avLst/>
              <a:gdLst/>
              <a:ahLst/>
              <a:rect l="l" t="t" r="r" b="b"/>
              <a:pathLst>
                <a:path w="718" h="939">
                  <a:moveTo>
                    <a:pt x="136" y="0"/>
                  </a:moveTo>
                  <a:lnTo>
                    <a:pt x="511" y="57"/>
                  </a:lnTo>
                  <a:lnTo>
                    <a:pt x="482" y="233"/>
                  </a:lnTo>
                  <a:lnTo>
                    <a:pt x="718" y="262"/>
                  </a:lnTo>
                  <a:lnTo>
                    <a:pt x="647" y="939"/>
                  </a:lnTo>
                  <a:lnTo>
                    <a:pt x="0" y="835"/>
                  </a:lnTo>
                  <a:lnTo>
                    <a:pt x="136"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27" name=""/>
          <p:cNvGrpSpPr/>
          <p:nvPr/>
        </p:nvGrpSpPr>
        <p:grpSpPr>
          <a:xfrm>
            <a:off x="3338640" y="2405160"/>
            <a:ext cx="668160" cy="1033200"/>
            <a:chOff x="3338640" y="2405160"/>
            <a:chExt cx="668160" cy="1033200"/>
          </a:xfrm>
        </p:grpSpPr>
        <p:sp>
          <p:nvSpPr>
            <p:cNvPr id="1728" name=""/>
            <p:cNvSpPr/>
            <p:nvPr/>
          </p:nvSpPr>
          <p:spPr>
            <a:xfrm>
              <a:off x="3338640" y="2405160"/>
              <a:ext cx="668160" cy="1033200"/>
            </a:xfrm>
            <a:custGeom>
              <a:avLst/>
              <a:gdLst/>
              <a:ahLst/>
              <a:rect l="l" t="t" r="r" b="b"/>
              <a:pathLst>
                <a:path w="839" h="1301">
                  <a:moveTo>
                    <a:pt x="129" y="0"/>
                  </a:moveTo>
                  <a:lnTo>
                    <a:pt x="437" y="68"/>
                  </a:lnTo>
                  <a:lnTo>
                    <a:pt x="502" y="86"/>
                  </a:lnTo>
                  <a:lnTo>
                    <a:pt x="839" y="143"/>
                  </a:lnTo>
                  <a:lnTo>
                    <a:pt x="674" y="1140"/>
                  </a:lnTo>
                  <a:lnTo>
                    <a:pt x="667" y="1151"/>
                  </a:lnTo>
                  <a:lnTo>
                    <a:pt x="656" y="1151"/>
                  </a:lnTo>
                  <a:lnTo>
                    <a:pt x="638" y="1136"/>
                  </a:lnTo>
                  <a:lnTo>
                    <a:pt x="617" y="1122"/>
                  </a:lnTo>
                  <a:lnTo>
                    <a:pt x="595" y="1129"/>
                  </a:lnTo>
                  <a:lnTo>
                    <a:pt x="574" y="1140"/>
                  </a:lnTo>
                  <a:lnTo>
                    <a:pt x="584" y="1169"/>
                  </a:lnTo>
                  <a:lnTo>
                    <a:pt x="588" y="1194"/>
                  </a:lnTo>
                  <a:lnTo>
                    <a:pt x="577" y="1197"/>
                  </a:lnTo>
                  <a:lnTo>
                    <a:pt x="577" y="1230"/>
                  </a:lnTo>
                  <a:lnTo>
                    <a:pt x="588" y="1269"/>
                  </a:lnTo>
                  <a:lnTo>
                    <a:pt x="577" y="1298"/>
                  </a:lnTo>
                  <a:lnTo>
                    <a:pt x="570" y="1301"/>
                  </a:lnTo>
                  <a:lnTo>
                    <a:pt x="0" y="498"/>
                  </a:lnTo>
                  <a:lnTo>
                    <a:pt x="129"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9" name=""/>
            <p:cNvSpPr/>
            <p:nvPr/>
          </p:nvSpPr>
          <p:spPr>
            <a:xfrm>
              <a:off x="3338640" y="2405160"/>
              <a:ext cx="668160" cy="1033200"/>
            </a:xfrm>
            <a:custGeom>
              <a:avLst/>
              <a:gdLst/>
              <a:ahLst/>
              <a:rect l="l" t="t" r="r" b="b"/>
              <a:pathLst>
                <a:path w="839" h="1301">
                  <a:moveTo>
                    <a:pt x="129" y="0"/>
                  </a:moveTo>
                  <a:lnTo>
                    <a:pt x="437" y="68"/>
                  </a:lnTo>
                  <a:lnTo>
                    <a:pt x="502" y="86"/>
                  </a:lnTo>
                  <a:lnTo>
                    <a:pt x="839" y="143"/>
                  </a:lnTo>
                  <a:lnTo>
                    <a:pt x="674" y="1140"/>
                  </a:lnTo>
                  <a:lnTo>
                    <a:pt x="667" y="1151"/>
                  </a:lnTo>
                  <a:lnTo>
                    <a:pt x="656" y="1151"/>
                  </a:lnTo>
                  <a:lnTo>
                    <a:pt x="638" y="1136"/>
                  </a:lnTo>
                  <a:lnTo>
                    <a:pt x="617" y="1122"/>
                  </a:lnTo>
                  <a:lnTo>
                    <a:pt x="595" y="1129"/>
                  </a:lnTo>
                  <a:lnTo>
                    <a:pt x="574" y="1140"/>
                  </a:lnTo>
                  <a:lnTo>
                    <a:pt x="584" y="1169"/>
                  </a:lnTo>
                  <a:lnTo>
                    <a:pt x="588" y="1194"/>
                  </a:lnTo>
                  <a:lnTo>
                    <a:pt x="577" y="1197"/>
                  </a:lnTo>
                  <a:lnTo>
                    <a:pt x="577" y="1230"/>
                  </a:lnTo>
                  <a:lnTo>
                    <a:pt x="588" y="1269"/>
                  </a:lnTo>
                  <a:lnTo>
                    <a:pt x="577" y="1298"/>
                  </a:lnTo>
                  <a:lnTo>
                    <a:pt x="570" y="1301"/>
                  </a:lnTo>
                  <a:lnTo>
                    <a:pt x="0" y="498"/>
                  </a:lnTo>
                  <a:lnTo>
                    <a:pt x="129"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30" name=""/>
          <p:cNvGrpSpPr/>
          <p:nvPr/>
        </p:nvGrpSpPr>
        <p:grpSpPr>
          <a:xfrm>
            <a:off x="2943360" y="2301840"/>
            <a:ext cx="883800" cy="1438200"/>
            <a:chOff x="2943360" y="2301840"/>
            <a:chExt cx="883800" cy="1438200"/>
          </a:xfrm>
        </p:grpSpPr>
        <p:sp>
          <p:nvSpPr>
            <p:cNvPr id="1731" name=""/>
            <p:cNvSpPr/>
            <p:nvPr/>
          </p:nvSpPr>
          <p:spPr>
            <a:xfrm>
              <a:off x="2943360" y="2301840"/>
              <a:ext cx="883800" cy="1438200"/>
            </a:xfrm>
            <a:custGeom>
              <a:avLst/>
              <a:gdLst/>
              <a:ahLst/>
              <a:rect l="l" t="t" r="r" b="b"/>
              <a:pathLst>
                <a:path w="1108" h="1811">
                  <a:moveTo>
                    <a:pt x="93" y="0"/>
                  </a:moveTo>
                  <a:lnTo>
                    <a:pt x="83" y="21"/>
                  </a:lnTo>
                  <a:lnTo>
                    <a:pt x="76" y="25"/>
                  </a:lnTo>
                  <a:lnTo>
                    <a:pt x="68" y="50"/>
                  </a:lnTo>
                  <a:lnTo>
                    <a:pt x="86" y="79"/>
                  </a:lnTo>
                  <a:lnTo>
                    <a:pt x="76" y="100"/>
                  </a:lnTo>
                  <a:lnTo>
                    <a:pt x="72" y="129"/>
                  </a:lnTo>
                  <a:lnTo>
                    <a:pt x="54" y="139"/>
                  </a:lnTo>
                  <a:lnTo>
                    <a:pt x="50" y="183"/>
                  </a:lnTo>
                  <a:lnTo>
                    <a:pt x="43" y="204"/>
                  </a:lnTo>
                  <a:lnTo>
                    <a:pt x="15" y="208"/>
                  </a:lnTo>
                  <a:lnTo>
                    <a:pt x="0" y="215"/>
                  </a:lnTo>
                  <a:lnTo>
                    <a:pt x="0" y="258"/>
                  </a:lnTo>
                  <a:lnTo>
                    <a:pt x="0" y="276"/>
                  </a:lnTo>
                  <a:lnTo>
                    <a:pt x="15" y="304"/>
                  </a:lnTo>
                  <a:lnTo>
                    <a:pt x="33" y="376"/>
                  </a:lnTo>
                  <a:lnTo>
                    <a:pt x="47" y="405"/>
                  </a:lnTo>
                  <a:lnTo>
                    <a:pt x="29" y="437"/>
                  </a:lnTo>
                  <a:lnTo>
                    <a:pt x="18" y="462"/>
                  </a:lnTo>
                  <a:lnTo>
                    <a:pt x="11" y="509"/>
                  </a:lnTo>
                  <a:lnTo>
                    <a:pt x="15" y="555"/>
                  </a:lnTo>
                  <a:lnTo>
                    <a:pt x="29" y="573"/>
                  </a:lnTo>
                  <a:lnTo>
                    <a:pt x="61" y="602"/>
                  </a:lnTo>
                  <a:lnTo>
                    <a:pt x="83" y="645"/>
                  </a:lnTo>
                  <a:lnTo>
                    <a:pt x="86" y="692"/>
                  </a:lnTo>
                  <a:lnTo>
                    <a:pt x="83" y="699"/>
                  </a:lnTo>
                  <a:lnTo>
                    <a:pt x="104" y="756"/>
                  </a:lnTo>
                  <a:lnTo>
                    <a:pt x="111" y="799"/>
                  </a:lnTo>
                  <a:lnTo>
                    <a:pt x="101" y="817"/>
                  </a:lnTo>
                  <a:lnTo>
                    <a:pt x="111" y="828"/>
                  </a:lnTo>
                  <a:lnTo>
                    <a:pt x="122" y="867"/>
                  </a:lnTo>
                  <a:lnTo>
                    <a:pt x="154" y="893"/>
                  </a:lnTo>
                  <a:lnTo>
                    <a:pt x="162" y="918"/>
                  </a:lnTo>
                  <a:lnTo>
                    <a:pt x="147" y="968"/>
                  </a:lnTo>
                  <a:lnTo>
                    <a:pt x="129" y="982"/>
                  </a:lnTo>
                  <a:lnTo>
                    <a:pt x="136" y="1018"/>
                  </a:lnTo>
                  <a:lnTo>
                    <a:pt x="162" y="1036"/>
                  </a:lnTo>
                  <a:lnTo>
                    <a:pt x="176" y="1043"/>
                  </a:lnTo>
                  <a:lnTo>
                    <a:pt x="190" y="1108"/>
                  </a:lnTo>
                  <a:lnTo>
                    <a:pt x="197" y="1151"/>
                  </a:lnTo>
                  <a:lnTo>
                    <a:pt x="208" y="1165"/>
                  </a:lnTo>
                  <a:lnTo>
                    <a:pt x="244" y="1172"/>
                  </a:lnTo>
                  <a:lnTo>
                    <a:pt x="237" y="1205"/>
                  </a:lnTo>
                  <a:lnTo>
                    <a:pt x="233" y="1222"/>
                  </a:lnTo>
                  <a:lnTo>
                    <a:pt x="258" y="1251"/>
                  </a:lnTo>
                  <a:lnTo>
                    <a:pt x="262" y="1273"/>
                  </a:lnTo>
                  <a:lnTo>
                    <a:pt x="240" y="1287"/>
                  </a:lnTo>
                  <a:lnTo>
                    <a:pt x="233" y="1298"/>
                  </a:lnTo>
                  <a:lnTo>
                    <a:pt x="240" y="1326"/>
                  </a:lnTo>
                  <a:lnTo>
                    <a:pt x="244" y="1380"/>
                  </a:lnTo>
                  <a:lnTo>
                    <a:pt x="280" y="1380"/>
                  </a:lnTo>
                  <a:lnTo>
                    <a:pt x="330" y="1391"/>
                  </a:lnTo>
                  <a:lnTo>
                    <a:pt x="387" y="1405"/>
                  </a:lnTo>
                  <a:lnTo>
                    <a:pt x="405" y="1416"/>
                  </a:lnTo>
                  <a:lnTo>
                    <a:pt x="434" y="1466"/>
                  </a:lnTo>
                  <a:lnTo>
                    <a:pt x="481" y="1466"/>
                  </a:lnTo>
                  <a:lnTo>
                    <a:pt x="484" y="1491"/>
                  </a:lnTo>
                  <a:lnTo>
                    <a:pt x="502" y="1524"/>
                  </a:lnTo>
                  <a:lnTo>
                    <a:pt x="517" y="1545"/>
                  </a:lnTo>
                  <a:lnTo>
                    <a:pt x="552" y="1577"/>
                  </a:lnTo>
                  <a:lnTo>
                    <a:pt x="588" y="1603"/>
                  </a:lnTo>
                  <a:lnTo>
                    <a:pt x="628" y="1667"/>
                  </a:lnTo>
                  <a:lnTo>
                    <a:pt x="635" y="1714"/>
                  </a:lnTo>
                  <a:lnTo>
                    <a:pt x="649" y="1717"/>
                  </a:lnTo>
                  <a:lnTo>
                    <a:pt x="646" y="1778"/>
                  </a:lnTo>
                  <a:lnTo>
                    <a:pt x="1008" y="1811"/>
                  </a:lnTo>
                  <a:lnTo>
                    <a:pt x="1008" y="1721"/>
                  </a:lnTo>
                  <a:lnTo>
                    <a:pt x="1047" y="1660"/>
                  </a:lnTo>
                  <a:lnTo>
                    <a:pt x="1054" y="1606"/>
                  </a:lnTo>
                  <a:lnTo>
                    <a:pt x="1072" y="1610"/>
                  </a:lnTo>
                  <a:lnTo>
                    <a:pt x="1108" y="1560"/>
                  </a:lnTo>
                  <a:lnTo>
                    <a:pt x="1079" y="1517"/>
                  </a:lnTo>
                  <a:lnTo>
                    <a:pt x="1083" y="1499"/>
                  </a:lnTo>
                  <a:lnTo>
                    <a:pt x="1058" y="1463"/>
                  </a:lnTo>
                  <a:lnTo>
                    <a:pt x="1065" y="1441"/>
                  </a:lnTo>
                  <a:lnTo>
                    <a:pt x="491" y="620"/>
                  </a:lnTo>
                  <a:lnTo>
                    <a:pt x="621" y="129"/>
                  </a:lnTo>
                  <a:lnTo>
                    <a:pt x="93"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2" name=""/>
            <p:cNvSpPr/>
            <p:nvPr/>
          </p:nvSpPr>
          <p:spPr>
            <a:xfrm>
              <a:off x="2943360" y="2301840"/>
              <a:ext cx="883800" cy="1438200"/>
            </a:xfrm>
            <a:custGeom>
              <a:avLst/>
              <a:gdLst/>
              <a:ahLst/>
              <a:rect l="l" t="t" r="r" b="b"/>
              <a:pathLst>
                <a:path w="1108" h="1811">
                  <a:moveTo>
                    <a:pt x="93" y="0"/>
                  </a:moveTo>
                  <a:lnTo>
                    <a:pt x="83" y="21"/>
                  </a:lnTo>
                  <a:lnTo>
                    <a:pt x="76" y="25"/>
                  </a:lnTo>
                  <a:lnTo>
                    <a:pt x="68" y="50"/>
                  </a:lnTo>
                  <a:lnTo>
                    <a:pt x="86" y="79"/>
                  </a:lnTo>
                  <a:lnTo>
                    <a:pt x="76" y="100"/>
                  </a:lnTo>
                  <a:lnTo>
                    <a:pt x="72" y="129"/>
                  </a:lnTo>
                  <a:lnTo>
                    <a:pt x="54" y="139"/>
                  </a:lnTo>
                  <a:lnTo>
                    <a:pt x="50" y="183"/>
                  </a:lnTo>
                  <a:lnTo>
                    <a:pt x="43" y="204"/>
                  </a:lnTo>
                  <a:lnTo>
                    <a:pt x="15" y="208"/>
                  </a:lnTo>
                  <a:lnTo>
                    <a:pt x="0" y="215"/>
                  </a:lnTo>
                  <a:lnTo>
                    <a:pt x="0" y="258"/>
                  </a:lnTo>
                  <a:lnTo>
                    <a:pt x="0" y="276"/>
                  </a:lnTo>
                  <a:lnTo>
                    <a:pt x="15" y="304"/>
                  </a:lnTo>
                  <a:lnTo>
                    <a:pt x="33" y="376"/>
                  </a:lnTo>
                  <a:lnTo>
                    <a:pt x="47" y="405"/>
                  </a:lnTo>
                  <a:lnTo>
                    <a:pt x="29" y="437"/>
                  </a:lnTo>
                  <a:lnTo>
                    <a:pt x="18" y="462"/>
                  </a:lnTo>
                  <a:lnTo>
                    <a:pt x="11" y="509"/>
                  </a:lnTo>
                  <a:lnTo>
                    <a:pt x="15" y="555"/>
                  </a:lnTo>
                  <a:lnTo>
                    <a:pt x="29" y="573"/>
                  </a:lnTo>
                  <a:lnTo>
                    <a:pt x="61" y="602"/>
                  </a:lnTo>
                  <a:lnTo>
                    <a:pt x="83" y="645"/>
                  </a:lnTo>
                  <a:lnTo>
                    <a:pt x="86" y="692"/>
                  </a:lnTo>
                  <a:lnTo>
                    <a:pt x="83" y="699"/>
                  </a:lnTo>
                  <a:lnTo>
                    <a:pt x="104" y="756"/>
                  </a:lnTo>
                  <a:lnTo>
                    <a:pt x="111" y="799"/>
                  </a:lnTo>
                  <a:lnTo>
                    <a:pt x="101" y="817"/>
                  </a:lnTo>
                  <a:lnTo>
                    <a:pt x="111" y="828"/>
                  </a:lnTo>
                  <a:lnTo>
                    <a:pt x="122" y="867"/>
                  </a:lnTo>
                  <a:lnTo>
                    <a:pt x="154" y="893"/>
                  </a:lnTo>
                  <a:lnTo>
                    <a:pt x="162" y="918"/>
                  </a:lnTo>
                  <a:lnTo>
                    <a:pt x="147" y="968"/>
                  </a:lnTo>
                  <a:lnTo>
                    <a:pt x="129" y="982"/>
                  </a:lnTo>
                  <a:lnTo>
                    <a:pt x="136" y="1018"/>
                  </a:lnTo>
                  <a:lnTo>
                    <a:pt x="162" y="1036"/>
                  </a:lnTo>
                  <a:lnTo>
                    <a:pt x="176" y="1043"/>
                  </a:lnTo>
                  <a:lnTo>
                    <a:pt x="190" y="1108"/>
                  </a:lnTo>
                  <a:lnTo>
                    <a:pt x="197" y="1151"/>
                  </a:lnTo>
                  <a:lnTo>
                    <a:pt x="208" y="1165"/>
                  </a:lnTo>
                  <a:lnTo>
                    <a:pt x="244" y="1172"/>
                  </a:lnTo>
                  <a:lnTo>
                    <a:pt x="237" y="1205"/>
                  </a:lnTo>
                  <a:lnTo>
                    <a:pt x="233" y="1222"/>
                  </a:lnTo>
                  <a:lnTo>
                    <a:pt x="258" y="1251"/>
                  </a:lnTo>
                  <a:lnTo>
                    <a:pt x="262" y="1273"/>
                  </a:lnTo>
                  <a:lnTo>
                    <a:pt x="240" y="1287"/>
                  </a:lnTo>
                  <a:lnTo>
                    <a:pt x="233" y="1298"/>
                  </a:lnTo>
                  <a:lnTo>
                    <a:pt x="240" y="1326"/>
                  </a:lnTo>
                  <a:lnTo>
                    <a:pt x="244" y="1380"/>
                  </a:lnTo>
                  <a:lnTo>
                    <a:pt x="280" y="1380"/>
                  </a:lnTo>
                  <a:lnTo>
                    <a:pt x="330" y="1391"/>
                  </a:lnTo>
                  <a:lnTo>
                    <a:pt x="387" y="1405"/>
                  </a:lnTo>
                  <a:lnTo>
                    <a:pt x="405" y="1416"/>
                  </a:lnTo>
                  <a:lnTo>
                    <a:pt x="434" y="1466"/>
                  </a:lnTo>
                  <a:lnTo>
                    <a:pt x="481" y="1466"/>
                  </a:lnTo>
                  <a:lnTo>
                    <a:pt x="484" y="1491"/>
                  </a:lnTo>
                  <a:lnTo>
                    <a:pt x="502" y="1524"/>
                  </a:lnTo>
                  <a:lnTo>
                    <a:pt x="517" y="1545"/>
                  </a:lnTo>
                  <a:lnTo>
                    <a:pt x="552" y="1577"/>
                  </a:lnTo>
                  <a:lnTo>
                    <a:pt x="588" y="1603"/>
                  </a:lnTo>
                  <a:lnTo>
                    <a:pt x="628" y="1667"/>
                  </a:lnTo>
                  <a:lnTo>
                    <a:pt x="635" y="1714"/>
                  </a:lnTo>
                  <a:lnTo>
                    <a:pt x="649" y="1717"/>
                  </a:lnTo>
                  <a:lnTo>
                    <a:pt x="646" y="1778"/>
                  </a:lnTo>
                  <a:lnTo>
                    <a:pt x="1008" y="1811"/>
                  </a:lnTo>
                  <a:lnTo>
                    <a:pt x="1008" y="1721"/>
                  </a:lnTo>
                  <a:lnTo>
                    <a:pt x="1047" y="1660"/>
                  </a:lnTo>
                  <a:lnTo>
                    <a:pt x="1054" y="1606"/>
                  </a:lnTo>
                  <a:lnTo>
                    <a:pt x="1072" y="1610"/>
                  </a:lnTo>
                  <a:lnTo>
                    <a:pt x="1108" y="1560"/>
                  </a:lnTo>
                  <a:lnTo>
                    <a:pt x="1079" y="1517"/>
                  </a:lnTo>
                  <a:lnTo>
                    <a:pt x="1083" y="1499"/>
                  </a:lnTo>
                  <a:lnTo>
                    <a:pt x="1058" y="1463"/>
                  </a:lnTo>
                  <a:lnTo>
                    <a:pt x="1065" y="1441"/>
                  </a:lnTo>
                  <a:lnTo>
                    <a:pt x="491" y="620"/>
                  </a:lnTo>
                  <a:lnTo>
                    <a:pt x="621" y="129"/>
                  </a:lnTo>
                  <a:lnTo>
                    <a:pt x="93"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33" name=""/>
          <p:cNvGrpSpPr/>
          <p:nvPr/>
        </p:nvGrpSpPr>
        <p:grpSpPr>
          <a:xfrm>
            <a:off x="6939000" y="2530440"/>
            <a:ext cx="448920" cy="520560"/>
            <a:chOff x="6939000" y="2530440"/>
            <a:chExt cx="448920" cy="520560"/>
          </a:xfrm>
        </p:grpSpPr>
        <p:sp>
          <p:nvSpPr>
            <p:cNvPr id="1734" name=""/>
            <p:cNvSpPr/>
            <p:nvPr/>
          </p:nvSpPr>
          <p:spPr>
            <a:xfrm>
              <a:off x="6939000" y="2530440"/>
              <a:ext cx="448920" cy="520560"/>
            </a:xfrm>
            <a:custGeom>
              <a:avLst/>
              <a:gdLst/>
              <a:ahLst/>
              <a:rect l="l" t="t" r="r" b="b"/>
              <a:pathLst>
                <a:path w="563" h="656">
                  <a:moveTo>
                    <a:pt x="0" y="132"/>
                  </a:moveTo>
                  <a:lnTo>
                    <a:pt x="154" y="107"/>
                  </a:lnTo>
                  <a:lnTo>
                    <a:pt x="233" y="107"/>
                  </a:lnTo>
                  <a:lnTo>
                    <a:pt x="255" y="121"/>
                  </a:lnTo>
                  <a:lnTo>
                    <a:pt x="344" y="114"/>
                  </a:lnTo>
                  <a:lnTo>
                    <a:pt x="351" y="104"/>
                  </a:lnTo>
                  <a:lnTo>
                    <a:pt x="380" y="100"/>
                  </a:lnTo>
                  <a:lnTo>
                    <a:pt x="402" y="86"/>
                  </a:lnTo>
                  <a:lnTo>
                    <a:pt x="412" y="43"/>
                  </a:lnTo>
                  <a:lnTo>
                    <a:pt x="452" y="21"/>
                  </a:lnTo>
                  <a:lnTo>
                    <a:pt x="513" y="0"/>
                  </a:lnTo>
                  <a:lnTo>
                    <a:pt x="559" y="225"/>
                  </a:lnTo>
                  <a:lnTo>
                    <a:pt x="549" y="243"/>
                  </a:lnTo>
                  <a:lnTo>
                    <a:pt x="563" y="265"/>
                  </a:lnTo>
                  <a:lnTo>
                    <a:pt x="552" y="286"/>
                  </a:lnTo>
                  <a:lnTo>
                    <a:pt x="542" y="308"/>
                  </a:lnTo>
                  <a:lnTo>
                    <a:pt x="545" y="405"/>
                  </a:lnTo>
                  <a:lnTo>
                    <a:pt x="531" y="426"/>
                  </a:lnTo>
                  <a:lnTo>
                    <a:pt x="509" y="426"/>
                  </a:lnTo>
                  <a:lnTo>
                    <a:pt x="506" y="469"/>
                  </a:lnTo>
                  <a:lnTo>
                    <a:pt x="459" y="462"/>
                  </a:lnTo>
                  <a:lnTo>
                    <a:pt x="430" y="480"/>
                  </a:lnTo>
                  <a:lnTo>
                    <a:pt x="455" y="494"/>
                  </a:lnTo>
                  <a:lnTo>
                    <a:pt x="441" y="523"/>
                  </a:lnTo>
                  <a:lnTo>
                    <a:pt x="463" y="548"/>
                  </a:lnTo>
                  <a:lnTo>
                    <a:pt x="463" y="566"/>
                  </a:lnTo>
                  <a:lnTo>
                    <a:pt x="416" y="537"/>
                  </a:lnTo>
                  <a:lnTo>
                    <a:pt x="387" y="559"/>
                  </a:lnTo>
                  <a:lnTo>
                    <a:pt x="398" y="616"/>
                  </a:lnTo>
                  <a:lnTo>
                    <a:pt x="384" y="623"/>
                  </a:lnTo>
                  <a:lnTo>
                    <a:pt x="373" y="652"/>
                  </a:lnTo>
                  <a:lnTo>
                    <a:pt x="351" y="656"/>
                  </a:lnTo>
                  <a:lnTo>
                    <a:pt x="351" y="623"/>
                  </a:lnTo>
                  <a:lnTo>
                    <a:pt x="330" y="623"/>
                  </a:lnTo>
                  <a:lnTo>
                    <a:pt x="323" y="595"/>
                  </a:lnTo>
                  <a:lnTo>
                    <a:pt x="308" y="580"/>
                  </a:lnTo>
                  <a:lnTo>
                    <a:pt x="283" y="577"/>
                  </a:lnTo>
                  <a:lnTo>
                    <a:pt x="273" y="598"/>
                  </a:lnTo>
                  <a:lnTo>
                    <a:pt x="255" y="620"/>
                  </a:lnTo>
                  <a:lnTo>
                    <a:pt x="212" y="631"/>
                  </a:lnTo>
                  <a:lnTo>
                    <a:pt x="165" y="613"/>
                  </a:lnTo>
                  <a:lnTo>
                    <a:pt x="108" y="602"/>
                  </a:lnTo>
                  <a:lnTo>
                    <a:pt x="104" y="566"/>
                  </a:lnTo>
                  <a:lnTo>
                    <a:pt x="90" y="559"/>
                  </a:lnTo>
                  <a:lnTo>
                    <a:pt x="54" y="559"/>
                  </a:lnTo>
                  <a:lnTo>
                    <a:pt x="0" y="132"/>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5" name=""/>
            <p:cNvSpPr/>
            <p:nvPr/>
          </p:nvSpPr>
          <p:spPr>
            <a:xfrm>
              <a:off x="6939000" y="2530440"/>
              <a:ext cx="448920" cy="520560"/>
            </a:xfrm>
            <a:custGeom>
              <a:avLst/>
              <a:gdLst/>
              <a:ahLst/>
              <a:rect l="l" t="t" r="r" b="b"/>
              <a:pathLst>
                <a:path w="563" h="656">
                  <a:moveTo>
                    <a:pt x="0" y="132"/>
                  </a:moveTo>
                  <a:lnTo>
                    <a:pt x="154" y="107"/>
                  </a:lnTo>
                  <a:lnTo>
                    <a:pt x="233" y="107"/>
                  </a:lnTo>
                  <a:lnTo>
                    <a:pt x="255" y="121"/>
                  </a:lnTo>
                  <a:lnTo>
                    <a:pt x="344" y="114"/>
                  </a:lnTo>
                  <a:lnTo>
                    <a:pt x="351" y="104"/>
                  </a:lnTo>
                  <a:lnTo>
                    <a:pt x="380" y="100"/>
                  </a:lnTo>
                  <a:lnTo>
                    <a:pt x="402" y="86"/>
                  </a:lnTo>
                  <a:lnTo>
                    <a:pt x="412" y="43"/>
                  </a:lnTo>
                  <a:lnTo>
                    <a:pt x="452" y="21"/>
                  </a:lnTo>
                  <a:lnTo>
                    <a:pt x="513" y="0"/>
                  </a:lnTo>
                  <a:lnTo>
                    <a:pt x="559" y="225"/>
                  </a:lnTo>
                  <a:lnTo>
                    <a:pt x="549" y="243"/>
                  </a:lnTo>
                  <a:lnTo>
                    <a:pt x="563" y="265"/>
                  </a:lnTo>
                  <a:lnTo>
                    <a:pt x="552" y="286"/>
                  </a:lnTo>
                  <a:lnTo>
                    <a:pt x="542" y="308"/>
                  </a:lnTo>
                  <a:lnTo>
                    <a:pt x="545" y="405"/>
                  </a:lnTo>
                  <a:lnTo>
                    <a:pt x="531" y="426"/>
                  </a:lnTo>
                  <a:lnTo>
                    <a:pt x="509" y="426"/>
                  </a:lnTo>
                  <a:lnTo>
                    <a:pt x="506" y="469"/>
                  </a:lnTo>
                  <a:lnTo>
                    <a:pt x="459" y="462"/>
                  </a:lnTo>
                  <a:lnTo>
                    <a:pt x="430" y="480"/>
                  </a:lnTo>
                  <a:lnTo>
                    <a:pt x="455" y="494"/>
                  </a:lnTo>
                  <a:lnTo>
                    <a:pt x="441" y="523"/>
                  </a:lnTo>
                  <a:lnTo>
                    <a:pt x="463" y="548"/>
                  </a:lnTo>
                  <a:lnTo>
                    <a:pt x="463" y="566"/>
                  </a:lnTo>
                  <a:lnTo>
                    <a:pt x="416" y="537"/>
                  </a:lnTo>
                  <a:lnTo>
                    <a:pt x="387" y="559"/>
                  </a:lnTo>
                  <a:lnTo>
                    <a:pt x="398" y="616"/>
                  </a:lnTo>
                  <a:lnTo>
                    <a:pt x="384" y="623"/>
                  </a:lnTo>
                  <a:lnTo>
                    <a:pt x="373" y="652"/>
                  </a:lnTo>
                  <a:lnTo>
                    <a:pt x="351" y="656"/>
                  </a:lnTo>
                  <a:lnTo>
                    <a:pt x="351" y="623"/>
                  </a:lnTo>
                  <a:lnTo>
                    <a:pt x="330" y="623"/>
                  </a:lnTo>
                  <a:lnTo>
                    <a:pt x="323" y="595"/>
                  </a:lnTo>
                  <a:lnTo>
                    <a:pt x="308" y="580"/>
                  </a:lnTo>
                  <a:lnTo>
                    <a:pt x="283" y="577"/>
                  </a:lnTo>
                  <a:lnTo>
                    <a:pt x="273" y="598"/>
                  </a:lnTo>
                  <a:lnTo>
                    <a:pt x="255" y="620"/>
                  </a:lnTo>
                  <a:lnTo>
                    <a:pt x="212" y="631"/>
                  </a:lnTo>
                  <a:lnTo>
                    <a:pt x="165" y="613"/>
                  </a:lnTo>
                  <a:lnTo>
                    <a:pt x="108" y="602"/>
                  </a:lnTo>
                  <a:lnTo>
                    <a:pt x="104" y="566"/>
                  </a:lnTo>
                  <a:lnTo>
                    <a:pt x="90" y="559"/>
                  </a:lnTo>
                  <a:lnTo>
                    <a:pt x="54" y="559"/>
                  </a:lnTo>
                  <a:lnTo>
                    <a:pt x="0" y="132"/>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36" name=""/>
          <p:cNvGrpSpPr/>
          <p:nvPr/>
        </p:nvGrpSpPr>
        <p:grpSpPr>
          <a:xfrm>
            <a:off x="8159760" y="1539720"/>
            <a:ext cx="379080" cy="631800"/>
            <a:chOff x="8159760" y="1539720"/>
            <a:chExt cx="379080" cy="631800"/>
          </a:xfrm>
        </p:grpSpPr>
        <p:sp>
          <p:nvSpPr>
            <p:cNvPr id="1737" name=""/>
            <p:cNvSpPr/>
            <p:nvPr/>
          </p:nvSpPr>
          <p:spPr>
            <a:xfrm>
              <a:off x="8159760" y="1539720"/>
              <a:ext cx="379080" cy="631800"/>
            </a:xfrm>
            <a:custGeom>
              <a:avLst/>
              <a:gdLst/>
              <a:ahLst/>
              <a:rect l="l" t="t" r="r" b="b"/>
              <a:pathLst>
                <a:path w="477" h="796">
                  <a:moveTo>
                    <a:pt x="0" y="444"/>
                  </a:moveTo>
                  <a:lnTo>
                    <a:pt x="36" y="398"/>
                  </a:lnTo>
                  <a:lnTo>
                    <a:pt x="36" y="322"/>
                  </a:lnTo>
                  <a:lnTo>
                    <a:pt x="54" y="279"/>
                  </a:lnTo>
                  <a:lnTo>
                    <a:pt x="50" y="243"/>
                  </a:lnTo>
                  <a:lnTo>
                    <a:pt x="32" y="172"/>
                  </a:lnTo>
                  <a:lnTo>
                    <a:pt x="72" y="57"/>
                  </a:lnTo>
                  <a:lnTo>
                    <a:pt x="83" y="46"/>
                  </a:lnTo>
                  <a:lnTo>
                    <a:pt x="83" y="21"/>
                  </a:lnTo>
                  <a:lnTo>
                    <a:pt x="111" y="10"/>
                  </a:lnTo>
                  <a:lnTo>
                    <a:pt x="133" y="43"/>
                  </a:lnTo>
                  <a:lnTo>
                    <a:pt x="169" y="43"/>
                  </a:lnTo>
                  <a:lnTo>
                    <a:pt x="172" y="35"/>
                  </a:lnTo>
                  <a:lnTo>
                    <a:pt x="197" y="28"/>
                  </a:lnTo>
                  <a:lnTo>
                    <a:pt x="212" y="0"/>
                  </a:lnTo>
                  <a:lnTo>
                    <a:pt x="226" y="21"/>
                  </a:lnTo>
                  <a:lnTo>
                    <a:pt x="226" y="35"/>
                  </a:lnTo>
                  <a:lnTo>
                    <a:pt x="291" y="68"/>
                  </a:lnTo>
                  <a:lnTo>
                    <a:pt x="326" y="236"/>
                  </a:lnTo>
                  <a:lnTo>
                    <a:pt x="355" y="269"/>
                  </a:lnTo>
                  <a:lnTo>
                    <a:pt x="405" y="269"/>
                  </a:lnTo>
                  <a:lnTo>
                    <a:pt x="412" y="283"/>
                  </a:lnTo>
                  <a:lnTo>
                    <a:pt x="409" y="319"/>
                  </a:lnTo>
                  <a:lnTo>
                    <a:pt x="423" y="337"/>
                  </a:lnTo>
                  <a:lnTo>
                    <a:pt x="470" y="347"/>
                  </a:lnTo>
                  <a:lnTo>
                    <a:pt x="477" y="380"/>
                  </a:lnTo>
                  <a:lnTo>
                    <a:pt x="459" y="430"/>
                  </a:lnTo>
                  <a:lnTo>
                    <a:pt x="405" y="480"/>
                  </a:lnTo>
                  <a:lnTo>
                    <a:pt x="359" y="484"/>
                  </a:lnTo>
                  <a:lnTo>
                    <a:pt x="344" y="494"/>
                  </a:lnTo>
                  <a:lnTo>
                    <a:pt x="334" y="523"/>
                  </a:lnTo>
                  <a:lnTo>
                    <a:pt x="323" y="527"/>
                  </a:lnTo>
                  <a:lnTo>
                    <a:pt x="287" y="505"/>
                  </a:lnTo>
                  <a:lnTo>
                    <a:pt x="283" y="530"/>
                  </a:lnTo>
                  <a:lnTo>
                    <a:pt x="294" y="563"/>
                  </a:lnTo>
                  <a:lnTo>
                    <a:pt x="294" y="595"/>
                  </a:lnTo>
                  <a:lnTo>
                    <a:pt x="273" y="602"/>
                  </a:lnTo>
                  <a:lnTo>
                    <a:pt x="204" y="598"/>
                  </a:lnTo>
                  <a:lnTo>
                    <a:pt x="208" y="631"/>
                  </a:lnTo>
                  <a:lnTo>
                    <a:pt x="197" y="656"/>
                  </a:lnTo>
                  <a:lnTo>
                    <a:pt x="176" y="656"/>
                  </a:lnTo>
                  <a:lnTo>
                    <a:pt x="169" y="706"/>
                  </a:lnTo>
                  <a:lnTo>
                    <a:pt x="161" y="731"/>
                  </a:lnTo>
                  <a:lnTo>
                    <a:pt x="147" y="742"/>
                  </a:lnTo>
                  <a:lnTo>
                    <a:pt x="151" y="796"/>
                  </a:lnTo>
                  <a:lnTo>
                    <a:pt x="118" y="796"/>
                  </a:lnTo>
                  <a:lnTo>
                    <a:pt x="108" y="771"/>
                  </a:lnTo>
                  <a:lnTo>
                    <a:pt x="79" y="749"/>
                  </a:lnTo>
                  <a:lnTo>
                    <a:pt x="90" y="692"/>
                  </a:lnTo>
                  <a:lnTo>
                    <a:pt x="65" y="659"/>
                  </a:lnTo>
                  <a:lnTo>
                    <a:pt x="57" y="602"/>
                  </a:lnTo>
                  <a:lnTo>
                    <a:pt x="40" y="570"/>
                  </a:lnTo>
                  <a:lnTo>
                    <a:pt x="0" y="444"/>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8" name=""/>
            <p:cNvSpPr/>
            <p:nvPr/>
          </p:nvSpPr>
          <p:spPr>
            <a:xfrm>
              <a:off x="8159760" y="1539720"/>
              <a:ext cx="379080" cy="631800"/>
            </a:xfrm>
            <a:custGeom>
              <a:avLst/>
              <a:gdLst/>
              <a:ahLst/>
              <a:rect l="l" t="t" r="r" b="b"/>
              <a:pathLst>
                <a:path w="477" h="796">
                  <a:moveTo>
                    <a:pt x="0" y="444"/>
                  </a:moveTo>
                  <a:lnTo>
                    <a:pt x="36" y="398"/>
                  </a:lnTo>
                  <a:lnTo>
                    <a:pt x="36" y="322"/>
                  </a:lnTo>
                  <a:lnTo>
                    <a:pt x="54" y="279"/>
                  </a:lnTo>
                  <a:lnTo>
                    <a:pt x="50" y="243"/>
                  </a:lnTo>
                  <a:lnTo>
                    <a:pt x="32" y="172"/>
                  </a:lnTo>
                  <a:lnTo>
                    <a:pt x="72" y="57"/>
                  </a:lnTo>
                  <a:lnTo>
                    <a:pt x="83" y="46"/>
                  </a:lnTo>
                  <a:lnTo>
                    <a:pt x="83" y="21"/>
                  </a:lnTo>
                  <a:lnTo>
                    <a:pt x="111" y="10"/>
                  </a:lnTo>
                  <a:lnTo>
                    <a:pt x="133" y="43"/>
                  </a:lnTo>
                  <a:lnTo>
                    <a:pt x="169" y="43"/>
                  </a:lnTo>
                  <a:lnTo>
                    <a:pt x="172" y="35"/>
                  </a:lnTo>
                  <a:lnTo>
                    <a:pt x="197" y="28"/>
                  </a:lnTo>
                  <a:lnTo>
                    <a:pt x="212" y="0"/>
                  </a:lnTo>
                  <a:lnTo>
                    <a:pt x="226" y="21"/>
                  </a:lnTo>
                  <a:lnTo>
                    <a:pt x="226" y="35"/>
                  </a:lnTo>
                  <a:lnTo>
                    <a:pt x="291" y="68"/>
                  </a:lnTo>
                  <a:lnTo>
                    <a:pt x="326" y="236"/>
                  </a:lnTo>
                  <a:lnTo>
                    <a:pt x="355" y="269"/>
                  </a:lnTo>
                  <a:lnTo>
                    <a:pt x="405" y="269"/>
                  </a:lnTo>
                  <a:lnTo>
                    <a:pt x="412" y="283"/>
                  </a:lnTo>
                  <a:lnTo>
                    <a:pt x="409" y="319"/>
                  </a:lnTo>
                  <a:lnTo>
                    <a:pt x="423" y="337"/>
                  </a:lnTo>
                  <a:lnTo>
                    <a:pt x="470" y="347"/>
                  </a:lnTo>
                  <a:lnTo>
                    <a:pt x="477" y="380"/>
                  </a:lnTo>
                  <a:lnTo>
                    <a:pt x="459" y="430"/>
                  </a:lnTo>
                  <a:lnTo>
                    <a:pt x="405" y="480"/>
                  </a:lnTo>
                  <a:lnTo>
                    <a:pt x="359" y="484"/>
                  </a:lnTo>
                  <a:lnTo>
                    <a:pt x="344" y="494"/>
                  </a:lnTo>
                  <a:lnTo>
                    <a:pt x="334" y="523"/>
                  </a:lnTo>
                  <a:lnTo>
                    <a:pt x="323" y="527"/>
                  </a:lnTo>
                  <a:lnTo>
                    <a:pt x="287" y="505"/>
                  </a:lnTo>
                  <a:lnTo>
                    <a:pt x="283" y="530"/>
                  </a:lnTo>
                  <a:lnTo>
                    <a:pt x="294" y="563"/>
                  </a:lnTo>
                  <a:lnTo>
                    <a:pt x="294" y="595"/>
                  </a:lnTo>
                  <a:lnTo>
                    <a:pt x="273" y="602"/>
                  </a:lnTo>
                  <a:lnTo>
                    <a:pt x="204" y="598"/>
                  </a:lnTo>
                  <a:lnTo>
                    <a:pt x="208" y="631"/>
                  </a:lnTo>
                  <a:lnTo>
                    <a:pt x="197" y="656"/>
                  </a:lnTo>
                  <a:lnTo>
                    <a:pt x="176" y="656"/>
                  </a:lnTo>
                  <a:lnTo>
                    <a:pt x="169" y="706"/>
                  </a:lnTo>
                  <a:lnTo>
                    <a:pt x="161" y="731"/>
                  </a:lnTo>
                  <a:lnTo>
                    <a:pt x="147" y="742"/>
                  </a:lnTo>
                  <a:lnTo>
                    <a:pt x="151" y="796"/>
                  </a:lnTo>
                  <a:lnTo>
                    <a:pt x="118" y="796"/>
                  </a:lnTo>
                  <a:lnTo>
                    <a:pt x="108" y="771"/>
                  </a:lnTo>
                  <a:lnTo>
                    <a:pt x="79" y="749"/>
                  </a:lnTo>
                  <a:lnTo>
                    <a:pt x="90" y="692"/>
                  </a:lnTo>
                  <a:lnTo>
                    <a:pt x="65" y="659"/>
                  </a:lnTo>
                  <a:lnTo>
                    <a:pt x="57" y="602"/>
                  </a:lnTo>
                  <a:lnTo>
                    <a:pt x="40" y="570"/>
                  </a:lnTo>
                  <a:lnTo>
                    <a:pt x="0" y="444"/>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39" name=""/>
          <p:cNvGrpSpPr/>
          <p:nvPr/>
        </p:nvGrpSpPr>
        <p:grpSpPr>
          <a:xfrm>
            <a:off x="7102440" y="3162240"/>
            <a:ext cx="912600" cy="409680"/>
            <a:chOff x="7102440" y="3162240"/>
            <a:chExt cx="912600" cy="409680"/>
          </a:xfrm>
        </p:grpSpPr>
        <p:sp>
          <p:nvSpPr>
            <p:cNvPr id="1740" name=""/>
            <p:cNvSpPr/>
            <p:nvPr/>
          </p:nvSpPr>
          <p:spPr>
            <a:xfrm>
              <a:off x="7102440" y="3162240"/>
              <a:ext cx="912600" cy="409680"/>
            </a:xfrm>
            <a:custGeom>
              <a:avLst/>
              <a:gdLst/>
              <a:ahLst/>
              <a:rect l="l" t="t" r="r" b="b"/>
              <a:pathLst>
                <a:path w="1144" h="516">
                  <a:moveTo>
                    <a:pt x="323" y="132"/>
                  </a:moveTo>
                  <a:lnTo>
                    <a:pt x="320" y="190"/>
                  </a:lnTo>
                  <a:lnTo>
                    <a:pt x="287" y="190"/>
                  </a:lnTo>
                  <a:lnTo>
                    <a:pt x="294" y="236"/>
                  </a:lnTo>
                  <a:lnTo>
                    <a:pt x="259" y="236"/>
                  </a:lnTo>
                  <a:lnTo>
                    <a:pt x="244" y="251"/>
                  </a:lnTo>
                  <a:lnTo>
                    <a:pt x="216" y="265"/>
                  </a:lnTo>
                  <a:lnTo>
                    <a:pt x="194" y="265"/>
                  </a:lnTo>
                  <a:lnTo>
                    <a:pt x="183" y="304"/>
                  </a:lnTo>
                  <a:lnTo>
                    <a:pt x="133" y="312"/>
                  </a:lnTo>
                  <a:lnTo>
                    <a:pt x="126" y="337"/>
                  </a:lnTo>
                  <a:lnTo>
                    <a:pt x="94" y="355"/>
                  </a:lnTo>
                  <a:lnTo>
                    <a:pt x="69" y="369"/>
                  </a:lnTo>
                  <a:lnTo>
                    <a:pt x="36" y="376"/>
                  </a:lnTo>
                  <a:lnTo>
                    <a:pt x="33" y="387"/>
                  </a:lnTo>
                  <a:lnTo>
                    <a:pt x="44" y="405"/>
                  </a:lnTo>
                  <a:lnTo>
                    <a:pt x="8" y="437"/>
                  </a:lnTo>
                  <a:lnTo>
                    <a:pt x="0" y="462"/>
                  </a:lnTo>
                  <a:lnTo>
                    <a:pt x="76" y="455"/>
                  </a:lnTo>
                  <a:lnTo>
                    <a:pt x="147" y="444"/>
                  </a:lnTo>
                  <a:lnTo>
                    <a:pt x="169" y="444"/>
                  </a:lnTo>
                  <a:lnTo>
                    <a:pt x="201" y="451"/>
                  </a:lnTo>
                  <a:lnTo>
                    <a:pt x="251" y="383"/>
                  </a:lnTo>
                  <a:lnTo>
                    <a:pt x="327" y="387"/>
                  </a:lnTo>
                  <a:lnTo>
                    <a:pt x="348" y="369"/>
                  </a:lnTo>
                  <a:lnTo>
                    <a:pt x="477" y="369"/>
                  </a:lnTo>
                  <a:lnTo>
                    <a:pt x="499" y="398"/>
                  </a:lnTo>
                  <a:lnTo>
                    <a:pt x="657" y="398"/>
                  </a:lnTo>
                  <a:lnTo>
                    <a:pt x="825" y="516"/>
                  </a:lnTo>
                  <a:lnTo>
                    <a:pt x="829" y="505"/>
                  </a:lnTo>
                  <a:lnTo>
                    <a:pt x="839" y="505"/>
                  </a:lnTo>
                  <a:lnTo>
                    <a:pt x="847" y="516"/>
                  </a:lnTo>
                  <a:lnTo>
                    <a:pt x="908" y="512"/>
                  </a:lnTo>
                  <a:lnTo>
                    <a:pt x="918" y="484"/>
                  </a:lnTo>
                  <a:lnTo>
                    <a:pt x="922" y="423"/>
                  </a:lnTo>
                  <a:lnTo>
                    <a:pt x="958" y="390"/>
                  </a:lnTo>
                  <a:lnTo>
                    <a:pt x="979" y="369"/>
                  </a:lnTo>
                  <a:lnTo>
                    <a:pt x="986" y="351"/>
                  </a:lnTo>
                  <a:lnTo>
                    <a:pt x="1001" y="355"/>
                  </a:lnTo>
                  <a:lnTo>
                    <a:pt x="1030" y="326"/>
                  </a:lnTo>
                  <a:lnTo>
                    <a:pt x="1083" y="315"/>
                  </a:lnTo>
                  <a:lnTo>
                    <a:pt x="1087" y="290"/>
                  </a:lnTo>
                  <a:lnTo>
                    <a:pt x="1123" y="261"/>
                  </a:lnTo>
                  <a:lnTo>
                    <a:pt x="1047" y="265"/>
                  </a:lnTo>
                  <a:lnTo>
                    <a:pt x="1051" y="247"/>
                  </a:lnTo>
                  <a:lnTo>
                    <a:pt x="1040" y="211"/>
                  </a:lnTo>
                  <a:lnTo>
                    <a:pt x="1069" y="208"/>
                  </a:lnTo>
                  <a:lnTo>
                    <a:pt x="1101" y="190"/>
                  </a:lnTo>
                  <a:lnTo>
                    <a:pt x="1123" y="190"/>
                  </a:lnTo>
                  <a:lnTo>
                    <a:pt x="1130" y="157"/>
                  </a:lnTo>
                  <a:lnTo>
                    <a:pt x="1144" y="143"/>
                  </a:lnTo>
                  <a:lnTo>
                    <a:pt x="1137" y="89"/>
                  </a:lnTo>
                  <a:lnTo>
                    <a:pt x="1119" y="104"/>
                  </a:lnTo>
                  <a:lnTo>
                    <a:pt x="1026" y="114"/>
                  </a:lnTo>
                  <a:lnTo>
                    <a:pt x="1012" y="104"/>
                  </a:lnTo>
                  <a:lnTo>
                    <a:pt x="1065" y="57"/>
                  </a:lnTo>
                  <a:lnTo>
                    <a:pt x="1087" y="61"/>
                  </a:lnTo>
                  <a:lnTo>
                    <a:pt x="1116" y="68"/>
                  </a:lnTo>
                  <a:lnTo>
                    <a:pt x="1137" y="57"/>
                  </a:lnTo>
                  <a:lnTo>
                    <a:pt x="1098" y="0"/>
                  </a:lnTo>
                  <a:lnTo>
                    <a:pt x="954" y="35"/>
                  </a:lnTo>
                  <a:lnTo>
                    <a:pt x="592" y="96"/>
                  </a:lnTo>
                  <a:lnTo>
                    <a:pt x="323" y="132"/>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41" name=""/>
            <p:cNvSpPr/>
            <p:nvPr/>
          </p:nvSpPr>
          <p:spPr>
            <a:xfrm>
              <a:off x="7102440" y="3162240"/>
              <a:ext cx="912600" cy="409680"/>
            </a:xfrm>
            <a:custGeom>
              <a:avLst/>
              <a:gdLst/>
              <a:ahLst/>
              <a:rect l="l" t="t" r="r" b="b"/>
              <a:pathLst>
                <a:path w="1144" h="516">
                  <a:moveTo>
                    <a:pt x="323" y="132"/>
                  </a:moveTo>
                  <a:lnTo>
                    <a:pt x="320" y="190"/>
                  </a:lnTo>
                  <a:lnTo>
                    <a:pt x="287" y="190"/>
                  </a:lnTo>
                  <a:lnTo>
                    <a:pt x="294" y="236"/>
                  </a:lnTo>
                  <a:lnTo>
                    <a:pt x="259" y="236"/>
                  </a:lnTo>
                  <a:lnTo>
                    <a:pt x="244" y="251"/>
                  </a:lnTo>
                  <a:lnTo>
                    <a:pt x="216" y="265"/>
                  </a:lnTo>
                  <a:lnTo>
                    <a:pt x="194" y="265"/>
                  </a:lnTo>
                  <a:lnTo>
                    <a:pt x="183" y="304"/>
                  </a:lnTo>
                  <a:lnTo>
                    <a:pt x="133" y="312"/>
                  </a:lnTo>
                  <a:lnTo>
                    <a:pt x="126" y="337"/>
                  </a:lnTo>
                  <a:lnTo>
                    <a:pt x="94" y="355"/>
                  </a:lnTo>
                  <a:lnTo>
                    <a:pt x="69" y="369"/>
                  </a:lnTo>
                  <a:lnTo>
                    <a:pt x="36" y="376"/>
                  </a:lnTo>
                  <a:lnTo>
                    <a:pt x="33" y="387"/>
                  </a:lnTo>
                  <a:lnTo>
                    <a:pt x="44" y="405"/>
                  </a:lnTo>
                  <a:lnTo>
                    <a:pt x="8" y="437"/>
                  </a:lnTo>
                  <a:lnTo>
                    <a:pt x="0" y="462"/>
                  </a:lnTo>
                  <a:lnTo>
                    <a:pt x="76" y="455"/>
                  </a:lnTo>
                  <a:lnTo>
                    <a:pt x="147" y="444"/>
                  </a:lnTo>
                  <a:lnTo>
                    <a:pt x="169" y="444"/>
                  </a:lnTo>
                  <a:lnTo>
                    <a:pt x="201" y="451"/>
                  </a:lnTo>
                  <a:lnTo>
                    <a:pt x="251" y="383"/>
                  </a:lnTo>
                  <a:lnTo>
                    <a:pt x="327" y="387"/>
                  </a:lnTo>
                  <a:lnTo>
                    <a:pt x="348" y="369"/>
                  </a:lnTo>
                  <a:lnTo>
                    <a:pt x="477" y="369"/>
                  </a:lnTo>
                  <a:lnTo>
                    <a:pt x="499" y="398"/>
                  </a:lnTo>
                  <a:lnTo>
                    <a:pt x="657" y="398"/>
                  </a:lnTo>
                  <a:lnTo>
                    <a:pt x="825" y="516"/>
                  </a:lnTo>
                  <a:lnTo>
                    <a:pt x="829" y="505"/>
                  </a:lnTo>
                  <a:lnTo>
                    <a:pt x="839" y="505"/>
                  </a:lnTo>
                  <a:lnTo>
                    <a:pt x="847" y="516"/>
                  </a:lnTo>
                  <a:lnTo>
                    <a:pt x="908" y="512"/>
                  </a:lnTo>
                  <a:lnTo>
                    <a:pt x="918" y="484"/>
                  </a:lnTo>
                  <a:lnTo>
                    <a:pt x="922" y="423"/>
                  </a:lnTo>
                  <a:lnTo>
                    <a:pt x="958" y="390"/>
                  </a:lnTo>
                  <a:lnTo>
                    <a:pt x="979" y="369"/>
                  </a:lnTo>
                  <a:lnTo>
                    <a:pt x="986" y="351"/>
                  </a:lnTo>
                  <a:lnTo>
                    <a:pt x="1001" y="355"/>
                  </a:lnTo>
                  <a:lnTo>
                    <a:pt x="1030" y="326"/>
                  </a:lnTo>
                  <a:lnTo>
                    <a:pt x="1083" y="315"/>
                  </a:lnTo>
                  <a:lnTo>
                    <a:pt x="1087" y="290"/>
                  </a:lnTo>
                  <a:lnTo>
                    <a:pt x="1123" y="261"/>
                  </a:lnTo>
                  <a:lnTo>
                    <a:pt x="1047" y="265"/>
                  </a:lnTo>
                  <a:lnTo>
                    <a:pt x="1051" y="247"/>
                  </a:lnTo>
                  <a:lnTo>
                    <a:pt x="1040" y="211"/>
                  </a:lnTo>
                  <a:lnTo>
                    <a:pt x="1069" y="208"/>
                  </a:lnTo>
                  <a:lnTo>
                    <a:pt x="1101" y="190"/>
                  </a:lnTo>
                  <a:lnTo>
                    <a:pt x="1123" y="190"/>
                  </a:lnTo>
                  <a:lnTo>
                    <a:pt x="1130" y="157"/>
                  </a:lnTo>
                  <a:lnTo>
                    <a:pt x="1144" y="143"/>
                  </a:lnTo>
                  <a:lnTo>
                    <a:pt x="1137" y="89"/>
                  </a:lnTo>
                  <a:lnTo>
                    <a:pt x="1119" y="104"/>
                  </a:lnTo>
                  <a:lnTo>
                    <a:pt x="1026" y="114"/>
                  </a:lnTo>
                  <a:lnTo>
                    <a:pt x="1012" y="104"/>
                  </a:lnTo>
                  <a:lnTo>
                    <a:pt x="1065" y="57"/>
                  </a:lnTo>
                  <a:lnTo>
                    <a:pt x="1087" y="61"/>
                  </a:lnTo>
                  <a:lnTo>
                    <a:pt x="1116" y="68"/>
                  </a:lnTo>
                  <a:lnTo>
                    <a:pt x="1137" y="57"/>
                  </a:lnTo>
                  <a:lnTo>
                    <a:pt x="1098" y="0"/>
                  </a:lnTo>
                  <a:lnTo>
                    <a:pt x="954" y="35"/>
                  </a:lnTo>
                  <a:lnTo>
                    <a:pt x="592" y="96"/>
                  </a:lnTo>
                  <a:lnTo>
                    <a:pt x="323" y="132"/>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42" name=""/>
          <p:cNvGrpSpPr/>
          <p:nvPr/>
        </p:nvGrpSpPr>
        <p:grpSpPr>
          <a:xfrm>
            <a:off x="6456240" y="3267000"/>
            <a:ext cx="900000" cy="326880"/>
            <a:chOff x="6456240" y="3267000"/>
            <a:chExt cx="900000" cy="326880"/>
          </a:xfrm>
        </p:grpSpPr>
        <p:sp>
          <p:nvSpPr>
            <p:cNvPr id="1743" name=""/>
            <p:cNvSpPr/>
            <p:nvPr/>
          </p:nvSpPr>
          <p:spPr>
            <a:xfrm>
              <a:off x="6456240" y="3267000"/>
              <a:ext cx="900000" cy="326880"/>
            </a:xfrm>
            <a:custGeom>
              <a:avLst/>
              <a:gdLst/>
              <a:ahLst/>
              <a:rect l="l" t="t" r="r" b="b"/>
              <a:pathLst>
                <a:path w="1130" h="413">
                  <a:moveTo>
                    <a:pt x="1130" y="0"/>
                  </a:moveTo>
                  <a:lnTo>
                    <a:pt x="1126" y="50"/>
                  </a:lnTo>
                  <a:lnTo>
                    <a:pt x="1097" y="54"/>
                  </a:lnTo>
                  <a:lnTo>
                    <a:pt x="1101" y="97"/>
                  </a:lnTo>
                  <a:lnTo>
                    <a:pt x="1076" y="104"/>
                  </a:lnTo>
                  <a:lnTo>
                    <a:pt x="1026" y="133"/>
                  </a:lnTo>
                  <a:lnTo>
                    <a:pt x="1004" y="129"/>
                  </a:lnTo>
                  <a:lnTo>
                    <a:pt x="993" y="172"/>
                  </a:lnTo>
                  <a:lnTo>
                    <a:pt x="950" y="176"/>
                  </a:lnTo>
                  <a:lnTo>
                    <a:pt x="936" y="201"/>
                  </a:lnTo>
                  <a:lnTo>
                    <a:pt x="879" y="233"/>
                  </a:lnTo>
                  <a:lnTo>
                    <a:pt x="843" y="244"/>
                  </a:lnTo>
                  <a:lnTo>
                    <a:pt x="854" y="266"/>
                  </a:lnTo>
                  <a:lnTo>
                    <a:pt x="807" y="305"/>
                  </a:lnTo>
                  <a:lnTo>
                    <a:pt x="803" y="327"/>
                  </a:lnTo>
                  <a:lnTo>
                    <a:pt x="538" y="362"/>
                  </a:lnTo>
                  <a:lnTo>
                    <a:pt x="380" y="388"/>
                  </a:lnTo>
                  <a:lnTo>
                    <a:pt x="226" y="398"/>
                  </a:lnTo>
                  <a:lnTo>
                    <a:pt x="18" y="413"/>
                  </a:lnTo>
                  <a:lnTo>
                    <a:pt x="15" y="388"/>
                  </a:lnTo>
                  <a:lnTo>
                    <a:pt x="25" y="380"/>
                  </a:lnTo>
                  <a:lnTo>
                    <a:pt x="0" y="359"/>
                  </a:lnTo>
                  <a:lnTo>
                    <a:pt x="18" y="323"/>
                  </a:lnTo>
                  <a:lnTo>
                    <a:pt x="40" y="309"/>
                  </a:lnTo>
                  <a:lnTo>
                    <a:pt x="43" y="284"/>
                  </a:lnTo>
                  <a:lnTo>
                    <a:pt x="61" y="262"/>
                  </a:lnTo>
                  <a:lnTo>
                    <a:pt x="61" y="233"/>
                  </a:lnTo>
                  <a:lnTo>
                    <a:pt x="75" y="172"/>
                  </a:lnTo>
                  <a:lnTo>
                    <a:pt x="86" y="162"/>
                  </a:lnTo>
                  <a:lnTo>
                    <a:pt x="111" y="151"/>
                  </a:lnTo>
                  <a:lnTo>
                    <a:pt x="172" y="154"/>
                  </a:lnTo>
                  <a:lnTo>
                    <a:pt x="201" y="154"/>
                  </a:lnTo>
                  <a:lnTo>
                    <a:pt x="291" y="97"/>
                  </a:lnTo>
                  <a:lnTo>
                    <a:pt x="309" y="111"/>
                  </a:lnTo>
                  <a:lnTo>
                    <a:pt x="348" y="115"/>
                  </a:lnTo>
                  <a:lnTo>
                    <a:pt x="369" y="86"/>
                  </a:lnTo>
                  <a:lnTo>
                    <a:pt x="531" y="86"/>
                  </a:lnTo>
                  <a:lnTo>
                    <a:pt x="767" y="61"/>
                  </a:lnTo>
                  <a:lnTo>
                    <a:pt x="997" y="22"/>
                  </a:lnTo>
                  <a:lnTo>
                    <a:pt x="1130"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44" name=""/>
            <p:cNvSpPr/>
            <p:nvPr/>
          </p:nvSpPr>
          <p:spPr>
            <a:xfrm>
              <a:off x="6456240" y="3267000"/>
              <a:ext cx="900000" cy="326880"/>
            </a:xfrm>
            <a:custGeom>
              <a:avLst/>
              <a:gdLst/>
              <a:ahLst/>
              <a:rect l="l" t="t" r="r" b="b"/>
              <a:pathLst>
                <a:path w="1130" h="413">
                  <a:moveTo>
                    <a:pt x="1130" y="0"/>
                  </a:moveTo>
                  <a:lnTo>
                    <a:pt x="1126" y="50"/>
                  </a:lnTo>
                  <a:lnTo>
                    <a:pt x="1097" y="54"/>
                  </a:lnTo>
                  <a:lnTo>
                    <a:pt x="1101" y="97"/>
                  </a:lnTo>
                  <a:lnTo>
                    <a:pt x="1076" y="104"/>
                  </a:lnTo>
                  <a:lnTo>
                    <a:pt x="1026" y="133"/>
                  </a:lnTo>
                  <a:lnTo>
                    <a:pt x="1004" y="129"/>
                  </a:lnTo>
                  <a:lnTo>
                    <a:pt x="993" y="172"/>
                  </a:lnTo>
                  <a:lnTo>
                    <a:pt x="950" y="176"/>
                  </a:lnTo>
                  <a:lnTo>
                    <a:pt x="936" y="201"/>
                  </a:lnTo>
                  <a:lnTo>
                    <a:pt x="879" y="233"/>
                  </a:lnTo>
                  <a:lnTo>
                    <a:pt x="843" y="244"/>
                  </a:lnTo>
                  <a:lnTo>
                    <a:pt x="854" y="266"/>
                  </a:lnTo>
                  <a:lnTo>
                    <a:pt x="807" y="305"/>
                  </a:lnTo>
                  <a:lnTo>
                    <a:pt x="803" y="327"/>
                  </a:lnTo>
                  <a:lnTo>
                    <a:pt x="538" y="362"/>
                  </a:lnTo>
                  <a:lnTo>
                    <a:pt x="380" y="388"/>
                  </a:lnTo>
                  <a:lnTo>
                    <a:pt x="226" y="398"/>
                  </a:lnTo>
                  <a:lnTo>
                    <a:pt x="18" y="413"/>
                  </a:lnTo>
                  <a:lnTo>
                    <a:pt x="15" y="388"/>
                  </a:lnTo>
                  <a:lnTo>
                    <a:pt x="25" y="380"/>
                  </a:lnTo>
                  <a:lnTo>
                    <a:pt x="0" y="359"/>
                  </a:lnTo>
                  <a:lnTo>
                    <a:pt x="18" y="323"/>
                  </a:lnTo>
                  <a:lnTo>
                    <a:pt x="40" y="309"/>
                  </a:lnTo>
                  <a:lnTo>
                    <a:pt x="43" y="284"/>
                  </a:lnTo>
                  <a:lnTo>
                    <a:pt x="61" y="262"/>
                  </a:lnTo>
                  <a:lnTo>
                    <a:pt x="61" y="233"/>
                  </a:lnTo>
                  <a:lnTo>
                    <a:pt x="75" y="172"/>
                  </a:lnTo>
                  <a:lnTo>
                    <a:pt x="86" y="162"/>
                  </a:lnTo>
                  <a:lnTo>
                    <a:pt x="111" y="151"/>
                  </a:lnTo>
                  <a:lnTo>
                    <a:pt x="172" y="154"/>
                  </a:lnTo>
                  <a:lnTo>
                    <a:pt x="201" y="154"/>
                  </a:lnTo>
                  <a:lnTo>
                    <a:pt x="291" y="97"/>
                  </a:lnTo>
                  <a:lnTo>
                    <a:pt x="309" y="111"/>
                  </a:lnTo>
                  <a:lnTo>
                    <a:pt x="348" y="115"/>
                  </a:lnTo>
                  <a:lnTo>
                    <a:pt x="369" y="86"/>
                  </a:lnTo>
                  <a:lnTo>
                    <a:pt x="531" y="86"/>
                  </a:lnTo>
                  <a:lnTo>
                    <a:pt x="767" y="61"/>
                  </a:lnTo>
                  <a:lnTo>
                    <a:pt x="997" y="22"/>
                  </a:lnTo>
                  <a:lnTo>
                    <a:pt x="1130"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45" name=""/>
          <p:cNvGrpSpPr/>
          <p:nvPr/>
        </p:nvGrpSpPr>
        <p:grpSpPr>
          <a:xfrm>
            <a:off x="7215120" y="3454560"/>
            <a:ext cx="541080" cy="411120"/>
            <a:chOff x="7215120" y="3454560"/>
            <a:chExt cx="541080" cy="411120"/>
          </a:xfrm>
        </p:grpSpPr>
        <p:sp>
          <p:nvSpPr>
            <p:cNvPr id="1746" name=""/>
            <p:cNvSpPr/>
            <p:nvPr/>
          </p:nvSpPr>
          <p:spPr>
            <a:xfrm>
              <a:off x="7215120" y="3454560"/>
              <a:ext cx="541080" cy="411120"/>
            </a:xfrm>
            <a:custGeom>
              <a:avLst/>
              <a:gdLst/>
              <a:ahLst/>
              <a:rect l="l" t="t" r="r" b="b"/>
              <a:pathLst>
                <a:path w="678" h="516">
                  <a:moveTo>
                    <a:pt x="21" y="75"/>
                  </a:moveTo>
                  <a:lnTo>
                    <a:pt x="57" y="79"/>
                  </a:lnTo>
                  <a:lnTo>
                    <a:pt x="107" y="11"/>
                  </a:lnTo>
                  <a:lnTo>
                    <a:pt x="147" y="14"/>
                  </a:lnTo>
                  <a:lnTo>
                    <a:pt x="183" y="18"/>
                  </a:lnTo>
                  <a:lnTo>
                    <a:pt x="204" y="0"/>
                  </a:lnTo>
                  <a:lnTo>
                    <a:pt x="333" y="0"/>
                  </a:lnTo>
                  <a:lnTo>
                    <a:pt x="348" y="29"/>
                  </a:lnTo>
                  <a:lnTo>
                    <a:pt x="513" y="29"/>
                  </a:lnTo>
                  <a:lnTo>
                    <a:pt x="678" y="143"/>
                  </a:lnTo>
                  <a:lnTo>
                    <a:pt x="670" y="169"/>
                  </a:lnTo>
                  <a:lnTo>
                    <a:pt x="609" y="255"/>
                  </a:lnTo>
                  <a:lnTo>
                    <a:pt x="606" y="305"/>
                  </a:lnTo>
                  <a:lnTo>
                    <a:pt x="574" y="301"/>
                  </a:lnTo>
                  <a:lnTo>
                    <a:pt x="577" y="341"/>
                  </a:lnTo>
                  <a:lnTo>
                    <a:pt x="566" y="351"/>
                  </a:lnTo>
                  <a:lnTo>
                    <a:pt x="534" y="355"/>
                  </a:lnTo>
                  <a:lnTo>
                    <a:pt x="527" y="384"/>
                  </a:lnTo>
                  <a:lnTo>
                    <a:pt x="516" y="409"/>
                  </a:lnTo>
                  <a:lnTo>
                    <a:pt x="484" y="412"/>
                  </a:lnTo>
                  <a:lnTo>
                    <a:pt x="470" y="423"/>
                  </a:lnTo>
                  <a:lnTo>
                    <a:pt x="448" y="423"/>
                  </a:lnTo>
                  <a:lnTo>
                    <a:pt x="434" y="441"/>
                  </a:lnTo>
                  <a:lnTo>
                    <a:pt x="441" y="484"/>
                  </a:lnTo>
                  <a:lnTo>
                    <a:pt x="430" y="502"/>
                  </a:lnTo>
                  <a:lnTo>
                    <a:pt x="416" y="516"/>
                  </a:lnTo>
                  <a:lnTo>
                    <a:pt x="384" y="491"/>
                  </a:lnTo>
                  <a:lnTo>
                    <a:pt x="366" y="448"/>
                  </a:lnTo>
                  <a:lnTo>
                    <a:pt x="344" y="448"/>
                  </a:lnTo>
                  <a:lnTo>
                    <a:pt x="337" y="409"/>
                  </a:lnTo>
                  <a:lnTo>
                    <a:pt x="323" y="394"/>
                  </a:lnTo>
                  <a:lnTo>
                    <a:pt x="305" y="369"/>
                  </a:lnTo>
                  <a:lnTo>
                    <a:pt x="283" y="369"/>
                  </a:lnTo>
                  <a:lnTo>
                    <a:pt x="276" y="362"/>
                  </a:lnTo>
                  <a:lnTo>
                    <a:pt x="254" y="366"/>
                  </a:lnTo>
                  <a:lnTo>
                    <a:pt x="240" y="351"/>
                  </a:lnTo>
                  <a:lnTo>
                    <a:pt x="244" y="333"/>
                  </a:lnTo>
                  <a:lnTo>
                    <a:pt x="222" y="308"/>
                  </a:lnTo>
                  <a:lnTo>
                    <a:pt x="197" y="301"/>
                  </a:lnTo>
                  <a:lnTo>
                    <a:pt x="197" y="276"/>
                  </a:lnTo>
                  <a:lnTo>
                    <a:pt x="165" y="251"/>
                  </a:lnTo>
                  <a:lnTo>
                    <a:pt x="147" y="251"/>
                  </a:lnTo>
                  <a:lnTo>
                    <a:pt x="143" y="229"/>
                  </a:lnTo>
                  <a:lnTo>
                    <a:pt x="115" y="219"/>
                  </a:lnTo>
                  <a:lnTo>
                    <a:pt x="93" y="197"/>
                  </a:lnTo>
                  <a:lnTo>
                    <a:pt x="68" y="158"/>
                  </a:lnTo>
                  <a:lnTo>
                    <a:pt x="54" y="151"/>
                  </a:lnTo>
                  <a:lnTo>
                    <a:pt x="18" y="143"/>
                  </a:lnTo>
                  <a:lnTo>
                    <a:pt x="0" y="122"/>
                  </a:lnTo>
                  <a:lnTo>
                    <a:pt x="7" y="108"/>
                  </a:lnTo>
                  <a:lnTo>
                    <a:pt x="21" y="75"/>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47" name=""/>
            <p:cNvSpPr/>
            <p:nvPr/>
          </p:nvSpPr>
          <p:spPr>
            <a:xfrm>
              <a:off x="7215120" y="3454560"/>
              <a:ext cx="541080" cy="411120"/>
            </a:xfrm>
            <a:custGeom>
              <a:avLst/>
              <a:gdLst/>
              <a:ahLst/>
              <a:rect l="l" t="t" r="r" b="b"/>
              <a:pathLst>
                <a:path w="678" h="516">
                  <a:moveTo>
                    <a:pt x="21" y="75"/>
                  </a:moveTo>
                  <a:lnTo>
                    <a:pt x="57" y="79"/>
                  </a:lnTo>
                  <a:lnTo>
                    <a:pt x="107" y="11"/>
                  </a:lnTo>
                  <a:lnTo>
                    <a:pt x="147" y="14"/>
                  </a:lnTo>
                  <a:lnTo>
                    <a:pt x="183" y="18"/>
                  </a:lnTo>
                  <a:lnTo>
                    <a:pt x="204" y="0"/>
                  </a:lnTo>
                  <a:lnTo>
                    <a:pt x="333" y="0"/>
                  </a:lnTo>
                  <a:lnTo>
                    <a:pt x="348" y="29"/>
                  </a:lnTo>
                  <a:lnTo>
                    <a:pt x="513" y="29"/>
                  </a:lnTo>
                  <a:lnTo>
                    <a:pt x="678" y="143"/>
                  </a:lnTo>
                  <a:lnTo>
                    <a:pt x="670" y="169"/>
                  </a:lnTo>
                  <a:lnTo>
                    <a:pt x="609" y="255"/>
                  </a:lnTo>
                  <a:lnTo>
                    <a:pt x="606" y="305"/>
                  </a:lnTo>
                  <a:lnTo>
                    <a:pt x="574" y="301"/>
                  </a:lnTo>
                  <a:lnTo>
                    <a:pt x="577" y="341"/>
                  </a:lnTo>
                  <a:lnTo>
                    <a:pt x="566" y="351"/>
                  </a:lnTo>
                  <a:lnTo>
                    <a:pt x="534" y="355"/>
                  </a:lnTo>
                  <a:lnTo>
                    <a:pt x="527" y="384"/>
                  </a:lnTo>
                  <a:lnTo>
                    <a:pt x="516" y="409"/>
                  </a:lnTo>
                  <a:lnTo>
                    <a:pt x="484" y="412"/>
                  </a:lnTo>
                  <a:lnTo>
                    <a:pt x="470" y="423"/>
                  </a:lnTo>
                  <a:lnTo>
                    <a:pt x="448" y="423"/>
                  </a:lnTo>
                  <a:lnTo>
                    <a:pt x="434" y="441"/>
                  </a:lnTo>
                  <a:lnTo>
                    <a:pt x="441" y="484"/>
                  </a:lnTo>
                  <a:lnTo>
                    <a:pt x="430" y="502"/>
                  </a:lnTo>
                  <a:lnTo>
                    <a:pt x="416" y="516"/>
                  </a:lnTo>
                  <a:lnTo>
                    <a:pt x="384" y="491"/>
                  </a:lnTo>
                  <a:lnTo>
                    <a:pt x="366" y="448"/>
                  </a:lnTo>
                  <a:lnTo>
                    <a:pt x="344" y="448"/>
                  </a:lnTo>
                  <a:lnTo>
                    <a:pt x="337" y="409"/>
                  </a:lnTo>
                  <a:lnTo>
                    <a:pt x="323" y="394"/>
                  </a:lnTo>
                  <a:lnTo>
                    <a:pt x="305" y="369"/>
                  </a:lnTo>
                  <a:lnTo>
                    <a:pt x="283" y="369"/>
                  </a:lnTo>
                  <a:lnTo>
                    <a:pt x="276" y="362"/>
                  </a:lnTo>
                  <a:lnTo>
                    <a:pt x="254" y="366"/>
                  </a:lnTo>
                  <a:lnTo>
                    <a:pt x="240" y="351"/>
                  </a:lnTo>
                  <a:lnTo>
                    <a:pt x="244" y="333"/>
                  </a:lnTo>
                  <a:lnTo>
                    <a:pt x="222" y="308"/>
                  </a:lnTo>
                  <a:lnTo>
                    <a:pt x="197" y="301"/>
                  </a:lnTo>
                  <a:lnTo>
                    <a:pt x="197" y="276"/>
                  </a:lnTo>
                  <a:lnTo>
                    <a:pt x="165" y="251"/>
                  </a:lnTo>
                  <a:lnTo>
                    <a:pt x="147" y="251"/>
                  </a:lnTo>
                  <a:lnTo>
                    <a:pt x="143" y="229"/>
                  </a:lnTo>
                  <a:lnTo>
                    <a:pt x="115" y="219"/>
                  </a:lnTo>
                  <a:lnTo>
                    <a:pt x="93" y="197"/>
                  </a:lnTo>
                  <a:lnTo>
                    <a:pt x="68" y="158"/>
                  </a:lnTo>
                  <a:lnTo>
                    <a:pt x="54" y="151"/>
                  </a:lnTo>
                  <a:lnTo>
                    <a:pt x="18" y="143"/>
                  </a:lnTo>
                  <a:lnTo>
                    <a:pt x="0" y="122"/>
                  </a:lnTo>
                  <a:lnTo>
                    <a:pt x="7" y="108"/>
                  </a:lnTo>
                  <a:lnTo>
                    <a:pt x="21" y="75"/>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48" name=""/>
          <p:cNvGrpSpPr/>
          <p:nvPr/>
        </p:nvGrpSpPr>
        <p:grpSpPr>
          <a:xfrm>
            <a:off x="6970680" y="3511440"/>
            <a:ext cx="574200" cy="606600"/>
            <a:chOff x="6970680" y="3511440"/>
            <a:chExt cx="574200" cy="606600"/>
          </a:xfrm>
        </p:grpSpPr>
        <p:sp>
          <p:nvSpPr>
            <p:cNvPr id="1749" name=""/>
            <p:cNvSpPr/>
            <p:nvPr/>
          </p:nvSpPr>
          <p:spPr>
            <a:xfrm>
              <a:off x="6970680" y="3511440"/>
              <a:ext cx="574200" cy="606600"/>
            </a:xfrm>
            <a:custGeom>
              <a:avLst/>
              <a:gdLst/>
              <a:ahLst/>
              <a:rect l="l" t="t" r="r" b="b"/>
              <a:pathLst>
                <a:path w="720" h="764">
                  <a:moveTo>
                    <a:pt x="0" y="43"/>
                  </a:moveTo>
                  <a:lnTo>
                    <a:pt x="157" y="21"/>
                  </a:lnTo>
                  <a:lnTo>
                    <a:pt x="319" y="0"/>
                  </a:lnTo>
                  <a:lnTo>
                    <a:pt x="308" y="43"/>
                  </a:lnTo>
                  <a:lnTo>
                    <a:pt x="322" y="75"/>
                  </a:lnTo>
                  <a:lnTo>
                    <a:pt x="376" y="82"/>
                  </a:lnTo>
                  <a:lnTo>
                    <a:pt x="405" y="132"/>
                  </a:lnTo>
                  <a:lnTo>
                    <a:pt x="448" y="154"/>
                  </a:lnTo>
                  <a:lnTo>
                    <a:pt x="451" y="175"/>
                  </a:lnTo>
                  <a:lnTo>
                    <a:pt x="473" y="179"/>
                  </a:lnTo>
                  <a:lnTo>
                    <a:pt x="498" y="197"/>
                  </a:lnTo>
                  <a:lnTo>
                    <a:pt x="498" y="226"/>
                  </a:lnTo>
                  <a:lnTo>
                    <a:pt x="545" y="247"/>
                  </a:lnTo>
                  <a:lnTo>
                    <a:pt x="548" y="279"/>
                  </a:lnTo>
                  <a:lnTo>
                    <a:pt x="552" y="294"/>
                  </a:lnTo>
                  <a:lnTo>
                    <a:pt x="588" y="290"/>
                  </a:lnTo>
                  <a:lnTo>
                    <a:pt x="620" y="301"/>
                  </a:lnTo>
                  <a:lnTo>
                    <a:pt x="638" y="340"/>
                  </a:lnTo>
                  <a:lnTo>
                    <a:pt x="649" y="376"/>
                  </a:lnTo>
                  <a:lnTo>
                    <a:pt x="681" y="380"/>
                  </a:lnTo>
                  <a:lnTo>
                    <a:pt x="688" y="423"/>
                  </a:lnTo>
                  <a:lnTo>
                    <a:pt x="720" y="444"/>
                  </a:lnTo>
                  <a:lnTo>
                    <a:pt x="720" y="487"/>
                  </a:lnTo>
                  <a:lnTo>
                    <a:pt x="692" y="491"/>
                  </a:lnTo>
                  <a:lnTo>
                    <a:pt x="695" y="509"/>
                  </a:lnTo>
                  <a:lnTo>
                    <a:pt x="681" y="523"/>
                  </a:lnTo>
                  <a:lnTo>
                    <a:pt x="695" y="545"/>
                  </a:lnTo>
                  <a:lnTo>
                    <a:pt x="702" y="573"/>
                  </a:lnTo>
                  <a:lnTo>
                    <a:pt x="681" y="584"/>
                  </a:lnTo>
                  <a:lnTo>
                    <a:pt x="677" y="631"/>
                  </a:lnTo>
                  <a:lnTo>
                    <a:pt x="666" y="634"/>
                  </a:lnTo>
                  <a:lnTo>
                    <a:pt x="681" y="652"/>
                  </a:lnTo>
                  <a:lnTo>
                    <a:pt x="677" y="699"/>
                  </a:lnTo>
                  <a:lnTo>
                    <a:pt x="649" y="692"/>
                  </a:lnTo>
                  <a:lnTo>
                    <a:pt x="634" y="677"/>
                  </a:lnTo>
                  <a:lnTo>
                    <a:pt x="613" y="681"/>
                  </a:lnTo>
                  <a:lnTo>
                    <a:pt x="602" y="699"/>
                  </a:lnTo>
                  <a:lnTo>
                    <a:pt x="605" y="724"/>
                  </a:lnTo>
                  <a:lnTo>
                    <a:pt x="616" y="731"/>
                  </a:lnTo>
                  <a:lnTo>
                    <a:pt x="616" y="764"/>
                  </a:lnTo>
                  <a:lnTo>
                    <a:pt x="595" y="760"/>
                  </a:lnTo>
                  <a:lnTo>
                    <a:pt x="577" y="738"/>
                  </a:lnTo>
                  <a:lnTo>
                    <a:pt x="415" y="742"/>
                  </a:lnTo>
                  <a:lnTo>
                    <a:pt x="186" y="749"/>
                  </a:lnTo>
                  <a:lnTo>
                    <a:pt x="161" y="703"/>
                  </a:lnTo>
                  <a:lnTo>
                    <a:pt x="161" y="688"/>
                  </a:lnTo>
                  <a:lnTo>
                    <a:pt x="150" y="674"/>
                  </a:lnTo>
                  <a:lnTo>
                    <a:pt x="129" y="677"/>
                  </a:lnTo>
                  <a:lnTo>
                    <a:pt x="136" y="656"/>
                  </a:lnTo>
                  <a:lnTo>
                    <a:pt x="150" y="581"/>
                  </a:lnTo>
                  <a:lnTo>
                    <a:pt x="136" y="573"/>
                  </a:lnTo>
                  <a:lnTo>
                    <a:pt x="139" y="530"/>
                  </a:lnTo>
                  <a:lnTo>
                    <a:pt x="164" y="495"/>
                  </a:lnTo>
                  <a:lnTo>
                    <a:pt x="143" y="487"/>
                  </a:lnTo>
                  <a:lnTo>
                    <a:pt x="129" y="469"/>
                  </a:lnTo>
                  <a:lnTo>
                    <a:pt x="107" y="462"/>
                  </a:lnTo>
                  <a:lnTo>
                    <a:pt x="104" y="441"/>
                  </a:lnTo>
                  <a:lnTo>
                    <a:pt x="125" y="419"/>
                  </a:lnTo>
                  <a:lnTo>
                    <a:pt x="121" y="409"/>
                  </a:lnTo>
                  <a:lnTo>
                    <a:pt x="104" y="394"/>
                  </a:lnTo>
                  <a:lnTo>
                    <a:pt x="64" y="247"/>
                  </a:lnTo>
                  <a:lnTo>
                    <a:pt x="0" y="43"/>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0" name=""/>
            <p:cNvSpPr/>
            <p:nvPr/>
          </p:nvSpPr>
          <p:spPr>
            <a:xfrm>
              <a:off x="6970680" y="3511440"/>
              <a:ext cx="574200" cy="606600"/>
            </a:xfrm>
            <a:custGeom>
              <a:avLst/>
              <a:gdLst/>
              <a:ahLst/>
              <a:rect l="l" t="t" r="r" b="b"/>
              <a:pathLst>
                <a:path w="720" h="764">
                  <a:moveTo>
                    <a:pt x="0" y="43"/>
                  </a:moveTo>
                  <a:lnTo>
                    <a:pt x="157" y="21"/>
                  </a:lnTo>
                  <a:lnTo>
                    <a:pt x="319" y="0"/>
                  </a:lnTo>
                  <a:lnTo>
                    <a:pt x="308" y="43"/>
                  </a:lnTo>
                  <a:lnTo>
                    <a:pt x="322" y="75"/>
                  </a:lnTo>
                  <a:lnTo>
                    <a:pt x="376" y="82"/>
                  </a:lnTo>
                  <a:lnTo>
                    <a:pt x="405" y="132"/>
                  </a:lnTo>
                  <a:lnTo>
                    <a:pt x="448" y="154"/>
                  </a:lnTo>
                  <a:lnTo>
                    <a:pt x="451" y="175"/>
                  </a:lnTo>
                  <a:lnTo>
                    <a:pt x="473" y="179"/>
                  </a:lnTo>
                  <a:lnTo>
                    <a:pt x="498" y="197"/>
                  </a:lnTo>
                  <a:lnTo>
                    <a:pt x="498" y="226"/>
                  </a:lnTo>
                  <a:lnTo>
                    <a:pt x="545" y="247"/>
                  </a:lnTo>
                  <a:lnTo>
                    <a:pt x="548" y="279"/>
                  </a:lnTo>
                  <a:lnTo>
                    <a:pt x="552" y="294"/>
                  </a:lnTo>
                  <a:lnTo>
                    <a:pt x="588" y="290"/>
                  </a:lnTo>
                  <a:lnTo>
                    <a:pt x="620" y="301"/>
                  </a:lnTo>
                  <a:lnTo>
                    <a:pt x="638" y="340"/>
                  </a:lnTo>
                  <a:lnTo>
                    <a:pt x="649" y="376"/>
                  </a:lnTo>
                  <a:lnTo>
                    <a:pt x="681" y="380"/>
                  </a:lnTo>
                  <a:lnTo>
                    <a:pt x="688" y="423"/>
                  </a:lnTo>
                  <a:lnTo>
                    <a:pt x="720" y="444"/>
                  </a:lnTo>
                  <a:lnTo>
                    <a:pt x="720" y="487"/>
                  </a:lnTo>
                  <a:lnTo>
                    <a:pt x="692" y="491"/>
                  </a:lnTo>
                  <a:lnTo>
                    <a:pt x="695" y="509"/>
                  </a:lnTo>
                  <a:lnTo>
                    <a:pt x="681" y="523"/>
                  </a:lnTo>
                  <a:lnTo>
                    <a:pt x="695" y="545"/>
                  </a:lnTo>
                  <a:lnTo>
                    <a:pt x="702" y="573"/>
                  </a:lnTo>
                  <a:lnTo>
                    <a:pt x="681" y="584"/>
                  </a:lnTo>
                  <a:lnTo>
                    <a:pt x="677" y="631"/>
                  </a:lnTo>
                  <a:lnTo>
                    <a:pt x="666" y="634"/>
                  </a:lnTo>
                  <a:lnTo>
                    <a:pt x="681" y="652"/>
                  </a:lnTo>
                  <a:lnTo>
                    <a:pt x="677" y="699"/>
                  </a:lnTo>
                  <a:lnTo>
                    <a:pt x="649" y="692"/>
                  </a:lnTo>
                  <a:lnTo>
                    <a:pt x="634" y="677"/>
                  </a:lnTo>
                  <a:lnTo>
                    <a:pt x="613" y="681"/>
                  </a:lnTo>
                  <a:lnTo>
                    <a:pt x="602" y="699"/>
                  </a:lnTo>
                  <a:lnTo>
                    <a:pt x="605" y="724"/>
                  </a:lnTo>
                  <a:lnTo>
                    <a:pt x="616" y="731"/>
                  </a:lnTo>
                  <a:lnTo>
                    <a:pt x="616" y="764"/>
                  </a:lnTo>
                  <a:lnTo>
                    <a:pt x="595" y="760"/>
                  </a:lnTo>
                  <a:lnTo>
                    <a:pt x="577" y="738"/>
                  </a:lnTo>
                  <a:lnTo>
                    <a:pt x="415" y="742"/>
                  </a:lnTo>
                  <a:lnTo>
                    <a:pt x="186" y="749"/>
                  </a:lnTo>
                  <a:lnTo>
                    <a:pt x="161" y="703"/>
                  </a:lnTo>
                  <a:lnTo>
                    <a:pt x="161" y="688"/>
                  </a:lnTo>
                  <a:lnTo>
                    <a:pt x="150" y="674"/>
                  </a:lnTo>
                  <a:lnTo>
                    <a:pt x="129" y="677"/>
                  </a:lnTo>
                  <a:lnTo>
                    <a:pt x="136" y="656"/>
                  </a:lnTo>
                  <a:lnTo>
                    <a:pt x="150" y="581"/>
                  </a:lnTo>
                  <a:lnTo>
                    <a:pt x="136" y="573"/>
                  </a:lnTo>
                  <a:lnTo>
                    <a:pt x="139" y="530"/>
                  </a:lnTo>
                  <a:lnTo>
                    <a:pt x="164" y="495"/>
                  </a:lnTo>
                  <a:lnTo>
                    <a:pt x="143" y="487"/>
                  </a:lnTo>
                  <a:lnTo>
                    <a:pt x="129" y="469"/>
                  </a:lnTo>
                  <a:lnTo>
                    <a:pt x="107" y="462"/>
                  </a:lnTo>
                  <a:lnTo>
                    <a:pt x="104" y="441"/>
                  </a:lnTo>
                  <a:lnTo>
                    <a:pt x="125" y="419"/>
                  </a:lnTo>
                  <a:lnTo>
                    <a:pt x="121" y="409"/>
                  </a:lnTo>
                  <a:lnTo>
                    <a:pt x="104" y="394"/>
                  </a:lnTo>
                  <a:lnTo>
                    <a:pt x="64" y="247"/>
                  </a:lnTo>
                  <a:lnTo>
                    <a:pt x="0" y="43"/>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51" name=""/>
          <p:cNvGrpSpPr/>
          <p:nvPr/>
        </p:nvGrpSpPr>
        <p:grpSpPr>
          <a:xfrm>
            <a:off x="6688080" y="3546360"/>
            <a:ext cx="414000" cy="692280"/>
            <a:chOff x="6688080" y="3546360"/>
            <a:chExt cx="414000" cy="692280"/>
          </a:xfrm>
        </p:grpSpPr>
        <p:sp>
          <p:nvSpPr>
            <p:cNvPr id="1752" name=""/>
            <p:cNvSpPr/>
            <p:nvPr/>
          </p:nvSpPr>
          <p:spPr>
            <a:xfrm>
              <a:off x="6688080" y="3546360"/>
              <a:ext cx="414000" cy="692280"/>
            </a:xfrm>
            <a:custGeom>
              <a:avLst/>
              <a:gdLst/>
              <a:ahLst/>
              <a:rect l="l" t="t" r="r" b="b"/>
              <a:pathLst>
                <a:path w="519" h="871">
                  <a:moveTo>
                    <a:pt x="0" y="43"/>
                  </a:moveTo>
                  <a:lnTo>
                    <a:pt x="161" y="28"/>
                  </a:lnTo>
                  <a:lnTo>
                    <a:pt x="358" y="0"/>
                  </a:lnTo>
                  <a:lnTo>
                    <a:pt x="459" y="351"/>
                  </a:lnTo>
                  <a:lnTo>
                    <a:pt x="476" y="366"/>
                  </a:lnTo>
                  <a:lnTo>
                    <a:pt x="455" y="401"/>
                  </a:lnTo>
                  <a:lnTo>
                    <a:pt x="462" y="419"/>
                  </a:lnTo>
                  <a:lnTo>
                    <a:pt x="484" y="430"/>
                  </a:lnTo>
                  <a:lnTo>
                    <a:pt x="519" y="452"/>
                  </a:lnTo>
                  <a:lnTo>
                    <a:pt x="491" y="480"/>
                  </a:lnTo>
                  <a:lnTo>
                    <a:pt x="491" y="527"/>
                  </a:lnTo>
                  <a:lnTo>
                    <a:pt x="509" y="541"/>
                  </a:lnTo>
                  <a:lnTo>
                    <a:pt x="484" y="631"/>
                  </a:lnTo>
                  <a:lnTo>
                    <a:pt x="512" y="631"/>
                  </a:lnTo>
                  <a:lnTo>
                    <a:pt x="519" y="663"/>
                  </a:lnTo>
                  <a:lnTo>
                    <a:pt x="233" y="703"/>
                  </a:lnTo>
                  <a:lnTo>
                    <a:pt x="172" y="706"/>
                  </a:lnTo>
                  <a:lnTo>
                    <a:pt x="143" y="724"/>
                  </a:lnTo>
                  <a:lnTo>
                    <a:pt x="139" y="738"/>
                  </a:lnTo>
                  <a:lnTo>
                    <a:pt x="150" y="760"/>
                  </a:lnTo>
                  <a:lnTo>
                    <a:pt x="197" y="767"/>
                  </a:lnTo>
                  <a:lnTo>
                    <a:pt x="179" y="785"/>
                  </a:lnTo>
                  <a:lnTo>
                    <a:pt x="197" y="828"/>
                  </a:lnTo>
                  <a:lnTo>
                    <a:pt x="186" y="839"/>
                  </a:lnTo>
                  <a:lnTo>
                    <a:pt x="168" y="871"/>
                  </a:lnTo>
                  <a:lnTo>
                    <a:pt x="154" y="868"/>
                  </a:lnTo>
                  <a:lnTo>
                    <a:pt x="122" y="832"/>
                  </a:lnTo>
                  <a:lnTo>
                    <a:pt x="111" y="814"/>
                  </a:lnTo>
                  <a:lnTo>
                    <a:pt x="93" y="810"/>
                  </a:lnTo>
                  <a:lnTo>
                    <a:pt x="82" y="860"/>
                  </a:lnTo>
                  <a:lnTo>
                    <a:pt x="46" y="857"/>
                  </a:lnTo>
                  <a:lnTo>
                    <a:pt x="21" y="638"/>
                  </a:lnTo>
                  <a:lnTo>
                    <a:pt x="7" y="312"/>
                  </a:lnTo>
                  <a:lnTo>
                    <a:pt x="0" y="43"/>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3" name=""/>
            <p:cNvSpPr/>
            <p:nvPr/>
          </p:nvSpPr>
          <p:spPr>
            <a:xfrm>
              <a:off x="6688080" y="3546360"/>
              <a:ext cx="414000" cy="692280"/>
            </a:xfrm>
            <a:custGeom>
              <a:avLst/>
              <a:gdLst/>
              <a:ahLst/>
              <a:rect l="l" t="t" r="r" b="b"/>
              <a:pathLst>
                <a:path w="519" h="871">
                  <a:moveTo>
                    <a:pt x="0" y="43"/>
                  </a:moveTo>
                  <a:lnTo>
                    <a:pt x="161" y="28"/>
                  </a:lnTo>
                  <a:lnTo>
                    <a:pt x="358" y="0"/>
                  </a:lnTo>
                  <a:lnTo>
                    <a:pt x="459" y="351"/>
                  </a:lnTo>
                  <a:lnTo>
                    <a:pt x="476" y="366"/>
                  </a:lnTo>
                  <a:lnTo>
                    <a:pt x="455" y="401"/>
                  </a:lnTo>
                  <a:lnTo>
                    <a:pt x="462" y="419"/>
                  </a:lnTo>
                  <a:lnTo>
                    <a:pt x="484" y="430"/>
                  </a:lnTo>
                  <a:lnTo>
                    <a:pt x="519" y="452"/>
                  </a:lnTo>
                  <a:lnTo>
                    <a:pt x="491" y="480"/>
                  </a:lnTo>
                  <a:lnTo>
                    <a:pt x="491" y="527"/>
                  </a:lnTo>
                  <a:lnTo>
                    <a:pt x="509" y="541"/>
                  </a:lnTo>
                  <a:lnTo>
                    <a:pt x="484" y="631"/>
                  </a:lnTo>
                  <a:lnTo>
                    <a:pt x="512" y="631"/>
                  </a:lnTo>
                  <a:lnTo>
                    <a:pt x="519" y="663"/>
                  </a:lnTo>
                  <a:lnTo>
                    <a:pt x="233" y="703"/>
                  </a:lnTo>
                  <a:lnTo>
                    <a:pt x="172" y="706"/>
                  </a:lnTo>
                  <a:lnTo>
                    <a:pt x="143" y="724"/>
                  </a:lnTo>
                  <a:lnTo>
                    <a:pt x="139" y="738"/>
                  </a:lnTo>
                  <a:lnTo>
                    <a:pt x="150" y="760"/>
                  </a:lnTo>
                  <a:lnTo>
                    <a:pt x="197" y="767"/>
                  </a:lnTo>
                  <a:lnTo>
                    <a:pt x="179" y="785"/>
                  </a:lnTo>
                  <a:lnTo>
                    <a:pt x="197" y="828"/>
                  </a:lnTo>
                  <a:lnTo>
                    <a:pt x="186" y="839"/>
                  </a:lnTo>
                  <a:lnTo>
                    <a:pt x="168" y="871"/>
                  </a:lnTo>
                  <a:lnTo>
                    <a:pt x="154" y="868"/>
                  </a:lnTo>
                  <a:lnTo>
                    <a:pt x="122" y="832"/>
                  </a:lnTo>
                  <a:lnTo>
                    <a:pt x="111" y="814"/>
                  </a:lnTo>
                  <a:lnTo>
                    <a:pt x="93" y="810"/>
                  </a:lnTo>
                  <a:lnTo>
                    <a:pt x="82" y="860"/>
                  </a:lnTo>
                  <a:lnTo>
                    <a:pt x="46" y="857"/>
                  </a:lnTo>
                  <a:lnTo>
                    <a:pt x="21" y="638"/>
                  </a:lnTo>
                  <a:lnTo>
                    <a:pt x="7" y="312"/>
                  </a:lnTo>
                  <a:lnTo>
                    <a:pt x="0" y="43"/>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54" name=""/>
          <p:cNvGrpSpPr/>
          <p:nvPr/>
        </p:nvGrpSpPr>
        <p:grpSpPr>
          <a:xfrm>
            <a:off x="7881840" y="2725560"/>
            <a:ext cx="120240" cy="168480"/>
            <a:chOff x="7881840" y="2725560"/>
            <a:chExt cx="120240" cy="168480"/>
          </a:xfrm>
        </p:grpSpPr>
        <p:sp>
          <p:nvSpPr>
            <p:cNvPr id="1755" name=""/>
            <p:cNvSpPr/>
            <p:nvPr/>
          </p:nvSpPr>
          <p:spPr>
            <a:xfrm>
              <a:off x="7881840" y="2725560"/>
              <a:ext cx="120240" cy="168480"/>
            </a:xfrm>
            <a:custGeom>
              <a:avLst/>
              <a:gdLst/>
              <a:ahLst/>
              <a:rect l="l" t="t" r="r" b="b"/>
              <a:pathLst>
                <a:path w="151" h="212">
                  <a:moveTo>
                    <a:pt x="33" y="0"/>
                  </a:moveTo>
                  <a:lnTo>
                    <a:pt x="51" y="61"/>
                  </a:lnTo>
                  <a:lnTo>
                    <a:pt x="72" y="64"/>
                  </a:lnTo>
                  <a:lnTo>
                    <a:pt x="90" y="100"/>
                  </a:lnTo>
                  <a:lnTo>
                    <a:pt x="97" y="122"/>
                  </a:lnTo>
                  <a:lnTo>
                    <a:pt x="122" y="125"/>
                  </a:lnTo>
                  <a:lnTo>
                    <a:pt x="151" y="147"/>
                  </a:lnTo>
                  <a:lnTo>
                    <a:pt x="151" y="190"/>
                  </a:lnTo>
                  <a:lnTo>
                    <a:pt x="140" y="212"/>
                  </a:lnTo>
                  <a:lnTo>
                    <a:pt x="65" y="212"/>
                  </a:lnTo>
                  <a:lnTo>
                    <a:pt x="0" y="18"/>
                  </a:lnTo>
                  <a:lnTo>
                    <a:pt x="33"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6" name=""/>
            <p:cNvSpPr/>
            <p:nvPr/>
          </p:nvSpPr>
          <p:spPr>
            <a:xfrm>
              <a:off x="7881840" y="2725560"/>
              <a:ext cx="120240" cy="168480"/>
            </a:xfrm>
            <a:custGeom>
              <a:avLst/>
              <a:gdLst/>
              <a:ahLst/>
              <a:rect l="l" t="t" r="r" b="b"/>
              <a:pathLst>
                <a:path w="151" h="212">
                  <a:moveTo>
                    <a:pt x="33" y="0"/>
                  </a:moveTo>
                  <a:lnTo>
                    <a:pt x="51" y="61"/>
                  </a:lnTo>
                  <a:lnTo>
                    <a:pt x="72" y="64"/>
                  </a:lnTo>
                  <a:lnTo>
                    <a:pt x="90" y="100"/>
                  </a:lnTo>
                  <a:lnTo>
                    <a:pt x="97" y="122"/>
                  </a:lnTo>
                  <a:lnTo>
                    <a:pt x="122" y="125"/>
                  </a:lnTo>
                  <a:lnTo>
                    <a:pt x="151" y="147"/>
                  </a:lnTo>
                  <a:lnTo>
                    <a:pt x="151" y="190"/>
                  </a:lnTo>
                  <a:lnTo>
                    <a:pt x="140" y="212"/>
                  </a:lnTo>
                  <a:lnTo>
                    <a:pt x="65" y="212"/>
                  </a:lnTo>
                  <a:lnTo>
                    <a:pt x="0" y="18"/>
                  </a:lnTo>
                  <a:lnTo>
                    <a:pt x="33"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57" name=""/>
          <p:cNvGrpSpPr/>
          <p:nvPr/>
        </p:nvGrpSpPr>
        <p:grpSpPr>
          <a:xfrm>
            <a:off x="4979880" y="2523960"/>
            <a:ext cx="892080" cy="416160"/>
            <a:chOff x="4979880" y="2523960"/>
            <a:chExt cx="892080" cy="416160"/>
          </a:xfrm>
        </p:grpSpPr>
        <p:sp>
          <p:nvSpPr>
            <p:cNvPr id="1758" name=""/>
            <p:cNvSpPr/>
            <p:nvPr/>
          </p:nvSpPr>
          <p:spPr>
            <a:xfrm>
              <a:off x="4979880" y="2523960"/>
              <a:ext cx="892080" cy="416160"/>
            </a:xfrm>
            <a:custGeom>
              <a:avLst/>
              <a:gdLst/>
              <a:ahLst/>
              <a:rect l="l" t="t" r="r" b="b"/>
              <a:pathLst>
                <a:path w="1117" h="524">
                  <a:moveTo>
                    <a:pt x="21" y="0"/>
                  </a:moveTo>
                  <a:lnTo>
                    <a:pt x="708" y="15"/>
                  </a:lnTo>
                  <a:lnTo>
                    <a:pt x="737" y="51"/>
                  </a:lnTo>
                  <a:lnTo>
                    <a:pt x="783" y="58"/>
                  </a:lnTo>
                  <a:lnTo>
                    <a:pt x="823" y="29"/>
                  </a:lnTo>
                  <a:lnTo>
                    <a:pt x="848" y="58"/>
                  </a:lnTo>
                  <a:lnTo>
                    <a:pt x="873" y="43"/>
                  </a:lnTo>
                  <a:lnTo>
                    <a:pt x="887" y="51"/>
                  </a:lnTo>
                  <a:lnTo>
                    <a:pt x="912" y="86"/>
                  </a:lnTo>
                  <a:lnTo>
                    <a:pt x="952" y="101"/>
                  </a:lnTo>
                  <a:lnTo>
                    <a:pt x="963" y="97"/>
                  </a:lnTo>
                  <a:lnTo>
                    <a:pt x="988" y="97"/>
                  </a:lnTo>
                  <a:lnTo>
                    <a:pt x="998" y="151"/>
                  </a:lnTo>
                  <a:lnTo>
                    <a:pt x="1020" y="169"/>
                  </a:lnTo>
                  <a:lnTo>
                    <a:pt x="1024" y="219"/>
                  </a:lnTo>
                  <a:lnTo>
                    <a:pt x="1038" y="226"/>
                  </a:lnTo>
                  <a:lnTo>
                    <a:pt x="1041" y="276"/>
                  </a:lnTo>
                  <a:lnTo>
                    <a:pt x="1052" y="284"/>
                  </a:lnTo>
                  <a:lnTo>
                    <a:pt x="1056" y="359"/>
                  </a:lnTo>
                  <a:lnTo>
                    <a:pt x="1070" y="366"/>
                  </a:lnTo>
                  <a:lnTo>
                    <a:pt x="1074" y="441"/>
                  </a:lnTo>
                  <a:lnTo>
                    <a:pt x="1095" y="449"/>
                  </a:lnTo>
                  <a:lnTo>
                    <a:pt x="1117" y="467"/>
                  </a:lnTo>
                  <a:lnTo>
                    <a:pt x="1113" y="524"/>
                  </a:lnTo>
                  <a:lnTo>
                    <a:pt x="247" y="524"/>
                  </a:lnTo>
                  <a:lnTo>
                    <a:pt x="247" y="352"/>
                  </a:lnTo>
                  <a:lnTo>
                    <a:pt x="0" y="334"/>
                  </a:lnTo>
                  <a:lnTo>
                    <a:pt x="21"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9" name=""/>
            <p:cNvSpPr/>
            <p:nvPr/>
          </p:nvSpPr>
          <p:spPr>
            <a:xfrm>
              <a:off x="4979880" y="2523960"/>
              <a:ext cx="892080" cy="416160"/>
            </a:xfrm>
            <a:custGeom>
              <a:avLst/>
              <a:gdLst/>
              <a:ahLst/>
              <a:rect l="l" t="t" r="r" b="b"/>
              <a:pathLst>
                <a:path w="1117" h="524">
                  <a:moveTo>
                    <a:pt x="21" y="0"/>
                  </a:moveTo>
                  <a:lnTo>
                    <a:pt x="708" y="15"/>
                  </a:lnTo>
                  <a:lnTo>
                    <a:pt x="737" y="51"/>
                  </a:lnTo>
                  <a:lnTo>
                    <a:pt x="783" y="58"/>
                  </a:lnTo>
                  <a:lnTo>
                    <a:pt x="823" y="29"/>
                  </a:lnTo>
                  <a:lnTo>
                    <a:pt x="848" y="58"/>
                  </a:lnTo>
                  <a:lnTo>
                    <a:pt x="873" y="43"/>
                  </a:lnTo>
                  <a:lnTo>
                    <a:pt x="887" y="51"/>
                  </a:lnTo>
                  <a:lnTo>
                    <a:pt x="912" y="86"/>
                  </a:lnTo>
                  <a:lnTo>
                    <a:pt x="952" y="101"/>
                  </a:lnTo>
                  <a:lnTo>
                    <a:pt x="963" y="97"/>
                  </a:lnTo>
                  <a:lnTo>
                    <a:pt x="988" y="97"/>
                  </a:lnTo>
                  <a:lnTo>
                    <a:pt x="998" y="151"/>
                  </a:lnTo>
                  <a:lnTo>
                    <a:pt x="1020" y="169"/>
                  </a:lnTo>
                  <a:lnTo>
                    <a:pt x="1024" y="219"/>
                  </a:lnTo>
                  <a:lnTo>
                    <a:pt x="1038" y="226"/>
                  </a:lnTo>
                  <a:lnTo>
                    <a:pt x="1041" y="276"/>
                  </a:lnTo>
                  <a:lnTo>
                    <a:pt x="1052" y="284"/>
                  </a:lnTo>
                  <a:lnTo>
                    <a:pt x="1056" y="359"/>
                  </a:lnTo>
                  <a:lnTo>
                    <a:pt x="1070" y="366"/>
                  </a:lnTo>
                  <a:lnTo>
                    <a:pt x="1074" y="441"/>
                  </a:lnTo>
                  <a:lnTo>
                    <a:pt x="1095" y="449"/>
                  </a:lnTo>
                  <a:lnTo>
                    <a:pt x="1117" y="467"/>
                  </a:lnTo>
                  <a:lnTo>
                    <a:pt x="1113" y="524"/>
                  </a:lnTo>
                  <a:lnTo>
                    <a:pt x="247" y="524"/>
                  </a:lnTo>
                  <a:lnTo>
                    <a:pt x="247" y="352"/>
                  </a:lnTo>
                  <a:lnTo>
                    <a:pt x="0" y="334"/>
                  </a:lnTo>
                  <a:lnTo>
                    <a:pt x="21"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60" name=""/>
          <p:cNvGrpSpPr/>
          <p:nvPr/>
        </p:nvGrpSpPr>
        <p:grpSpPr>
          <a:xfrm>
            <a:off x="4416480" y="2728800"/>
            <a:ext cx="756720" cy="609480"/>
            <a:chOff x="4416480" y="2728800"/>
            <a:chExt cx="756720" cy="609480"/>
          </a:xfrm>
        </p:grpSpPr>
        <p:sp>
          <p:nvSpPr>
            <p:cNvPr id="1761" name=""/>
            <p:cNvSpPr/>
            <p:nvPr/>
          </p:nvSpPr>
          <p:spPr>
            <a:xfrm>
              <a:off x="4416480" y="2728800"/>
              <a:ext cx="756720" cy="609480"/>
            </a:xfrm>
            <a:custGeom>
              <a:avLst/>
              <a:gdLst/>
              <a:ahLst/>
              <a:rect l="l" t="t" r="r" b="b"/>
              <a:pathLst>
                <a:path w="950" h="767">
                  <a:moveTo>
                    <a:pt x="71" y="0"/>
                  </a:moveTo>
                  <a:lnTo>
                    <a:pt x="581" y="60"/>
                  </a:lnTo>
                  <a:lnTo>
                    <a:pt x="763" y="82"/>
                  </a:lnTo>
                  <a:lnTo>
                    <a:pt x="950" y="89"/>
                  </a:lnTo>
                  <a:lnTo>
                    <a:pt x="943" y="767"/>
                  </a:lnTo>
                  <a:lnTo>
                    <a:pt x="520" y="742"/>
                  </a:lnTo>
                  <a:lnTo>
                    <a:pt x="287" y="717"/>
                  </a:lnTo>
                  <a:lnTo>
                    <a:pt x="0" y="684"/>
                  </a:lnTo>
                  <a:lnTo>
                    <a:pt x="71"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62" name=""/>
            <p:cNvSpPr/>
            <p:nvPr/>
          </p:nvSpPr>
          <p:spPr>
            <a:xfrm>
              <a:off x="4416480" y="2728800"/>
              <a:ext cx="756720" cy="609480"/>
            </a:xfrm>
            <a:custGeom>
              <a:avLst/>
              <a:gdLst/>
              <a:ahLst/>
              <a:rect l="l" t="t" r="r" b="b"/>
              <a:pathLst>
                <a:path w="950" h="767">
                  <a:moveTo>
                    <a:pt x="71" y="0"/>
                  </a:moveTo>
                  <a:lnTo>
                    <a:pt x="581" y="60"/>
                  </a:lnTo>
                  <a:lnTo>
                    <a:pt x="763" y="82"/>
                  </a:lnTo>
                  <a:lnTo>
                    <a:pt x="950" y="89"/>
                  </a:lnTo>
                  <a:lnTo>
                    <a:pt x="943" y="767"/>
                  </a:lnTo>
                  <a:lnTo>
                    <a:pt x="520" y="742"/>
                  </a:lnTo>
                  <a:lnTo>
                    <a:pt x="287" y="717"/>
                  </a:lnTo>
                  <a:lnTo>
                    <a:pt x="0" y="684"/>
                  </a:lnTo>
                  <a:lnTo>
                    <a:pt x="71"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63" name=""/>
          <p:cNvGrpSpPr/>
          <p:nvPr/>
        </p:nvGrpSpPr>
        <p:grpSpPr>
          <a:xfrm>
            <a:off x="5168880" y="2940120"/>
            <a:ext cx="793440" cy="415800"/>
            <a:chOff x="5168880" y="2940120"/>
            <a:chExt cx="793440" cy="415800"/>
          </a:xfrm>
        </p:grpSpPr>
        <p:sp>
          <p:nvSpPr>
            <p:cNvPr id="1764" name=""/>
            <p:cNvSpPr/>
            <p:nvPr/>
          </p:nvSpPr>
          <p:spPr>
            <a:xfrm>
              <a:off x="5168880" y="2940120"/>
              <a:ext cx="793440" cy="415800"/>
            </a:xfrm>
            <a:custGeom>
              <a:avLst/>
              <a:gdLst/>
              <a:ahLst/>
              <a:rect l="l" t="t" r="r" b="b"/>
              <a:pathLst>
                <a:path w="996" h="523">
                  <a:moveTo>
                    <a:pt x="7" y="0"/>
                  </a:moveTo>
                  <a:lnTo>
                    <a:pt x="871" y="0"/>
                  </a:lnTo>
                  <a:lnTo>
                    <a:pt x="921" y="7"/>
                  </a:lnTo>
                  <a:lnTo>
                    <a:pt x="939" y="21"/>
                  </a:lnTo>
                  <a:lnTo>
                    <a:pt x="953" y="36"/>
                  </a:lnTo>
                  <a:lnTo>
                    <a:pt x="950" y="61"/>
                  </a:lnTo>
                  <a:lnTo>
                    <a:pt x="932" y="61"/>
                  </a:lnTo>
                  <a:lnTo>
                    <a:pt x="925" y="75"/>
                  </a:lnTo>
                  <a:lnTo>
                    <a:pt x="928" y="86"/>
                  </a:lnTo>
                  <a:lnTo>
                    <a:pt x="953" y="97"/>
                  </a:lnTo>
                  <a:lnTo>
                    <a:pt x="957" y="115"/>
                  </a:lnTo>
                  <a:lnTo>
                    <a:pt x="953" y="133"/>
                  </a:lnTo>
                  <a:lnTo>
                    <a:pt x="979" y="154"/>
                  </a:lnTo>
                  <a:lnTo>
                    <a:pt x="986" y="176"/>
                  </a:lnTo>
                  <a:lnTo>
                    <a:pt x="996" y="523"/>
                  </a:lnTo>
                  <a:lnTo>
                    <a:pt x="315" y="516"/>
                  </a:lnTo>
                  <a:lnTo>
                    <a:pt x="0" y="502"/>
                  </a:lnTo>
                  <a:lnTo>
                    <a:pt x="7"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65" name=""/>
            <p:cNvSpPr/>
            <p:nvPr/>
          </p:nvSpPr>
          <p:spPr>
            <a:xfrm>
              <a:off x="5168880" y="2940120"/>
              <a:ext cx="793440" cy="415800"/>
            </a:xfrm>
            <a:custGeom>
              <a:avLst/>
              <a:gdLst/>
              <a:ahLst/>
              <a:rect l="l" t="t" r="r" b="b"/>
              <a:pathLst>
                <a:path w="996" h="523">
                  <a:moveTo>
                    <a:pt x="7" y="0"/>
                  </a:moveTo>
                  <a:lnTo>
                    <a:pt x="871" y="0"/>
                  </a:lnTo>
                  <a:lnTo>
                    <a:pt x="921" y="7"/>
                  </a:lnTo>
                  <a:lnTo>
                    <a:pt x="939" y="21"/>
                  </a:lnTo>
                  <a:lnTo>
                    <a:pt x="953" y="36"/>
                  </a:lnTo>
                  <a:lnTo>
                    <a:pt x="950" y="61"/>
                  </a:lnTo>
                  <a:lnTo>
                    <a:pt x="932" y="61"/>
                  </a:lnTo>
                  <a:lnTo>
                    <a:pt x="925" y="75"/>
                  </a:lnTo>
                  <a:lnTo>
                    <a:pt x="928" y="86"/>
                  </a:lnTo>
                  <a:lnTo>
                    <a:pt x="953" y="97"/>
                  </a:lnTo>
                  <a:lnTo>
                    <a:pt x="957" y="115"/>
                  </a:lnTo>
                  <a:lnTo>
                    <a:pt x="953" y="133"/>
                  </a:lnTo>
                  <a:lnTo>
                    <a:pt x="979" y="154"/>
                  </a:lnTo>
                  <a:lnTo>
                    <a:pt x="986" y="176"/>
                  </a:lnTo>
                  <a:lnTo>
                    <a:pt x="996" y="523"/>
                  </a:lnTo>
                  <a:lnTo>
                    <a:pt x="315" y="516"/>
                  </a:lnTo>
                  <a:lnTo>
                    <a:pt x="0" y="502"/>
                  </a:lnTo>
                  <a:lnTo>
                    <a:pt x="7"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66" name=""/>
          <p:cNvGrpSpPr/>
          <p:nvPr/>
        </p:nvGrpSpPr>
        <p:grpSpPr>
          <a:xfrm>
            <a:off x="4332240" y="3270240"/>
            <a:ext cx="728280" cy="768240"/>
            <a:chOff x="4332240" y="3270240"/>
            <a:chExt cx="728280" cy="768240"/>
          </a:xfrm>
        </p:grpSpPr>
        <p:sp>
          <p:nvSpPr>
            <p:cNvPr id="1767" name=""/>
            <p:cNvSpPr/>
            <p:nvPr/>
          </p:nvSpPr>
          <p:spPr>
            <a:xfrm>
              <a:off x="4332240" y="3270240"/>
              <a:ext cx="728280" cy="768240"/>
            </a:xfrm>
            <a:custGeom>
              <a:avLst/>
              <a:gdLst/>
              <a:ahLst/>
              <a:rect l="l" t="t" r="r" b="b"/>
              <a:pathLst>
                <a:path w="910" h="968">
                  <a:moveTo>
                    <a:pt x="910" y="79"/>
                  </a:moveTo>
                  <a:lnTo>
                    <a:pt x="907" y="265"/>
                  </a:lnTo>
                  <a:lnTo>
                    <a:pt x="885" y="656"/>
                  </a:lnTo>
                  <a:lnTo>
                    <a:pt x="871" y="918"/>
                  </a:lnTo>
                  <a:lnTo>
                    <a:pt x="373" y="896"/>
                  </a:lnTo>
                  <a:lnTo>
                    <a:pt x="358" y="921"/>
                  </a:lnTo>
                  <a:lnTo>
                    <a:pt x="136" y="907"/>
                  </a:lnTo>
                  <a:lnTo>
                    <a:pt x="118" y="968"/>
                  </a:lnTo>
                  <a:lnTo>
                    <a:pt x="0" y="950"/>
                  </a:lnTo>
                  <a:lnTo>
                    <a:pt x="100" y="0"/>
                  </a:lnTo>
                  <a:lnTo>
                    <a:pt x="279" y="21"/>
                  </a:lnTo>
                  <a:lnTo>
                    <a:pt x="530" y="50"/>
                  </a:lnTo>
                  <a:lnTo>
                    <a:pt x="781" y="75"/>
                  </a:lnTo>
                  <a:lnTo>
                    <a:pt x="910" y="79"/>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68" name=""/>
            <p:cNvSpPr/>
            <p:nvPr/>
          </p:nvSpPr>
          <p:spPr>
            <a:xfrm>
              <a:off x="4332240" y="3270240"/>
              <a:ext cx="728280" cy="768240"/>
            </a:xfrm>
            <a:custGeom>
              <a:avLst/>
              <a:gdLst/>
              <a:ahLst/>
              <a:rect l="l" t="t" r="r" b="b"/>
              <a:pathLst>
                <a:path w="910" h="968">
                  <a:moveTo>
                    <a:pt x="910" y="79"/>
                  </a:moveTo>
                  <a:lnTo>
                    <a:pt x="907" y="265"/>
                  </a:lnTo>
                  <a:lnTo>
                    <a:pt x="885" y="656"/>
                  </a:lnTo>
                  <a:lnTo>
                    <a:pt x="871" y="918"/>
                  </a:lnTo>
                  <a:lnTo>
                    <a:pt x="373" y="896"/>
                  </a:lnTo>
                  <a:lnTo>
                    <a:pt x="358" y="921"/>
                  </a:lnTo>
                  <a:lnTo>
                    <a:pt x="136" y="907"/>
                  </a:lnTo>
                  <a:lnTo>
                    <a:pt x="118" y="968"/>
                  </a:lnTo>
                  <a:lnTo>
                    <a:pt x="0" y="950"/>
                  </a:lnTo>
                  <a:lnTo>
                    <a:pt x="100" y="0"/>
                  </a:lnTo>
                  <a:lnTo>
                    <a:pt x="279" y="21"/>
                  </a:lnTo>
                  <a:lnTo>
                    <a:pt x="530" y="50"/>
                  </a:lnTo>
                  <a:lnTo>
                    <a:pt x="781" y="75"/>
                  </a:lnTo>
                  <a:lnTo>
                    <a:pt x="910" y="79"/>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69" name=""/>
          <p:cNvGrpSpPr/>
          <p:nvPr/>
        </p:nvGrpSpPr>
        <p:grpSpPr>
          <a:xfrm>
            <a:off x="5676840" y="1666800"/>
            <a:ext cx="687240" cy="811080"/>
            <a:chOff x="5676840" y="1666800"/>
            <a:chExt cx="687240" cy="811080"/>
          </a:xfrm>
        </p:grpSpPr>
        <p:sp>
          <p:nvSpPr>
            <p:cNvPr id="1770" name=""/>
            <p:cNvSpPr/>
            <p:nvPr/>
          </p:nvSpPr>
          <p:spPr>
            <a:xfrm>
              <a:off x="5676840" y="1666800"/>
              <a:ext cx="687240" cy="811080"/>
            </a:xfrm>
            <a:custGeom>
              <a:avLst/>
              <a:gdLst/>
              <a:ahLst/>
              <a:rect l="l" t="t" r="r" b="b"/>
              <a:pathLst>
                <a:path w="862" h="1022">
                  <a:moveTo>
                    <a:pt x="7" y="61"/>
                  </a:moveTo>
                  <a:lnTo>
                    <a:pt x="230" y="57"/>
                  </a:lnTo>
                  <a:lnTo>
                    <a:pt x="237" y="0"/>
                  </a:lnTo>
                  <a:lnTo>
                    <a:pt x="276" y="0"/>
                  </a:lnTo>
                  <a:lnTo>
                    <a:pt x="280" y="75"/>
                  </a:lnTo>
                  <a:lnTo>
                    <a:pt x="298" y="97"/>
                  </a:lnTo>
                  <a:lnTo>
                    <a:pt x="305" y="122"/>
                  </a:lnTo>
                  <a:lnTo>
                    <a:pt x="337" y="133"/>
                  </a:lnTo>
                  <a:lnTo>
                    <a:pt x="369" y="136"/>
                  </a:lnTo>
                  <a:lnTo>
                    <a:pt x="402" y="165"/>
                  </a:lnTo>
                  <a:lnTo>
                    <a:pt x="420" y="158"/>
                  </a:lnTo>
                  <a:lnTo>
                    <a:pt x="436" y="129"/>
                  </a:lnTo>
                  <a:lnTo>
                    <a:pt x="525" y="136"/>
                  </a:lnTo>
                  <a:lnTo>
                    <a:pt x="533" y="172"/>
                  </a:lnTo>
                  <a:lnTo>
                    <a:pt x="547" y="179"/>
                  </a:lnTo>
                  <a:lnTo>
                    <a:pt x="561" y="168"/>
                  </a:lnTo>
                  <a:lnTo>
                    <a:pt x="586" y="168"/>
                  </a:lnTo>
                  <a:lnTo>
                    <a:pt x="629" y="212"/>
                  </a:lnTo>
                  <a:lnTo>
                    <a:pt x="715" y="208"/>
                  </a:lnTo>
                  <a:lnTo>
                    <a:pt x="715" y="186"/>
                  </a:lnTo>
                  <a:lnTo>
                    <a:pt x="737" y="168"/>
                  </a:lnTo>
                  <a:lnTo>
                    <a:pt x="758" y="197"/>
                  </a:lnTo>
                  <a:lnTo>
                    <a:pt x="816" y="194"/>
                  </a:lnTo>
                  <a:lnTo>
                    <a:pt x="862" y="212"/>
                  </a:lnTo>
                  <a:lnTo>
                    <a:pt x="787" y="265"/>
                  </a:lnTo>
                  <a:lnTo>
                    <a:pt x="701" y="326"/>
                  </a:lnTo>
                  <a:lnTo>
                    <a:pt x="637" y="416"/>
                  </a:lnTo>
                  <a:lnTo>
                    <a:pt x="615" y="455"/>
                  </a:lnTo>
                  <a:lnTo>
                    <a:pt x="579" y="477"/>
                  </a:lnTo>
                  <a:lnTo>
                    <a:pt x="572" y="513"/>
                  </a:lnTo>
                  <a:lnTo>
                    <a:pt x="586" y="552"/>
                  </a:lnTo>
                  <a:lnTo>
                    <a:pt x="558" y="584"/>
                  </a:lnTo>
                  <a:lnTo>
                    <a:pt x="529" y="624"/>
                  </a:lnTo>
                  <a:lnTo>
                    <a:pt x="529" y="649"/>
                  </a:lnTo>
                  <a:lnTo>
                    <a:pt x="536" y="653"/>
                  </a:lnTo>
                  <a:lnTo>
                    <a:pt x="533" y="785"/>
                  </a:lnTo>
                  <a:lnTo>
                    <a:pt x="640" y="843"/>
                  </a:lnTo>
                  <a:lnTo>
                    <a:pt x="665" y="871"/>
                  </a:lnTo>
                  <a:lnTo>
                    <a:pt x="669" y="896"/>
                  </a:lnTo>
                  <a:lnTo>
                    <a:pt x="719" y="900"/>
                  </a:lnTo>
                  <a:lnTo>
                    <a:pt x="737" y="975"/>
                  </a:lnTo>
                  <a:lnTo>
                    <a:pt x="758" y="993"/>
                  </a:lnTo>
                  <a:lnTo>
                    <a:pt x="751" y="1004"/>
                  </a:lnTo>
                  <a:lnTo>
                    <a:pt x="497" y="1004"/>
                  </a:lnTo>
                  <a:lnTo>
                    <a:pt x="248" y="1011"/>
                  </a:lnTo>
                  <a:lnTo>
                    <a:pt x="101" y="1022"/>
                  </a:lnTo>
                  <a:lnTo>
                    <a:pt x="101" y="993"/>
                  </a:lnTo>
                  <a:lnTo>
                    <a:pt x="101" y="721"/>
                  </a:lnTo>
                  <a:lnTo>
                    <a:pt x="58" y="667"/>
                  </a:lnTo>
                  <a:lnTo>
                    <a:pt x="65" y="635"/>
                  </a:lnTo>
                  <a:lnTo>
                    <a:pt x="86" y="610"/>
                  </a:lnTo>
                  <a:lnTo>
                    <a:pt x="86" y="527"/>
                  </a:lnTo>
                  <a:lnTo>
                    <a:pt x="43" y="491"/>
                  </a:lnTo>
                  <a:lnTo>
                    <a:pt x="50" y="477"/>
                  </a:lnTo>
                  <a:lnTo>
                    <a:pt x="61" y="466"/>
                  </a:lnTo>
                  <a:lnTo>
                    <a:pt x="43" y="448"/>
                  </a:lnTo>
                  <a:lnTo>
                    <a:pt x="54" y="430"/>
                  </a:lnTo>
                  <a:lnTo>
                    <a:pt x="58" y="405"/>
                  </a:lnTo>
                  <a:lnTo>
                    <a:pt x="36" y="387"/>
                  </a:lnTo>
                  <a:lnTo>
                    <a:pt x="50" y="359"/>
                  </a:lnTo>
                  <a:lnTo>
                    <a:pt x="65" y="344"/>
                  </a:lnTo>
                  <a:lnTo>
                    <a:pt x="43" y="305"/>
                  </a:lnTo>
                  <a:lnTo>
                    <a:pt x="18" y="212"/>
                  </a:lnTo>
                  <a:lnTo>
                    <a:pt x="25" y="176"/>
                  </a:lnTo>
                  <a:lnTo>
                    <a:pt x="0" y="147"/>
                  </a:lnTo>
                  <a:lnTo>
                    <a:pt x="32" y="122"/>
                  </a:lnTo>
                  <a:lnTo>
                    <a:pt x="14" y="93"/>
                  </a:lnTo>
                  <a:lnTo>
                    <a:pt x="7" y="61"/>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1" name=""/>
            <p:cNvSpPr/>
            <p:nvPr/>
          </p:nvSpPr>
          <p:spPr>
            <a:xfrm>
              <a:off x="5676840" y="1666800"/>
              <a:ext cx="687240" cy="811080"/>
            </a:xfrm>
            <a:custGeom>
              <a:avLst/>
              <a:gdLst/>
              <a:ahLst/>
              <a:rect l="l" t="t" r="r" b="b"/>
              <a:pathLst>
                <a:path w="862" h="1022">
                  <a:moveTo>
                    <a:pt x="7" y="61"/>
                  </a:moveTo>
                  <a:lnTo>
                    <a:pt x="230" y="57"/>
                  </a:lnTo>
                  <a:lnTo>
                    <a:pt x="237" y="0"/>
                  </a:lnTo>
                  <a:lnTo>
                    <a:pt x="276" y="0"/>
                  </a:lnTo>
                  <a:lnTo>
                    <a:pt x="280" y="75"/>
                  </a:lnTo>
                  <a:lnTo>
                    <a:pt x="298" y="97"/>
                  </a:lnTo>
                  <a:lnTo>
                    <a:pt x="305" y="122"/>
                  </a:lnTo>
                  <a:lnTo>
                    <a:pt x="337" y="133"/>
                  </a:lnTo>
                  <a:lnTo>
                    <a:pt x="369" y="136"/>
                  </a:lnTo>
                  <a:lnTo>
                    <a:pt x="402" y="165"/>
                  </a:lnTo>
                  <a:lnTo>
                    <a:pt x="420" y="158"/>
                  </a:lnTo>
                  <a:lnTo>
                    <a:pt x="436" y="129"/>
                  </a:lnTo>
                  <a:lnTo>
                    <a:pt x="525" y="136"/>
                  </a:lnTo>
                  <a:lnTo>
                    <a:pt x="533" y="172"/>
                  </a:lnTo>
                  <a:lnTo>
                    <a:pt x="547" y="179"/>
                  </a:lnTo>
                  <a:lnTo>
                    <a:pt x="561" y="168"/>
                  </a:lnTo>
                  <a:lnTo>
                    <a:pt x="586" y="168"/>
                  </a:lnTo>
                  <a:lnTo>
                    <a:pt x="629" y="212"/>
                  </a:lnTo>
                  <a:lnTo>
                    <a:pt x="715" y="208"/>
                  </a:lnTo>
                  <a:lnTo>
                    <a:pt x="715" y="186"/>
                  </a:lnTo>
                  <a:lnTo>
                    <a:pt x="737" y="168"/>
                  </a:lnTo>
                  <a:lnTo>
                    <a:pt x="758" y="197"/>
                  </a:lnTo>
                  <a:lnTo>
                    <a:pt x="816" y="194"/>
                  </a:lnTo>
                  <a:lnTo>
                    <a:pt x="862" y="212"/>
                  </a:lnTo>
                  <a:lnTo>
                    <a:pt x="787" y="265"/>
                  </a:lnTo>
                  <a:lnTo>
                    <a:pt x="701" y="326"/>
                  </a:lnTo>
                  <a:lnTo>
                    <a:pt x="637" y="416"/>
                  </a:lnTo>
                  <a:lnTo>
                    <a:pt x="615" y="455"/>
                  </a:lnTo>
                  <a:lnTo>
                    <a:pt x="579" y="477"/>
                  </a:lnTo>
                  <a:lnTo>
                    <a:pt x="572" y="513"/>
                  </a:lnTo>
                  <a:lnTo>
                    <a:pt x="586" y="552"/>
                  </a:lnTo>
                  <a:lnTo>
                    <a:pt x="558" y="584"/>
                  </a:lnTo>
                  <a:lnTo>
                    <a:pt x="529" y="624"/>
                  </a:lnTo>
                  <a:lnTo>
                    <a:pt x="529" y="649"/>
                  </a:lnTo>
                  <a:lnTo>
                    <a:pt x="536" y="653"/>
                  </a:lnTo>
                  <a:lnTo>
                    <a:pt x="533" y="785"/>
                  </a:lnTo>
                  <a:lnTo>
                    <a:pt x="640" y="843"/>
                  </a:lnTo>
                  <a:lnTo>
                    <a:pt x="665" y="871"/>
                  </a:lnTo>
                  <a:lnTo>
                    <a:pt x="669" y="896"/>
                  </a:lnTo>
                  <a:lnTo>
                    <a:pt x="719" y="900"/>
                  </a:lnTo>
                  <a:lnTo>
                    <a:pt x="737" y="975"/>
                  </a:lnTo>
                  <a:lnTo>
                    <a:pt x="758" y="993"/>
                  </a:lnTo>
                  <a:lnTo>
                    <a:pt x="751" y="1004"/>
                  </a:lnTo>
                  <a:lnTo>
                    <a:pt x="497" y="1004"/>
                  </a:lnTo>
                  <a:lnTo>
                    <a:pt x="248" y="1011"/>
                  </a:lnTo>
                  <a:lnTo>
                    <a:pt x="101" y="1022"/>
                  </a:lnTo>
                  <a:lnTo>
                    <a:pt x="101" y="993"/>
                  </a:lnTo>
                  <a:lnTo>
                    <a:pt x="101" y="721"/>
                  </a:lnTo>
                  <a:lnTo>
                    <a:pt x="58" y="667"/>
                  </a:lnTo>
                  <a:lnTo>
                    <a:pt x="65" y="635"/>
                  </a:lnTo>
                  <a:lnTo>
                    <a:pt x="86" y="610"/>
                  </a:lnTo>
                  <a:lnTo>
                    <a:pt x="86" y="527"/>
                  </a:lnTo>
                  <a:lnTo>
                    <a:pt x="43" y="491"/>
                  </a:lnTo>
                  <a:lnTo>
                    <a:pt x="50" y="477"/>
                  </a:lnTo>
                  <a:lnTo>
                    <a:pt x="61" y="466"/>
                  </a:lnTo>
                  <a:lnTo>
                    <a:pt x="43" y="448"/>
                  </a:lnTo>
                  <a:lnTo>
                    <a:pt x="54" y="430"/>
                  </a:lnTo>
                  <a:lnTo>
                    <a:pt x="58" y="405"/>
                  </a:lnTo>
                  <a:lnTo>
                    <a:pt x="36" y="387"/>
                  </a:lnTo>
                  <a:lnTo>
                    <a:pt x="50" y="359"/>
                  </a:lnTo>
                  <a:lnTo>
                    <a:pt x="65" y="344"/>
                  </a:lnTo>
                  <a:lnTo>
                    <a:pt x="43" y="305"/>
                  </a:lnTo>
                  <a:lnTo>
                    <a:pt x="18" y="212"/>
                  </a:lnTo>
                  <a:lnTo>
                    <a:pt x="25" y="176"/>
                  </a:lnTo>
                  <a:lnTo>
                    <a:pt x="0" y="147"/>
                  </a:lnTo>
                  <a:lnTo>
                    <a:pt x="32" y="122"/>
                  </a:lnTo>
                  <a:lnTo>
                    <a:pt x="14" y="93"/>
                  </a:lnTo>
                  <a:lnTo>
                    <a:pt x="7" y="61"/>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72" name=""/>
          <p:cNvGrpSpPr/>
          <p:nvPr/>
        </p:nvGrpSpPr>
        <p:grpSpPr>
          <a:xfrm>
            <a:off x="5835600" y="2846520"/>
            <a:ext cx="717120" cy="617400"/>
            <a:chOff x="5835600" y="2846520"/>
            <a:chExt cx="717120" cy="617400"/>
          </a:xfrm>
        </p:grpSpPr>
        <p:sp>
          <p:nvSpPr>
            <p:cNvPr id="1773" name=""/>
            <p:cNvSpPr/>
            <p:nvPr/>
          </p:nvSpPr>
          <p:spPr>
            <a:xfrm>
              <a:off x="5835600" y="2846520"/>
              <a:ext cx="717120" cy="617400"/>
            </a:xfrm>
            <a:custGeom>
              <a:avLst/>
              <a:gdLst/>
              <a:ahLst/>
              <a:rect l="l" t="t" r="r" b="b"/>
              <a:pathLst>
                <a:path w="900" h="778">
                  <a:moveTo>
                    <a:pt x="516" y="0"/>
                  </a:moveTo>
                  <a:lnTo>
                    <a:pt x="542" y="39"/>
                  </a:lnTo>
                  <a:lnTo>
                    <a:pt x="556" y="100"/>
                  </a:lnTo>
                  <a:lnTo>
                    <a:pt x="570" y="143"/>
                  </a:lnTo>
                  <a:lnTo>
                    <a:pt x="585" y="172"/>
                  </a:lnTo>
                  <a:lnTo>
                    <a:pt x="642" y="204"/>
                  </a:lnTo>
                  <a:lnTo>
                    <a:pt x="646" y="229"/>
                  </a:lnTo>
                  <a:lnTo>
                    <a:pt x="663" y="276"/>
                  </a:lnTo>
                  <a:lnTo>
                    <a:pt x="692" y="283"/>
                  </a:lnTo>
                  <a:lnTo>
                    <a:pt x="710" y="283"/>
                  </a:lnTo>
                  <a:lnTo>
                    <a:pt x="739" y="308"/>
                  </a:lnTo>
                  <a:lnTo>
                    <a:pt x="717" y="390"/>
                  </a:lnTo>
                  <a:lnTo>
                    <a:pt x="760" y="405"/>
                  </a:lnTo>
                  <a:lnTo>
                    <a:pt x="789" y="433"/>
                  </a:lnTo>
                  <a:lnTo>
                    <a:pt x="778" y="466"/>
                  </a:lnTo>
                  <a:lnTo>
                    <a:pt x="825" y="473"/>
                  </a:lnTo>
                  <a:lnTo>
                    <a:pt x="839" y="505"/>
                  </a:lnTo>
                  <a:lnTo>
                    <a:pt x="843" y="559"/>
                  </a:lnTo>
                  <a:lnTo>
                    <a:pt x="868" y="588"/>
                  </a:lnTo>
                  <a:lnTo>
                    <a:pt x="886" y="588"/>
                  </a:lnTo>
                  <a:lnTo>
                    <a:pt x="900" y="598"/>
                  </a:lnTo>
                  <a:lnTo>
                    <a:pt x="900" y="652"/>
                  </a:lnTo>
                  <a:lnTo>
                    <a:pt x="861" y="692"/>
                  </a:lnTo>
                  <a:lnTo>
                    <a:pt x="850" y="699"/>
                  </a:lnTo>
                  <a:lnTo>
                    <a:pt x="846" y="756"/>
                  </a:lnTo>
                  <a:lnTo>
                    <a:pt x="839" y="774"/>
                  </a:lnTo>
                  <a:lnTo>
                    <a:pt x="800" y="778"/>
                  </a:lnTo>
                  <a:lnTo>
                    <a:pt x="749" y="763"/>
                  </a:lnTo>
                  <a:lnTo>
                    <a:pt x="767" y="728"/>
                  </a:lnTo>
                  <a:lnTo>
                    <a:pt x="782" y="706"/>
                  </a:lnTo>
                  <a:lnTo>
                    <a:pt x="775" y="692"/>
                  </a:lnTo>
                  <a:lnTo>
                    <a:pt x="352" y="713"/>
                  </a:lnTo>
                  <a:lnTo>
                    <a:pt x="161" y="720"/>
                  </a:lnTo>
                  <a:lnTo>
                    <a:pt x="154" y="448"/>
                  </a:lnTo>
                  <a:lnTo>
                    <a:pt x="147" y="279"/>
                  </a:lnTo>
                  <a:lnTo>
                    <a:pt x="115" y="251"/>
                  </a:lnTo>
                  <a:lnTo>
                    <a:pt x="111" y="215"/>
                  </a:lnTo>
                  <a:lnTo>
                    <a:pt x="90" y="204"/>
                  </a:lnTo>
                  <a:lnTo>
                    <a:pt x="90" y="175"/>
                  </a:lnTo>
                  <a:lnTo>
                    <a:pt x="115" y="172"/>
                  </a:lnTo>
                  <a:lnTo>
                    <a:pt x="115" y="147"/>
                  </a:lnTo>
                  <a:lnTo>
                    <a:pt x="83" y="121"/>
                  </a:lnTo>
                  <a:lnTo>
                    <a:pt x="43" y="118"/>
                  </a:lnTo>
                  <a:lnTo>
                    <a:pt x="43" y="82"/>
                  </a:lnTo>
                  <a:lnTo>
                    <a:pt x="47" y="57"/>
                  </a:lnTo>
                  <a:lnTo>
                    <a:pt x="25" y="39"/>
                  </a:lnTo>
                  <a:lnTo>
                    <a:pt x="0" y="35"/>
                  </a:lnTo>
                  <a:lnTo>
                    <a:pt x="0" y="10"/>
                  </a:lnTo>
                  <a:lnTo>
                    <a:pt x="516"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4" name=""/>
            <p:cNvSpPr/>
            <p:nvPr/>
          </p:nvSpPr>
          <p:spPr>
            <a:xfrm>
              <a:off x="5835600" y="2846520"/>
              <a:ext cx="717120" cy="617400"/>
            </a:xfrm>
            <a:custGeom>
              <a:avLst/>
              <a:gdLst/>
              <a:ahLst/>
              <a:rect l="l" t="t" r="r" b="b"/>
              <a:pathLst>
                <a:path w="900" h="778">
                  <a:moveTo>
                    <a:pt x="516" y="0"/>
                  </a:moveTo>
                  <a:lnTo>
                    <a:pt x="542" y="39"/>
                  </a:lnTo>
                  <a:lnTo>
                    <a:pt x="556" y="100"/>
                  </a:lnTo>
                  <a:lnTo>
                    <a:pt x="570" y="143"/>
                  </a:lnTo>
                  <a:lnTo>
                    <a:pt x="585" y="172"/>
                  </a:lnTo>
                  <a:lnTo>
                    <a:pt x="642" y="204"/>
                  </a:lnTo>
                  <a:lnTo>
                    <a:pt x="646" y="229"/>
                  </a:lnTo>
                  <a:lnTo>
                    <a:pt x="663" y="276"/>
                  </a:lnTo>
                  <a:lnTo>
                    <a:pt x="692" y="283"/>
                  </a:lnTo>
                  <a:lnTo>
                    <a:pt x="710" y="283"/>
                  </a:lnTo>
                  <a:lnTo>
                    <a:pt x="739" y="308"/>
                  </a:lnTo>
                  <a:lnTo>
                    <a:pt x="717" y="390"/>
                  </a:lnTo>
                  <a:lnTo>
                    <a:pt x="760" y="405"/>
                  </a:lnTo>
                  <a:lnTo>
                    <a:pt x="789" y="433"/>
                  </a:lnTo>
                  <a:lnTo>
                    <a:pt x="778" y="466"/>
                  </a:lnTo>
                  <a:lnTo>
                    <a:pt x="825" y="473"/>
                  </a:lnTo>
                  <a:lnTo>
                    <a:pt x="839" y="505"/>
                  </a:lnTo>
                  <a:lnTo>
                    <a:pt x="843" y="559"/>
                  </a:lnTo>
                  <a:lnTo>
                    <a:pt x="868" y="588"/>
                  </a:lnTo>
                  <a:lnTo>
                    <a:pt x="886" y="588"/>
                  </a:lnTo>
                  <a:lnTo>
                    <a:pt x="900" y="598"/>
                  </a:lnTo>
                  <a:lnTo>
                    <a:pt x="900" y="652"/>
                  </a:lnTo>
                  <a:lnTo>
                    <a:pt x="861" y="692"/>
                  </a:lnTo>
                  <a:lnTo>
                    <a:pt x="850" y="699"/>
                  </a:lnTo>
                  <a:lnTo>
                    <a:pt x="846" y="756"/>
                  </a:lnTo>
                  <a:lnTo>
                    <a:pt x="839" y="774"/>
                  </a:lnTo>
                  <a:lnTo>
                    <a:pt x="800" y="778"/>
                  </a:lnTo>
                  <a:lnTo>
                    <a:pt x="749" y="763"/>
                  </a:lnTo>
                  <a:lnTo>
                    <a:pt x="767" y="728"/>
                  </a:lnTo>
                  <a:lnTo>
                    <a:pt x="782" y="706"/>
                  </a:lnTo>
                  <a:lnTo>
                    <a:pt x="775" y="692"/>
                  </a:lnTo>
                  <a:lnTo>
                    <a:pt x="352" y="713"/>
                  </a:lnTo>
                  <a:lnTo>
                    <a:pt x="161" y="720"/>
                  </a:lnTo>
                  <a:lnTo>
                    <a:pt x="154" y="448"/>
                  </a:lnTo>
                  <a:lnTo>
                    <a:pt x="147" y="279"/>
                  </a:lnTo>
                  <a:lnTo>
                    <a:pt x="115" y="251"/>
                  </a:lnTo>
                  <a:lnTo>
                    <a:pt x="111" y="215"/>
                  </a:lnTo>
                  <a:lnTo>
                    <a:pt x="90" y="204"/>
                  </a:lnTo>
                  <a:lnTo>
                    <a:pt x="90" y="175"/>
                  </a:lnTo>
                  <a:lnTo>
                    <a:pt x="115" y="172"/>
                  </a:lnTo>
                  <a:lnTo>
                    <a:pt x="115" y="147"/>
                  </a:lnTo>
                  <a:lnTo>
                    <a:pt x="83" y="121"/>
                  </a:lnTo>
                  <a:lnTo>
                    <a:pt x="43" y="118"/>
                  </a:lnTo>
                  <a:lnTo>
                    <a:pt x="43" y="82"/>
                  </a:lnTo>
                  <a:lnTo>
                    <a:pt x="47" y="57"/>
                  </a:lnTo>
                  <a:lnTo>
                    <a:pt x="25" y="39"/>
                  </a:lnTo>
                  <a:lnTo>
                    <a:pt x="0" y="35"/>
                  </a:lnTo>
                  <a:lnTo>
                    <a:pt x="0" y="10"/>
                  </a:lnTo>
                  <a:lnTo>
                    <a:pt x="516"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75" name=""/>
          <p:cNvGrpSpPr/>
          <p:nvPr/>
        </p:nvGrpSpPr>
        <p:grpSpPr>
          <a:xfrm>
            <a:off x="5959440" y="3395520"/>
            <a:ext cx="544320" cy="492120"/>
            <a:chOff x="5959440" y="3395520"/>
            <a:chExt cx="544320" cy="492120"/>
          </a:xfrm>
        </p:grpSpPr>
        <p:sp>
          <p:nvSpPr>
            <p:cNvPr id="1776" name=""/>
            <p:cNvSpPr/>
            <p:nvPr/>
          </p:nvSpPr>
          <p:spPr>
            <a:xfrm>
              <a:off x="5959440" y="3395520"/>
              <a:ext cx="544320" cy="492120"/>
            </a:xfrm>
            <a:custGeom>
              <a:avLst/>
              <a:gdLst/>
              <a:ahLst/>
              <a:rect l="l" t="t" r="r" b="b"/>
              <a:pathLst>
                <a:path w="681" h="620">
                  <a:moveTo>
                    <a:pt x="0" y="25"/>
                  </a:moveTo>
                  <a:lnTo>
                    <a:pt x="21" y="118"/>
                  </a:lnTo>
                  <a:lnTo>
                    <a:pt x="29" y="437"/>
                  </a:lnTo>
                  <a:lnTo>
                    <a:pt x="29" y="502"/>
                  </a:lnTo>
                  <a:lnTo>
                    <a:pt x="43" y="523"/>
                  </a:lnTo>
                  <a:lnTo>
                    <a:pt x="104" y="527"/>
                  </a:lnTo>
                  <a:lnTo>
                    <a:pt x="107" y="620"/>
                  </a:lnTo>
                  <a:lnTo>
                    <a:pt x="513" y="606"/>
                  </a:lnTo>
                  <a:lnTo>
                    <a:pt x="520" y="584"/>
                  </a:lnTo>
                  <a:lnTo>
                    <a:pt x="516" y="556"/>
                  </a:lnTo>
                  <a:lnTo>
                    <a:pt x="531" y="548"/>
                  </a:lnTo>
                  <a:lnTo>
                    <a:pt x="520" y="516"/>
                  </a:lnTo>
                  <a:lnTo>
                    <a:pt x="505" y="505"/>
                  </a:lnTo>
                  <a:lnTo>
                    <a:pt x="505" y="495"/>
                  </a:lnTo>
                  <a:lnTo>
                    <a:pt x="538" y="477"/>
                  </a:lnTo>
                  <a:lnTo>
                    <a:pt x="527" y="455"/>
                  </a:lnTo>
                  <a:lnTo>
                    <a:pt x="531" y="430"/>
                  </a:lnTo>
                  <a:lnTo>
                    <a:pt x="513" y="394"/>
                  </a:lnTo>
                  <a:lnTo>
                    <a:pt x="545" y="387"/>
                  </a:lnTo>
                  <a:lnTo>
                    <a:pt x="566" y="355"/>
                  </a:lnTo>
                  <a:lnTo>
                    <a:pt x="581" y="358"/>
                  </a:lnTo>
                  <a:lnTo>
                    <a:pt x="581" y="304"/>
                  </a:lnTo>
                  <a:lnTo>
                    <a:pt x="609" y="265"/>
                  </a:lnTo>
                  <a:lnTo>
                    <a:pt x="631" y="261"/>
                  </a:lnTo>
                  <a:lnTo>
                    <a:pt x="642" y="251"/>
                  </a:lnTo>
                  <a:lnTo>
                    <a:pt x="635" y="229"/>
                  </a:lnTo>
                  <a:lnTo>
                    <a:pt x="649" y="218"/>
                  </a:lnTo>
                  <a:lnTo>
                    <a:pt x="624" y="197"/>
                  </a:lnTo>
                  <a:lnTo>
                    <a:pt x="631" y="175"/>
                  </a:lnTo>
                  <a:lnTo>
                    <a:pt x="645" y="154"/>
                  </a:lnTo>
                  <a:lnTo>
                    <a:pt x="660" y="150"/>
                  </a:lnTo>
                  <a:lnTo>
                    <a:pt x="660" y="129"/>
                  </a:lnTo>
                  <a:lnTo>
                    <a:pt x="670" y="129"/>
                  </a:lnTo>
                  <a:lnTo>
                    <a:pt x="667" y="107"/>
                  </a:lnTo>
                  <a:lnTo>
                    <a:pt x="681" y="104"/>
                  </a:lnTo>
                  <a:lnTo>
                    <a:pt x="681" y="79"/>
                  </a:lnTo>
                  <a:lnTo>
                    <a:pt x="638" y="82"/>
                  </a:lnTo>
                  <a:lnTo>
                    <a:pt x="588" y="68"/>
                  </a:lnTo>
                  <a:lnTo>
                    <a:pt x="606" y="32"/>
                  </a:lnTo>
                  <a:lnTo>
                    <a:pt x="624" y="7"/>
                  </a:lnTo>
                  <a:lnTo>
                    <a:pt x="606" y="0"/>
                  </a:lnTo>
                  <a:lnTo>
                    <a:pt x="0" y="25"/>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7" name=""/>
            <p:cNvSpPr/>
            <p:nvPr/>
          </p:nvSpPr>
          <p:spPr>
            <a:xfrm>
              <a:off x="5959440" y="3395520"/>
              <a:ext cx="544320" cy="492120"/>
            </a:xfrm>
            <a:custGeom>
              <a:avLst/>
              <a:gdLst/>
              <a:ahLst/>
              <a:rect l="l" t="t" r="r" b="b"/>
              <a:pathLst>
                <a:path w="681" h="620">
                  <a:moveTo>
                    <a:pt x="0" y="25"/>
                  </a:moveTo>
                  <a:lnTo>
                    <a:pt x="21" y="118"/>
                  </a:lnTo>
                  <a:lnTo>
                    <a:pt x="29" y="437"/>
                  </a:lnTo>
                  <a:lnTo>
                    <a:pt x="29" y="502"/>
                  </a:lnTo>
                  <a:lnTo>
                    <a:pt x="43" y="523"/>
                  </a:lnTo>
                  <a:lnTo>
                    <a:pt x="104" y="527"/>
                  </a:lnTo>
                  <a:lnTo>
                    <a:pt x="107" y="620"/>
                  </a:lnTo>
                  <a:lnTo>
                    <a:pt x="513" y="606"/>
                  </a:lnTo>
                  <a:lnTo>
                    <a:pt x="520" y="584"/>
                  </a:lnTo>
                  <a:lnTo>
                    <a:pt x="516" y="556"/>
                  </a:lnTo>
                  <a:lnTo>
                    <a:pt x="531" y="548"/>
                  </a:lnTo>
                  <a:lnTo>
                    <a:pt x="520" y="516"/>
                  </a:lnTo>
                  <a:lnTo>
                    <a:pt x="505" y="505"/>
                  </a:lnTo>
                  <a:lnTo>
                    <a:pt x="505" y="495"/>
                  </a:lnTo>
                  <a:lnTo>
                    <a:pt x="538" y="477"/>
                  </a:lnTo>
                  <a:lnTo>
                    <a:pt x="527" y="455"/>
                  </a:lnTo>
                  <a:lnTo>
                    <a:pt x="531" y="430"/>
                  </a:lnTo>
                  <a:lnTo>
                    <a:pt x="513" y="394"/>
                  </a:lnTo>
                  <a:lnTo>
                    <a:pt x="545" y="387"/>
                  </a:lnTo>
                  <a:lnTo>
                    <a:pt x="566" y="355"/>
                  </a:lnTo>
                  <a:lnTo>
                    <a:pt x="581" y="358"/>
                  </a:lnTo>
                  <a:lnTo>
                    <a:pt x="581" y="304"/>
                  </a:lnTo>
                  <a:lnTo>
                    <a:pt x="609" y="265"/>
                  </a:lnTo>
                  <a:lnTo>
                    <a:pt x="631" y="261"/>
                  </a:lnTo>
                  <a:lnTo>
                    <a:pt x="642" y="251"/>
                  </a:lnTo>
                  <a:lnTo>
                    <a:pt x="635" y="229"/>
                  </a:lnTo>
                  <a:lnTo>
                    <a:pt x="649" y="218"/>
                  </a:lnTo>
                  <a:lnTo>
                    <a:pt x="624" y="197"/>
                  </a:lnTo>
                  <a:lnTo>
                    <a:pt x="631" y="175"/>
                  </a:lnTo>
                  <a:lnTo>
                    <a:pt x="645" y="154"/>
                  </a:lnTo>
                  <a:lnTo>
                    <a:pt x="660" y="150"/>
                  </a:lnTo>
                  <a:lnTo>
                    <a:pt x="660" y="129"/>
                  </a:lnTo>
                  <a:lnTo>
                    <a:pt x="670" y="129"/>
                  </a:lnTo>
                  <a:lnTo>
                    <a:pt x="667" y="107"/>
                  </a:lnTo>
                  <a:lnTo>
                    <a:pt x="681" y="104"/>
                  </a:lnTo>
                  <a:lnTo>
                    <a:pt x="681" y="79"/>
                  </a:lnTo>
                  <a:lnTo>
                    <a:pt x="638" y="82"/>
                  </a:lnTo>
                  <a:lnTo>
                    <a:pt x="588" y="68"/>
                  </a:lnTo>
                  <a:lnTo>
                    <a:pt x="606" y="32"/>
                  </a:lnTo>
                  <a:lnTo>
                    <a:pt x="624" y="7"/>
                  </a:lnTo>
                  <a:lnTo>
                    <a:pt x="606" y="0"/>
                  </a:lnTo>
                  <a:lnTo>
                    <a:pt x="0" y="25"/>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78" name=""/>
          <p:cNvGrpSpPr/>
          <p:nvPr/>
        </p:nvGrpSpPr>
        <p:grpSpPr>
          <a:xfrm>
            <a:off x="6269040" y="2570040"/>
            <a:ext cx="437760" cy="739800"/>
            <a:chOff x="6269040" y="2570040"/>
            <a:chExt cx="437760" cy="739800"/>
          </a:xfrm>
        </p:grpSpPr>
        <p:sp>
          <p:nvSpPr>
            <p:cNvPr id="1779" name=""/>
            <p:cNvSpPr/>
            <p:nvPr/>
          </p:nvSpPr>
          <p:spPr>
            <a:xfrm>
              <a:off x="6269040" y="2570040"/>
              <a:ext cx="437760" cy="739800"/>
            </a:xfrm>
            <a:custGeom>
              <a:avLst/>
              <a:gdLst/>
              <a:ahLst/>
              <a:rect l="l" t="t" r="r" b="b"/>
              <a:pathLst>
                <a:path w="549" h="932">
                  <a:moveTo>
                    <a:pt x="93" y="10"/>
                  </a:moveTo>
                  <a:lnTo>
                    <a:pt x="90" y="39"/>
                  </a:lnTo>
                  <a:lnTo>
                    <a:pt x="111" y="46"/>
                  </a:lnTo>
                  <a:lnTo>
                    <a:pt x="115" y="68"/>
                  </a:lnTo>
                  <a:lnTo>
                    <a:pt x="129" y="82"/>
                  </a:lnTo>
                  <a:lnTo>
                    <a:pt x="147" y="89"/>
                  </a:lnTo>
                  <a:lnTo>
                    <a:pt x="140" y="175"/>
                  </a:lnTo>
                  <a:lnTo>
                    <a:pt x="36" y="222"/>
                  </a:lnTo>
                  <a:lnTo>
                    <a:pt x="50" y="272"/>
                  </a:lnTo>
                  <a:lnTo>
                    <a:pt x="54" y="290"/>
                  </a:lnTo>
                  <a:lnTo>
                    <a:pt x="14" y="344"/>
                  </a:lnTo>
                  <a:lnTo>
                    <a:pt x="11" y="383"/>
                  </a:lnTo>
                  <a:lnTo>
                    <a:pt x="0" y="398"/>
                  </a:lnTo>
                  <a:lnTo>
                    <a:pt x="18" y="484"/>
                  </a:lnTo>
                  <a:lnTo>
                    <a:pt x="36" y="523"/>
                  </a:lnTo>
                  <a:lnTo>
                    <a:pt x="97" y="552"/>
                  </a:lnTo>
                  <a:lnTo>
                    <a:pt x="111" y="620"/>
                  </a:lnTo>
                  <a:lnTo>
                    <a:pt x="147" y="631"/>
                  </a:lnTo>
                  <a:lnTo>
                    <a:pt x="165" y="624"/>
                  </a:lnTo>
                  <a:lnTo>
                    <a:pt x="190" y="660"/>
                  </a:lnTo>
                  <a:lnTo>
                    <a:pt x="172" y="735"/>
                  </a:lnTo>
                  <a:lnTo>
                    <a:pt x="204" y="749"/>
                  </a:lnTo>
                  <a:lnTo>
                    <a:pt x="244" y="774"/>
                  </a:lnTo>
                  <a:lnTo>
                    <a:pt x="233" y="810"/>
                  </a:lnTo>
                  <a:lnTo>
                    <a:pt x="287" y="821"/>
                  </a:lnTo>
                  <a:lnTo>
                    <a:pt x="294" y="875"/>
                  </a:lnTo>
                  <a:lnTo>
                    <a:pt x="301" y="914"/>
                  </a:lnTo>
                  <a:lnTo>
                    <a:pt x="326" y="932"/>
                  </a:lnTo>
                  <a:lnTo>
                    <a:pt x="359" y="932"/>
                  </a:lnTo>
                  <a:lnTo>
                    <a:pt x="373" y="907"/>
                  </a:lnTo>
                  <a:lnTo>
                    <a:pt x="459" y="925"/>
                  </a:lnTo>
                  <a:lnTo>
                    <a:pt x="455" y="903"/>
                  </a:lnTo>
                  <a:lnTo>
                    <a:pt x="427" y="885"/>
                  </a:lnTo>
                  <a:lnTo>
                    <a:pt x="430" y="875"/>
                  </a:lnTo>
                  <a:lnTo>
                    <a:pt x="459" y="850"/>
                  </a:lnTo>
                  <a:lnTo>
                    <a:pt x="484" y="846"/>
                  </a:lnTo>
                  <a:lnTo>
                    <a:pt x="484" y="821"/>
                  </a:lnTo>
                  <a:lnTo>
                    <a:pt x="495" y="792"/>
                  </a:lnTo>
                  <a:lnTo>
                    <a:pt x="470" y="789"/>
                  </a:lnTo>
                  <a:lnTo>
                    <a:pt x="477" y="760"/>
                  </a:lnTo>
                  <a:lnTo>
                    <a:pt x="495" y="731"/>
                  </a:lnTo>
                  <a:lnTo>
                    <a:pt x="484" y="699"/>
                  </a:lnTo>
                  <a:lnTo>
                    <a:pt x="531" y="652"/>
                  </a:lnTo>
                  <a:lnTo>
                    <a:pt x="531" y="631"/>
                  </a:lnTo>
                  <a:lnTo>
                    <a:pt x="549" y="620"/>
                  </a:lnTo>
                  <a:lnTo>
                    <a:pt x="524" y="613"/>
                  </a:lnTo>
                  <a:lnTo>
                    <a:pt x="531" y="548"/>
                  </a:lnTo>
                  <a:lnTo>
                    <a:pt x="513" y="548"/>
                  </a:lnTo>
                  <a:lnTo>
                    <a:pt x="513" y="520"/>
                  </a:lnTo>
                  <a:lnTo>
                    <a:pt x="527" y="477"/>
                  </a:lnTo>
                  <a:lnTo>
                    <a:pt x="513" y="294"/>
                  </a:lnTo>
                  <a:lnTo>
                    <a:pt x="488" y="114"/>
                  </a:lnTo>
                  <a:lnTo>
                    <a:pt x="477" y="86"/>
                  </a:lnTo>
                  <a:lnTo>
                    <a:pt x="481" y="64"/>
                  </a:lnTo>
                  <a:lnTo>
                    <a:pt x="459" y="43"/>
                  </a:lnTo>
                  <a:lnTo>
                    <a:pt x="438" y="39"/>
                  </a:lnTo>
                  <a:lnTo>
                    <a:pt x="434" y="0"/>
                  </a:lnTo>
                  <a:lnTo>
                    <a:pt x="93" y="1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80" name=""/>
            <p:cNvSpPr/>
            <p:nvPr/>
          </p:nvSpPr>
          <p:spPr>
            <a:xfrm>
              <a:off x="6269040" y="2570040"/>
              <a:ext cx="437760" cy="739800"/>
            </a:xfrm>
            <a:custGeom>
              <a:avLst/>
              <a:gdLst/>
              <a:ahLst/>
              <a:rect l="l" t="t" r="r" b="b"/>
              <a:pathLst>
                <a:path w="549" h="932">
                  <a:moveTo>
                    <a:pt x="93" y="10"/>
                  </a:moveTo>
                  <a:lnTo>
                    <a:pt x="90" y="39"/>
                  </a:lnTo>
                  <a:lnTo>
                    <a:pt x="111" y="46"/>
                  </a:lnTo>
                  <a:lnTo>
                    <a:pt x="115" y="68"/>
                  </a:lnTo>
                  <a:lnTo>
                    <a:pt x="129" y="82"/>
                  </a:lnTo>
                  <a:lnTo>
                    <a:pt x="147" y="89"/>
                  </a:lnTo>
                  <a:lnTo>
                    <a:pt x="140" y="175"/>
                  </a:lnTo>
                  <a:lnTo>
                    <a:pt x="36" y="222"/>
                  </a:lnTo>
                  <a:lnTo>
                    <a:pt x="50" y="272"/>
                  </a:lnTo>
                  <a:lnTo>
                    <a:pt x="54" y="290"/>
                  </a:lnTo>
                  <a:lnTo>
                    <a:pt x="14" y="344"/>
                  </a:lnTo>
                  <a:lnTo>
                    <a:pt x="11" y="383"/>
                  </a:lnTo>
                  <a:lnTo>
                    <a:pt x="0" y="398"/>
                  </a:lnTo>
                  <a:lnTo>
                    <a:pt x="18" y="484"/>
                  </a:lnTo>
                  <a:lnTo>
                    <a:pt x="36" y="523"/>
                  </a:lnTo>
                  <a:lnTo>
                    <a:pt x="97" y="552"/>
                  </a:lnTo>
                  <a:lnTo>
                    <a:pt x="111" y="620"/>
                  </a:lnTo>
                  <a:lnTo>
                    <a:pt x="147" y="631"/>
                  </a:lnTo>
                  <a:lnTo>
                    <a:pt x="165" y="624"/>
                  </a:lnTo>
                  <a:lnTo>
                    <a:pt x="190" y="660"/>
                  </a:lnTo>
                  <a:lnTo>
                    <a:pt x="172" y="735"/>
                  </a:lnTo>
                  <a:lnTo>
                    <a:pt x="204" y="749"/>
                  </a:lnTo>
                  <a:lnTo>
                    <a:pt x="244" y="774"/>
                  </a:lnTo>
                  <a:lnTo>
                    <a:pt x="233" y="810"/>
                  </a:lnTo>
                  <a:lnTo>
                    <a:pt x="287" y="821"/>
                  </a:lnTo>
                  <a:lnTo>
                    <a:pt x="294" y="875"/>
                  </a:lnTo>
                  <a:lnTo>
                    <a:pt x="301" y="914"/>
                  </a:lnTo>
                  <a:lnTo>
                    <a:pt x="326" y="932"/>
                  </a:lnTo>
                  <a:lnTo>
                    <a:pt x="359" y="932"/>
                  </a:lnTo>
                  <a:lnTo>
                    <a:pt x="373" y="907"/>
                  </a:lnTo>
                  <a:lnTo>
                    <a:pt x="459" y="925"/>
                  </a:lnTo>
                  <a:lnTo>
                    <a:pt x="455" y="903"/>
                  </a:lnTo>
                  <a:lnTo>
                    <a:pt x="427" y="885"/>
                  </a:lnTo>
                  <a:lnTo>
                    <a:pt x="430" y="875"/>
                  </a:lnTo>
                  <a:lnTo>
                    <a:pt x="459" y="850"/>
                  </a:lnTo>
                  <a:lnTo>
                    <a:pt x="484" y="846"/>
                  </a:lnTo>
                  <a:lnTo>
                    <a:pt x="484" y="821"/>
                  </a:lnTo>
                  <a:lnTo>
                    <a:pt x="495" y="792"/>
                  </a:lnTo>
                  <a:lnTo>
                    <a:pt x="470" y="789"/>
                  </a:lnTo>
                  <a:lnTo>
                    <a:pt x="477" y="760"/>
                  </a:lnTo>
                  <a:lnTo>
                    <a:pt x="495" y="731"/>
                  </a:lnTo>
                  <a:lnTo>
                    <a:pt x="484" y="699"/>
                  </a:lnTo>
                  <a:lnTo>
                    <a:pt x="531" y="652"/>
                  </a:lnTo>
                  <a:lnTo>
                    <a:pt x="531" y="631"/>
                  </a:lnTo>
                  <a:lnTo>
                    <a:pt x="549" y="620"/>
                  </a:lnTo>
                  <a:lnTo>
                    <a:pt x="524" y="613"/>
                  </a:lnTo>
                  <a:lnTo>
                    <a:pt x="531" y="548"/>
                  </a:lnTo>
                  <a:lnTo>
                    <a:pt x="513" y="548"/>
                  </a:lnTo>
                  <a:lnTo>
                    <a:pt x="513" y="520"/>
                  </a:lnTo>
                  <a:lnTo>
                    <a:pt x="527" y="477"/>
                  </a:lnTo>
                  <a:lnTo>
                    <a:pt x="513" y="294"/>
                  </a:lnTo>
                  <a:lnTo>
                    <a:pt x="488" y="114"/>
                  </a:lnTo>
                  <a:lnTo>
                    <a:pt x="477" y="86"/>
                  </a:lnTo>
                  <a:lnTo>
                    <a:pt x="481" y="64"/>
                  </a:lnTo>
                  <a:lnTo>
                    <a:pt x="459" y="43"/>
                  </a:lnTo>
                  <a:lnTo>
                    <a:pt x="438" y="39"/>
                  </a:lnTo>
                  <a:lnTo>
                    <a:pt x="434" y="0"/>
                  </a:lnTo>
                  <a:lnTo>
                    <a:pt x="93" y="1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81" name=""/>
          <p:cNvGrpSpPr/>
          <p:nvPr/>
        </p:nvGrpSpPr>
        <p:grpSpPr>
          <a:xfrm>
            <a:off x="6095880" y="1978200"/>
            <a:ext cx="560160" cy="599760"/>
            <a:chOff x="6095880" y="1978200"/>
            <a:chExt cx="560160" cy="599760"/>
          </a:xfrm>
        </p:grpSpPr>
        <p:sp>
          <p:nvSpPr>
            <p:cNvPr id="1782" name=""/>
            <p:cNvSpPr/>
            <p:nvPr/>
          </p:nvSpPr>
          <p:spPr>
            <a:xfrm>
              <a:off x="6095880" y="1978200"/>
              <a:ext cx="560160" cy="599760"/>
            </a:xfrm>
            <a:custGeom>
              <a:avLst/>
              <a:gdLst/>
              <a:ahLst/>
              <a:rect l="l" t="t" r="r" b="b"/>
              <a:pathLst>
                <a:path w="703" h="756">
                  <a:moveTo>
                    <a:pt x="657" y="742"/>
                  </a:moveTo>
                  <a:lnTo>
                    <a:pt x="657" y="706"/>
                  </a:lnTo>
                  <a:lnTo>
                    <a:pt x="646" y="670"/>
                  </a:lnTo>
                  <a:lnTo>
                    <a:pt x="639" y="617"/>
                  </a:lnTo>
                  <a:lnTo>
                    <a:pt x="642" y="581"/>
                  </a:lnTo>
                  <a:lnTo>
                    <a:pt x="649" y="556"/>
                  </a:lnTo>
                  <a:lnTo>
                    <a:pt x="660" y="534"/>
                  </a:lnTo>
                  <a:lnTo>
                    <a:pt x="649" y="509"/>
                  </a:lnTo>
                  <a:lnTo>
                    <a:pt x="639" y="495"/>
                  </a:lnTo>
                  <a:lnTo>
                    <a:pt x="646" y="473"/>
                  </a:lnTo>
                  <a:lnTo>
                    <a:pt x="660" y="466"/>
                  </a:lnTo>
                  <a:lnTo>
                    <a:pt x="660" y="369"/>
                  </a:lnTo>
                  <a:lnTo>
                    <a:pt x="674" y="348"/>
                  </a:lnTo>
                  <a:lnTo>
                    <a:pt x="703" y="319"/>
                  </a:lnTo>
                  <a:lnTo>
                    <a:pt x="700" y="287"/>
                  </a:lnTo>
                  <a:lnTo>
                    <a:pt x="689" y="276"/>
                  </a:lnTo>
                  <a:lnTo>
                    <a:pt x="671" y="283"/>
                  </a:lnTo>
                  <a:lnTo>
                    <a:pt x="664" y="323"/>
                  </a:lnTo>
                  <a:lnTo>
                    <a:pt x="646" y="337"/>
                  </a:lnTo>
                  <a:lnTo>
                    <a:pt x="631" y="348"/>
                  </a:lnTo>
                  <a:lnTo>
                    <a:pt x="628" y="369"/>
                  </a:lnTo>
                  <a:lnTo>
                    <a:pt x="606" y="387"/>
                  </a:lnTo>
                  <a:lnTo>
                    <a:pt x="578" y="391"/>
                  </a:lnTo>
                  <a:lnTo>
                    <a:pt x="592" y="355"/>
                  </a:lnTo>
                  <a:lnTo>
                    <a:pt x="617" y="323"/>
                  </a:lnTo>
                  <a:lnTo>
                    <a:pt x="639" y="294"/>
                  </a:lnTo>
                  <a:lnTo>
                    <a:pt x="646" y="269"/>
                  </a:lnTo>
                  <a:lnTo>
                    <a:pt x="596" y="262"/>
                  </a:lnTo>
                  <a:lnTo>
                    <a:pt x="614" y="201"/>
                  </a:lnTo>
                  <a:lnTo>
                    <a:pt x="563" y="183"/>
                  </a:lnTo>
                  <a:lnTo>
                    <a:pt x="545" y="168"/>
                  </a:lnTo>
                  <a:lnTo>
                    <a:pt x="520" y="161"/>
                  </a:lnTo>
                  <a:lnTo>
                    <a:pt x="510" y="143"/>
                  </a:lnTo>
                  <a:lnTo>
                    <a:pt x="474" y="158"/>
                  </a:lnTo>
                  <a:lnTo>
                    <a:pt x="452" y="136"/>
                  </a:lnTo>
                  <a:lnTo>
                    <a:pt x="402" y="111"/>
                  </a:lnTo>
                  <a:lnTo>
                    <a:pt x="377" y="132"/>
                  </a:lnTo>
                  <a:lnTo>
                    <a:pt x="359" y="136"/>
                  </a:lnTo>
                  <a:lnTo>
                    <a:pt x="345" y="125"/>
                  </a:lnTo>
                  <a:lnTo>
                    <a:pt x="302" y="97"/>
                  </a:lnTo>
                  <a:lnTo>
                    <a:pt x="294" y="86"/>
                  </a:lnTo>
                  <a:lnTo>
                    <a:pt x="298" y="61"/>
                  </a:lnTo>
                  <a:lnTo>
                    <a:pt x="266" y="68"/>
                  </a:lnTo>
                  <a:lnTo>
                    <a:pt x="251" y="54"/>
                  </a:lnTo>
                  <a:lnTo>
                    <a:pt x="226" y="18"/>
                  </a:lnTo>
                  <a:lnTo>
                    <a:pt x="219" y="0"/>
                  </a:lnTo>
                  <a:lnTo>
                    <a:pt x="198" y="7"/>
                  </a:lnTo>
                  <a:lnTo>
                    <a:pt x="151" y="46"/>
                  </a:lnTo>
                  <a:lnTo>
                    <a:pt x="115" y="64"/>
                  </a:lnTo>
                  <a:lnTo>
                    <a:pt x="83" y="68"/>
                  </a:lnTo>
                  <a:lnTo>
                    <a:pt x="54" y="86"/>
                  </a:lnTo>
                  <a:lnTo>
                    <a:pt x="47" y="118"/>
                  </a:lnTo>
                  <a:lnTo>
                    <a:pt x="54" y="161"/>
                  </a:lnTo>
                  <a:lnTo>
                    <a:pt x="4" y="226"/>
                  </a:lnTo>
                  <a:lnTo>
                    <a:pt x="0" y="258"/>
                  </a:lnTo>
                  <a:lnTo>
                    <a:pt x="15" y="265"/>
                  </a:lnTo>
                  <a:lnTo>
                    <a:pt x="4" y="387"/>
                  </a:lnTo>
                  <a:lnTo>
                    <a:pt x="104" y="444"/>
                  </a:lnTo>
                  <a:lnTo>
                    <a:pt x="140" y="473"/>
                  </a:lnTo>
                  <a:lnTo>
                    <a:pt x="144" y="509"/>
                  </a:lnTo>
                  <a:lnTo>
                    <a:pt x="190" y="505"/>
                  </a:lnTo>
                  <a:lnTo>
                    <a:pt x="205" y="577"/>
                  </a:lnTo>
                  <a:lnTo>
                    <a:pt x="230" y="595"/>
                  </a:lnTo>
                  <a:lnTo>
                    <a:pt x="230" y="620"/>
                  </a:lnTo>
                  <a:lnTo>
                    <a:pt x="216" y="681"/>
                  </a:lnTo>
                  <a:lnTo>
                    <a:pt x="237" y="713"/>
                  </a:lnTo>
                  <a:lnTo>
                    <a:pt x="251" y="739"/>
                  </a:lnTo>
                  <a:lnTo>
                    <a:pt x="309" y="742"/>
                  </a:lnTo>
                  <a:lnTo>
                    <a:pt x="312" y="756"/>
                  </a:lnTo>
                  <a:lnTo>
                    <a:pt x="657" y="742"/>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83" name=""/>
            <p:cNvSpPr/>
            <p:nvPr/>
          </p:nvSpPr>
          <p:spPr>
            <a:xfrm>
              <a:off x="6095880" y="1978200"/>
              <a:ext cx="560160" cy="599760"/>
            </a:xfrm>
            <a:custGeom>
              <a:avLst/>
              <a:gdLst/>
              <a:ahLst/>
              <a:rect l="l" t="t" r="r" b="b"/>
              <a:pathLst>
                <a:path w="703" h="756">
                  <a:moveTo>
                    <a:pt x="657" y="742"/>
                  </a:moveTo>
                  <a:lnTo>
                    <a:pt x="657" y="706"/>
                  </a:lnTo>
                  <a:lnTo>
                    <a:pt x="646" y="670"/>
                  </a:lnTo>
                  <a:lnTo>
                    <a:pt x="639" y="617"/>
                  </a:lnTo>
                  <a:lnTo>
                    <a:pt x="642" y="581"/>
                  </a:lnTo>
                  <a:lnTo>
                    <a:pt x="649" y="556"/>
                  </a:lnTo>
                  <a:lnTo>
                    <a:pt x="660" y="534"/>
                  </a:lnTo>
                  <a:lnTo>
                    <a:pt x="649" y="509"/>
                  </a:lnTo>
                  <a:lnTo>
                    <a:pt x="639" y="495"/>
                  </a:lnTo>
                  <a:lnTo>
                    <a:pt x="646" y="473"/>
                  </a:lnTo>
                  <a:lnTo>
                    <a:pt x="660" y="466"/>
                  </a:lnTo>
                  <a:lnTo>
                    <a:pt x="660" y="369"/>
                  </a:lnTo>
                  <a:lnTo>
                    <a:pt x="674" y="348"/>
                  </a:lnTo>
                  <a:lnTo>
                    <a:pt x="703" y="319"/>
                  </a:lnTo>
                  <a:lnTo>
                    <a:pt x="700" y="287"/>
                  </a:lnTo>
                  <a:lnTo>
                    <a:pt x="689" y="276"/>
                  </a:lnTo>
                  <a:lnTo>
                    <a:pt x="671" y="283"/>
                  </a:lnTo>
                  <a:lnTo>
                    <a:pt x="664" y="323"/>
                  </a:lnTo>
                  <a:lnTo>
                    <a:pt x="646" y="337"/>
                  </a:lnTo>
                  <a:lnTo>
                    <a:pt x="631" y="348"/>
                  </a:lnTo>
                  <a:lnTo>
                    <a:pt x="628" y="369"/>
                  </a:lnTo>
                  <a:lnTo>
                    <a:pt x="606" y="387"/>
                  </a:lnTo>
                  <a:lnTo>
                    <a:pt x="578" y="391"/>
                  </a:lnTo>
                  <a:lnTo>
                    <a:pt x="592" y="355"/>
                  </a:lnTo>
                  <a:lnTo>
                    <a:pt x="617" y="323"/>
                  </a:lnTo>
                  <a:lnTo>
                    <a:pt x="639" y="294"/>
                  </a:lnTo>
                  <a:lnTo>
                    <a:pt x="646" y="269"/>
                  </a:lnTo>
                  <a:lnTo>
                    <a:pt x="596" y="262"/>
                  </a:lnTo>
                  <a:lnTo>
                    <a:pt x="614" y="201"/>
                  </a:lnTo>
                  <a:lnTo>
                    <a:pt x="563" y="183"/>
                  </a:lnTo>
                  <a:lnTo>
                    <a:pt x="545" y="168"/>
                  </a:lnTo>
                  <a:lnTo>
                    <a:pt x="520" y="161"/>
                  </a:lnTo>
                  <a:lnTo>
                    <a:pt x="510" y="143"/>
                  </a:lnTo>
                  <a:lnTo>
                    <a:pt x="474" y="158"/>
                  </a:lnTo>
                  <a:lnTo>
                    <a:pt x="452" y="136"/>
                  </a:lnTo>
                  <a:lnTo>
                    <a:pt x="402" y="111"/>
                  </a:lnTo>
                  <a:lnTo>
                    <a:pt x="377" y="132"/>
                  </a:lnTo>
                  <a:lnTo>
                    <a:pt x="359" y="136"/>
                  </a:lnTo>
                  <a:lnTo>
                    <a:pt x="345" y="125"/>
                  </a:lnTo>
                  <a:lnTo>
                    <a:pt x="302" y="97"/>
                  </a:lnTo>
                  <a:lnTo>
                    <a:pt x="294" y="86"/>
                  </a:lnTo>
                  <a:lnTo>
                    <a:pt x="298" y="61"/>
                  </a:lnTo>
                  <a:lnTo>
                    <a:pt x="266" y="68"/>
                  </a:lnTo>
                  <a:lnTo>
                    <a:pt x="251" y="54"/>
                  </a:lnTo>
                  <a:lnTo>
                    <a:pt x="226" y="18"/>
                  </a:lnTo>
                  <a:lnTo>
                    <a:pt x="219" y="0"/>
                  </a:lnTo>
                  <a:lnTo>
                    <a:pt x="198" y="7"/>
                  </a:lnTo>
                  <a:lnTo>
                    <a:pt x="151" y="46"/>
                  </a:lnTo>
                  <a:lnTo>
                    <a:pt x="115" y="64"/>
                  </a:lnTo>
                  <a:lnTo>
                    <a:pt x="83" y="68"/>
                  </a:lnTo>
                  <a:lnTo>
                    <a:pt x="54" y="86"/>
                  </a:lnTo>
                  <a:lnTo>
                    <a:pt x="47" y="118"/>
                  </a:lnTo>
                  <a:lnTo>
                    <a:pt x="54" y="161"/>
                  </a:lnTo>
                  <a:lnTo>
                    <a:pt x="4" y="226"/>
                  </a:lnTo>
                  <a:lnTo>
                    <a:pt x="0" y="258"/>
                  </a:lnTo>
                  <a:lnTo>
                    <a:pt x="15" y="265"/>
                  </a:lnTo>
                  <a:lnTo>
                    <a:pt x="4" y="387"/>
                  </a:lnTo>
                  <a:lnTo>
                    <a:pt x="104" y="444"/>
                  </a:lnTo>
                  <a:lnTo>
                    <a:pt x="140" y="473"/>
                  </a:lnTo>
                  <a:lnTo>
                    <a:pt x="144" y="509"/>
                  </a:lnTo>
                  <a:lnTo>
                    <a:pt x="190" y="505"/>
                  </a:lnTo>
                  <a:lnTo>
                    <a:pt x="205" y="577"/>
                  </a:lnTo>
                  <a:lnTo>
                    <a:pt x="230" y="595"/>
                  </a:lnTo>
                  <a:lnTo>
                    <a:pt x="230" y="620"/>
                  </a:lnTo>
                  <a:lnTo>
                    <a:pt x="216" y="681"/>
                  </a:lnTo>
                  <a:lnTo>
                    <a:pt x="237" y="713"/>
                  </a:lnTo>
                  <a:lnTo>
                    <a:pt x="251" y="739"/>
                  </a:lnTo>
                  <a:lnTo>
                    <a:pt x="309" y="742"/>
                  </a:lnTo>
                  <a:lnTo>
                    <a:pt x="312" y="756"/>
                  </a:lnTo>
                  <a:lnTo>
                    <a:pt x="657" y="742"/>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84" name=""/>
          <p:cNvGrpSpPr/>
          <p:nvPr/>
        </p:nvGrpSpPr>
        <p:grpSpPr>
          <a:xfrm>
            <a:off x="6330960" y="1887480"/>
            <a:ext cx="522000" cy="303120"/>
            <a:chOff x="6330960" y="1887480"/>
            <a:chExt cx="522000" cy="303120"/>
          </a:xfrm>
        </p:grpSpPr>
        <p:sp>
          <p:nvSpPr>
            <p:cNvPr id="1785" name=""/>
            <p:cNvSpPr/>
            <p:nvPr/>
          </p:nvSpPr>
          <p:spPr>
            <a:xfrm>
              <a:off x="6330960" y="1887480"/>
              <a:ext cx="522000" cy="303120"/>
            </a:xfrm>
            <a:custGeom>
              <a:avLst/>
              <a:gdLst/>
              <a:ahLst/>
              <a:rect l="l" t="t" r="r" b="b"/>
              <a:pathLst>
                <a:path w="657" h="384">
                  <a:moveTo>
                    <a:pt x="628" y="136"/>
                  </a:moveTo>
                  <a:lnTo>
                    <a:pt x="657" y="169"/>
                  </a:lnTo>
                  <a:lnTo>
                    <a:pt x="649" y="194"/>
                  </a:lnTo>
                  <a:lnTo>
                    <a:pt x="621" y="201"/>
                  </a:lnTo>
                  <a:lnTo>
                    <a:pt x="571" y="215"/>
                  </a:lnTo>
                  <a:lnTo>
                    <a:pt x="542" y="258"/>
                  </a:lnTo>
                  <a:lnTo>
                    <a:pt x="488" y="258"/>
                  </a:lnTo>
                  <a:lnTo>
                    <a:pt x="467" y="298"/>
                  </a:lnTo>
                  <a:lnTo>
                    <a:pt x="388" y="301"/>
                  </a:lnTo>
                  <a:lnTo>
                    <a:pt x="355" y="384"/>
                  </a:lnTo>
                  <a:lnTo>
                    <a:pt x="302" y="373"/>
                  </a:lnTo>
                  <a:lnTo>
                    <a:pt x="312" y="316"/>
                  </a:lnTo>
                  <a:lnTo>
                    <a:pt x="269" y="301"/>
                  </a:lnTo>
                  <a:lnTo>
                    <a:pt x="259" y="280"/>
                  </a:lnTo>
                  <a:lnTo>
                    <a:pt x="226" y="276"/>
                  </a:lnTo>
                  <a:lnTo>
                    <a:pt x="212" y="255"/>
                  </a:lnTo>
                  <a:lnTo>
                    <a:pt x="176" y="269"/>
                  </a:lnTo>
                  <a:lnTo>
                    <a:pt x="151" y="247"/>
                  </a:lnTo>
                  <a:lnTo>
                    <a:pt x="104" y="226"/>
                  </a:lnTo>
                  <a:lnTo>
                    <a:pt x="76" y="255"/>
                  </a:lnTo>
                  <a:lnTo>
                    <a:pt x="47" y="244"/>
                  </a:lnTo>
                  <a:lnTo>
                    <a:pt x="0" y="204"/>
                  </a:lnTo>
                  <a:lnTo>
                    <a:pt x="11" y="172"/>
                  </a:lnTo>
                  <a:lnTo>
                    <a:pt x="18" y="147"/>
                  </a:lnTo>
                  <a:lnTo>
                    <a:pt x="54" y="129"/>
                  </a:lnTo>
                  <a:lnTo>
                    <a:pt x="94" y="129"/>
                  </a:lnTo>
                  <a:lnTo>
                    <a:pt x="190" y="54"/>
                  </a:lnTo>
                  <a:lnTo>
                    <a:pt x="219" y="4"/>
                  </a:lnTo>
                  <a:lnTo>
                    <a:pt x="312" y="0"/>
                  </a:lnTo>
                  <a:lnTo>
                    <a:pt x="269" y="11"/>
                  </a:lnTo>
                  <a:lnTo>
                    <a:pt x="226" y="65"/>
                  </a:lnTo>
                  <a:lnTo>
                    <a:pt x="201" y="65"/>
                  </a:lnTo>
                  <a:lnTo>
                    <a:pt x="205" y="104"/>
                  </a:lnTo>
                  <a:lnTo>
                    <a:pt x="291" y="111"/>
                  </a:lnTo>
                  <a:lnTo>
                    <a:pt x="327" y="158"/>
                  </a:lnTo>
                  <a:lnTo>
                    <a:pt x="413" y="151"/>
                  </a:lnTo>
                  <a:lnTo>
                    <a:pt x="449" y="129"/>
                  </a:lnTo>
                  <a:lnTo>
                    <a:pt x="499" y="111"/>
                  </a:lnTo>
                  <a:lnTo>
                    <a:pt x="560" y="115"/>
                  </a:lnTo>
                  <a:lnTo>
                    <a:pt x="603" y="83"/>
                  </a:lnTo>
                  <a:lnTo>
                    <a:pt x="610" y="115"/>
                  </a:lnTo>
                  <a:lnTo>
                    <a:pt x="606" y="129"/>
                  </a:lnTo>
                  <a:lnTo>
                    <a:pt x="628" y="136"/>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86" name=""/>
            <p:cNvSpPr/>
            <p:nvPr/>
          </p:nvSpPr>
          <p:spPr>
            <a:xfrm>
              <a:off x="6330960" y="1887480"/>
              <a:ext cx="522000" cy="303120"/>
            </a:xfrm>
            <a:custGeom>
              <a:avLst/>
              <a:gdLst/>
              <a:ahLst/>
              <a:rect l="l" t="t" r="r" b="b"/>
              <a:pathLst>
                <a:path w="657" h="384">
                  <a:moveTo>
                    <a:pt x="628" y="136"/>
                  </a:moveTo>
                  <a:lnTo>
                    <a:pt x="657" y="169"/>
                  </a:lnTo>
                  <a:lnTo>
                    <a:pt x="649" y="194"/>
                  </a:lnTo>
                  <a:lnTo>
                    <a:pt x="621" y="201"/>
                  </a:lnTo>
                  <a:lnTo>
                    <a:pt x="571" y="215"/>
                  </a:lnTo>
                  <a:lnTo>
                    <a:pt x="542" y="258"/>
                  </a:lnTo>
                  <a:lnTo>
                    <a:pt x="488" y="258"/>
                  </a:lnTo>
                  <a:lnTo>
                    <a:pt x="467" y="298"/>
                  </a:lnTo>
                  <a:lnTo>
                    <a:pt x="388" y="301"/>
                  </a:lnTo>
                  <a:lnTo>
                    <a:pt x="355" y="384"/>
                  </a:lnTo>
                  <a:lnTo>
                    <a:pt x="302" y="373"/>
                  </a:lnTo>
                  <a:lnTo>
                    <a:pt x="312" y="316"/>
                  </a:lnTo>
                  <a:lnTo>
                    <a:pt x="269" y="301"/>
                  </a:lnTo>
                  <a:lnTo>
                    <a:pt x="259" y="280"/>
                  </a:lnTo>
                  <a:lnTo>
                    <a:pt x="226" y="276"/>
                  </a:lnTo>
                  <a:lnTo>
                    <a:pt x="212" y="255"/>
                  </a:lnTo>
                  <a:lnTo>
                    <a:pt x="176" y="269"/>
                  </a:lnTo>
                  <a:lnTo>
                    <a:pt x="151" y="247"/>
                  </a:lnTo>
                  <a:lnTo>
                    <a:pt x="104" y="226"/>
                  </a:lnTo>
                  <a:lnTo>
                    <a:pt x="76" y="255"/>
                  </a:lnTo>
                  <a:lnTo>
                    <a:pt x="47" y="244"/>
                  </a:lnTo>
                  <a:lnTo>
                    <a:pt x="0" y="204"/>
                  </a:lnTo>
                  <a:lnTo>
                    <a:pt x="11" y="172"/>
                  </a:lnTo>
                  <a:lnTo>
                    <a:pt x="18" y="147"/>
                  </a:lnTo>
                  <a:lnTo>
                    <a:pt x="54" y="129"/>
                  </a:lnTo>
                  <a:lnTo>
                    <a:pt x="94" y="129"/>
                  </a:lnTo>
                  <a:lnTo>
                    <a:pt x="190" y="54"/>
                  </a:lnTo>
                  <a:lnTo>
                    <a:pt x="219" y="4"/>
                  </a:lnTo>
                  <a:lnTo>
                    <a:pt x="312" y="0"/>
                  </a:lnTo>
                  <a:lnTo>
                    <a:pt x="269" y="11"/>
                  </a:lnTo>
                  <a:lnTo>
                    <a:pt x="226" y="65"/>
                  </a:lnTo>
                  <a:lnTo>
                    <a:pt x="201" y="65"/>
                  </a:lnTo>
                  <a:lnTo>
                    <a:pt x="205" y="104"/>
                  </a:lnTo>
                  <a:lnTo>
                    <a:pt x="291" y="111"/>
                  </a:lnTo>
                  <a:lnTo>
                    <a:pt x="327" y="158"/>
                  </a:lnTo>
                  <a:lnTo>
                    <a:pt x="413" y="151"/>
                  </a:lnTo>
                  <a:lnTo>
                    <a:pt x="449" y="129"/>
                  </a:lnTo>
                  <a:lnTo>
                    <a:pt x="499" y="111"/>
                  </a:lnTo>
                  <a:lnTo>
                    <a:pt x="560" y="115"/>
                  </a:lnTo>
                  <a:lnTo>
                    <a:pt x="603" y="83"/>
                  </a:lnTo>
                  <a:lnTo>
                    <a:pt x="610" y="115"/>
                  </a:lnTo>
                  <a:lnTo>
                    <a:pt x="606" y="129"/>
                  </a:lnTo>
                  <a:lnTo>
                    <a:pt x="628" y="136"/>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87" name=""/>
          <p:cNvGrpSpPr/>
          <p:nvPr/>
        </p:nvGrpSpPr>
        <p:grpSpPr>
          <a:xfrm>
            <a:off x="6645240" y="2627280"/>
            <a:ext cx="339480" cy="568440"/>
            <a:chOff x="6645240" y="2627280"/>
            <a:chExt cx="339480" cy="568440"/>
          </a:xfrm>
        </p:grpSpPr>
        <p:sp>
          <p:nvSpPr>
            <p:cNvPr id="1788" name=""/>
            <p:cNvSpPr/>
            <p:nvPr/>
          </p:nvSpPr>
          <p:spPr>
            <a:xfrm>
              <a:off x="6645240" y="2627280"/>
              <a:ext cx="339480" cy="568440"/>
            </a:xfrm>
            <a:custGeom>
              <a:avLst/>
              <a:gdLst/>
              <a:ahLst/>
              <a:rect l="l" t="t" r="r" b="b"/>
              <a:pathLst>
                <a:path w="426" h="718">
                  <a:moveTo>
                    <a:pt x="21" y="36"/>
                  </a:moveTo>
                  <a:lnTo>
                    <a:pt x="93" y="43"/>
                  </a:lnTo>
                  <a:lnTo>
                    <a:pt x="118" y="11"/>
                  </a:lnTo>
                  <a:lnTo>
                    <a:pt x="366" y="0"/>
                  </a:lnTo>
                  <a:lnTo>
                    <a:pt x="423" y="438"/>
                  </a:lnTo>
                  <a:lnTo>
                    <a:pt x="426" y="459"/>
                  </a:lnTo>
                  <a:lnTo>
                    <a:pt x="419" y="499"/>
                  </a:lnTo>
                  <a:lnTo>
                    <a:pt x="394" y="531"/>
                  </a:lnTo>
                  <a:lnTo>
                    <a:pt x="355" y="528"/>
                  </a:lnTo>
                  <a:lnTo>
                    <a:pt x="351" y="556"/>
                  </a:lnTo>
                  <a:lnTo>
                    <a:pt x="323" y="567"/>
                  </a:lnTo>
                  <a:lnTo>
                    <a:pt x="319" y="603"/>
                  </a:lnTo>
                  <a:lnTo>
                    <a:pt x="297" y="624"/>
                  </a:lnTo>
                  <a:lnTo>
                    <a:pt x="290" y="664"/>
                  </a:lnTo>
                  <a:lnTo>
                    <a:pt x="251" y="667"/>
                  </a:lnTo>
                  <a:lnTo>
                    <a:pt x="247" y="646"/>
                  </a:lnTo>
                  <a:lnTo>
                    <a:pt x="222" y="650"/>
                  </a:lnTo>
                  <a:lnTo>
                    <a:pt x="201" y="696"/>
                  </a:lnTo>
                  <a:lnTo>
                    <a:pt x="183" y="696"/>
                  </a:lnTo>
                  <a:lnTo>
                    <a:pt x="165" y="696"/>
                  </a:lnTo>
                  <a:lnTo>
                    <a:pt x="132" y="700"/>
                  </a:lnTo>
                  <a:lnTo>
                    <a:pt x="129" y="693"/>
                  </a:lnTo>
                  <a:lnTo>
                    <a:pt x="118" y="682"/>
                  </a:lnTo>
                  <a:lnTo>
                    <a:pt x="97" y="682"/>
                  </a:lnTo>
                  <a:lnTo>
                    <a:pt x="79" y="718"/>
                  </a:lnTo>
                  <a:lnTo>
                    <a:pt x="0" y="714"/>
                  </a:lnTo>
                  <a:lnTo>
                    <a:pt x="7" y="693"/>
                  </a:lnTo>
                  <a:lnTo>
                    <a:pt x="21" y="653"/>
                  </a:lnTo>
                  <a:lnTo>
                    <a:pt x="11" y="628"/>
                  </a:lnTo>
                  <a:lnTo>
                    <a:pt x="61" y="581"/>
                  </a:lnTo>
                  <a:lnTo>
                    <a:pt x="61" y="563"/>
                  </a:lnTo>
                  <a:lnTo>
                    <a:pt x="82" y="553"/>
                  </a:lnTo>
                  <a:lnTo>
                    <a:pt x="50" y="535"/>
                  </a:lnTo>
                  <a:lnTo>
                    <a:pt x="61" y="477"/>
                  </a:lnTo>
                  <a:lnTo>
                    <a:pt x="39" y="474"/>
                  </a:lnTo>
                  <a:lnTo>
                    <a:pt x="43" y="434"/>
                  </a:lnTo>
                  <a:lnTo>
                    <a:pt x="57" y="395"/>
                  </a:lnTo>
                  <a:lnTo>
                    <a:pt x="46" y="212"/>
                  </a:lnTo>
                  <a:lnTo>
                    <a:pt x="21" y="36"/>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89" name=""/>
            <p:cNvSpPr/>
            <p:nvPr/>
          </p:nvSpPr>
          <p:spPr>
            <a:xfrm>
              <a:off x="6645240" y="2627280"/>
              <a:ext cx="339480" cy="568440"/>
            </a:xfrm>
            <a:custGeom>
              <a:avLst/>
              <a:gdLst/>
              <a:ahLst/>
              <a:rect l="l" t="t" r="r" b="b"/>
              <a:pathLst>
                <a:path w="426" h="718">
                  <a:moveTo>
                    <a:pt x="21" y="36"/>
                  </a:moveTo>
                  <a:lnTo>
                    <a:pt x="93" y="43"/>
                  </a:lnTo>
                  <a:lnTo>
                    <a:pt x="118" y="11"/>
                  </a:lnTo>
                  <a:lnTo>
                    <a:pt x="366" y="0"/>
                  </a:lnTo>
                  <a:lnTo>
                    <a:pt x="423" y="438"/>
                  </a:lnTo>
                  <a:lnTo>
                    <a:pt x="426" y="459"/>
                  </a:lnTo>
                  <a:lnTo>
                    <a:pt x="419" y="499"/>
                  </a:lnTo>
                  <a:lnTo>
                    <a:pt x="394" y="531"/>
                  </a:lnTo>
                  <a:lnTo>
                    <a:pt x="355" y="528"/>
                  </a:lnTo>
                  <a:lnTo>
                    <a:pt x="351" y="556"/>
                  </a:lnTo>
                  <a:lnTo>
                    <a:pt x="323" y="567"/>
                  </a:lnTo>
                  <a:lnTo>
                    <a:pt x="319" y="603"/>
                  </a:lnTo>
                  <a:lnTo>
                    <a:pt x="297" y="624"/>
                  </a:lnTo>
                  <a:lnTo>
                    <a:pt x="290" y="664"/>
                  </a:lnTo>
                  <a:lnTo>
                    <a:pt x="251" y="667"/>
                  </a:lnTo>
                  <a:lnTo>
                    <a:pt x="247" y="646"/>
                  </a:lnTo>
                  <a:lnTo>
                    <a:pt x="222" y="650"/>
                  </a:lnTo>
                  <a:lnTo>
                    <a:pt x="201" y="696"/>
                  </a:lnTo>
                  <a:lnTo>
                    <a:pt x="183" y="696"/>
                  </a:lnTo>
                  <a:lnTo>
                    <a:pt x="165" y="696"/>
                  </a:lnTo>
                  <a:lnTo>
                    <a:pt x="132" y="700"/>
                  </a:lnTo>
                  <a:lnTo>
                    <a:pt x="129" y="693"/>
                  </a:lnTo>
                  <a:lnTo>
                    <a:pt x="118" y="682"/>
                  </a:lnTo>
                  <a:lnTo>
                    <a:pt x="97" y="682"/>
                  </a:lnTo>
                  <a:lnTo>
                    <a:pt x="79" y="718"/>
                  </a:lnTo>
                  <a:lnTo>
                    <a:pt x="0" y="714"/>
                  </a:lnTo>
                  <a:lnTo>
                    <a:pt x="7" y="693"/>
                  </a:lnTo>
                  <a:lnTo>
                    <a:pt x="21" y="653"/>
                  </a:lnTo>
                  <a:lnTo>
                    <a:pt x="11" y="628"/>
                  </a:lnTo>
                  <a:lnTo>
                    <a:pt x="61" y="581"/>
                  </a:lnTo>
                  <a:lnTo>
                    <a:pt x="61" y="563"/>
                  </a:lnTo>
                  <a:lnTo>
                    <a:pt x="82" y="553"/>
                  </a:lnTo>
                  <a:lnTo>
                    <a:pt x="50" y="535"/>
                  </a:lnTo>
                  <a:lnTo>
                    <a:pt x="61" y="477"/>
                  </a:lnTo>
                  <a:lnTo>
                    <a:pt x="39" y="474"/>
                  </a:lnTo>
                  <a:lnTo>
                    <a:pt x="43" y="434"/>
                  </a:lnTo>
                  <a:lnTo>
                    <a:pt x="57" y="395"/>
                  </a:lnTo>
                  <a:lnTo>
                    <a:pt x="46" y="212"/>
                  </a:lnTo>
                  <a:lnTo>
                    <a:pt x="21" y="36"/>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90" name=""/>
          <p:cNvGrpSpPr/>
          <p:nvPr/>
        </p:nvGrpSpPr>
        <p:grpSpPr>
          <a:xfrm>
            <a:off x="6721560" y="2100240"/>
            <a:ext cx="423360" cy="538200"/>
            <a:chOff x="6721560" y="2100240"/>
            <a:chExt cx="423360" cy="538200"/>
          </a:xfrm>
        </p:grpSpPr>
        <p:sp>
          <p:nvSpPr>
            <p:cNvPr id="1791" name=""/>
            <p:cNvSpPr/>
            <p:nvPr/>
          </p:nvSpPr>
          <p:spPr>
            <a:xfrm>
              <a:off x="6721560" y="2100240"/>
              <a:ext cx="423360" cy="538200"/>
            </a:xfrm>
            <a:custGeom>
              <a:avLst/>
              <a:gdLst/>
              <a:ahLst/>
              <a:rect l="l" t="t" r="r" b="b"/>
              <a:pathLst>
                <a:path w="530" h="678">
                  <a:moveTo>
                    <a:pt x="272" y="678"/>
                  </a:moveTo>
                  <a:lnTo>
                    <a:pt x="265" y="660"/>
                  </a:lnTo>
                  <a:lnTo>
                    <a:pt x="14" y="671"/>
                  </a:lnTo>
                  <a:lnTo>
                    <a:pt x="35" y="642"/>
                  </a:lnTo>
                  <a:lnTo>
                    <a:pt x="57" y="595"/>
                  </a:lnTo>
                  <a:lnTo>
                    <a:pt x="82" y="559"/>
                  </a:lnTo>
                  <a:lnTo>
                    <a:pt x="53" y="513"/>
                  </a:lnTo>
                  <a:lnTo>
                    <a:pt x="50" y="434"/>
                  </a:lnTo>
                  <a:lnTo>
                    <a:pt x="25" y="398"/>
                  </a:lnTo>
                  <a:lnTo>
                    <a:pt x="7" y="377"/>
                  </a:lnTo>
                  <a:lnTo>
                    <a:pt x="7" y="355"/>
                  </a:lnTo>
                  <a:lnTo>
                    <a:pt x="21" y="337"/>
                  </a:lnTo>
                  <a:lnTo>
                    <a:pt x="0" y="280"/>
                  </a:lnTo>
                  <a:lnTo>
                    <a:pt x="35" y="222"/>
                  </a:lnTo>
                  <a:lnTo>
                    <a:pt x="18" y="197"/>
                  </a:lnTo>
                  <a:lnTo>
                    <a:pt x="18" y="172"/>
                  </a:lnTo>
                  <a:lnTo>
                    <a:pt x="39" y="136"/>
                  </a:lnTo>
                  <a:lnTo>
                    <a:pt x="46" y="104"/>
                  </a:lnTo>
                  <a:lnTo>
                    <a:pt x="82" y="108"/>
                  </a:lnTo>
                  <a:lnTo>
                    <a:pt x="79" y="143"/>
                  </a:lnTo>
                  <a:lnTo>
                    <a:pt x="96" y="154"/>
                  </a:lnTo>
                  <a:lnTo>
                    <a:pt x="118" y="136"/>
                  </a:lnTo>
                  <a:lnTo>
                    <a:pt x="111" y="82"/>
                  </a:lnTo>
                  <a:lnTo>
                    <a:pt x="122" y="68"/>
                  </a:lnTo>
                  <a:lnTo>
                    <a:pt x="143" y="72"/>
                  </a:lnTo>
                  <a:lnTo>
                    <a:pt x="136" y="22"/>
                  </a:lnTo>
                  <a:lnTo>
                    <a:pt x="161" y="4"/>
                  </a:lnTo>
                  <a:lnTo>
                    <a:pt x="247" y="0"/>
                  </a:lnTo>
                  <a:lnTo>
                    <a:pt x="283" y="18"/>
                  </a:lnTo>
                  <a:lnTo>
                    <a:pt x="286" y="36"/>
                  </a:lnTo>
                  <a:lnTo>
                    <a:pt x="319" y="36"/>
                  </a:lnTo>
                  <a:lnTo>
                    <a:pt x="365" y="50"/>
                  </a:lnTo>
                  <a:lnTo>
                    <a:pt x="373" y="75"/>
                  </a:lnTo>
                  <a:lnTo>
                    <a:pt x="355" y="90"/>
                  </a:lnTo>
                  <a:lnTo>
                    <a:pt x="390" y="172"/>
                  </a:lnTo>
                  <a:lnTo>
                    <a:pt x="390" y="197"/>
                  </a:lnTo>
                  <a:lnTo>
                    <a:pt x="333" y="273"/>
                  </a:lnTo>
                  <a:lnTo>
                    <a:pt x="312" y="316"/>
                  </a:lnTo>
                  <a:lnTo>
                    <a:pt x="322" y="330"/>
                  </a:lnTo>
                  <a:lnTo>
                    <a:pt x="358" y="334"/>
                  </a:lnTo>
                  <a:lnTo>
                    <a:pt x="376" y="316"/>
                  </a:lnTo>
                  <a:lnTo>
                    <a:pt x="416" y="247"/>
                  </a:lnTo>
                  <a:lnTo>
                    <a:pt x="455" y="247"/>
                  </a:lnTo>
                  <a:lnTo>
                    <a:pt x="502" y="312"/>
                  </a:lnTo>
                  <a:lnTo>
                    <a:pt x="502" y="355"/>
                  </a:lnTo>
                  <a:lnTo>
                    <a:pt x="498" y="380"/>
                  </a:lnTo>
                  <a:lnTo>
                    <a:pt x="530" y="402"/>
                  </a:lnTo>
                  <a:lnTo>
                    <a:pt x="527" y="445"/>
                  </a:lnTo>
                  <a:lnTo>
                    <a:pt x="509" y="477"/>
                  </a:lnTo>
                  <a:lnTo>
                    <a:pt x="498" y="516"/>
                  </a:lnTo>
                  <a:lnTo>
                    <a:pt x="487" y="542"/>
                  </a:lnTo>
                  <a:lnTo>
                    <a:pt x="455" y="549"/>
                  </a:lnTo>
                  <a:lnTo>
                    <a:pt x="469" y="588"/>
                  </a:lnTo>
                  <a:lnTo>
                    <a:pt x="455" y="599"/>
                  </a:lnTo>
                  <a:lnTo>
                    <a:pt x="426" y="649"/>
                  </a:lnTo>
                  <a:lnTo>
                    <a:pt x="272" y="678"/>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92" name=""/>
            <p:cNvSpPr/>
            <p:nvPr/>
          </p:nvSpPr>
          <p:spPr>
            <a:xfrm>
              <a:off x="6721560" y="2100240"/>
              <a:ext cx="423360" cy="538200"/>
            </a:xfrm>
            <a:custGeom>
              <a:avLst/>
              <a:gdLst/>
              <a:ahLst/>
              <a:rect l="l" t="t" r="r" b="b"/>
              <a:pathLst>
                <a:path w="530" h="678">
                  <a:moveTo>
                    <a:pt x="272" y="678"/>
                  </a:moveTo>
                  <a:lnTo>
                    <a:pt x="265" y="660"/>
                  </a:lnTo>
                  <a:lnTo>
                    <a:pt x="14" y="671"/>
                  </a:lnTo>
                  <a:lnTo>
                    <a:pt x="35" y="642"/>
                  </a:lnTo>
                  <a:lnTo>
                    <a:pt x="57" y="595"/>
                  </a:lnTo>
                  <a:lnTo>
                    <a:pt x="82" y="559"/>
                  </a:lnTo>
                  <a:lnTo>
                    <a:pt x="53" y="513"/>
                  </a:lnTo>
                  <a:lnTo>
                    <a:pt x="50" y="434"/>
                  </a:lnTo>
                  <a:lnTo>
                    <a:pt x="25" y="398"/>
                  </a:lnTo>
                  <a:lnTo>
                    <a:pt x="7" y="377"/>
                  </a:lnTo>
                  <a:lnTo>
                    <a:pt x="7" y="355"/>
                  </a:lnTo>
                  <a:lnTo>
                    <a:pt x="21" y="337"/>
                  </a:lnTo>
                  <a:lnTo>
                    <a:pt x="0" y="280"/>
                  </a:lnTo>
                  <a:lnTo>
                    <a:pt x="35" y="222"/>
                  </a:lnTo>
                  <a:lnTo>
                    <a:pt x="18" y="197"/>
                  </a:lnTo>
                  <a:lnTo>
                    <a:pt x="18" y="172"/>
                  </a:lnTo>
                  <a:lnTo>
                    <a:pt x="39" y="136"/>
                  </a:lnTo>
                  <a:lnTo>
                    <a:pt x="46" y="104"/>
                  </a:lnTo>
                  <a:lnTo>
                    <a:pt x="82" y="108"/>
                  </a:lnTo>
                  <a:lnTo>
                    <a:pt x="79" y="143"/>
                  </a:lnTo>
                  <a:lnTo>
                    <a:pt x="96" y="154"/>
                  </a:lnTo>
                  <a:lnTo>
                    <a:pt x="118" y="136"/>
                  </a:lnTo>
                  <a:lnTo>
                    <a:pt x="111" y="82"/>
                  </a:lnTo>
                  <a:lnTo>
                    <a:pt x="122" y="68"/>
                  </a:lnTo>
                  <a:lnTo>
                    <a:pt x="143" y="72"/>
                  </a:lnTo>
                  <a:lnTo>
                    <a:pt x="136" y="22"/>
                  </a:lnTo>
                  <a:lnTo>
                    <a:pt x="161" y="4"/>
                  </a:lnTo>
                  <a:lnTo>
                    <a:pt x="247" y="0"/>
                  </a:lnTo>
                  <a:lnTo>
                    <a:pt x="283" y="18"/>
                  </a:lnTo>
                  <a:lnTo>
                    <a:pt x="286" y="36"/>
                  </a:lnTo>
                  <a:lnTo>
                    <a:pt x="319" y="36"/>
                  </a:lnTo>
                  <a:lnTo>
                    <a:pt x="365" y="50"/>
                  </a:lnTo>
                  <a:lnTo>
                    <a:pt x="373" y="75"/>
                  </a:lnTo>
                  <a:lnTo>
                    <a:pt x="355" y="90"/>
                  </a:lnTo>
                  <a:lnTo>
                    <a:pt x="390" y="172"/>
                  </a:lnTo>
                  <a:lnTo>
                    <a:pt x="390" y="197"/>
                  </a:lnTo>
                  <a:lnTo>
                    <a:pt x="333" y="273"/>
                  </a:lnTo>
                  <a:lnTo>
                    <a:pt x="312" y="316"/>
                  </a:lnTo>
                  <a:lnTo>
                    <a:pt x="322" y="330"/>
                  </a:lnTo>
                  <a:lnTo>
                    <a:pt x="358" y="334"/>
                  </a:lnTo>
                  <a:lnTo>
                    <a:pt x="376" y="316"/>
                  </a:lnTo>
                  <a:lnTo>
                    <a:pt x="416" y="247"/>
                  </a:lnTo>
                  <a:lnTo>
                    <a:pt x="455" y="247"/>
                  </a:lnTo>
                  <a:lnTo>
                    <a:pt x="502" y="312"/>
                  </a:lnTo>
                  <a:lnTo>
                    <a:pt x="502" y="355"/>
                  </a:lnTo>
                  <a:lnTo>
                    <a:pt x="498" y="380"/>
                  </a:lnTo>
                  <a:lnTo>
                    <a:pt x="530" y="402"/>
                  </a:lnTo>
                  <a:lnTo>
                    <a:pt x="527" y="445"/>
                  </a:lnTo>
                  <a:lnTo>
                    <a:pt x="509" y="477"/>
                  </a:lnTo>
                  <a:lnTo>
                    <a:pt x="498" y="516"/>
                  </a:lnTo>
                  <a:lnTo>
                    <a:pt x="487" y="542"/>
                  </a:lnTo>
                  <a:lnTo>
                    <a:pt x="455" y="549"/>
                  </a:lnTo>
                  <a:lnTo>
                    <a:pt x="469" y="588"/>
                  </a:lnTo>
                  <a:lnTo>
                    <a:pt x="455" y="599"/>
                  </a:lnTo>
                  <a:lnTo>
                    <a:pt x="426" y="649"/>
                  </a:lnTo>
                  <a:lnTo>
                    <a:pt x="272" y="678"/>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93" name=""/>
          <p:cNvGrpSpPr/>
          <p:nvPr/>
        </p:nvGrpSpPr>
        <p:grpSpPr>
          <a:xfrm>
            <a:off x="7351560" y="2419200"/>
            <a:ext cx="615600" cy="403200"/>
            <a:chOff x="7351560" y="2419200"/>
            <a:chExt cx="615600" cy="403200"/>
          </a:xfrm>
        </p:grpSpPr>
        <p:sp>
          <p:nvSpPr>
            <p:cNvPr id="1794" name=""/>
            <p:cNvSpPr/>
            <p:nvPr/>
          </p:nvSpPr>
          <p:spPr>
            <a:xfrm>
              <a:off x="7351560" y="2419200"/>
              <a:ext cx="615600" cy="403200"/>
            </a:xfrm>
            <a:custGeom>
              <a:avLst/>
              <a:gdLst/>
              <a:ahLst/>
              <a:rect l="l" t="t" r="r" b="b"/>
              <a:pathLst>
                <a:path w="773" h="509">
                  <a:moveTo>
                    <a:pt x="0" y="136"/>
                  </a:moveTo>
                  <a:lnTo>
                    <a:pt x="43" y="93"/>
                  </a:lnTo>
                  <a:lnTo>
                    <a:pt x="76" y="71"/>
                  </a:lnTo>
                  <a:lnTo>
                    <a:pt x="94" y="96"/>
                  </a:lnTo>
                  <a:lnTo>
                    <a:pt x="79" y="111"/>
                  </a:lnTo>
                  <a:lnTo>
                    <a:pt x="273" y="86"/>
                  </a:lnTo>
                  <a:lnTo>
                    <a:pt x="608" y="7"/>
                  </a:lnTo>
                  <a:lnTo>
                    <a:pt x="651" y="0"/>
                  </a:lnTo>
                  <a:lnTo>
                    <a:pt x="655" y="14"/>
                  </a:lnTo>
                  <a:lnTo>
                    <a:pt x="683" y="25"/>
                  </a:lnTo>
                  <a:lnTo>
                    <a:pt x="687" y="46"/>
                  </a:lnTo>
                  <a:lnTo>
                    <a:pt x="701" y="71"/>
                  </a:lnTo>
                  <a:lnTo>
                    <a:pt x="723" y="71"/>
                  </a:lnTo>
                  <a:lnTo>
                    <a:pt x="737" y="96"/>
                  </a:lnTo>
                  <a:lnTo>
                    <a:pt x="723" y="111"/>
                  </a:lnTo>
                  <a:lnTo>
                    <a:pt x="723" y="140"/>
                  </a:lnTo>
                  <a:lnTo>
                    <a:pt x="705" y="168"/>
                  </a:lnTo>
                  <a:lnTo>
                    <a:pt x="719" y="179"/>
                  </a:lnTo>
                  <a:lnTo>
                    <a:pt x="701" y="197"/>
                  </a:lnTo>
                  <a:lnTo>
                    <a:pt x="701" y="222"/>
                  </a:lnTo>
                  <a:lnTo>
                    <a:pt x="719" y="244"/>
                  </a:lnTo>
                  <a:lnTo>
                    <a:pt x="723" y="269"/>
                  </a:lnTo>
                  <a:lnTo>
                    <a:pt x="759" y="272"/>
                  </a:lnTo>
                  <a:lnTo>
                    <a:pt x="773" y="294"/>
                  </a:lnTo>
                  <a:lnTo>
                    <a:pt x="755" y="337"/>
                  </a:lnTo>
                  <a:lnTo>
                    <a:pt x="737" y="358"/>
                  </a:lnTo>
                  <a:lnTo>
                    <a:pt x="694" y="380"/>
                  </a:lnTo>
                  <a:lnTo>
                    <a:pt x="669" y="412"/>
                  </a:lnTo>
                  <a:lnTo>
                    <a:pt x="432" y="451"/>
                  </a:lnTo>
                  <a:lnTo>
                    <a:pt x="72" y="509"/>
                  </a:lnTo>
                  <a:lnTo>
                    <a:pt x="40" y="394"/>
                  </a:lnTo>
                  <a:lnTo>
                    <a:pt x="33" y="380"/>
                  </a:lnTo>
                  <a:lnTo>
                    <a:pt x="43" y="351"/>
                  </a:lnTo>
                  <a:lnTo>
                    <a:pt x="0" y="136"/>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95" name=""/>
            <p:cNvSpPr/>
            <p:nvPr/>
          </p:nvSpPr>
          <p:spPr>
            <a:xfrm>
              <a:off x="7351560" y="2419200"/>
              <a:ext cx="615600" cy="403200"/>
            </a:xfrm>
            <a:custGeom>
              <a:avLst/>
              <a:gdLst/>
              <a:ahLst/>
              <a:rect l="l" t="t" r="r" b="b"/>
              <a:pathLst>
                <a:path w="773" h="509">
                  <a:moveTo>
                    <a:pt x="0" y="136"/>
                  </a:moveTo>
                  <a:lnTo>
                    <a:pt x="43" y="93"/>
                  </a:lnTo>
                  <a:lnTo>
                    <a:pt x="76" y="71"/>
                  </a:lnTo>
                  <a:lnTo>
                    <a:pt x="94" y="96"/>
                  </a:lnTo>
                  <a:lnTo>
                    <a:pt x="79" y="111"/>
                  </a:lnTo>
                  <a:lnTo>
                    <a:pt x="273" y="86"/>
                  </a:lnTo>
                  <a:lnTo>
                    <a:pt x="608" y="7"/>
                  </a:lnTo>
                  <a:lnTo>
                    <a:pt x="651" y="0"/>
                  </a:lnTo>
                  <a:lnTo>
                    <a:pt x="655" y="14"/>
                  </a:lnTo>
                  <a:lnTo>
                    <a:pt x="683" y="25"/>
                  </a:lnTo>
                  <a:lnTo>
                    <a:pt x="687" y="46"/>
                  </a:lnTo>
                  <a:lnTo>
                    <a:pt x="701" y="71"/>
                  </a:lnTo>
                  <a:lnTo>
                    <a:pt x="723" y="71"/>
                  </a:lnTo>
                  <a:lnTo>
                    <a:pt x="737" y="96"/>
                  </a:lnTo>
                  <a:lnTo>
                    <a:pt x="723" y="111"/>
                  </a:lnTo>
                  <a:lnTo>
                    <a:pt x="723" y="140"/>
                  </a:lnTo>
                  <a:lnTo>
                    <a:pt x="705" y="168"/>
                  </a:lnTo>
                  <a:lnTo>
                    <a:pt x="719" y="179"/>
                  </a:lnTo>
                  <a:lnTo>
                    <a:pt x="701" y="197"/>
                  </a:lnTo>
                  <a:lnTo>
                    <a:pt x="701" y="222"/>
                  </a:lnTo>
                  <a:lnTo>
                    <a:pt x="719" y="244"/>
                  </a:lnTo>
                  <a:lnTo>
                    <a:pt x="723" y="269"/>
                  </a:lnTo>
                  <a:lnTo>
                    <a:pt x="759" y="272"/>
                  </a:lnTo>
                  <a:lnTo>
                    <a:pt x="773" y="294"/>
                  </a:lnTo>
                  <a:lnTo>
                    <a:pt x="755" y="337"/>
                  </a:lnTo>
                  <a:lnTo>
                    <a:pt x="737" y="358"/>
                  </a:lnTo>
                  <a:lnTo>
                    <a:pt x="694" y="380"/>
                  </a:lnTo>
                  <a:lnTo>
                    <a:pt x="669" y="412"/>
                  </a:lnTo>
                  <a:lnTo>
                    <a:pt x="432" y="451"/>
                  </a:lnTo>
                  <a:lnTo>
                    <a:pt x="72" y="509"/>
                  </a:lnTo>
                  <a:lnTo>
                    <a:pt x="40" y="394"/>
                  </a:lnTo>
                  <a:lnTo>
                    <a:pt x="33" y="380"/>
                  </a:lnTo>
                  <a:lnTo>
                    <a:pt x="43" y="351"/>
                  </a:lnTo>
                  <a:lnTo>
                    <a:pt x="0" y="136"/>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96" name=""/>
          <p:cNvGrpSpPr/>
          <p:nvPr/>
        </p:nvGrpSpPr>
        <p:grpSpPr>
          <a:xfrm>
            <a:off x="7219800" y="2749680"/>
            <a:ext cx="425160" cy="444240"/>
            <a:chOff x="7219800" y="2749680"/>
            <a:chExt cx="425160" cy="444240"/>
          </a:xfrm>
        </p:grpSpPr>
        <p:sp>
          <p:nvSpPr>
            <p:cNvPr id="1797" name=""/>
            <p:cNvSpPr/>
            <p:nvPr/>
          </p:nvSpPr>
          <p:spPr>
            <a:xfrm>
              <a:off x="7219800" y="2749680"/>
              <a:ext cx="425160" cy="444240"/>
            </a:xfrm>
            <a:custGeom>
              <a:avLst/>
              <a:gdLst/>
              <a:ahLst/>
              <a:rect l="l" t="t" r="r" b="b"/>
              <a:pathLst>
                <a:path w="533" h="559">
                  <a:moveTo>
                    <a:pt x="205" y="0"/>
                  </a:moveTo>
                  <a:lnTo>
                    <a:pt x="187" y="25"/>
                  </a:lnTo>
                  <a:lnTo>
                    <a:pt x="194" y="107"/>
                  </a:lnTo>
                  <a:lnTo>
                    <a:pt x="187" y="150"/>
                  </a:lnTo>
                  <a:lnTo>
                    <a:pt x="158" y="147"/>
                  </a:lnTo>
                  <a:lnTo>
                    <a:pt x="147" y="190"/>
                  </a:lnTo>
                  <a:lnTo>
                    <a:pt x="104" y="186"/>
                  </a:lnTo>
                  <a:lnTo>
                    <a:pt x="86" y="197"/>
                  </a:lnTo>
                  <a:lnTo>
                    <a:pt x="97" y="218"/>
                  </a:lnTo>
                  <a:lnTo>
                    <a:pt x="90" y="243"/>
                  </a:lnTo>
                  <a:lnTo>
                    <a:pt x="111" y="269"/>
                  </a:lnTo>
                  <a:lnTo>
                    <a:pt x="101" y="287"/>
                  </a:lnTo>
                  <a:lnTo>
                    <a:pt x="65" y="261"/>
                  </a:lnTo>
                  <a:lnTo>
                    <a:pt x="40" y="279"/>
                  </a:lnTo>
                  <a:lnTo>
                    <a:pt x="47" y="344"/>
                  </a:lnTo>
                  <a:lnTo>
                    <a:pt x="29" y="344"/>
                  </a:lnTo>
                  <a:lnTo>
                    <a:pt x="25" y="373"/>
                  </a:lnTo>
                  <a:lnTo>
                    <a:pt x="0" y="383"/>
                  </a:lnTo>
                  <a:lnTo>
                    <a:pt x="7" y="408"/>
                  </a:lnTo>
                  <a:lnTo>
                    <a:pt x="15" y="430"/>
                  </a:lnTo>
                  <a:lnTo>
                    <a:pt x="22" y="459"/>
                  </a:lnTo>
                  <a:lnTo>
                    <a:pt x="54" y="477"/>
                  </a:lnTo>
                  <a:lnTo>
                    <a:pt x="86" y="484"/>
                  </a:lnTo>
                  <a:lnTo>
                    <a:pt x="90" y="512"/>
                  </a:lnTo>
                  <a:lnTo>
                    <a:pt x="129" y="534"/>
                  </a:lnTo>
                  <a:lnTo>
                    <a:pt x="133" y="559"/>
                  </a:lnTo>
                  <a:lnTo>
                    <a:pt x="172" y="548"/>
                  </a:lnTo>
                  <a:lnTo>
                    <a:pt x="172" y="534"/>
                  </a:lnTo>
                  <a:lnTo>
                    <a:pt x="230" y="538"/>
                  </a:lnTo>
                  <a:lnTo>
                    <a:pt x="237" y="523"/>
                  </a:lnTo>
                  <a:lnTo>
                    <a:pt x="266" y="520"/>
                  </a:lnTo>
                  <a:lnTo>
                    <a:pt x="266" y="491"/>
                  </a:lnTo>
                  <a:lnTo>
                    <a:pt x="307" y="491"/>
                  </a:lnTo>
                  <a:lnTo>
                    <a:pt x="310" y="469"/>
                  </a:lnTo>
                  <a:lnTo>
                    <a:pt x="332" y="448"/>
                  </a:lnTo>
                  <a:lnTo>
                    <a:pt x="336" y="416"/>
                  </a:lnTo>
                  <a:lnTo>
                    <a:pt x="353" y="398"/>
                  </a:lnTo>
                  <a:lnTo>
                    <a:pt x="350" y="355"/>
                  </a:lnTo>
                  <a:lnTo>
                    <a:pt x="364" y="337"/>
                  </a:lnTo>
                  <a:lnTo>
                    <a:pt x="375" y="308"/>
                  </a:lnTo>
                  <a:lnTo>
                    <a:pt x="382" y="287"/>
                  </a:lnTo>
                  <a:lnTo>
                    <a:pt x="411" y="279"/>
                  </a:lnTo>
                  <a:lnTo>
                    <a:pt x="422" y="301"/>
                  </a:lnTo>
                  <a:lnTo>
                    <a:pt x="457" y="236"/>
                  </a:lnTo>
                  <a:lnTo>
                    <a:pt x="490" y="233"/>
                  </a:lnTo>
                  <a:lnTo>
                    <a:pt x="497" y="211"/>
                  </a:lnTo>
                  <a:lnTo>
                    <a:pt x="486" y="190"/>
                  </a:lnTo>
                  <a:lnTo>
                    <a:pt x="529" y="179"/>
                  </a:lnTo>
                  <a:lnTo>
                    <a:pt x="518" y="147"/>
                  </a:lnTo>
                  <a:lnTo>
                    <a:pt x="518" y="111"/>
                  </a:lnTo>
                  <a:lnTo>
                    <a:pt x="533" y="107"/>
                  </a:lnTo>
                  <a:lnTo>
                    <a:pt x="526" y="89"/>
                  </a:lnTo>
                  <a:lnTo>
                    <a:pt x="472" y="100"/>
                  </a:lnTo>
                  <a:lnTo>
                    <a:pt x="436" y="93"/>
                  </a:lnTo>
                  <a:lnTo>
                    <a:pt x="436" y="122"/>
                  </a:lnTo>
                  <a:lnTo>
                    <a:pt x="379" y="157"/>
                  </a:lnTo>
                  <a:lnTo>
                    <a:pt x="364" y="71"/>
                  </a:lnTo>
                  <a:lnTo>
                    <a:pt x="233" y="89"/>
                  </a:lnTo>
                  <a:lnTo>
                    <a:pt x="205"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98" name=""/>
            <p:cNvSpPr/>
            <p:nvPr/>
          </p:nvSpPr>
          <p:spPr>
            <a:xfrm>
              <a:off x="7219800" y="2749680"/>
              <a:ext cx="425160" cy="444240"/>
            </a:xfrm>
            <a:custGeom>
              <a:avLst/>
              <a:gdLst/>
              <a:ahLst/>
              <a:rect l="l" t="t" r="r" b="b"/>
              <a:pathLst>
                <a:path w="533" h="559">
                  <a:moveTo>
                    <a:pt x="205" y="0"/>
                  </a:moveTo>
                  <a:lnTo>
                    <a:pt x="187" y="25"/>
                  </a:lnTo>
                  <a:lnTo>
                    <a:pt x="194" y="107"/>
                  </a:lnTo>
                  <a:lnTo>
                    <a:pt x="187" y="150"/>
                  </a:lnTo>
                  <a:lnTo>
                    <a:pt x="158" y="147"/>
                  </a:lnTo>
                  <a:lnTo>
                    <a:pt x="147" y="190"/>
                  </a:lnTo>
                  <a:lnTo>
                    <a:pt x="104" y="186"/>
                  </a:lnTo>
                  <a:lnTo>
                    <a:pt x="86" y="197"/>
                  </a:lnTo>
                  <a:lnTo>
                    <a:pt x="97" y="218"/>
                  </a:lnTo>
                  <a:lnTo>
                    <a:pt x="90" y="243"/>
                  </a:lnTo>
                  <a:lnTo>
                    <a:pt x="111" y="269"/>
                  </a:lnTo>
                  <a:lnTo>
                    <a:pt x="101" y="287"/>
                  </a:lnTo>
                  <a:lnTo>
                    <a:pt x="65" y="261"/>
                  </a:lnTo>
                  <a:lnTo>
                    <a:pt x="40" y="279"/>
                  </a:lnTo>
                  <a:lnTo>
                    <a:pt x="47" y="344"/>
                  </a:lnTo>
                  <a:lnTo>
                    <a:pt x="29" y="344"/>
                  </a:lnTo>
                  <a:lnTo>
                    <a:pt x="25" y="373"/>
                  </a:lnTo>
                  <a:lnTo>
                    <a:pt x="0" y="383"/>
                  </a:lnTo>
                  <a:lnTo>
                    <a:pt x="7" y="408"/>
                  </a:lnTo>
                  <a:lnTo>
                    <a:pt x="15" y="430"/>
                  </a:lnTo>
                  <a:lnTo>
                    <a:pt x="22" y="459"/>
                  </a:lnTo>
                  <a:lnTo>
                    <a:pt x="54" y="477"/>
                  </a:lnTo>
                  <a:lnTo>
                    <a:pt x="86" y="484"/>
                  </a:lnTo>
                  <a:lnTo>
                    <a:pt x="90" y="512"/>
                  </a:lnTo>
                  <a:lnTo>
                    <a:pt x="129" y="534"/>
                  </a:lnTo>
                  <a:lnTo>
                    <a:pt x="133" y="559"/>
                  </a:lnTo>
                  <a:lnTo>
                    <a:pt x="172" y="548"/>
                  </a:lnTo>
                  <a:lnTo>
                    <a:pt x="172" y="534"/>
                  </a:lnTo>
                  <a:lnTo>
                    <a:pt x="230" y="538"/>
                  </a:lnTo>
                  <a:lnTo>
                    <a:pt x="237" y="523"/>
                  </a:lnTo>
                  <a:lnTo>
                    <a:pt x="266" y="520"/>
                  </a:lnTo>
                  <a:lnTo>
                    <a:pt x="266" y="491"/>
                  </a:lnTo>
                  <a:lnTo>
                    <a:pt x="307" y="491"/>
                  </a:lnTo>
                  <a:lnTo>
                    <a:pt x="310" y="469"/>
                  </a:lnTo>
                  <a:lnTo>
                    <a:pt x="332" y="448"/>
                  </a:lnTo>
                  <a:lnTo>
                    <a:pt x="336" y="416"/>
                  </a:lnTo>
                  <a:lnTo>
                    <a:pt x="353" y="398"/>
                  </a:lnTo>
                  <a:lnTo>
                    <a:pt x="350" y="355"/>
                  </a:lnTo>
                  <a:lnTo>
                    <a:pt x="364" y="337"/>
                  </a:lnTo>
                  <a:lnTo>
                    <a:pt x="375" y="308"/>
                  </a:lnTo>
                  <a:lnTo>
                    <a:pt x="382" y="287"/>
                  </a:lnTo>
                  <a:lnTo>
                    <a:pt x="411" y="279"/>
                  </a:lnTo>
                  <a:lnTo>
                    <a:pt x="422" y="301"/>
                  </a:lnTo>
                  <a:lnTo>
                    <a:pt x="457" y="236"/>
                  </a:lnTo>
                  <a:lnTo>
                    <a:pt x="490" y="233"/>
                  </a:lnTo>
                  <a:lnTo>
                    <a:pt x="497" y="211"/>
                  </a:lnTo>
                  <a:lnTo>
                    <a:pt x="486" y="190"/>
                  </a:lnTo>
                  <a:lnTo>
                    <a:pt x="529" y="179"/>
                  </a:lnTo>
                  <a:lnTo>
                    <a:pt x="518" y="147"/>
                  </a:lnTo>
                  <a:lnTo>
                    <a:pt x="518" y="111"/>
                  </a:lnTo>
                  <a:lnTo>
                    <a:pt x="533" y="107"/>
                  </a:lnTo>
                  <a:lnTo>
                    <a:pt x="526" y="89"/>
                  </a:lnTo>
                  <a:lnTo>
                    <a:pt x="472" y="100"/>
                  </a:lnTo>
                  <a:lnTo>
                    <a:pt x="436" y="93"/>
                  </a:lnTo>
                  <a:lnTo>
                    <a:pt x="436" y="122"/>
                  </a:lnTo>
                  <a:lnTo>
                    <a:pt x="379" y="157"/>
                  </a:lnTo>
                  <a:lnTo>
                    <a:pt x="364" y="71"/>
                  </a:lnTo>
                  <a:lnTo>
                    <a:pt x="233" y="89"/>
                  </a:lnTo>
                  <a:lnTo>
                    <a:pt x="205"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99" name=""/>
          <p:cNvGrpSpPr/>
          <p:nvPr/>
        </p:nvGrpSpPr>
        <p:grpSpPr>
          <a:xfrm>
            <a:off x="6515280" y="2976480"/>
            <a:ext cx="772560" cy="412560"/>
            <a:chOff x="6515280" y="2976480"/>
            <a:chExt cx="772560" cy="412560"/>
          </a:xfrm>
        </p:grpSpPr>
        <p:sp>
          <p:nvSpPr>
            <p:cNvPr id="1800" name=""/>
            <p:cNvSpPr/>
            <p:nvPr/>
          </p:nvSpPr>
          <p:spPr>
            <a:xfrm>
              <a:off x="6515280" y="2976480"/>
              <a:ext cx="772560" cy="412560"/>
            </a:xfrm>
            <a:custGeom>
              <a:avLst/>
              <a:gdLst/>
              <a:ahLst/>
              <a:rect l="l" t="t" r="r" b="b"/>
              <a:pathLst>
                <a:path w="969" h="519">
                  <a:moveTo>
                    <a:pt x="969" y="200"/>
                  </a:moveTo>
                  <a:lnTo>
                    <a:pt x="969" y="265"/>
                  </a:lnTo>
                  <a:lnTo>
                    <a:pt x="951" y="268"/>
                  </a:lnTo>
                  <a:lnTo>
                    <a:pt x="940" y="286"/>
                  </a:lnTo>
                  <a:lnTo>
                    <a:pt x="918" y="272"/>
                  </a:lnTo>
                  <a:lnTo>
                    <a:pt x="911" y="297"/>
                  </a:lnTo>
                  <a:lnTo>
                    <a:pt x="897" y="294"/>
                  </a:lnTo>
                  <a:lnTo>
                    <a:pt x="893" y="329"/>
                  </a:lnTo>
                  <a:lnTo>
                    <a:pt x="879" y="351"/>
                  </a:lnTo>
                  <a:lnTo>
                    <a:pt x="865" y="347"/>
                  </a:lnTo>
                  <a:lnTo>
                    <a:pt x="865" y="365"/>
                  </a:lnTo>
                  <a:lnTo>
                    <a:pt x="836" y="362"/>
                  </a:lnTo>
                  <a:lnTo>
                    <a:pt x="832" y="394"/>
                  </a:lnTo>
                  <a:lnTo>
                    <a:pt x="811" y="394"/>
                  </a:lnTo>
                  <a:lnTo>
                    <a:pt x="811" y="408"/>
                  </a:lnTo>
                  <a:lnTo>
                    <a:pt x="614" y="437"/>
                  </a:lnTo>
                  <a:lnTo>
                    <a:pt x="427" y="455"/>
                  </a:lnTo>
                  <a:lnTo>
                    <a:pt x="291" y="455"/>
                  </a:lnTo>
                  <a:lnTo>
                    <a:pt x="266" y="484"/>
                  </a:lnTo>
                  <a:lnTo>
                    <a:pt x="244" y="480"/>
                  </a:lnTo>
                  <a:lnTo>
                    <a:pt x="226" y="466"/>
                  </a:lnTo>
                  <a:lnTo>
                    <a:pt x="208" y="469"/>
                  </a:lnTo>
                  <a:lnTo>
                    <a:pt x="173" y="494"/>
                  </a:lnTo>
                  <a:lnTo>
                    <a:pt x="126" y="519"/>
                  </a:lnTo>
                  <a:lnTo>
                    <a:pt x="79" y="516"/>
                  </a:lnTo>
                  <a:lnTo>
                    <a:pt x="0" y="519"/>
                  </a:lnTo>
                  <a:lnTo>
                    <a:pt x="47" y="484"/>
                  </a:lnTo>
                  <a:lnTo>
                    <a:pt x="43" y="423"/>
                  </a:lnTo>
                  <a:lnTo>
                    <a:pt x="65" y="398"/>
                  </a:lnTo>
                  <a:lnTo>
                    <a:pt x="147" y="412"/>
                  </a:lnTo>
                  <a:lnTo>
                    <a:pt x="140" y="394"/>
                  </a:lnTo>
                  <a:lnTo>
                    <a:pt x="115" y="365"/>
                  </a:lnTo>
                  <a:lnTo>
                    <a:pt x="147" y="337"/>
                  </a:lnTo>
                  <a:lnTo>
                    <a:pt x="173" y="329"/>
                  </a:lnTo>
                  <a:lnTo>
                    <a:pt x="187" y="279"/>
                  </a:lnTo>
                  <a:lnTo>
                    <a:pt x="234" y="272"/>
                  </a:lnTo>
                  <a:lnTo>
                    <a:pt x="255" y="240"/>
                  </a:lnTo>
                  <a:lnTo>
                    <a:pt x="277" y="240"/>
                  </a:lnTo>
                  <a:lnTo>
                    <a:pt x="294" y="258"/>
                  </a:lnTo>
                  <a:lnTo>
                    <a:pt x="363" y="254"/>
                  </a:lnTo>
                  <a:lnTo>
                    <a:pt x="384" y="204"/>
                  </a:lnTo>
                  <a:lnTo>
                    <a:pt x="402" y="204"/>
                  </a:lnTo>
                  <a:lnTo>
                    <a:pt x="413" y="222"/>
                  </a:lnTo>
                  <a:lnTo>
                    <a:pt x="445" y="222"/>
                  </a:lnTo>
                  <a:lnTo>
                    <a:pt x="452" y="182"/>
                  </a:lnTo>
                  <a:lnTo>
                    <a:pt x="477" y="168"/>
                  </a:lnTo>
                  <a:lnTo>
                    <a:pt x="481" y="125"/>
                  </a:lnTo>
                  <a:lnTo>
                    <a:pt x="510" y="118"/>
                  </a:lnTo>
                  <a:lnTo>
                    <a:pt x="513" y="82"/>
                  </a:lnTo>
                  <a:lnTo>
                    <a:pt x="553" y="89"/>
                  </a:lnTo>
                  <a:lnTo>
                    <a:pt x="585" y="43"/>
                  </a:lnTo>
                  <a:lnTo>
                    <a:pt x="585" y="3"/>
                  </a:lnTo>
                  <a:lnTo>
                    <a:pt x="628" y="0"/>
                  </a:lnTo>
                  <a:lnTo>
                    <a:pt x="635" y="35"/>
                  </a:lnTo>
                  <a:lnTo>
                    <a:pt x="692" y="50"/>
                  </a:lnTo>
                  <a:lnTo>
                    <a:pt x="743" y="68"/>
                  </a:lnTo>
                  <a:lnTo>
                    <a:pt x="793" y="50"/>
                  </a:lnTo>
                  <a:lnTo>
                    <a:pt x="814" y="14"/>
                  </a:lnTo>
                  <a:lnTo>
                    <a:pt x="836" y="14"/>
                  </a:lnTo>
                  <a:lnTo>
                    <a:pt x="854" y="35"/>
                  </a:lnTo>
                  <a:lnTo>
                    <a:pt x="857" y="60"/>
                  </a:lnTo>
                  <a:lnTo>
                    <a:pt x="882" y="60"/>
                  </a:lnTo>
                  <a:lnTo>
                    <a:pt x="879" y="100"/>
                  </a:lnTo>
                  <a:lnTo>
                    <a:pt x="904" y="179"/>
                  </a:lnTo>
                  <a:lnTo>
                    <a:pt x="943" y="190"/>
                  </a:lnTo>
                  <a:lnTo>
                    <a:pt x="969" y="20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01" name=""/>
            <p:cNvSpPr/>
            <p:nvPr/>
          </p:nvSpPr>
          <p:spPr>
            <a:xfrm>
              <a:off x="6515280" y="2976480"/>
              <a:ext cx="772560" cy="412560"/>
            </a:xfrm>
            <a:custGeom>
              <a:avLst/>
              <a:gdLst/>
              <a:ahLst/>
              <a:rect l="l" t="t" r="r" b="b"/>
              <a:pathLst>
                <a:path w="969" h="519">
                  <a:moveTo>
                    <a:pt x="969" y="200"/>
                  </a:moveTo>
                  <a:lnTo>
                    <a:pt x="969" y="265"/>
                  </a:lnTo>
                  <a:lnTo>
                    <a:pt x="951" y="268"/>
                  </a:lnTo>
                  <a:lnTo>
                    <a:pt x="940" y="286"/>
                  </a:lnTo>
                  <a:lnTo>
                    <a:pt x="918" y="272"/>
                  </a:lnTo>
                  <a:lnTo>
                    <a:pt x="911" y="297"/>
                  </a:lnTo>
                  <a:lnTo>
                    <a:pt x="897" y="294"/>
                  </a:lnTo>
                  <a:lnTo>
                    <a:pt x="893" y="329"/>
                  </a:lnTo>
                  <a:lnTo>
                    <a:pt x="879" y="351"/>
                  </a:lnTo>
                  <a:lnTo>
                    <a:pt x="865" y="347"/>
                  </a:lnTo>
                  <a:lnTo>
                    <a:pt x="865" y="365"/>
                  </a:lnTo>
                  <a:lnTo>
                    <a:pt x="836" y="362"/>
                  </a:lnTo>
                  <a:lnTo>
                    <a:pt x="832" y="394"/>
                  </a:lnTo>
                  <a:lnTo>
                    <a:pt x="811" y="394"/>
                  </a:lnTo>
                  <a:lnTo>
                    <a:pt x="811" y="408"/>
                  </a:lnTo>
                  <a:lnTo>
                    <a:pt x="614" y="437"/>
                  </a:lnTo>
                  <a:lnTo>
                    <a:pt x="427" y="455"/>
                  </a:lnTo>
                  <a:lnTo>
                    <a:pt x="291" y="455"/>
                  </a:lnTo>
                  <a:lnTo>
                    <a:pt x="266" y="484"/>
                  </a:lnTo>
                  <a:lnTo>
                    <a:pt x="244" y="480"/>
                  </a:lnTo>
                  <a:lnTo>
                    <a:pt x="226" y="466"/>
                  </a:lnTo>
                  <a:lnTo>
                    <a:pt x="208" y="469"/>
                  </a:lnTo>
                  <a:lnTo>
                    <a:pt x="173" y="494"/>
                  </a:lnTo>
                  <a:lnTo>
                    <a:pt x="126" y="519"/>
                  </a:lnTo>
                  <a:lnTo>
                    <a:pt x="79" y="516"/>
                  </a:lnTo>
                  <a:lnTo>
                    <a:pt x="0" y="519"/>
                  </a:lnTo>
                  <a:lnTo>
                    <a:pt x="47" y="484"/>
                  </a:lnTo>
                  <a:lnTo>
                    <a:pt x="43" y="423"/>
                  </a:lnTo>
                  <a:lnTo>
                    <a:pt x="65" y="398"/>
                  </a:lnTo>
                  <a:lnTo>
                    <a:pt x="147" y="412"/>
                  </a:lnTo>
                  <a:lnTo>
                    <a:pt x="140" y="394"/>
                  </a:lnTo>
                  <a:lnTo>
                    <a:pt x="115" y="365"/>
                  </a:lnTo>
                  <a:lnTo>
                    <a:pt x="147" y="337"/>
                  </a:lnTo>
                  <a:lnTo>
                    <a:pt x="173" y="329"/>
                  </a:lnTo>
                  <a:lnTo>
                    <a:pt x="187" y="279"/>
                  </a:lnTo>
                  <a:lnTo>
                    <a:pt x="234" y="272"/>
                  </a:lnTo>
                  <a:lnTo>
                    <a:pt x="255" y="240"/>
                  </a:lnTo>
                  <a:lnTo>
                    <a:pt x="277" y="240"/>
                  </a:lnTo>
                  <a:lnTo>
                    <a:pt x="294" y="258"/>
                  </a:lnTo>
                  <a:lnTo>
                    <a:pt x="363" y="254"/>
                  </a:lnTo>
                  <a:lnTo>
                    <a:pt x="384" y="204"/>
                  </a:lnTo>
                  <a:lnTo>
                    <a:pt x="402" y="204"/>
                  </a:lnTo>
                  <a:lnTo>
                    <a:pt x="413" y="222"/>
                  </a:lnTo>
                  <a:lnTo>
                    <a:pt x="445" y="222"/>
                  </a:lnTo>
                  <a:lnTo>
                    <a:pt x="452" y="182"/>
                  </a:lnTo>
                  <a:lnTo>
                    <a:pt x="477" y="168"/>
                  </a:lnTo>
                  <a:lnTo>
                    <a:pt x="481" y="125"/>
                  </a:lnTo>
                  <a:lnTo>
                    <a:pt x="510" y="118"/>
                  </a:lnTo>
                  <a:lnTo>
                    <a:pt x="513" y="82"/>
                  </a:lnTo>
                  <a:lnTo>
                    <a:pt x="553" y="89"/>
                  </a:lnTo>
                  <a:lnTo>
                    <a:pt x="585" y="43"/>
                  </a:lnTo>
                  <a:lnTo>
                    <a:pt x="585" y="3"/>
                  </a:lnTo>
                  <a:lnTo>
                    <a:pt x="628" y="0"/>
                  </a:lnTo>
                  <a:lnTo>
                    <a:pt x="635" y="35"/>
                  </a:lnTo>
                  <a:lnTo>
                    <a:pt x="692" y="50"/>
                  </a:lnTo>
                  <a:lnTo>
                    <a:pt x="743" y="68"/>
                  </a:lnTo>
                  <a:lnTo>
                    <a:pt x="793" y="50"/>
                  </a:lnTo>
                  <a:lnTo>
                    <a:pt x="814" y="14"/>
                  </a:lnTo>
                  <a:lnTo>
                    <a:pt x="836" y="14"/>
                  </a:lnTo>
                  <a:lnTo>
                    <a:pt x="854" y="35"/>
                  </a:lnTo>
                  <a:lnTo>
                    <a:pt x="857" y="60"/>
                  </a:lnTo>
                  <a:lnTo>
                    <a:pt x="882" y="60"/>
                  </a:lnTo>
                  <a:lnTo>
                    <a:pt x="879" y="100"/>
                  </a:lnTo>
                  <a:lnTo>
                    <a:pt x="904" y="179"/>
                  </a:lnTo>
                  <a:lnTo>
                    <a:pt x="943" y="190"/>
                  </a:lnTo>
                  <a:lnTo>
                    <a:pt x="969" y="20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02" name=""/>
          <p:cNvGrpSpPr/>
          <p:nvPr/>
        </p:nvGrpSpPr>
        <p:grpSpPr>
          <a:xfrm>
            <a:off x="7510320" y="2746440"/>
            <a:ext cx="491760" cy="225360"/>
            <a:chOff x="7510320" y="2746440"/>
            <a:chExt cx="491760" cy="225360"/>
          </a:xfrm>
        </p:grpSpPr>
        <p:sp>
          <p:nvSpPr>
            <p:cNvPr id="1803" name=""/>
            <p:cNvSpPr/>
            <p:nvPr/>
          </p:nvSpPr>
          <p:spPr>
            <a:xfrm>
              <a:off x="7510320" y="2746440"/>
              <a:ext cx="491760" cy="225360"/>
            </a:xfrm>
            <a:custGeom>
              <a:avLst/>
              <a:gdLst/>
              <a:ahLst/>
              <a:rect l="l" t="t" r="r" b="b"/>
              <a:pathLst>
                <a:path w="617" h="283">
                  <a:moveTo>
                    <a:pt x="606" y="183"/>
                  </a:moveTo>
                  <a:lnTo>
                    <a:pt x="617" y="219"/>
                  </a:lnTo>
                  <a:lnTo>
                    <a:pt x="606" y="219"/>
                  </a:lnTo>
                  <a:lnTo>
                    <a:pt x="606" y="230"/>
                  </a:lnTo>
                  <a:lnTo>
                    <a:pt x="592" y="244"/>
                  </a:lnTo>
                  <a:lnTo>
                    <a:pt x="592" y="265"/>
                  </a:lnTo>
                  <a:lnTo>
                    <a:pt x="527" y="280"/>
                  </a:lnTo>
                  <a:lnTo>
                    <a:pt x="513" y="247"/>
                  </a:lnTo>
                  <a:lnTo>
                    <a:pt x="491" y="247"/>
                  </a:lnTo>
                  <a:lnTo>
                    <a:pt x="466" y="187"/>
                  </a:lnTo>
                  <a:lnTo>
                    <a:pt x="484" y="158"/>
                  </a:lnTo>
                  <a:lnTo>
                    <a:pt x="466" y="158"/>
                  </a:lnTo>
                  <a:lnTo>
                    <a:pt x="441" y="129"/>
                  </a:lnTo>
                  <a:lnTo>
                    <a:pt x="459" y="97"/>
                  </a:lnTo>
                  <a:lnTo>
                    <a:pt x="448" y="93"/>
                  </a:lnTo>
                  <a:lnTo>
                    <a:pt x="445" y="65"/>
                  </a:lnTo>
                  <a:lnTo>
                    <a:pt x="459" y="25"/>
                  </a:lnTo>
                  <a:lnTo>
                    <a:pt x="430" y="32"/>
                  </a:lnTo>
                  <a:lnTo>
                    <a:pt x="423" y="65"/>
                  </a:lnTo>
                  <a:lnTo>
                    <a:pt x="398" y="83"/>
                  </a:lnTo>
                  <a:lnTo>
                    <a:pt x="416" y="108"/>
                  </a:lnTo>
                  <a:lnTo>
                    <a:pt x="413" y="136"/>
                  </a:lnTo>
                  <a:lnTo>
                    <a:pt x="427" y="140"/>
                  </a:lnTo>
                  <a:lnTo>
                    <a:pt x="413" y="169"/>
                  </a:lnTo>
                  <a:lnTo>
                    <a:pt x="423" y="201"/>
                  </a:lnTo>
                  <a:lnTo>
                    <a:pt x="430" y="244"/>
                  </a:lnTo>
                  <a:lnTo>
                    <a:pt x="456" y="262"/>
                  </a:lnTo>
                  <a:lnTo>
                    <a:pt x="445" y="283"/>
                  </a:lnTo>
                  <a:lnTo>
                    <a:pt x="427" y="273"/>
                  </a:lnTo>
                  <a:lnTo>
                    <a:pt x="395" y="276"/>
                  </a:lnTo>
                  <a:lnTo>
                    <a:pt x="387" y="258"/>
                  </a:lnTo>
                  <a:lnTo>
                    <a:pt x="341" y="265"/>
                  </a:lnTo>
                  <a:lnTo>
                    <a:pt x="330" y="222"/>
                  </a:lnTo>
                  <a:lnTo>
                    <a:pt x="334" y="197"/>
                  </a:lnTo>
                  <a:lnTo>
                    <a:pt x="359" y="165"/>
                  </a:lnTo>
                  <a:lnTo>
                    <a:pt x="344" y="143"/>
                  </a:lnTo>
                  <a:lnTo>
                    <a:pt x="280" y="136"/>
                  </a:lnTo>
                  <a:lnTo>
                    <a:pt x="273" y="104"/>
                  </a:lnTo>
                  <a:lnTo>
                    <a:pt x="248" y="108"/>
                  </a:lnTo>
                  <a:lnTo>
                    <a:pt x="237" y="136"/>
                  </a:lnTo>
                  <a:lnTo>
                    <a:pt x="197" y="143"/>
                  </a:lnTo>
                  <a:lnTo>
                    <a:pt x="165" y="115"/>
                  </a:lnTo>
                  <a:lnTo>
                    <a:pt x="158" y="86"/>
                  </a:lnTo>
                  <a:lnTo>
                    <a:pt x="111" y="100"/>
                  </a:lnTo>
                  <a:lnTo>
                    <a:pt x="72" y="97"/>
                  </a:lnTo>
                  <a:lnTo>
                    <a:pt x="68" y="126"/>
                  </a:lnTo>
                  <a:lnTo>
                    <a:pt x="11" y="158"/>
                  </a:lnTo>
                  <a:lnTo>
                    <a:pt x="0" y="75"/>
                  </a:lnTo>
                  <a:lnTo>
                    <a:pt x="470" y="0"/>
                  </a:lnTo>
                  <a:lnTo>
                    <a:pt x="527" y="183"/>
                  </a:lnTo>
                  <a:lnTo>
                    <a:pt x="606" y="183"/>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04" name=""/>
            <p:cNvSpPr/>
            <p:nvPr/>
          </p:nvSpPr>
          <p:spPr>
            <a:xfrm>
              <a:off x="7510320" y="2746440"/>
              <a:ext cx="491760" cy="225360"/>
            </a:xfrm>
            <a:custGeom>
              <a:avLst/>
              <a:gdLst/>
              <a:ahLst/>
              <a:rect l="l" t="t" r="r" b="b"/>
              <a:pathLst>
                <a:path w="617" h="283">
                  <a:moveTo>
                    <a:pt x="606" y="183"/>
                  </a:moveTo>
                  <a:lnTo>
                    <a:pt x="617" y="219"/>
                  </a:lnTo>
                  <a:lnTo>
                    <a:pt x="606" y="219"/>
                  </a:lnTo>
                  <a:lnTo>
                    <a:pt x="606" y="230"/>
                  </a:lnTo>
                  <a:lnTo>
                    <a:pt x="592" y="244"/>
                  </a:lnTo>
                  <a:lnTo>
                    <a:pt x="592" y="265"/>
                  </a:lnTo>
                  <a:lnTo>
                    <a:pt x="527" y="280"/>
                  </a:lnTo>
                  <a:lnTo>
                    <a:pt x="513" y="247"/>
                  </a:lnTo>
                  <a:lnTo>
                    <a:pt x="491" y="247"/>
                  </a:lnTo>
                  <a:lnTo>
                    <a:pt x="466" y="187"/>
                  </a:lnTo>
                  <a:lnTo>
                    <a:pt x="484" y="158"/>
                  </a:lnTo>
                  <a:lnTo>
                    <a:pt x="466" y="158"/>
                  </a:lnTo>
                  <a:lnTo>
                    <a:pt x="441" y="129"/>
                  </a:lnTo>
                  <a:lnTo>
                    <a:pt x="459" y="97"/>
                  </a:lnTo>
                  <a:lnTo>
                    <a:pt x="448" y="93"/>
                  </a:lnTo>
                  <a:lnTo>
                    <a:pt x="445" y="65"/>
                  </a:lnTo>
                  <a:lnTo>
                    <a:pt x="459" y="25"/>
                  </a:lnTo>
                  <a:lnTo>
                    <a:pt x="430" y="32"/>
                  </a:lnTo>
                  <a:lnTo>
                    <a:pt x="423" y="65"/>
                  </a:lnTo>
                  <a:lnTo>
                    <a:pt x="398" y="83"/>
                  </a:lnTo>
                  <a:lnTo>
                    <a:pt x="416" y="108"/>
                  </a:lnTo>
                  <a:lnTo>
                    <a:pt x="413" y="136"/>
                  </a:lnTo>
                  <a:lnTo>
                    <a:pt x="427" y="140"/>
                  </a:lnTo>
                  <a:lnTo>
                    <a:pt x="413" y="169"/>
                  </a:lnTo>
                  <a:lnTo>
                    <a:pt x="423" y="201"/>
                  </a:lnTo>
                  <a:lnTo>
                    <a:pt x="430" y="244"/>
                  </a:lnTo>
                  <a:lnTo>
                    <a:pt x="456" y="262"/>
                  </a:lnTo>
                  <a:lnTo>
                    <a:pt x="445" y="283"/>
                  </a:lnTo>
                  <a:lnTo>
                    <a:pt x="427" y="273"/>
                  </a:lnTo>
                  <a:lnTo>
                    <a:pt x="395" y="276"/>
                  </a:lnTo>
                  <a:lnTo>
                    <a:pt x="387" y="258"/>
                  </a:lnTo>
                  <a:lnTo>
                    <a:pt x="341" y="265"/>
                  </a:lnTo>
                  <a:lnTo>
                    <a:pt x="330" y="222"/>
                  </a:lnTo>
                  <a:lnTo>
                    <a:pt x="334" y="197"/>
                  </a:lnTo>
                  <a:lnTo>
                    <a:pt x="359" y="165"/>
                  </a:lnTo>
                  <a:lnTo>
                    <a:pt x="344" y="143"/>
                  </a:lnTo>
                  <a:lnTo>
                    <a:pt x="280" y="136"/>
                  </a:lnTo>
                  <a:lnTo>
                    <a:pt x="273" y="104"/>
                  </a:lnTo>
                  <a:lnTo>
                    <a:pt x="248" y="108"/>
                  </a:lnTo>
                  <a:lnTo>
                    <a:pt x="237" y="136"/>
                  </a:lnTo>
                  <a:lnTo>
                    <a:pt x="197" y="143"/>
                  </a:lnTo>
                  <a:lnTo>
                    <a:pt x="165" y="115"/>
                  </a:lnTo>
                  <a:lnTo>
                    <a:pt x="158" y="86"/>
                  </a:lnTo>
                  <a:lnTo>
                    <a:pt x="111" y="100"/>
                  </a:lnTo>
                  <a:lnTo>
                    <a:pt x="72" y="97"/>
                  </a:lnTo>
                  <a:lnTo>
                    <a:pt x="68" y="126"/>
                  </a:lnTo>
                  <a:lnTo>
                    <a:pt x="11" y="158"/>
                  </a:lnTo>
                  <a:lnTo>
                    <a:pt x="0" y="75"/>
                  </a:lnTo>
                  <a:lnTo>
                    <a:pt x="470" y="0"/>
                  </a:lnTo>
                  <a:lnTo>
                    <a:pt x="527" y="183"/>
                  </a:lnTo>
                  <a:lnTo>
                    <a:pt x="606" y="183"/>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05" name=""/>
          <p:cNvGrpSpPr/>
          <p:nvPr/>
        </p:nvGrpSpPr>
        <p:grpSpPr>
          <a:xfrm>
            <a:off x="8083440" y="1887480"/>
            <a:ext cx="196560" cy="374760"/>
            <a:chOff x="8083440" y="1887480"/>
            <a:chExt cx="196560" cy="374760"/>
          </a:xfrm>
        </p:grpSpPr>
        <p:sp>
          <p:nvSpPr>
            <p:cNvPr id="1806" name=""/>
            <p:cNvSpPr/>
            <p:nvPr/>
          </p:nvSpPr>
          <p:spPr>
            <a:xfrm>
              <a:off x="8083440" y="1887480"/>
              <a:ext cx="196560" cy="374760"/>
            </a:xfrm>
            <a:custGeom>
              <a:avLst/>
              <a:gdLst/>
              <a:ahLst/>
              <a:rect l="l" t="t" r="r" b="b"/>
              <a:pathLst>
                <a:path w="248" h="473">
                  <a:moveTo>
                    <a:pt x="40" y="54"/>
                  </a:moveTo>
                  <a:lnTo>
                    <a:pt x="29" y="29"/>
                  </a:lnTo>
                  <a:lnTo>
                    <a:pt x="40" y="7"/>
                  </a:lnTo>
                  <a:lnTo>
                    <a:pt x="68" y="0"/>
                  </a:lnTo>
                  <a:lnTo>
                    <a:pt x="97" y="14"/>
                  </a:lnTo>
                  <a:lnTo>
                    <a:pt x="140" y="151"/>
                  </a:lnTo>
                  <a:lnTo>
                    <a:pt x="154" y="165"/>
                  </a:lnTo>
                  <a:lnTo>
                    <a:pt x="158" y="212"/>
                  </a:lnTo>
                  <a:lnTo>
                    <a:pt x="165" y="230"/>
                  </a:lnTo>
                  <a:lnTo>
                    <a:pt x="183" y="247"/>
                  </a:lnTo>
                  <a:lnTo>
                    <a:pt x="180" y="312"/>
                  </a:lnTo>
                  <a:lnTo>
                    <a:pt x="205" y="337"/>
                  </a:lnTo>
                  <a:lnTo>
                    <a:pt x="212" y="359"/>
                  </a:lnTo>
                  <a:lnTo>
                    <a:pt x="244" y="359"/>
                  </a:lnTo>
                  <a:lnTo>
                    <a:pt x="248" y="373"/>
                  </a:lnTo>
                  <a:lnTo>
                    <a:pt x="226" y="398"/>
                  </a:lnTo>
                  <a:lnTo>
                    <a:pt x="215" y="420"/>
                  </a:lnTo>
                  <a:lnTo>
                    <a:pt x="187" y="420"/>
                  </a:lnTo>
                  <a:lnTo>
                    <a:pt x="180" y="452"/>
                  </a:lnTo>
                  <a:lnTo>
                    <a:pt x="158" y="452"/>
                  </a:lnTo>
                  <a:lnTo>
                    <a:pt x="47" y="473"/>
                  </a:lnTo>
                  <a:lnTo>
                    <a:pt x="18" y="416"/>
                  </a:lnTo>
                  <a:lnTo>
                    <a:pt x="33" y="351"/>
                  </a:lnTo>
                  <a:lnTo>
                    <a:pt x="0" y="319"/>
                  </a:lnTo>
                  <a:lnTo>
                    <a:pt x="33" y="280"/>
                  </a:lnTo>
                  <a:lnTo>
                    <a:pt x="29" y="251"/>
                  </a:lnTo>
                  <a:lnTo>
                    <a:pt x="15" y="226"/>
                  </a:lnTo>
                  <a:lnTo>
                    <a:pt x="25" y="204"/>
                  </a:lnTo>
                  <a:lnTo>
                    <a:pt x="58" y="194"/>
                  </a:lnTo>
                  <a:lnTo>
                    <a:pt x="58" y="172"/>
                  </a:lnTo>
                  <a:lnTo>
                    <a:pt x="72" y="151"/>
                  </a:lnTo>
                  <a:lnTo>
                    <a:pt x="47" y="136"/>
                  </a:lnTo>
                  <a:lnTo>
                    <a:pt x="47" y="115"/>
                  </a:lnTo>
                  <a:lnTo>
                    <a:pt x="54" y="86"/>
                  </a:lnTo>
                  <a:lnTo>
                    <a:pt x="40" y="54"/>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07" name=""/>
            <p:cNvSpPr/>
            <p:nvPr/>
          </p:nvSpPr>
          <p:spPr>
            <a:xfrm>
              <a:off x="8083440" y="1887480"/>
              <a:ext cx="196560" cy="374760"/>
            </a:xfrm>
            <a:custGeom>
              <a:avLst/>
              <a:gdLst/>
              <a:ahLst/>
              <a:rect l="l" t="t" r="r" b="b"/>
              <a:pathLst>
                <a:path w="248" h="473">
                  <a:moveTo>
                    <a:pt x="40" y="54"/>
                  </a:moveTo>
                  <a:lnTo>
                    <a:pt x="29" y="29"/>
                  </a:lnTo>
                  <a:lnTo>
                    <a:pt x="40" y="7"/>
                  </a:lnTo>
                  <a:lnTo>
                    <a:pt x="68" y="0"/>
                  </a:lnTo>
                  <a:lnTo>
                    <a:pt x="97" y="14"/>
                  </a:lnTo>
                  <a:lnTo>
                    <a:pt x="140" y="151"/>
                  </a:lnTo>
                  <a:lnTo>
                    <a:pt x="154" y="165"/>
                  </a:lnTo>
                  <a:lnTo>
                    <a:pt x="158" y="212"/>
                  </a:lnTo>
                  <a:lnTo>
                    <a:pt x="165" y="230"/>
                  </a:lnTo>
                  <a:lnTo>
                    <a:pt x="183" y="247"/>
                  </a:lnTo>
                  <a:lnTo>
                    <a:pt x="180" y="312"/>
                  </a:lnTo>
                  <a:lnTo>
                    <a:pt x="205" y="337"/>
                  </a:lnTo>
                  <a:lnTo>
                    <a:pt x="212" y="359"/>
                  </a:lnTo>
                  <a:lnTo>
                    <a:pt x="244" y="359"/>
                  </a:lnTo>
                  <a:lnTo>
                    <a:pt x="248" y="373"/>
                  </a:lnTo>
                  <a:lnTo>
                    <a:pt x="226" y="398"/>
                  </a:lnTo>
                  <a:lnTo>
                    <a:pt x="215" y="420"/>
                  </a:lnTo>
                  <a:lnTo>
                    <a:pt x="187" y="420"/>
                  </a:lnTo>
                  <a:lnTo>
                    <a:pt x="180" y="452"/>
                  </a:lnTo>
                  <a:lnTo>
                    <a:pt x="158" y="452"/>
                  </a:lnTo>
                  <a:lnTo>
                    <a:pt x="47" y="473"/>
                  </a:lnTo>
                  <a:lnTo>
                    <a:pt x="18" y="416"/>
                  </a:lnTo>
                  <a:lnTo>
                    <a:pt x="33" y="351"/>
                  </a:lnTo>
                  <a:lnTo>
                    <a:pt x="0" y="319"/>
                  </a:lnTo>
                  <a:lnTo>
                    <a:pt x="33" y="280"/>
                  </a:lnTo>
                  <a:lnTo>
                    <a:pt x="29" y="251"/>
                  </a:lnTo>
                  <a:lnTo>
                    <a:pt x="15" y="226"/>
                  </a:lnTo>
                  <a:lnTo>
                    <a:pt x="25" y="204"/>
                  </a:lnTo>
                  <a:lnTo>
                    <a:pt x="58" y="194"/>
                  </a:lnTo>
                  <a:lnTo>
                    <a:pt x="58" y="172"/>
                  </a:lnTo>
                  <a:lnTo>
                    <a:pt x="72" y="151"/>
                  </a:lnTo>
                  <a:lnTo>
                    <a:pt x="47" y="136"/>
                  </a:lnTo>
                  <a:lnTo>
                    <a:pt x="47" y="115"/>
                  </a:lnTo>
                  <a:lnTo>
                    <a:pt x="54" y="86"/>
                  </a:lnTo>
                  <a:lnTo>
                    <a:pt x="40" y="54"/>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08" name=""/>
          <p:cNvGrpSpPr/>
          <p:nvPr/>
        </p:nvGrpSpPr>
        <p:grpSpPr>
          <a:xfrm>
            <a:off x="8023320" y="2208240"/>
            <a:ext cx="388440" cy="182520"/>
            <a:chOff x="8023320" y="2208240"/>
            <a:chExt cx="388440" cy="182520"/>
          </a:xfrm>
        </p:grpSpPr>
        <p:sp>
          <p:nvSpPr>
            <p:cNvPr id="1809" name=""/>
            <p:cNvSpPr/>
            <p:nvPr/>
          </p:nvSpPr>
          <p:spPr>
            <a:xfrm>
              <a:off x="8023320" y="2208240"/>
              <a:ext cx="388440" cy="182520"/>
            </a:xfrm>
            <a:custGeom>
              <a:avLst/>
              <a:gdLst/>
              <a:ahLst/>
              <a:rect l="l" t="t" r="r" b="b"/>
              <a:pathLst>
                <a:path w="488" h="230">
                  <a:moveTo>
                    <a:pt x="22" y="97"/>
                  </a:moveTo>
                  <a:lnTo>
                    <a:pt x="122" y="72"/>
                  </a:lnTo>
                  <a:lnTo>
                    <a:pt x="237" y="47"/>
                  </a:lnTo>
                  <a:lnTo>
                    <a:pt x="262" y="43"/>
                  </a:lnTo>
                  <a:lnTo>
                    <a:pt x="262" y="11"/>
                  </a:lnTo>
                  <a:lnTo>
                    <a:pt x="294" y="18"/>
                  </a:lnTo>
                  <a:lnTo>
                    <a:pt x="301" y="0"/>
                  </a:lnTo>
                  <a:lnTo>
                    <a:pt x="323" y="7"/>
                  </a:lnTo>
                  <a:lnTo>
                    <a:pt x="326" y="65"/>
                  </a:lnTo>
                  <a:lnTo>
                    <a:pt x="333" y="94"/>
                  </a:lnTo>
                  <a:lnTo>
                    <a:pt x="362" y="129"/>
                  </a:lnTo>
                  <a:lnTo>
                    <a:pt x="376" y="158"/>
                  </a:lnTo>
                  <a:lnTo>
                    <a:pt x="412" y="158"/>
                  </a:lnTo>
                  <a:lnTo>
                    <a:pt x="434" y="147"/>
                  </a:lnTo>
                  <a:lnTo>
                    <a:pt x="420" y="129"/>
                  </a:lnTo>
                  <a:lnTo>
                    <a:pt x="420" y="101"/>
                  </a:lnTo>
                  <a:lnTo>
                    <a:pt x="441" y="108"/>
                  </a:lnTo>
                  <a:lnTo>
                    <a:pt x="470" y="119"/>
                  </a:lnTo>
                  <a:lnTo>
                    <a:pt x="480" y="137"/>
                  </a:lnTo>
                  <a:lnTo>
                    <a:pt x="463" y="162"/>
                  </a:lnTo>
                  <a:lnTo>
                    <a:pt x="455" y="187"/>
                  </a:lnTo>
                  <a:lnTo>
                    <a:pt x="488" y="183"/>
                  </a:lnTo>
                  <a:lnTo>
                    <a:pt x="480" y="215"/>
                  </a:lnTo>
                  <a:lnTo>
                    <a:pt x="455" y="230"/>
                  </a:lnTo>
                  <a:lnTo>
                    <a:pt x="452" y="198"/>
                  </a:lnTo>
                  <a:lnTo>
                    <a:pt x="434" y="201"/>
                  </a:lnTo>
                  <a:lnTo>
                    <a:pt x="391" y="205"/>
                  </a:lnTo>
                  <a:lnTo>
                    <a:pt x="373" y="187"/>
                  </a:lnTo>
                  <a:lnTo>
                    <a:pt x="359" y="205"/>
                  </a:lnTo>
                  <a:lnTo>
                    <a:pt x="344" y="215"/>
                  </a:lnTo>
                  <a:lnTo>
                    <a:pt x="326" y="215"/>
                  </a:lnTo>
                  <a:lnTo>
                    <a:pt x="326" y="190"/>
                  </a:lnTo>
                  <a:lnTo>
                    <a:pt x="298" y="187"/>
                  </a:lnTo>
                  <a:lnTo>
                    <a:pt x="290" y="158"/>
                  </a:lnTo>
                  <a:lnTo>
                    <a:pt x="283" y="147"/>
                  </a:lnTo>
                  <a:lnTo>
                    <a:pt x="262" y="158"/>
                  </a:lnTo>
                  <a:lnTo>
                    <a:pt x="215" y="162"/>
                  </a:lnTo>
                  <a:lnTo>
                    <a:pt x="176" y="176"/>
                  </a:lnTo>
                  <a:lnTo>
                    <a:pt x="125" y="187"/>
                  </a:lnTo>
                  <a:lnTo>
                    <a:pt x="100" y="212"/>
                  </a:lnTo>
                  <a:lnTo>
                    <a:pt x="79" y="190"/>
                  </a:lnTo>
                  <a:lnTo>
                    <a:pt x="57" y="215"/>
                  </a:lnTo>
                  <a:lnTo>
                    <a:pt x="25" y="215"/>
                  </a:lnTo>
                  <a:lnTo>
                    <a:pt x="0" y="187"/>
                  </a:lnTo>
                  <a:lnTo>
                    <a:pt x="22" y="97"/>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10" name=""/>
            <p:cNvSpPr/>
            <p:nvPr/>
          </p:nvSpPr>
          <p:spPr>
            <a:xfrm>
              <a:off x="8023320" y="2208240"/>
              <a:ext cx="388440" cy="182520"/>
            </a:xfrm>
            <a:custGeom>
              <a:avLst/>
              <a:gdLst/>
              <a:ahLst/>
              <a:rect l="l" t="t" r="r" b="b"/>
              <a:pathLst>
                <a:path w="488" h="230">
                  <a:moveTo>
                    <a:pt x="22" y="97"/>
                  </a:moveTo>
                  <a:lnTo>
                    <a:pt x="122" y="72"/>
                  </a:lnTo>
                  <a:lnTo>
                    <a:pt x="237" y="47"/>
                  </a:lnTo>
                  <a:lnTo>
                    <a:pt x="262" y="43"/>
                  </a:lnTo>
                  <a:lnTo>
                    <a:pt x="262" y="11"/>
                  </a:lnTo>
                  <a:lnTo>
                    <a:pt x="294" y="18"/>
                  </a:lnTo>
                  <a:lnTo>
                    <a:pt x="301" y="0"/>
                  </a:lnTo>
                  <a:lnTo>
                    <a:pt x="323" y="7"/>
                  </a:lnTo>
                  <a:lnTo>
                    <a:pt x="326" y="65"/>
                  </a:lnTo>
                  <a:lnTo>
                    <a:pt x="333" y="94"/>
                  </a:lnTo>
                  <a:lnTo>
                    <a:pt x="362" y="129"/>
                  </a:lnTo>
                  <a:lnTo>
                    <a:pt x="376" y="158"/>
                  </a:lnTo>
                  <a:lnTo>
                    <a:pt x="412" y="158"/>
                  </a:lnTo>
                  <a:lnTo>
                    <a:pt x="434" y="147"/>
                  </a:lnTo>
                  <a:lnTo>
                    <a:pt x="420" y="129"/>
                  </a:lnTo>
                  <a:lnTo>
                    <a:pt x="420" y="101"/>
                  </a:lnTo>
                  <a:lnTo>
                    <a:pt x="441" y="108"/>
                  </a:lnTo>
                  <a:lnTo>
                    <a:pt x="470" y="119"/>
                  </a:lnTo>
                  <a:lnTo>
                    <a:pt x="480" y="137"/>
                  </a:lnTo>
                  <a:lnTo>
                    <a:pt x="463" y="162"/>
                  </a:lnTo>
                  <a:lnTo>
                    <a:pt x="455" y="187"/>
                  </a:lnTo>
                  <a:lnTo>
                    <a:pt x="488" y="183"/>
                  </a:lnTo>
                  <a:lnTo>
                    <a:pt x="480" y="215"/>
                  </a:lnTo>
                  <a:lnTo>
                    <a:pt x="455" y="230"/>
                  </a:lnTo>
                  <a:lnTo>
                    <a:pt x="452" y="198"/>
                  </a:lnTo>
                  <a:lnTo>
                    <a:pt x="434" y="201"/>
                  </a:lnTo>
                  <a:lnTo>
                    <a:pt x="391" y="205"/>
                  </a:lnTo>
                  <a:lnTo>
                    <a:pt x="373" y="187"/>
                  </a:lnTo>
                  <a:lnTo>
                    <a:pt x="359" y="205"/>
                  </a:lnTo>
                  <a:lnTo>
                    <a:pt x="344" y="215"/>
                  </a:lnTo>
                  <a:lnTo>
                    <a:pt x="326" y="215"/>
                  </a:lnTo>
                  <a:lnTo>
                    <a:pt x="326" y="190"/>
                  </a:lnTo>
                  <a:lnTo>
                    <a:pt x="298" y="187"/>
                  </a:lnTo>
                  <a:lnTo>
                    <a:pt x="290" y="158"/>
                  </a:lnTo>
                  <a:lnTo>
                    <a:pt x="283" y="147"/>
                  </a:lnTo>
                  <a:lnTo>
                    <a:pt x="262" y="158"/>
                  </a:lnTo>
                  <a:lnTo>
                    <a:pt x="215" y="162"/>
                  </a:lnTo>
                  <a:lnTo>
                    <a:pt x="176" y="176"/>
                  </a:lnTo>
                  <a:lnTo>
                    <a:pt x="125" y="187"/>
                  </a:lnTo>
                  <a:lnTo>
                    <a:pt x="100" y="212"/>
                  </a:lnTo>
                  <a:lnTo>
                    <a:pt x="79" y="190"/>
                  </a:lnTo>
                  <a:lnTo>
                    <a:pt x="57" y="215"/>
                  </a:lnTo>
                  <a:lnTo>
                    <a:pt x="25" y="215"/>
                  </a:lnTo>
                  <a:lnTo>
                    <a:pt x="0" y="187"/>
                  </a:lnTo>
                  <a:lnTo>
                    <a:pt x="22" y="97"/>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11" name=""/>
          <p:cNvGrpSpPr/>
          <p:nvPr/>
        </p:nvGrpSpPr>
        <p:grpSpPr>
          <a:xfrm>
            <a:off x="8213760" y="2327400"/>
            <a:ext cx="69480" cy="96840"/>
            <a:chOff x="8213760" y="2327400"/>
            <a:chExt cx="69480" cy="96840"/>
          </a:xfrm>
        </p:grpSpPr>
        <p:sp>
          <p:nvSpPr>
            <p:cNvPr id="1812" name=""/>
            <p:cNvSpPr/>
            <p:nvPr/>
          </p:nvSpPr>
          <p:spPr>
            <a:xfrm>
              <a:off x="8213760" y="2327400"/>
              <a:ext cx="69480" cy="96840"/>
            </a:xfrm>
            <a:custGeom>
              <a:avLst/>
              <a:gdLst/>
              <a:ahLst/>
              <a:rect l="l" t="t" r="r" b="b"/>
              <a:pathLst>
                <a:path w="86" h="122">
                  <a:moveTo>
                    <a:pt x="36" y="0"/>
                  </a:moveTo>
                  <a:lnTo>
                    <a:pt x="15" y="7"/>
                  </a:lnTo>
                  <a:lnTo>
                    <a:pt x="0" y="11"/>
                  </a:lnTo>
                  <a:lnTo>
                    <a:pt x="4" y="82"/>
                  </a:lnTo>
                  <a:lnTo>
                    <a:pt x="18" y="122"/>
                  </a:lnTo>
                  <a:lnTo>
                    <a:pt x="72" y="107"/>
                  </a:lnTo>
                  <a:lnTo>
                    <a:pt x="86" y="61"/>
                  </a:lnTo>
                  <a:lnTo>
                    <a:pt x="79" y="36"/>
                  </a:lnTo>
                  <a:lnTo>
                    <a:pt x="54" y="36"/>
                  </a:lnTo>
                  <a:lnTo>
                    <a:pt x="36"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13" name=""/>
            <p:cNvSpPr/>
            <p:nvPr/>
          </p:nvSpPr>
          <p:spPr>
            <a:xfrm>
              <a:off x="8213760" y="2327400"/>
              <a:ext cx="69480" cy="96840"/>
            </a:xfrm>
            <a:custGeom>
              <a:avLst/>
              <a:gdLst/>
              <a:ahLst/>
              <a:rect l="l" t="t" r="r" b="b"/>
              <a:pathLst>
                <a:path w="86" h="122">
                  <a:moveTo>
                    <a:pt x="36" y="0"/>
                  </a:moveTo>
                  <a:lnTo>
                    <a:pt x="15" y="7"/>
                  </a:lnTo>
                  <a:lnTo>
                    <a:pt x="0" y="11"/>
                  </a:lnTo>
                  <a:lnTo>
                    <a:pt x="4" y="82"/>
                  </a:lnTo>
                  <a:lnTo>
                    <a:pt x="18" y="122"/>
                  </a:lnTo>
                  <a:lnTo>
                    <a:pt x="72" y="107"/>
                  </a:lnTo>
                  <a:lnTo>
                    <a:pt x="86" y="61"/>
                  </a:lnTo>
                  <a:lnTo>
                    <a:pt x="79" y="36"/>
                  </a:lnTo>
                  <a:lnTo>
                    <a:pt x="54" y="36"/>
                  </a:lnTo>
                  <a:lnTo>
                    <a:pt x="36"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14" name=""/>
          <p:cNvGrpSpPr/>
          <p:nvPr/>
        </p:nvGrpSpPr>
        <p:grpSpPr>
          <a:xfrm>
            <a:off x="8043840" y="2333520"/>
            <a:ext cx="179280" cy="179280"/>
            <a:chOff x="8043840" y="2333520"/>
            <a:chExt cx="179280" cy="179280"/>
          </a:xfrm>
        </p:grpSpPr>
        <p:sp>
          <p:nvSpPr>
            <p:cNvPr id="1815" name=""/>
            <p:cNvSpPr/>
            <p:nvPr/>
          </p:nvSpPr>
          <p:spPr>
            <a:xfrm>
              <a:off x="8043840" y="2333520"/>
              <a:ext cx="179280" cy="179280"/>
            </a:xfrm>
            <a:custGeom>
              <a:avLst/>
              <a:gdLst/>
              <a:ahLst/>
              <a:rect l="l" t="t" r="r" b="b"/>
              <a:pathLst>
                <a:path w="226" h="226">
                  <a:moveTo>
                    <a:pt x="208" y="0"/>
                  </a:moveTo>
                  <a:lnTo>
                    <a:pt x="215" y="72"/>
                  </a:lnTo>
                  <a:lnTo>
                    <a:pt x="226" y="115"/>
                  </a:lnTo>
                  <a:lnTo>
                    <a:pt x="219" y="140"/>
                  </a:lnTo>
                  <a:lnTo>
                    <a:pt x="183" y="151"/>
                  </a:lnTo>
                  <a:lnTo>
                    <a:pt x="140" y="165"/>
                  </a:lnTo>
                  <a:lnTo>
                    <a:pt x="118" y="187"/>
                  </a:lnTo>
                  <a:lnTo>
                    <a:pt x="97" y="215"/>
                  </a:lnTo>
                  <a:lnTo>
                    <a:pt x="61" y="226"/>
                  </a:lnTo>
                  <a:lnTo>
                    <a:pt x="3" y="212"/>
                  </a:lnTo>
                  <a:lnTo>
                    <a:pt x="39" y="194"/>
                  </a:lnTo>
                  <a:lnTo>
                    <a:pt x="18" y="165"/>
                  </a:lnTo>
                  <a:lnTo>
                    <a:pt x="14" y="136"/>
                  </a:lnTo>
                  <a:lnTo>
                    <a:pt x="7" y="104"/>
                  </a:lnTo>
                  <a:lnTo>
                    <a:pt x="0" y="54"/>
                  </a:lnTo>
                  <a:lnTo>
                    <a:pt x="36" y="57"/>
                  </a:lnTo>
                  <a:lnTo>
                    <a:pt x="54" y="36"/>
                  </a:lnTo>
                  <a:lnTo>
                    <a:pt x="75" y="54"/>
                  </a:lnTo>
                  <a:lnTo>
                    <a:pt x="100" y="25"/>
                  </a:lnTo>
                  <a:lnTo>
                    <a:pt x="208"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16" name=""/>
            <p:cNvSpPr/>
            <p:nvPr/>
          </p:nvSpPr>
          <p:spPr>
            <a:xfrm>
              <a:off x="8043840" y="2333520"/>
              <a:ext cx="179280" cy="179280"/>
            </a:xfrm>
            <a:custGeom>
              <a:avLst/>
              <a:gdLst/>
              <a:ahLst/>
              <a:rect l="l" t="t" r="r" b="b"/>
              <a:pathLst>
                <a:path w="226" h="226">
                  <a:moveTo>
                    <a:pt x="208" y="0"/>
                  </a:moveTo>
                  <a:lnTo>
                    <a:pt x="215" y="72"/>
                  </a:lnTo>
                  <a:lnTo>
                    <a:pt x="226" y="115"/>
                  </a:lnTo>
                  <a:lnTo>
                    <a:pt x="219" y="140"/>
                  </a:lnTo>
                  <a:lnTo>
                    <a:pt x="183" y="151"/>
                  </a:lnTo>
                  <a:lnTo>
                    <a:pt x="140" y="165"/>
                  </a:lnTo>
                  <a:lnTo>
                    <a:pt x="118" y="187"/>
                  </a:lnTo>
                  <a:lnTo>
                    <a:pt x="97" y="215"/>
                  </a:lnTo>
                  <a:lnTo>
                    <a:pt x="61" y="226"/>
                  </a:lnTo>
                  <a:lnTo>
                    <a:pt x="3" y="212"/>
                  </a:lnTo>
                  <a:lnTo>
                    <a:pt x="39" y="194"/>
                  </a:lnTo>
                  <a:lnTo>
                    <a:pt x="18" y="165"/>
                  </a:lnTo>
                  <a:lnTo>
                    <a:pt x="14" y="136"/>
                  </a:lnTo>
                  <a:lnTo>
                    <a:pt x="7" y="104"/>
                  </a:lnTo>
                  <a:lnTo>
                    <a:pt x="0" y="54"/>
                  </a:lnTo>
                  <a:lnTo>
                    <a:pt x="36" y="57"/>
                  </a:lnTo>
                  <a:lnTo>
                    <a:pt x="54" y="36"/>
                  </a:lnTo>
                  <a:lnTo>
                    <a:pt x="75" y="54"/>
                  </a:lnTo>
                  <a:lnTo>
                    <a:pt x="100" y="25"/>
                  </a:lnTo>
                  <a:lnTo>
                    <a:pt x="208"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17" name=""/>
          <p:cNvGrpSpPr/>
          <p:nvPr/>
        </p:nvGrpSpPr>
        <p:grpSpPr>
          <a:xfrm>
            <a:off x="8319960" y="2365200"/>
            <a:ext cx="38160" cy="19080"/>
            <a:chOff x="8319960" y="2365200"/>
            <a:chExt cx="38160" cy="19080"/>
          </a:xfrm>
        </p:grpSpPr>
        <p:sp>
          <p:nvSpPr>
            <p:cNvPr id="1818" name=""/>
            <p:cNvSpPr/>
            <p:nvPr/>
          </p:nvSpPr>
          <p:spPr>
            <a:xfrm>
              <a:off x="8319960" y="2365200"/>
              <a:ext cx="38160" cy="19080"/>
            </a:xfrm>
            <a:custGeom>
              <a:avLst/>
              <a:gdLst/>
              <a:ahLst/>
              <a:rect l="l" t="t" r="r" b="b"/>
              <a:pathLst>
                <a:path w="47" h="25">
                  <a:moveTo>
                    <a:pt x="3" y="0"/>
                  </a:moveTo>
                  <a:lnTo>
                    <a:pt x="47" y="3"/>
                  </a:lnTo>
                  <a:lnTo>
                    <a:pt x="39" y="14"/>
                  </a:lnTo>
                  <a:lnTo>
                    <a:pt x="0" y="25"/>
                  </a:lnTo>
                  <a:lnTo>
                    <a:pt x="3" y="0"/>
                  </a:lnTo>
                  <a:close/>
                </a:path>
              </a:pathLst>
            </a:custGeom>
            <a:solidFill>
              <a:srgbClr val="00f008"/>
            </a:solidFill>
            <a:ln w="9360">
              <a:solidFill>
                <a:srgbClr val="4d4d4d"/>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819" name=""/>
            <p:cNvSpPr/>
            <p:nvPr/>
          </p:nvSpPr>
          <p:spPr>
            <a:xfrm>
              <a:off x="8319960" y="2365200"/>
              <a:ext cx="38160" cy="19080"/>
            </a:xfrm>
            <a:custGeom>
              <a:avLst/>
              <a:gdLst/>
              <a:ahLst/>
              <a:rect l="l" t="t" r="r" b="b"/>
              <a:pathLst>
                <a:path w="47" h="25">
                  <a:moveTo>
                    <a:pt x="3" y="0"/>
                  </a:moveTo>
                  <a:lnTo>
                    <a:pt x="47" y="3"/>
                  </a:lnTo>
                  <a:lnTo>
                    <a:pt x="39" y="14"/>
                  </a:lnTo>
                  <a:lnTo>
                    <a:pt x="0" y="25"/>
                  </a:lnTo>
                  <a:lnTo>
                    <a:pt x="3" y="0"/>
                  </a:lnTo>
                </a:path>
              </a:pathLst>
            </a:custGeom>
            <a:noFill/>
            <a:ln w="11160">
              <a:solidFill>
                <a:srgbClr val="4d4d4d"/>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grpSp>
      <p:grpSp>
        <p:nvGrpSpPr>
          <p:cNvPr id="1820" name=""/>
          <p:cNvGrpSpPr/>
          <p:nvPr/>
        </p:nvGrpSpPr>
        <p:grpSpPr>
          <a:xfrm>
            <a:off x="7153200" y="2828880"/>
            <a:ext cx="823680" cy="469800"/>
            <a:chOff x="7153200" y="2828880"/>
            <a:chExt cx="823680" cy="469800"/>
          </a:xfrm>
        </p:grpSpPr>
        <p:sp>
          <p:nvSpPr>
            <p:cNvPr id="1821" name=""/>
            <p:cNvSpPr/>
            <p:nvPr/>
          </p:nvSpPr>
          <p:spPr>
            <a:xfrm>
              <a:off x="7153200" y="2828880"/>
              <a:ext cx="823680" cy="469800"/>
            </a:xfrm>
            <a:custGeom>
              <a:avLst/>
              <a:gdLst/>
              <a:ahLst/>
              <a:rect l="l" t="t" r="r" b="b"/>
              <a:pathLst>
                <a:path w="1033" h="592">
                  <a:moveTo>
                    <a:pt x="0" y="592"/>
                  </a:moveTo>
                  <a:lnTo>
                    <a:pt x="7" y="574"/>
                  </a:lnTo>
                  <a:lnTo>
                    <a:pt x="25" y="577"/>
                  </a:lnTo>
                  <a:lnTo>
                    <a:pt x="29" y="549"/>
                  </a:lnTo>
                  <a:lnTo>
                    <a:pt x="61" y="559"/>
                  </a:lnTo>
                  <a:lnTo>
                    <a:pt x="61" y="538"/>
                  </a:lnTo>
                  <a:lnTo>
                    <a:pt x="93" y="520"/>
                  </a:lnTo>
                  <a:lnTo>
                    <a:pt x="93" y="484"/>
                  </a:lnTo>
                  <a:lnTo>
                    <a:pt x="118" y="466"/>
                  </a:lnTo>
                  <a:lnTo>
                    <a:pt x="133" y="470"/>
                  </a:lnTo>
                  <a:lnTo>
                    <a:pt x="147" y="459"/>
                  </a:lnTo>
                  <a:lnTo>
                    <a:pt x="165" y="455"/>
                  </a:lnTo>
                  <a:lnTo>
                    <a:pt x="169" y="416"/>
                  </a:lnTo>
                  <a:lnTo>
                    <a:pt x="204" y="434"/>
                  </a:lnTo>
                  <a:lnTo>
                    <a:pt x="212" y="459"/>
                  </a:lnTo>
                  <a:lnTo>
                    <a:pt x="255" y="448"/>
                  </a:lnTo>
                  <a:lnTo>
                    <a:pt x="255" y="434"/>
                  </a:lnTo>
                  <a:lnTo>
                    <a:pt x="280" y="434"/>
                  </a:lnTo>
                  <a:lnTo>
                    <a:pt x="316" y="438"/>
                  </a:lnTo>
                  <a:lnTo>
                    <a:pt x="316" y="423"/>
                  </a:lnTo>
                  <a:lnTo>
                    <a:pt x="341" y="420"/>
                  </a:lnTo>
                  <a:lnTo>
                    <a:pt x="351" y="391"/>
                  </a:lnTo>
                  <a:lnTo>
                    <a:pt x="391" y="395"/>
                  </a:lnTo>
                  <a:lnTo>
                    <a:pt x="394" y="359"/>
                  </a:lnTo>
                  <a:lnTo>
                    <a:pt x="409" y="344"/>
                  </a:lnTo>
                  <a:lnTo>
                    <a:pt x="420" y="308"/>
                  </a:lnTo>
                  <a:lnTo>
                    <a:pt x="437" y="287"/>
                  </a:lnTo>
                  <a:lnTo>
                    <a:pt x="430" y="251"/>
                  </a:lnTo>
                  <a:lnTo>
                    <a:pt x="452" y="226"/>
                  </a:lnTo>
                  <a:lnTo>
                    <a:pt x="463" y="187"/>
                  </a:lnTo>
                  <a:lnTo>
                    <a:pt x="495" y="187"/>
                  </a:lnTo>
                  <a:lnTo>
                    <a:pt x="506" y="201"/>
                  </a:lnTo>
                  <a:lnTo>
                    <a:pt x="538" y="140"/>
                  </a:lnTo>
                  <a:lnTo>
                    <a:pt x="577" y="136"/>
                  </a:lnTo>
                  <a:lnTo>
                    <a:pt x="584" y="111"/>
                  </a:lnTo>
                  <a:lnTo>
                    <a:pt x="574" y="90"/>
                  </a:lnTo>
                  <a:lnTo>
                    <a:pt x="610" y="83"/>
                  </a:lnTo>
                  <a:lnTo>
                    <a:pt x="602" y="43"/>
                  </a:lnTo>
                  <a:lnTo>
                    <a:pt x="599" y="7"/>
                  </a:lnTo>
                  <a:lnTo>
                    <a:pt x="645" y="39"/>
                  </a:lnTo>
                  <a:lnTo>
                    <a:pt x="688" y="32"/>
                  </a:lnTo>
                  <a:lnTo>
                    <a:pt x="696" y="4"/>
                  </a:lnTo>
                  <a:lnTo>
                    <a:pt x="721" y="0"/>
                  </a:lnTo>
                  <a:lnTo>
                    <a:pt x="728" y="32"/>
                  </a:lnTo>
                  <a:lnTo>
                    <a:pt x="800" y="39"/>
                  </a:lnTo>
                  <a:lnTo>
                    <a:pt x="803" y="68"/>
                  </a:lnTo>
                  <a:lnTo>
                    <a:pt x="774" y="86"/>
                  </a:lnTo>
                  <a:lnTo>
                    <a:pt x="785" y="161"/>
                  </a:lnTo>
                  <a:lnTo>
                    <a:pt x="839" y="161"/>
                  </a:lnTo>
                  <a:lnTo>
                    <a:pt x="861" y="183"/>
                  </a:lnTo>
                  <a:lnTo>
                    <a:pt x="889" y="201"/>
                  </a:lnTo>
                  <a:lnTo>
                    <a:pt x="921" y="194"/>
                  </a:lnTo>
                  <a:lnTo>
                    <a:pt x="936" y="219"/>
                  </a:lnTo>
                  <a:lnTo>
                    <a:pt x="921" y="237"/>
                  </a:lnTo>
                  <a:lnTo>
                    <a:pt x="925" y="280"/>
                  </a:lnTo>
                  <a:lnTo>
                    <a:pt x="921" y="308"/>
                  </a:lnTo>
                  <a:lnTo>
                    <a:pt x="936" y="341"/>
                  </a:lnTo>
                  <a:lnTo>
                    <a:pt x="936" y="366"/>
                  </a:lnTo>
                  <a:lnTo>
                    <a:pt x="997" y="366"/>
                  </a:lnTo>
                  <a:lnTo>
                    <a:pt x="1033" y="423"/>
                  </a:lnTo>
                  <a:lnTo>
                    <a:pt x="889" y="455"/>
                  </a:lnTo>
                  <a:lnTo>
                    <a:pt x="681" y="495"/>
                  </a:lnTo>
                  <a:lnTo>
                    <a:pt x="416" y="531"/>
                  </a:lnTo>
                  <a:lnTo>
                    <a:pt x="0" y="592"/>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22" name=""/>
            <p:cNvSpPr/>
            <p:nvPr/>
          </p:nvSpPr>
          <p:spPr>
            <a:xfrm>
              <a:off x="7153200" y="2828880"/>
              <a:ext cx="823680" cy="469800"/>
            </a:xfrm>
            <a:custGeom>
              <a:avLst/>
              <a:gdLst/>
              <a:ahLst/>
              <a:rect l="l" t="t" r="r" b="b"/>
              <a:pathLst>
                <a:path w="1033" h="592">
                  <a:moveTo>
                    <a:pt x="0" y="592"/>
                  </a:moveTo>
                  <a:lnTo>
                    <a:pt x="7" y="574"/>
                  </a:lnTo>
                  <a:lnTo>
                    <a:pt x="25" y="577"/>
                  </a:lnTo>
                  <a:lnTo>
                    <a:pt x="29" y="549"/>
                  </a:lnTo>
                  <a:lnTo>
                    <a:pt x="61" y="559"/>
                  </a:lnTo>
                  <a:lnTo>
                    <a:pt x="61" y="538"/>
                  </a:lnTo>
                  <a:lnTo>
                    <a:pt x="93" y="520"/>
                  </a:lnTo>
                  <a:lnTo>
                    <a:pt x="93" y="484"/>
                  </a:lnTo>
                  <a:lnTo>
                    <a:pt x="118" y="466"/>
                  </a:lnTo>
                  <a:lnTo>
                    <a:pt x="133" y="470"/>
                  </a:lnTo>
                  <a:lnTo>
                    <a:pt x="147" y="459"/>
                  </a:lnTo>
                  <a:lnTo>
                    <a:pt x="165" y="455"/>
                  </a:lnTo>
                  <a:lnTo>
                    <a:pt x="169" y="416"/>
                  </a:lnTo>
                  <a:lnTo>
                    <a:pt x="204" y="434"/>
                  </a:lnTo>
                  <a:lnTo>
                    <a:pt x="212" y="459"/>
                  </a:lnTo>
                  <a:lnTo>
                    <a:pt x="255" y="448"/>
                  </a:lnTo>
                  <a:lnTo>
                    <a:pt x="255" y="434"/>
                  </a:lnTo>
                  <a:lnTo>
                    <a:pt x="280" y="434"/>
                  </a:lnTo>
                  <a:lnTo>
                    <a:pt x="316" y="438"/>
                  </a:lnTo>
                  <a:lnTo>
                    <a:pt x="316" y="423"/>
                  </a:lnTo>
                  <a:lnTo>
                    <a:pt x="341" y="420"/>
                  </a:lnTo>
                  <a:lnTo>
                    <a:pt x="351" y="391"/>
                  </a:lnTo>
                  <a:lnTo>
                    <a:pt x="391" y="395"/>
                  </a:lnTo>
                  <a:lnTo>
                    <a:pt x="394" y="359"/>
                  </a:lnTo>
                  <a:lnTo>
                    <a:pt x="409" y="344"/>
                  </a:lnTo>
                  <a:lnTo>
                    <a:pt x="420" y="308"/>
                  </a:lnTo>
                  <a:lnTo>
                    <a:pt x="437" y="287"/>
                  </a:lnTo>
                  <a:lnTo>
                    <a:pt x="430" y="251"/>
                  </a:lnTo>
                  <a:lnTo>
                    <a:pt x="452" y="226"/>
                  </a:lnTo>
                  <a:lnTo>
                    <a:pt x="463" y="187"/>
                  </a:lnTo>
                  <a:lnTo>
                    <a:pt x="495" y="187"/>
                  </a:lnTo>
                  <a:lnTo>
                    <a:pt x="506" y="201"/>
                  </a:lnTo>
                  <a:lnTo>
                    <a:pt x="538" y="140"/>
                  </a:lnTo>
                  <a:lnTo>
                    <a:pt x="577" y="136"/>
                  </a:lnTo>
                  <a:lnTo>
                    <a:pt x="584" y="111"/>
                  </a:lnTo>
                  <a:lnTo>
                    <a:pt x="574" y="90"/>
                  </a:lnTo>
                  <a:lnTo>
                    <a:pt x="610" y="83"/>
                  </a:lnTo>
                  <a:lnTo>
                    <a:pt x="602" y="43"/>
                  </a:lnTo>
                  <a:lnTo>
                    <a:pt x="599" y="7"/>
                  </a:lnTo>
                  <a:lnTo>
                    <a:pt x="645" y="39"/>
                  </a:lnTo>
                  <a:lnTo>
                    <a:pt x="688" y="32"/>
                  </a:lnTo>
                  <a:lnTo>
                    <a:pt x="696" y="4"/>
                  </a:lnTo>
                  <a:lnTo>
                    <a:pt x="721" y="0"/>
                  </a:lnTo>
                  <a:lnTo>
                    <a:pt x="728" y="32"/>
                  </a:lnTo>
                  <a:lnTo>
                    <a:pt x="800" y="39"/>
                  </a:lnTo>
                  <a:lnTo>
                    <a:pt x="803" y="68"/>
                  </a:lnTo>
                  <a:lnTo>
                    <a:pt x="774" y="86"/>
                  </a:lnTo>
                  <a:lnTo>
                    <a:pt x="785" y="161"/>
                  </a:lnTo>
                  <a:lnTo>
                    <a:pt x="839" y="161"/>
                  </a:lnTo>
                  <a:lnTo>
                    <a:pt x="861" y="183"/>
                  </a:lnTo>
                  <a:lnTo>
                    <a:pt x="889" y="201"/>
                  </a:lnTo>
                  <a:lnTo>
                    <a:pt x="921" y="194"/>
                  </a:lnTo>
                  <a:lnTo>
                    <a:pt x="936" y="219"/>
                  </a:lnTo>
                  <a:lnTo>
                    <a:pt x="921" y="237"/>
                  </a:lnTo>
                  <a:lnTo>
                    <a:pt x="925" y="280"/>
                  </a:lnTo>
                  <a:lnTo>
                    <a:pt x="921" y="308"/>
                  </a:lnTo>
                  <a:lnTo>
                    <a:pt x="936" y="341"/>
                  </a:lnTo>
                  <a:lnTo>
                    <a:pt x="936" y="366"/>
                  </a:lnTo>
                  <a:lnTo>
                    <a:pt x="997" y="366"/>
                  </a:lnTo>
                  <a:lnTo>
                    <a:pt x="1033" y="423"/>
                  </a:lnTo>
                  <a:lnTo>
                    <a:pt x="889" y="455"/>
                  </a:lnTo>
                  <a:lnTo>
                    <a:pt x="681" y="495"/>
                  </a:lnTo>
                  <a:lnTo>
                    <a:pt x="416" y="531"/>
                  </a:lnTo>
                  <a:lnTo>
                    <a:pt x="0" y="592"/>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23" name=""/>
          <p:cNvGrpSpPr/>
          <p:nvPr/>
        </p:nvGrpSpPr>
        <p:grpSpPr>
          <a:xfrm>
            <a:off x="4621320" y="3398760"/>
            <a:ext cx="1493280" cy="1468440"/>
            <a:chOff x="4621320" y="3398760"/>
            <a:chExt cx="1493280" cy="1468440"/>
          </a:xfrm>
        </p:grpSpPr>
        <p:sp>
          <p:nvSpPr>
            <p:cNvPr id="1824" name=""/>
            <p:cNvSpPr/>
            <p:nvPr/>
          </p:nvSpPr>
          <p:spPr>
            <a:xfrm>
              <a:off x="4621320" y="3398760"/>
              <a:ext cx="1493280" cy="1468440"/>
            </a:xfrm>
            <a:custGeom>
              <a:avLst/>
              <a:gdLst/>
              <a:ahLst/>
              <a:rect l="l" t="t" r="r" b="b"/>
              <a:pathLst>
                <a:path w="1874" h="1851">
                  <a:moveTo>
                    <a:pt x="11" y="732"/>
                  </a:moveTo>
                  <a:lnTo>
                    <a:pt x="0" y="760"/>
                  </a:lnTo>
                  <a:lnTo>
                    <a:pt x="22" y="771"/>
                  </a:lnTo>
                  <a:lnTo>
                    <a:pt x="50" y="804"/>
                  </a:lnTo>
                  <a:lnTo>
                    <a:pt x="54" y="843"/>
                  </a:lnTo>
                  <a:lnTo>
                    <a:pt x="86" y="850"/>
                  </a:lnTo>
                  <a:lnTo>
                    <a:pt x="108" y="875"/>
                  </a:lnTo>
                  <a:lnTo>
                    <a:pt x="126" y="908"/>
                  </a:lnTo>
                  <a:lnTo>
                    <a:pt x="147" y="915"/>
                  </a:lnTo>
                  <a:lnTo>
                    <a:pt x="183" y="972"/>
                  </a:lnTo>
                  <a:lnTo>
                    <a:pt x="233" y="976"/>
                  </a:lnTo>
                  <a:lnTo>
                    <a:pt x="226" y="1001"/>
                  </a:lnTo>
                  <a:lnTo>
                    <a:pt x="244" y="1058"/>
                  </a:lnTo>
                  <a:lnTo>
                    <a:pt x="248" y="1137"/>
                  </a:lnTo>
                  <a:lnTo>
                    <a:pt x="273" y="1162"/>
                  </a:lnTo>
                  <a:lnTo>
                    <a:pt x="287" y="1184"/>
                  </a:lnTo>
                  <a:lnTo>
                    <a:pt x="301" y="1191"/>
                  </a:lnTo>
                  <a:lnTo>
                    <a:pt x="351" y="1241"/>
                  </a:lnTo>
                  <a:lnTo>
                    <a:pt x="373" y="1252"/>
                  </a:lnTo>
                  <a:lnTo>
                    <a:pt x="387" y="1255"/>
                  </a:lnTo>
                  <a:lnTo>
                    <a:pt x="402" y="1277"/>
                  </a:lnTo>
                  <a:lnTo>
                    <a:pt x="477" y="1298"/>
                  </a:lnTo>
                  <a:lnTo>
                    <a:pt x="506" y="1263"/>
                  </a:lnTo>
                  <a:lnTo>
                    <a:pt x="524" y="1245"/>
                  </a:lnTo>
                  <a:lnTo>
                    <a:pt x="513" y="1194"/>
                  </a:lnTo>
                  <a:lnTo>
                    <a:pt x="527" y="1176"/>
                  </a:lnTo>
                  <a:lnTo>
                    <a:pt x="570" y="1173"/>
                  </a:lnTo>
                  <a:lnTo>
                    <a:pt x="581" y="1159"/>
                  </a:lnTo>
                  <a:lnTo>
                    <a:pt x="588" y="1141"/>
                  </a:lnTo>
                  <a:lnTo>
                    <a:pt x="606" y="1144"/>
                  </a:lnTo>
                  <a:lnTo>
                    <a:pt x="610" y="1162"/>
                  </a:lnTo>
                  <a:lnTo>
                    <a:pt x="656" y="1166"/>
                  </a:lnTo>
                  <a:lnTo>
                    <a:pt x="732" y="1176"/>
                  </a:lnTo>
                  <a:lnTo>
                    <a:pt x="760" y="1205"/>
                  </a:lnTo>
                  <a:lnTo>
                    <a:pt x="818" y="1280"/>
                  </a:lnTo>
                  <a:lnTo>
                    <a:pt x="846" y="1334"/>
                  </a:lnTo>
                  <a:lnTo>
                    <a:pt x="850" y="1363"/>
                  </a:lnTo>
                  <a:lnTo>
                    <a:pt x="925" y="1481"/>
                  </a:lnTo>
                  <a:lnTo>
                    <a:pt x="938" y="1517"/>
                  </a:lnTo>
                  <a:lnTo>
                    <a:pt x="995" y="1557"/>
                  </a:lnTo>
                  <a:lnTo>
                    <a:pt x="999" y="1603"/>
                  </a:lnTo>
                  <a:lnTo>
                    <a:pt x="1013" y="1635"/>
                  </a:lnTo>
                  <a:lnTo>
                    <a:pt x="1024" y="1696"/>
                  </a:lnTo>
                  <a:lnTo>
                    <a:pt x="1049" y="1707"/>
                  </a:lnTo>
                  <a:lnTo>
                    <a:pt x="1052" y="1732"/>
                  </a:lnTo>
                  <a:lnTo>
                    <a:pt x="1052" y="1779"/>
                  </a:lnTo>
                  <a:lnTo>
                    <a:pt x="1070" y="1779"/>
                  </a:lnTo>
                  <a:lnTo>
                    <a:pt x="1099" y="1768"/>
                  </a:lnTo>
                  <a:lnTo>
                    <a:pt x="1135" y="1808"/>
                  </a:lnTo>
                  <a:lnTo>
                    <a:pt x="1167" y="1808"/>
                  </a:lnTo>
                  <a:lnTo>
                    <a:pt x="1199" y="1829"/>
                  </a:lnTo>
                  <a:lnTo>
                    <a:pt x="1242" y="1836"/>
                  </a:lnTo>
                  <a:lnTo>
                    <a:pt x="1275" y="1826"/>
                  </a:lnTo>
                  <a:lnTo>
                    <a:pt x="1303" y="1851"/>
                  </a:lnTo>
                  <a:lnTo>
                    <a:pt x="1336" y="1851"/>
                  </a:lnTo>
                  <a:lnTo>
                    <a:pt x="1350" y="1836"/>
                  </a:lnTo>
                  <a:lnTo>
                    <a:pt x="1368" y="1833"/>
                  </a:lnTo>
                  <a:lnTo>
                    <a:pt x="1389" y="1797"/>
                  </a:lnTo>
                  <a:lnTo>
                    <a:pt x="1350" y="1804"/>
                  </a:lnTo>
                  <a:lnTo>
                    <a:pt x="1329" y="1761"/>
                  </a:lnTo>
                  <a:lnTo>
                    <a:pt x="1321" y="1750"/>
                  </a:lnTo>
                  <a:lnTo>
                    <a:pt x="1318" y="1686"/>
                  </a:lnTo>
                  <a:lnTo>
                    <a:pt x="1303" y="1661"/>
                  </a:lnTo>
                  <a:lnTo>
                    <a:pt x="1321" y="1628"/>
                  </a:lnTo>
                  <a:lnTo>
                    <a:pt x="1321" y="1592"/>
                  </a:lnTo>
                  <a:lnTo>
                    <a:pt x="1339" y="1567"/>
                  </a:lnTo>
                  <a:lnTo>
                    <a:pt x="1336" y="1535"/>
                  </a:lnTo>
                  <a:lnTo>
                    <a:pt x="1332" y="1514"/>
                  </a:lnTo>
                  <a:lnTo>
                    <a:pt x="1354" y="1503"/>
                  </a:lnTo>
                  <a:lnTo>
                    <a:pt x="1364" y="1471"/>
                  </a:lnTo>
                  <a:lnTo>
                    <a:pt x="1389" y="1467"/>
                  </a:lnTo>
                  <a:lnTo>
                    <a:pt x="1418" y="1449"/>
                  </a:lnTo>
                  <a:lnTo>
                    <a:pt x="1425" y="1428"/>
                  </a:lnTo>
                  <a:lnTo>
                    <a:pt x="1450" y="1435"/>
                  </a:lnTo>
                  <a:lnTo>
                    <a:pt x="1468" y="1417"/>
                  </a:lnTo>
                  <a:lnTo>
                    <a:pt x="1461" y="1384"/>
                  </a:lnTo>
                  <a:lnTo>
                    <a:pt x="1483" y="1395"/>
                  </a:lnTo>
                  <a:lnTo>
                    <a:pt x="1540" y="1395"/>
                  </a:lnTo>
                  <a:lnTo>
                    <a:pt x="1597" y="1359"/>
                  </a:lnTo>
                  <a:lnTo>
                    <a:pt x="1626" y="1327"/>
                  </a:lnTo>
                  <a:lnTo>
                    <a:pt x="1658" y="1313"/>
                  </a:lnTo>
                  <a:lnTo>
                    <a:pt x="1687" y="1280"/>
                  </a:lnTo>
                  <a:lnTo>
                    <a:pt x="1716" y="1270"/>
                  </a:lnTo>
                  <a:lnTo>
                    <a:pt x="1705" y="1230"/>
                  </a:lnTo>
                  <a:lnTo>
                    <a:pt x="1676" y="1202"/>
                  </a:lnTo>
                  <a:lnTo>
                    <a:pt x="1676" y="1162"/>
                  </a:lnTo>
                  <a:lnTo>
                    <a:pt x="1709" y="1187"/>
                  </a:lnTo>
                  <a:lnTo>
                    <a:pt x="1730" y="1230"/>
                  </a:lnTo>
                  <a:lnTo>
                    <a:pt x="1795" y="1230"/>
                  </a:lnTo>
                  <a:lnTo>
                    <a:pt x="1823" y="1187"/>
                  </a:lnTo>
                  <a:lnTo>
                    <a:pt x="1827" y="1166"/>
                  </a:lnTo>
                  <a:lnTo>
                    <a:pt x="1848" y="1141"/>
                  </a:lnTo>
                  <a:lnTo>
                    <a:pt x="1856" y="1119"/>
                  </a:lnTo>
                  <a:lnTo>
                    <a:pt x="1845" y="1094"/>
                  </a:lnTo>
                  <a:lnTo>
                    <a:pt x="1848" y="1080"/>
                  </a:lnTo>
                  <a:lnTo>
                    <a:pt x="1859" y="1069"/>
                  </a:lnTo>
                  <a:lnTo>
                    <a:pt x="1856" y="1022"/>
                  </a:lnTo>
                  <a:lnTo>
                    <a:pt x="1870" y="990"/>
                  </a:lnTo>
                  <a:lnTo>
                    <a:pt x="1874" y="933"/>
                  </a:lnTo>
                  <a:lnTo>
                    <a:pt x="1859" y="911"/>
                  </a:lnTo>
                  <a:lnTo>
                    <a:pt x="1834" y="861"/>
                  </a:lnTo>
                  <a:lnTo>
                    <a:pt x="1830" y="821"/>
                  </a:lnTo>
                  <a:lnTo>
                    <a:pt x="1791" y="793"/>
                  </a:lnTo>
                  <a:lnTo>
                    <a:pt x="1780" y="524"/>
                  </a:lnTo>
                  <a:lnTo>
                    <a:pt x="1719" y="520"/>
                  </a:lnTo>
                  <a:lnTo>
                    <a:pt x="1705" y="492"/>
                  </a:lnTo>
                  <a:lnTo>
                    <a:pt x="1680" y="502"/>
                  </a:lnTo>
                  <a:lnTo>
                    <a:pt x="1655" y="459"/>
                  </a:lnTo>
                  <a:lnTo>
                    <a:pt x="1637" y="456"/>
                  </a:lnTo>
                  <a:lnTo>
                    <a:pt x="1601" y="488"/>
                  </a:lnTo>
                  <a:lnTo>
                    <a:pt x="1572" y="463"/>
                  </a:lnTo>
                  <a:lnTo>
                    <a:pt x="1547" y="459"/>
                  </a:lnTo>
                  <a:lnTo>
                    <a:pt x="1511" y="488"/>
                  </a:lnTo>
                  <a:lnTo>
                    <a:pt x="1465" y="481"/>
                  </a:lnTo>
                  <a:lnTo>
                    <a:pt x="1429" y="466"/>
                  </a:lnTo>
                  <a:lnTo>
                    <a:pt x="1393" y="470"/>
                  </a:lnTo>
                  <a:lnTo>
                    <a:pt x="1368" y="495"/>
                  </a:lnTo>
                  <a:lnTo>
                    <a:pt x="1325" y="463"/>
                  </a:lnTo>
                  <a:lnTo>
                    <a:pt x="1264" y="470"/>
                  </a:lnTo>
                  <a:lnTo>
                    <a:pt x="1232" y="445"/>
                  </a:lnTo>
                  <a:lnTo>
                    <a:pt x="1214" y="413"/>
                  </a:lnTo>
                  <a:lnTo>
                    <a:pt x="1178" y="402"/>
                  </a:lnTo>
                  <a:lnTo>
                    <a:pt x="1156" y="420"/>
                  </a:lnTo>
                  <a:lnTo>
                    <a:pt x="1088" y="420"/>
                  </a:lnTo>
                  <a:lnTo>
                    <a:pt x="1078" y="398"/>
                  </a:lnTo>
                  <a:lnTo>
                    <a:pt x="1067" y="373"/>
                  </a:lnTo>
                  <a:lnTo>
                    <a:pt x="1052" y="359"/>
                  </a:lnTo>
                  <a:lnTo>
                    <a:pt x="1002" y="380"/>
                  </a:lnTo>
                  <a:lnTo>
                    <a:pt x="981" y="370"/>
                  </a:lnTo>
                  <a:lnTo>
                    <a:pt x="966" y="305"/>
                  </a:lnTo>
                  <a:lnTo>
                    <a:pt x="952" y="172"/>
                  </a:lnTo>
                  <a:lnTo>
                    <a:pt x="938" y="29"/>
                  </a:lnTo>
                  <a:lnTo>
                    <a:pt x="552" y="0"/>
                  </a:lnTo>
                  <a:lnTo>
                    <a:pt x="506" y="757"/>
                  </a:lnTo>
                  <a:lnTo>
                    <a:pt x="11" y="732"/>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25" name=""/>
            <p:cNvSpPr/>
            <p:nvPr/>
          </p:nvSpPr>
          <p:spPr>
            <a:xfrm>
              <a:off x="4621320" y="3398760"/>
              <a:ext cx="1493280" cy="1468440"/>
            </a:xfrm>
            <a:custGeom>
              <a:avLst/>
              <a:gdLst/>
              <a:ahLst/>
              <a:rect l="l" t="t" r="r" b="b"/>
              <a:pathLst>
                <a:path w="1874" h="1851">
                  <a:moveTo>
                    <a:pt x="11" y="732"/>
                  </a:moveTo>
                  <a:lnTo>
                    <a:pt x="0" y="760"/>
                  </a:lnTo>
                  <a:lnTo>
                    <a:pt x="22" y="771"/>
                  </a:lnTo>
                  <a:lnTo>
                    <a:pt x="50" y="804"/>
                  </a:lnTo>
                  <a:lnTo>
                    <a:pt x="54" y="843"/>
                  </a:lnTo>
                  <a:lnTo>
                    <a:pt x="86" y="850"/>
                  </a:lnTo>
                  <a:lnTo>
                    <a:pt x="108" y="875"/>
                  </a:lnTo>
                  <a:lnTo>
                    <a:pt x="126" y="908"/>
                  </a:lnTo>
                  <a:lnTo>
                    <a:pt x="147" y="915"/>
                  </a:lnTo>
                  <a:lnTo>
                    <a:pt x="183" y="972"/>
                  </a:lnTo>
                  <a:lnTo>
                    <a:pt x="233" y="976"/>
                  </a:lnTo>
                  <a:lnTo>
                    <a:pt x="226" y="1001"/>
                  </a:lnTo>
                  <a:lnTo>
                    <a:pt x="244" y="1058"/>
                  </a:lnTo>
                  <a:lnTo>
                    <a:pt x="248" y="1137"/>
                  </a:lnTo>
                  <a:lnTo>
                    <a:pt x="273" y="1162"/>
                  </a:lnTo>
                  <a:lnTo>
                    <a:pt x="287" y="1184"/>
                  </a:lnTo>
                  <a:lnTo>
                    <a:pt x="301" y="1191"/>
                  </a:lnTo>
                  <a:lnTo>
                    <a:pt x="351" y="1241"/>
                  </a:lnTo>
                  <a:lnTo>
                    <a:pt x="373" y="1252"/>
                  </a:lnTo>
                  <a:lnTo>
                    <a:pt x="387" y="1255"/>
                  </a:lnTo>
                  <a:lnTo>
                    <a:pt x="402" y="1277"/>
                  </a:lnTo>
                  <a:lnTo>
                    <a:pt x="477" y="1298"/>
                  </a:lnTo>
                  <a:lnTo>
                    <a:pt x="506" y="1263"/>
                  </a:lnTo>
                  <a:lnTo>
                    <a:pt x="524" y="1245"/>
                  </a:lnTo>
                  <a:lnTo>
                    <a:pt x="513" y="1194"/>
                  </a:lnTo>
                  <a:lnTo>
                    <a:pt x="527" y="1176"/>
                  </a:lnTo>
                  <a:lnTo>
                    <a:pt x="570" y="1173"/>
                  </a:lnTo>
                  <a:lnTo>
                    <a:pt x="581" y="1159"/>
                  </a:lnTo>
                  <a:lnTo>
                    <a:pt x="588" y="1141"/>
                  </a:lnTo>
                  <a:lnTo>
                    <a:pt x="606" y="1144"/>
                  </a:lnTo>
                  <a:lnTo>
                    <a:pt x="610" y="1162"/>
                  </a:lnTo>
                  <a:lnTo>
                    <a:pt x="656" y="1166"/>
                  </a:lnTo>
                  <a:lnTo>
                    <a:pt x="732" y="1176"/>
                  </a:lnTo>
                  <a:lnTo>
                    <a:pt x="760" y="1205"/>
                  </a:lnTo>
                  <a:lnTo>
                    <a:pt x="818" y="1280"/>
                  </a:lnTo>
                  <a:lnTo>
                    <a:pt x="846" y="1334"/>
                  </a:lnTo>
                  <a:lnTo>
                    <a:pt x="850" y="1363"/>
                  </a:lnTo>
                  <a:lnTo>
                    <a:pt x="925" y="1481"/>
                  </a:lnTo>
                  <a:lnTo>
                    <a:pt x="938" y="1517"/>
                  </a:lnTo>
                  <a:lnTo>
                    <a:pt x="995" y="1557"/>
                  </a:lnTo>
                  <a:lnTo>
                    <a:pt x="999" y="1603"/>
                  </a:lnTo>
                  <a:lnTo>
                    <a:pt x="1013" y="1635"/>
                  </a:lnTo>
                  <a:lnTo>
                    <a:pt x="1024" y="1696"/>
                  </a:lnTo>
                  <a:lnTo>
                    <a:pt x="1049" y="1707"/>
                  </a:lnTo>
                  <a:lnTo>
                    <a:pt x="1052" y="1732"/>
                  </a:lnTo>
                  <a:lnTo>
                    <a:pt x="1052" y="1779"/>
                  </a:lnTo>
                  <a:lnTo>
                    <a:pt x="1070" y="1779"/>
                  </a:lnTo>
                  <a:lnTo>
                    <a:pt x="1099" y="1768"/>
                  </a:lnTo>
                  <a:lnTo>
                    <a:pt x="1135" y="1808"/>
                  </a:lnTo>
                  <a:lnTo>
                    <a:pt x="1167" y="1808"/>
                  </a:lnTo>
                  <a:lnTo>
                    <a:pt x="1199" y="1829"/>
                  </a:lnTo>
                  <a:lnTo>
                    <a:pt x="1242" y="1836"/>
                  </a:lnTo>
                  <a:lnTo>
                    <a:pt x="1275" y="1826"/>
                  </a:lnTo>
                  <a:lnTo>
                    <a:pt x="1303" y="1851"/>
                  </a:lnTo>
                  <a:lnTo>
                    <a:pt x="1336" y="1851"/>
                  </a:lnTo>
                  <a:lnTo>
                    <a:pt x="1350" y="1836"/>
                  </a:lnTo>
                  <a:lnTo>
                    <a:pt x="1368" y="1833"/>
                  </a:lnTo>
                  <a:lnTo>
                    <a:pt x="1389" y="1797"/>
                  </a:lnTo>
                  <a:lnTo>
                    <a:pt x="1350" y="1804"/>
                  </a:lnTo>
                  <a:lnTo>
                    <a:pt x="1329" y="1761"/>
                  </a:lnTo>
                  <a:lnTo>
                    <a:pt x="1321" y="1750"/>
                  </a:lnTo>
                  <a:lnTo>
                    <a:pt x="1318" y="1686"/>
                  </a:lnTo>
                  <a:lnTo>
                    <a:pt x="1303" y="1661"/>
                  </a:lnTo>
                  <a:lnTo>
                    <a:pt x="1321" y="1628"/>
                  </a:lnTo>
                  <a:lnTo>
                    <a:pt x="1321" y="1592"/>
                  </a:lnTo>
                  <a:lnTo>
                    <a:pt x="1339" y="1567"/>
                  </a:lnTo>
                  <a:lnTo>
                    <a:pt x="1336" y="1535"/>
                  </a:lnTo>
                  <a:lnTo>
                    <a:pt x="1332" y="1514"/>
                  </a:lnTo>
                  <a:lnTo>
                    <a:pt x="1354" y="1503"/>
                  </a:lnTo>
                  <a:lnTo>
                    <a:pt x="1364" y="1471"/>
                  </a:lnTo>
                  <a:lnTo>
                    <a:pt x="1389" y="1467"/>
                  </a:lnTo>
                  <a:lnTo>
                    <a:pt x="1418" y="1449"/>
                  </a:lnTo>
                  <a:lnTo>
                    <a:pt x="1425" y="1428"/>
                  </a:lnTo>
                  <a:lnTo>
                    <a:pt x="1450" y="1435"/>
                  </a:lnTo>
                  <a:lnTo>
                    <a:pt x="1468" y="1417"/>
                  </a:lnTo>
                  <a:lnTo>
                    <a:pt x="1461" y="1384"/>
                  </a:lnTo>
                  <a:lnTo>
                    <a:pt x="1483" y="1395"/>
                  </a:lnTo>
                  <a:lnTo>
                    <a:pt x="1540" y="1395"/>
                  </a:lnTo>
                  <a:lnTo>
                    <a:pt x="1597" y="1359"/>
                  </a:lnTo>
                  <a:lnTo>
                    <a:pt x="1626" y="1327"/>
                  </a:lnTo>
                  <a:lnTo>
                    <a:pt x="1658" y="1313"/>
                  </a:lnTo>
                  <a:lnTo>
                    <a:pt x="1687" y="1280"/>
                  </a:lnTo>
                  <a:lnTo>
                    <a:pt x="1716" y="1270"/>
                  </a:lnTo>
                  <a:lnTo>
                    <a:pt x="1705" y="1230"/>
                  </a:lnTo>
                  <a:lnTo>
                    <a:pt x="1676" y="1202"/>
                  </a:lnTo>
                  <a:lnTo>
                    <a:pt x="1676" y="1162"/>
                  </a:lnTo>
                  <a:lnTo>
                    <a:pt x="1709" y="1187"/>
                  </a:lnTo>
                  <a:lnTo>
                    <a:pt x="1730" y="1230"/>
                  </a:lnTo>
                  <a:lnTo>
                    <a:pt x="1795" y="1230"/>
                  </a:lnTo>
                  <a:lnTo>
                    <a:pt x="1823" y="1187"/>
                  </a:lnTo>
                  <a:lnTo>
                    <a:pt x="1827" y="1166"/>
                  </a:lnTo>
                  <a:lnTo>
                    <a:pt x="1848" y="1141"/>
                  </a:lnTo>
                  <a:lnTo>
                    <a:pt x="1856" y="1119"/>
                  </a:lnTo>
                  <a:lnTo>
                    <a:pt x="1845" y="1094"/>
                  </a:lnTo>
                  <a:lnTo>
                    <a:pt x="1848" y="1080"/>
                  </a:lnTo>
                  <a:lnTo>
                    <a:pt x="1859" y="1069"/>
                  </a:lnTo>
                  <a:lnTo>
                    <a:pt x="1856" y="1022"/>
                  </a:lnTo>
                  <a:lnTo>
                    <a:pt x="1870" y="990"/>
                  </a:lnTo>
                  <a:lnTo>
                    <a:pt x="1874" y="933"/>
                  </a:lnTo>
                  <a:lnTo>
                    <a:pt x="1859" y="911"/>
                  </a:lnTo>
                  <a:lnTo>
                    <a:pt x="1834" y="861"/>
                  </a:lnTo>
                  <a:lnTo>
                    <a:pt x="1830" y="821"/>
                  </a:lnTo>
                  <a:lnTo>
                    <a:pt x="1791" y="793"/>
                  </a:lnTo>
                  <a:lnTo>
                    <a:pt x="1780" y="524"/>
                  </a:lnTo>
                  <a:lnTo>
                    <a:pt x="1719" y="520"/>
                  </a:lnTo>
                  <a:lnTo>
                    <a:pt x="1705" y="492"/>
                  </a:lnTo>
                  <a:lnTo>
                    <a:pt x="1680" y="502"/>
                  </a:lnTo>
                  <a:lnTo>
                    <a:pt x="1655" y="459"/>
                  </a:lnTo>
                  <a:lnTo>
                    <a:pt x="1637" y="456"/>
                  </a:lnTo>
                  <a:lnTo>
                    <a:pt x="1601" y="488"/>
                  </a:lnTo>
                  <a:lnTo>
                    <a:pt x="1572" y="463"/>
                  </a:lnTo>
                  <a:lnTo>
                    <a:pt x="1547" y="459"/>
                  </a:lnTo>
                  <a:lnTo>
                    <a:pt x="1511" y="488"/>
                  </a:lnTo>
                  <a:lnTo>
                    <a:pt x="1465" y="481"/>
                  </a:lnTo>
                  <a:lnTo>
                    <a:pt x="1429" y="466"/>
                  </a:lnTo>
                  <a:lnTo>
                    <a:pt x="1393" y="470"/>
                  </a:lnTo>
                  <a:lnTo>
                    <a:pt x="1368" y="495"/>
                  </a:lnTo>
                  <a:lnTo>
                    <a:pt x="1325" y="463"/>
                  </a:lnTo>
                  <a:lnTo>
                    <a:pt x="1264" y="470"/>
                  </a:lnTo>
                  <a:lnTo>
                    <a:pt x="1232" y="445"/>
                  </a:lnTo>
                  <a:lnTo>
                    <a:pt x="1214" y="413"/>
                  </a:lnTo>
                  <a:lnTo>
                    <a:pt x="1178" y="402"/>
                  </a:lnTo>
                  <a:lnTo>
                    <a:pt x="1156" y="420"/>
                  </a:lnTo>
                  <a:lnTo>
                    <a:pt x="1088" y="420"/>
                  </a:lnTo>
                  <a:lnTo>
                    <a:pt x="1078" y="398"/>
                  </a:lnTo>
                  <a:lnTo>
                    <a:pt x="1067" y="373"/>
                  </a:lnTo>
                  <a:lnTo>
                    <a:pt x="1052" y="359"/>
                  </a:lnTo>
                  <a:lnTo>
                    <a:pt x="1002" y="380"/>
                  </a:lnTo>
                  <a:lnTo>
                    <a:pt x="981" y="370"/>
                  </a:lnTo>
                  <a:lnTo>
                    <a:pt x="966" y="305"/>
                  </a:lnTo>
                  <a:lnTo>
                    <a:pt x="952" y="172"/>
                  </a:lnTo>
                  <a:lnTo>
                    <a:pt x="938" y="29"/>
                  </a:lnTo>
                  <a:lnTo>
                    <a:pt x="552" y="0"/>
                  </a:lnTo>
                  <a:lnTo>
                    <a:pt x="506" y="757"/>
                  </a:lnTo>
                  <a:lnTo>
                    <a:pt x="11" y="732"/>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26" name=""/>
          <p:cNvGrpSpPr/>
          <p:nvPr/>
        </p:nvGrpSpPr>
        <p:grpSpPr>
          <a:xfrm>
            <a:off x="7410600" y="1971720"/>
            <a:ext cx="677520" cy="842760"/>
            <a:chOff x="7410600" y="1971720"/>
            <a:chExt cx="677520" cy="842760"/>
          </a:xfrm>
        </p:grpSpPr>
        <p:sp>
          <p:nvSpPr>
            <p:cNvPr id="1827" name=""/>
            <p:cNvSpPr/>
            <p:nvPr/>
          </p:nvSpPr>
          <p:spPr>
            <a:xfrm>
              <a:off x="7410600" y="1971720"/>
              <a:ext cx="677520" cy="842760"/>
            </a:xfrm>
            <a:custGeom>
              <a:avLst/>
              <a:gdLst/>
              <a:ahLst/>
              <a:rect l="l" t="t" r="r" b="b"/>
              <a:pathLst>
                <a:path w="849" h="1061">
                  <a:moveTo>
                    <a:pt x="685" y="0"/>
                  </a:moveTo>
                  <a:lnTo>
                    <a:pt x="652" y="18"/>
                  </a:lnTo>
                  <a:lnTo>
                    <a:pt x="577" y="14"/>
                  </a:lnTo>
                  <a:lnTo>
                    <a:pt x="523" y="39"/>
                  </a:lnTo>
                  <a:lnTo>
                    <a:pt x="455" y="75"/>
                  </a:lnTo>
                  <a:lnTo>
                    <a:pt x="426" y="107"/>
                  </a:lnTo>
                  <a:lnTo>
                    <a:pt x="426" y="150"/>
                  </a:lnTo>
                  <a:lnTo>
                    <a:pt x="387" y="175"/>
                  </a:lnTo>
                  <a:lnTo>
                    <a:pt x="362" y="204"/>
                  </a:lnTo>
                  <a:lnTo>
                    <a:pt x="362" y="218"/>
                  </a:lnTo>
                  <a:lnTo>
                    <a:pt x="383" y="243"/>
                  </a:lnTo>
                  <a:lnTo>
                    <a:pt x="387" y="254"/>
                  </a:lnTo>
                  <a:lnTo>
                    <a:pt x="376" y="276"/>
                  </a:lnTo>
                  <a:lnTo>
                    <a:pt x="383" y="294"/>
                  </a:lnTo>
                  <a:lnTo>
                    <a:pt x="391" y="315"/>
                  </a:lnTo>
                  <a:lnTo>
                    <a:pt x="383" y="333"/>
                  </a:lnTo>
                  <a:lnTo>
                    <a:pt x="358" y="337"/>
                  </a:lnTo>
                  <a:lnTo>
                    <a:pt x="322" y="387"/>
                  </a:lnTo>
                  <a:lnTo>
                    <a:pt x="279" y="398"/>
                  </a:lnTo>
                  <a:lnTo>
                    <a:pt x="179" y="398"/>
                  </a:lnTo>
                  <a:lnTo>
                    <a:pt x="175" y="412"/>
                  </a:lnTo>
                  <a:lnTo>
                    <a:pt x="79" y="412"/>
                  </a:lnTo>
                  <a:lnTo>
                    <a:pt x="57" y="434"/>
                  </a:lnTo>
                  <a:lnTo>
                    <a:pt x="53" y="469"/>
                  </a:lnTo>
                  <a:lnTo>
                    <a:pt x="71" y="491"/>
                  </a:lnTo>
                  <a:lnTo>
                    <a:pt x="93" y="520"/>
                  </a:lnTo>
                  <a:lnTo>
                    <a:pt x="86" y="548"/>
                  </a:lnTo>
                  <a:lnTo>
                    <a:pt x="39" y="591"/>
                  </a:lnTo>
                  <a:lnTo>
                    <a:pt x="0" y="627"/>
                  </a:lnTo>
                  <a:lnTo>
                    <a:pt x="18" y="652"/>
                  </a:lnTo>
                  <a:lnTo>
                    <a:pt x="7" y="677"/>
                  </a:lnTo>
                  <a:lnTo>
                    <a:pt x="165" y="652"/>
                  </a:lnTo>
                  <a:lnTo>
                    <a:pt x="570" y="559"/>
                  </a:lnTo>
                  <a:lnTo>
                    <a:pt x="577" y="577"/>
                  </a:lnTo>
                  <a:lnTo>
                    <a:pt x="609" y="588"/>
                  </a:lnTo>
                  <a:lnTo>
                    <a:pt x="613" y="631"/>
                  </a:lnTo>
                  <a:lnTo>
                    <a:pt x="649" y="634"/>
                  </a:lnTo>
                  <a:lnTo>
                    <a:pt x="659" y="652"/>
                  </a:lnTo>
                  <a:lnTo>
                    <a:pt x="645" y="674"/>
                  </a:lnTo>
                  <a:lnTo>
                    <a:pt x="642" y="706"/>
                  </a:lnTo>
                  <a:lnTo>
                    <a:pt x="627" y="728"/>
                  </a:lnTo>
                  <a:lnTo>
                    <a:pt x="638" y="753"/>
                  </a:lnTo>
                  <a:lnTo>
                    <a:pt x="620" y="763"/>
                  </a:lnTo>
                  <a:lnTo>
                    <a:pt x="638" y="803"/>
                  </a:lnTo>
                  <a:lnTo>
                    <a:pt x="634" y="832"/>
                  </a:lnTo>
                  <a:lnTo>
                    <a:pt x="681" y="835"/>
                  </a:lnTo>
                  <a:lnTo>
                    <a:pt x="692" y="864"/>
                  </a:lnTo>
                  <a:lnTo>
                    <a:pt x="670" y="910"/>
                  </a:lnTo>
                  <a:lnTo>
                    <a:pt x="624" y="943"/>
                  </a:lnTo>
                  <a:lnTo>
                    <a:pt x="627" y="968"/>
                  </a:lnTo>
                  <a:lnTo>
                    <a:pt x="638" y="982"/>
                  </a:lnTo>
                  <a:lnTo>
                    <a:pt x="649" y="1014"/>
                  </a:lnTo>
                  <a:lnTo>
                    <a:pt x="674" y="1011"/>
                  </a:lnTo>
                  <a:lnTo>
                    <a:pt x="699" y="1018"/>
                  </a:lnTo>
                  <a:lnTo>
                    <a:pt x="717" y="1029"/>
                  </a:lnTo>
                  <a:lnTo>
                    <a:pt x="742" y="1061"/>
                  </a:lnTo>
                  <a:lnTo>
                    <a:pt x="760" y="1043"/>
                  </a:lnTo>
                  <a:lnTo>
                    <a:pt x="756" y="1018"/>
                  </a:lnTo>
                  <a:lnTo>
                    <a:pt x="785" y="993"/>
                  </a:lnTo>
                  <a:lnTo>
                    <a:pt x="803" y="964"/>
                  </a:lnTo>
                  <a:lnTo>
                    <a:pt x="799" y="896"/>
                  </a:lnTo>
                  <a:lnTo>
                    <a:pt x="814" y="875"/>
                  </a:lnTo>
                  <a:lnTo>
                    <a:pt x="810" y="799"/>
                  </a:lnTo>
                  <a:lnTo>
                    <a:pt x="799" y="785"/>
                  </a:lnTo>
                  <a:lnTo>
                    <a:pt x="781" y="781"/>
                  </a:lnTo>
                  <a:lnTo>
                    <a:pt x="771" y="781"/>
                  </a:lnTo>
                  <a:lnTo>
                    <a:pt x="774" y="760"/>
                  </a:lnTo>
                  <a:lnTo>
                    <a:pt x="785" y="728"/>
                  </a:lnTo>
                  <a:lnTo>
                    <a:pt x="799" y="749"/>
                  </a:lnTo>
                  <a:lnTo>
                    <a:pt x="803" y="763"/>
                  </a:lnTo>
                  <a:lnTo>
                    <a:pt x="849" y="742"/>
                  </a:lnTo>
                  <a:lnTo>
                    <a:pt x="849" y="713"/>
                  </a:lnTo>
                  <a:lnTo>
                    <a:pt x="842" y="695"/>
                  </a:lnTo>
                  <a:lnTo>
                    <a:pt x="839" y="681"/>
                  </a:lnTo>
                  <a:lnTo>
                    <a:pt x="821" y="677"/>
                  </a:lnTo>
                  <a:lnTo>
                    <a:pt x="803" y="663"/>
                  </a:lnTo>
                  <a:lnTo>
                    <a:pt x="835" y="645"/>
                  </a:lnTo>
                  <a:lnTo>
                    <a:pt x="806" y="620"/>
                  </a:lnTo>
                  <a:lnTo>
                    <a:pt x="803" y="591"/>
                  </a:lnTo>
                  <a:lnTo>
                    <a:pt x="792" y="512"/>
                  </a:lnTo>
                  <a:lnTo>
                    <a:pt x="792" y="505"/>
                  </a:lnTo>
                  <a:lnTo>
                    <a:pt x="767" y="487"/>
                  </a:lnTo>
                  <a:lnTo>
                    <a:pt x="789" y="401"/>
                  </a:lnTo>
                  <a:lnTo>
                    <a:pt x="781" y="376"/>
                  </a:lnTo>
                  <a:lnTo>
                    <a:pt x="771" y="347"/>
                  </a:lnTo>
                  <a:lnTo>
                    <a:pt x="774" y="322"/>
                  </a:lnTo>
                  <a:lnTo>
                    <a:pt x="753" y="251"/>
                  </a:lnTo>
                  <a:lnTo>
                    <a:pt x="717" y="251"/>
                  </a:lnTo>
                  <a:lnTo>
                    <a:pt x="728" y="215"/>
                  </a:lnTo>
                  <a:lnTo>
                    <a:pt x="728" y="186"/>
                  </a:lnTo>
                  <a:lnTo>
                    <a:pt x="702" y="161"/>
                  </a:lnTo>
                  <a:lnTo>
                    <a:pt x="717" y="136"/>
                  </a:lnTo>
                  <a:lnTo>
                    <a:pt x="706" y="100"/>
                  </a:lnTo>
                  <a:lnTo>
                    <a:pt x="685" y="71"/>
                  </a:lnTo>
                  <a:lnTo>
                    <a:pt x="685"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28" name=""/>
            <p:cNvSpPr/>
            <p:nvPr/>
          </p:nvSpPr>
          <p:spPr>
            <a:xfrm>
              <a:off x="7410600" y="1971720"/>
              <a:ext cx="677520" cy="842760"/>
            </a:xfrm>
            <a:custGeom>
              <a:avLst/>
              <a:gdLst/>
              <a:ahLst/>
              <a:rect l="l" t="t" r="r" b="b"/>
              <a:pathLst>
                <a:path w="849" h="1061">
                  <a:moveTo>
                    <a:pt x="685" y="0"/>
                  </a:moveTo>
                  <a:lnTo>
                    <a:pt x="652" y="18"/>
                  </a:lnTo>
                  <a:lnTo>
                    <a:pt x="577" y="14"/>
                  </a:lnTo>
                  <a:lnTo>
                    <a:pt x="523" y="39"/>
                  </a:lnTo>
                  <a:lnTo>
                    <a:pt x="455" y="75"/>
                  </a:lnTo>
                  <a:lnTo>
                    <a:pt x="426" y="107"/>
                  </a:lnTo>
                  <a:lnTo>
                    <a:pt x="426" y="150"/>
                  </a:lnTo>
                  <a:lnTo>
                    <a:pt x="387" y="175"/>
                  </a:lnTo>
                  <a:lnTo>
                    <a:pt x="362" y="204"/>
                  </a:lnTo>
                  <a:lnTo>
                    <a:pt x="362" y="218"/>
                  </a:lnTo>
                  <a:lnTo>
                    <a:pt x="383" y="243"/>
                  </a:lnTo>
                  <a:lnTo>
                    <a:pt x="387" y="254"/>
                  </a:lnTo>
                  <a:lnTo>
                    <a:pt x="376" y="276"/>
                  </a:lnTo>
                  <a:lnTo>
                    <a:pt x="383" y="294"/>
                  </a:lnTo>
                  <a:lnTo>
                    <a:pt x="391" y="315"/>
                  </a:lnTo>
                  <a:lnTo>
                    <a:pt x="383" y="333"/>
                  </a:lnTo>
                  <a:lnTo>
                    <a:pt x="358" y="337"/>
                  </a:lnTo>
                  <a:lnTo>
                    <a:pt x="322" y="387"/>
                  </a:lnTo>
                  <a:lnTo>
                    <a:pt x="279" y="398"/>
                  </a:lnTo>
                  <a:lnTo>
                    <a:pt x="179" y="398"/>
                  </a:lnTo>
                  <a:lnTo>
                    <a:pt x="175" y="412"/>
                  </a:lnTo>
                  <a:lnTo>
                    <a:pt x="79" y="412"/>
                  </a:lnTo>
                  <a:lnTo>
                    <a:pt x="57" y="434"/>
                  </a:lnTo>
                  <a:lnTo>
                    <a:pt x="53" y="469"/>
                  </a:lnTo>
                  <a:lnTo>
                    <a:pt x="71" y="491"/>
                  </a:lnTo>
                  <a:lnTo>
                    <a:pt x="93" y="520"/>
                  </a:lnTo>
                  <a:lnTo>
                    <a:pt x="86" y="548"/>
                  </a:lnTo>
                  <a:lnTo>
                    <a:pt x="39" y="591"/>
                  </a:lnTo>
                  <a:lnTo>
                    <a:pt x="0" y="627"/>
                  </a:lnTo>
                  <a:lnTo>
                    <a:pt x="18" y="652"/>
                  </a:lnTo>
                  <a:lnTo>
                    <a:pt x="7" y="677"/>
                  </a:lnTo>
                  <a:lnTo>
                    <a:pt x="165" y="652"/>
                  </a:lnTo>
                  <a:lnTo>
                    <a:pt x="570" y="559"/>
                  </a:lnTo>
                  <a:lnTo>
                    <a:pt x="577" y="577"/>
                  </a:lnTo>
                  <a:lnTo>
                    <a:pt x="609" y="588"/>
                  </a:lnTo>
                  <a:lnTo>
                    <a:pt x="613" y="631"/>
                  </a:lnTo>
                  <a:lnTo>
                    <a:pt x="649" y="634"/>
                  </a:lnTo>
                  <a:lnTo>
                    <a:pt x="659" y="652"/>
                  </a:lnTo>
                  <a:lnTo>
                    <a:pt x="645" y="674"/>
                  </a:lnTo>
                  <a:lnTo>
                    <a:pt x="642" y="706"/>
                  </a:lnTo>
                  <a:lnTo>
                    <a:pt x="627" y="728"/>
                  </a:lnTo>
                  <a:lnTo>
                    <a:pt x="638" y="753"/>
                  </a:lnTo>
                  <a:lnTo>
                    <a:pt x="620" y="763"/>
                  </a:lnTo>
                  <a:lnTo>
                    <a:pt x="638" y="803"/>
                  </a:lnTo>
                  <a:lnTo>
                    <a:pt x="634" y="832"/>
                  </a:lnTo>
                  <a:lnTo>
                    <a:pt x="681" y="835"/>
                  </a:lnTo>
                  <a:lnTo>
                    <a:pt x="692" y="864"/>
                  </a:lnTo>
                  <a:lnTo>
                    <a:pt x="670" y="910"/>
                  </a:lnTo>
                  <a:lnTo>
                    <a:pt x="624" y="943"/>
                  </a:lnTo>
                  <a:lnTo>
                    <a:pt x="627" y="968"/>
                  </a:lnTo>
                  <a:lnTo>
                    <a:pt x="638" y="982"/>
                  </a:lnTo>
                  <a:lnTo>
                    <a:pt x="649" y="1014"/>
                  </a:lnTo>
                  <a:lnTo>
                    <a:pt x="674" y="1011"/>
                  </a:lnTo>
                  <a:lnTo>
                    <a:pt x="699" y="1018"/>
                  </a:lnTo>
                  <a:lnTo>
                    <a:pt x="717" y="1029"/>
                  </a:lnTo>
                  <a:lnTo>
                    <a:pt x="742" y="1061"/>
                  </a:lnTo>
                  <a:lnTo>
                    <a:pt x="760" y="1043"/>
                  </a:lnTo>
                  <a:lnTo>
                    <a:pt x="756" y="1018"/>
                  </a:lnTo>
                  <a:lnTo>
                    <a:pt x="785" y="993"/>
                  </a:lnTo>
                  <a:lnTo>
                    <a:pt x="803" y="964"/>
                  </a:lnTo>
                  <a:lnTo>
                    <a:pt x="799" y="896"/>
                  </a:lnTo>
                  <a:lnTo>
                    <a:pt x="814" y="875"/>
                  </a:lnTo>
                  <a:lnTo>
                    <a:pt x="810" y="799"/>
                  </a:lnTo>
                  <a:lnTo>
                    <a:pt x="799" y="785"/>
                  </a:lnTo>
                  <a:lnTo>
                    <a:pt x="781" y="781"/>
                  </a:lnTo>
                  <a:lnTo>
                    <a:pt x="771" y="781"/>
                  </a:lnTo>
                  <a:lnTo>
                    <a:pt x="774" y="760"/>
                  </a:lnTo>
                  <a:lnTo>
                    <a:pt x="785" y="728"/>
                  </a:lnTo>
                  <a:lnTo>
                    <a:pt x="799" y="749"/>
                  </a:lnTo>
                  <a:lnTo>
                    <a:pt x="803" y="763"/>
                  </a:lnTo>
                  <a:lnTo>
                    <a:pt x="849" y="742"/>
                  </a:lnTo>
                  <a:lnTo>
                    <a:pt x="849" y="713"/>
                  </a:lnTo>
                  <a:lnTo>
                    <a:pt x="842" y="695"/>
                  </a:lnTo>
                  <a:lnTo>
                    <a:pt x="839" y="681"/>
                  </a:lnTo>
                  <a:lnTo>
                    <a:pt x="821" y="677"/>
                  </a:lnTo>
                  <a:lnTo>
                    <a:pt x="803" y="663"/>
                  </a:lnTo>
                  <a:lnTo>
                    <a:pt x="835" y="645"/>
                  </a:lnTo>
                  <a:lnTo>
                    <a:pt x="806" y="620"/>
                  </a:lnTo>
                  <a:lnTo>
                    <a:pt x="803" y="591"/>
                  </a:lnTo>
                  <a:lnTo>
                    <a:pt x="792" y="512"/>
                  </a:lnTo>
                  <a:lnTo>
                    <a:pt x="792" y="505"/>
                  </a:lnTo>
                  <a:lnTo>
                    <a:pt x="767" y="487"/>
                  </a:lnTo>
                  <a:lnTo>
                    <a:pt x="789" y="401"/>
                  </a:lnTo>
                  <a:lnTo>
                    <a:pt x="781" y="376"/>
                  </a:lnTo>
                  <a:lnTo>
                    <a:pt x="771" y="347"/>
                  </a:lnTo>
                  <a:lnTo>
                    <a:pt x="774" y="322"/>
                  </a:lnTo>
                  <a:lnTo>
                    <a:pt x="753" y="251"/>
                  </a:lnTo>
                  <a:lnTo>
                    <a:pt x="717" y="251"/>
                  </a:lnTo>
                  <a:lnTo>
                    <a:pt x="728" y="215"/>
                  </a:lnTo>
                  <a:lnTo>
                    <a:pt x="728" y="186"/>
                  </a:lnTo>
                  <a:lnTo>
                    <a:pt x="702" y="161"/>
                  </a:lnTo>
                  <a:lnTo>
                    <a:pt x="717" y="136"/>
                  </a:lnTo>
                  <a:lnTo>
                    <a:pt x="706" y="100"/>
                  </a:lnTo>
                  <a:lnTo>
                    <a:pt x="685" y="71"/>
                  </a:lnTo>
                  <a:lnTo>
                    <a:pt x="685"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29" name=""/>
          <p:cNvGrpSpPr/>
          <p:nvPr/>
        </p:nvGrpSpPr>
        <p:grpSpPr>
          <a:xfrm>
            <a:off x="6948360" y="2017800"/>
            <a:ext cx="211320" cy="93600"/>
            <a:chOff x="6948360" y="2017800"/>
            <a:chExt cx="211320" cy="93600"/>
          </a:xfrm>
        </p:grpSpPr>
        <p:sp>
          <p:nvSpPr>
            <p:cNvPr id="1830" name=""/>
            <p:cNvSpPr/>
            <p:nvPr/>
          </p:nvSpPr>
          <p:spPr>
            <a:xfrm>
              <a:off x="6948360" y="2017800"/>
              <a:ext cx="211320" cy="93600"/>
            </a:xfrm>
            <a:custGeom>
              <a:avLst/>
              <a:gdLst/>
              <a:ahLst/>
              <a:rect l="l" t="t" r="r" b="b"/>
              <a:pathLst>
                <a:path w="265" h="118">
                  <a:moveTo>
                    <a:pt x="265" y="25"/>
                  </a:moveTo>
                  <a:lnTo>
                    <a:pt x="247" y="25"/>
                  </a:lnTo>
                  <a:lnTo>
                    <a:pt x="222" y="43"/>
                  </a:lnTo>
                  <a:lnTo>
                    <a:pt x="201" y="14"/>
                  </a:lnTo>
                  <a:lnTo>
                    <a:pt x="143" y="18"/>
                  </a:lnTo>
                  <a:lnTo>
                    <a:pt x="118" y="22"/>
                  </a:lnTo>
                  <a:lnTo>
                    <a:pt x="100" y="0"/>
                  </a:lnTo>
                  <a:lnTo>
                    <a:pt x="68" y="11"/>
                  </a:lnTo>
                  <a:lnTo>
                    <a:pt x="50" y="4"/>
                  </a:lnTo>
                  <a:lnTo>
                    <a:pt x="32" y="14"/>
                  </a:lnTo>
                  <a:lnTo>
                    <a:pt x="0" y="14"/>
                  </a:lnTo>
                  <a:lnTo>
                    <a:pt x="0" y="29"/>
                  </a:lnTo>
                  <a:lnTo>
                    <a:pt x="39" y="57"/>
                  </a:lnTo>
                  <a:lnTo>
                    <a:pt x="90" y="50"/>
                  </a:lnTo>
                  <a:lnTo>
                    <a:pt x="136" y="57"/>
                  </a:lnTo>
                  <a:lnTo>
                    <a:pt x="179" y="86"/>
                  </a:lnTo>
                  <a:lnTo>
                    <a:pt x="204" y="65"/>
                  </a:lnTo>
                  <a:lnTo>
                    <a:pt x="219" y="82"/>
                  </a:lnTo>
                  <a:lnTo>
                    <a:pt x="215" y="118"/>
                  </a:lnTo>
                  <a:lnTo>
                    <a:pt x="229" y="118"/>
                  </a:lnTo>
                  <a:lnTo>
                    <a:pt x="265" y="25"/>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1" name=""/>
            <p:cNvSpPr/>
            <p:nvPr/>
          </p:nvSpPr>
          <p:spPr>
            <a:xfrm>
              <a:off x="6948360" y="2017800"/>
              <a:ext cx="211320" cy="93600"/>
            </a:xfrm>
            <a:custGeom>
              <a:avLst/>
              <a:gdLst/>
              <a:ahLst/>
              <a:rect l="l" t="t" r="r" b="b"/>
              <a:pathLst>
                <a:path w="265" h="118">
                  <a:moveTo>
                    <a:pt x="265" y="25"/>
                  </a:moveTo>
                  <a:lnTo>
                    <a:pt x="247" y="25"/>
                  </a:lnTo>
                  <a:lnTo>
                    <a:pt x="222" y="43"/>
                  </a:lnTo>
                  <a:lnTo>
                    <a:pt x="201" y="14"/>
                  </a:lnTo>
                  <a:lnTo>
                    <a:pt x="143" y="18"/>
                  </a:lnTo>
                  <a:lnTo>
                    <a:pt x="118" y="22"/>
                  </a:lnTo>
                  <a:lnTo>
                    <a:pt x="100" y="0"/>
                  </a:lnTo>
                  <a:lnTo>
                    <a:pt x="68" y="11"/>
                  </a:lnTo>
                  <a:lnTo>
                    <a:pt x="50" y="4"/>
                  </a:lnTo>
                  <a:lnTo>
                    <a:pt x="32" y="14"/>
                  </a:lnTo>
                  <a:lnTo>
                    <a:pt x="0" y="14"/>
                  </a:lnTo>
                  <a:lnTo>
                    <a:pt x="0" y="29"/>
                  </a:lnTo>
                  <a:lnTo>
                    <a:pt x="39" y="57"/>
                  </a:lnTo>
                  <a:lnTo>
                    <a:pt x="90" y="50"/>
                  </a:lnTo>
                  <a:lnTo>
                    <a:pt x="136" y="57"/>
                  </a:lnTo>
                  <a:lnTo>
                    <a:pt x="179" y="86"/>
                  </a:lnTo>
                  <a:lnTo>
                    <a:pt x="204" y="65"/>
                  </a:lnTo>
                  <a:lnTo>
                    <a:pt x="219" y="82"/>
                  </a:lnTo>
                  <a:lnTo>
                    <a:pt x="215" y="118"/>
                  </a:lnTo>
                  <a:lnTo>
                    <a:pt x="229" y="118"/>
                  </a:lnTo>
                  <a:lnTo>
                    <a:pt x="265" y="25"/>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32" name=""/>
          <p:cNvGrpSpPr/>
          <p:nvPr/>
        </p:nvGrpSpPr>
        <p:grpSpPr>
          <a:xfrm>
            <a:off x="7958160" y="1932120"/>
            <a:ext cx="182520" cy="353880"/>
            <a:chOff x="7958160" y="1932120"/>
            <a:chExt cx="182520" cy="353880"/>
          </a:xfrm>
        </p:grpSpPr>
        <p:sp>
          <p:nvSpPr>
            <p:cNvPr id="1833" name=""/>
            <p:cNvSpPr/>
            <p:nvPr/>
          </p:nvSpPr>
          <p:spPr>
            <a:xfrm>
              <a:off x="7958160" y="1932120"/>
              <a:ext cx="182520" cy="353880"/>
            </a:xfrm>
            <a:custGeom>
              <a:avLst/>
              <a:gdLst/>
              <a:ahLst/>
              <a:rect l="l" t="t" r="r" b="b"/>
              <a:pathLst>
                <a:path w="229" h="445">
                  <a:moveTo>
                    <a:pt x="0" y="51"/>
                  </a:moveTo>
                  <a:lnTo>
                    <a:pt x="136" y="22"/>
                  </a:lnTo>
                  <a:lnTo>
                    <a:pt x="200" y="0"/>
                  </a:lnTo>
                  <a:lnTo>
                    <a:pt x="211" y="33"/>
                  </a:lnTo>
                  <a:lnTo>
                    <a:pt x="207" y="61"/>
                  </a:lnTo>
                  <a:lnTo>
                    <a:pt x="211" y="83"/>
                  </a:lnTo>
                  <a:lnTo>
                    <a:pt x="229" y="97"/>
                  </a:lnTo>
                  <a:lnTo>
                    <a:pt x="218" y="108"/>
                  </a:lnTo>
                  <a:lnTo>
                    <a:pt x="218" y="140"/>
                  </a:lnTo>
                  <a:lnTo>
                    <a:pt x="197" y="144"/>
                  </a:lnTo>
                  <a:lnTo>
                    <a:pt x="182" y="151"/>
                  </a:lnTo>
                  <a:lnTo>
                    <a:pt x="175" y="173"/>
                  </a:lnTo>
                  <a:lnTo>
                    <a:pt x="190" y="198"/>
                  </a:lnTo>
                  <a:lnTo>
                    <a:pt x="190" y="223"/>
                  </a:lnTo>
                  <a:lnTo>
                    <a:pt x="168" y="241"/>
                  </a:lnTo>
                  <a:lnTo>
                    <a:pt x="161" y="262"/>
                  </a:lnTo>
                  <a:lnTo>
                    <a:pt x="193" y="302"/>
                  </a:lnTo>
                  <a:lnTo>
                    <a:pt x="175" y="363"/>
                  </a:lnTo>
                  <a:lnTo>
                    <a:pt x="204" y="420"/>
                  </a:lnTo>
                  <a:lnTo>
                    <a:pt x="157" y="438"/>
                  </a:lnTo>
                  <a:lnTo>
                    <a:pt x="100" y="445"/>
                  </a:lnTo>
                  <a:lnTo>
                    <a:pt x="82" y="388"/>
                  </a:lnTo>
                  <a:lnTo>
                    <a:pt x="86" y="366"/>
                  </a:lnTo>
                  <a:lnTo>
                    <a:pt x="68" y="298"/>
                  </a:lnTo>
                  <a:lnTo>
                    <a:pt x="28" y="302"/>
                  </a:lnTo>
                  <a:lnTo>
                    <a:pt x="43" y="273"/>
                  </a:lnTo>
                  <a:lnTo>
                    <a:pt x="43" y="230"/>
                  </a:lnTo>
                  <a:lnTo>
                    <a:pt x="17" y="216"/>
                  </a:lnTo>
                  <a:lnTo>
                    <a:pt x="32" y="183"/>
                  </a:lnTo>
                  <a:lnTo>
                    <a:pt x="21" y="147"/>
                  </a:lnTo>
                  <a:lnTo>
                    <a:pt x="0" y="130"/>
                  </a:lnTo>
                  <a:lnTo>
                    <a:pt x="0" y="51"/>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4" name=""/>
            <p:cNvSpPr/>
            <p:nvPr/>
          </p:nvSpPr>
          <p:spPr>
            <a:xfrm>
              <a:off x="7958160" y="1932120"/>
              <a:ext cx="182520" cy="353880"/>
            </a:xfrm>
            <a:custGeom>
              <a:avLst/>
              <a:gdLst/>
              <a:ahLst/>
              <a:rect l="l" t="t" r="r" b="b"/>
              <a:pathLst>
                <a:path w="229" h="445">
                  <a:moveTo>
                    <a:pt x="0" y="51"/>
                  </a:moveTo>
                  <a:lnTo>
                    <a:pt x="136" y="22"/>
                  </a:lnTo>
                  <a:lnTo>
                    <a:pt x="200" y="0"/>
                  </a:lnTo>
                  <a:lnTo>
                    <a:pt x="211" y="33"/>
                  </a:lnTo>
                  <a:lnTo>
                    <a:pt x="207" y="61"/>
                  </a:lnTo>
                  <a:lnTo>
                    <a:pt x="211" y="83"/>
                  </a:lnTo>
                  <a:lnTo>
                    <a:pt x="229" y="97"/>
                  </a:lnTo>
                  <a:lnTo>
                    <a:pt x="218" y="108"/>
                  </a:lnTo>
                  <a:lnTo>
                    <a:pt x="218" y="140"/>
                  </a:lnTo>
                  <a:lnTo>
                    <a:pt x="197" y="144"/>
                  </a:lnTo>
                  <a:lnTo>
                    <a:pt x="182" y="151"/>
                  </a:lnTo>
                  <a:lnTo>
                    <a:pt x="175" y="173"/>
                  </a:lnTo>
                  <a:lnTo>
                    <a:pt x="190" y="198"/>
                  </a:lnTo>
                  <a:lnTo>
                    <a:pt x="190" y="223"/>
                  </a:lnTo>
                  <a:lnTo>
                    <a:pt x="168" y="241"/>
                  </a:lnTo>
                  <a:lnTo>
                    <a:pt x="161" y="262"/>
                  </a:lnTo>
                  <a:lnTo>
                    <a:pt x="193" y="302"/>
                  </a:lnTo>
                  <a:lnTo>
                    <a:pt x="175" y="363"/>
                  </a:lnTo>
                  <a:lnTo>
                    <a:pt x="204" y="420"/>
                  </a:lnTo>
                  <a:lnTo>
                    <a:pt x="157" y="438"/>
                  </a:lnTo>
                  <a:lnTo>
                    <a:pt x="100" y="445"/>
                  </a:lnTo>
                  <a:lnTo>
                    <a:pt x="82" y="388"/>
                  </a:lnTo>
                  <a:lnTo>
                    <a:pt x="86" y="366"/>
                  </a:lnTo>
                  <a:lnTo>
                    <a:pt x="68" y="298"/>
                  </a:lnTo>
                  <a:lnTo>
                    <a:pt x="28" y="302"/>
                  </a:lnTo>
                  <a:lnTo>
                    <a:pt x="43" y="273"/>
                  </a:lnTo>
                  <a:lnTo>
                    <a:pt x="43" y="230"/>
                  </a:lnTo>
                  <a:lnTo>
                    <a:pt x="17" y="216"/>
                  </a:lnTo>
                  <a:lnTo>
                    <a:pt x="32" y="183"/>
                  </a:lnTo>
                  <a:lnTo>
                    <a:pt x="21" y="147"/>
                  </a:lnTo>
                  <a:lnTo>
                    <a:pt x="0" y="130"/>
                  </a:lnTo>
                  <a:lnTo>
                    <a:pt x="0" y="51"/>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835" name=""/>
          <p:cNvSpPr/>
          <p:nvPr/>
        </p:nvSpPr>
        <p:spPr>
          <a:xfrm>
            <a:off x="5979960" y="2583000"/>
            <a:ext cx="687600" cy="1593720"/>
          </a:xfrm>
          <a:custGeom>
            <a:avLst/>
            <a:gdLst/>
            <a:ahLst/>
            <a:rect l="l" t="t" r="r" b="b"/>
            <a:pathLst>
              <a:path w="860" h="2008">
                <a:moveTo>
                  <a:pt x="860" y="0"/>
                </a:moveTo>
                <a:lnTo>
                  <a:pt x="803" y="493"/>
                </a:lnTo>
                <a:lnTo>
                  <a:pt x="746" y="516"/>
                </a:lnTo>
                <a:lnTo>
                  <a:pt x="688" y="722"/>
                </a:lnTo>
                <a:lnTo>
                  <a:pt x="654" y="746"/>
                </a:lnTo>
                <a:lnTo>
                  <a:pt x="470" y="1176"/>
                </a:lnTo>
                <a:lnTo>
                  <a:pt x="269" y="1434"/>
                </a:lnTo>
                <a:lnTo>
                  <a:pt x="34" y="1617"/>
                </a:lnTo>
                <a:lnTo>
                  <a:pt x="63" y="1721"/>
                </a:lnTo>
                <a:lnTo>
                  <a:pt x="0" y="2008"/>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6" name=""/>
          <p:cNvSpPr/>
          <p:nvPr/>
        </p:nvSpPr>
        <p:spPr>
          <a:xfrm>
            <a:off x="3784680" y="3562200"/>
            <a:ext cx="538200" cy="328680"/>
          </a:xfrm>
          <a:prstGeom prst="rect">
            <a:avLst/>
          </a:prstGeom>
          <a:noFill/>
          <a:ln w="9360">
            <a:solidFill>
              <a:srgbClr val="4d4d4d"/>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7" name=""/>
          <p:cNvSpPr/>
          <p:nvPr/>
        </p:nvSpPr>
        <p:spPr>
          <a:xfrm>
            <a:off x="3203640" y="1641600"/>
            <a:ext cx="863640" cy="552240"/>
          </a:xfrm>
          <a:custGeom>
            <a:avLst/>
            <a:gdLst/>
            <a:ahLst/>
            <a:rect l="l" t="t" r="r" b="b"/>
            <a:pathLst>
              <a:path w="1083" h="695">
                <a:moveTo>
                  <a:pt x="36" y="695"/>
                </a:moveTo>
                <a:lnTo>
                  <a:pt x="0" y="616"/>
                </a:lnTo>
                <a:lnTo>
                  <a:pt x="222" y="308"/>
                </a:lnTo>
                <a:lnTo>
                  <a:pt x="287" y="272"/>
                </a:lnTo>
                <a:lnTo>
                  <a:pt x="337" y="251"/>
                </a:lnTo>
                <a:lnTo>
                  <a:pt x="495" y="308"/>
                </a:lnTo>
                <a:lnTo>
                  <a:pt x="839" y="36"/>
                </a:lnTo>
                <a:lnTo>
                  <a:pt x="939" y="0"/>
                </a:lnTo>
                <a:lnTo>
                  <a:pt x="1083" y="71"/>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8" name=""/>
          <p:cNvSpPr/>
          <p:nvPr/>
        </p:nvSpPr>
        <p:spPr>
          <a:xfrm>
            <a:off x="4300560" y="1300320"/>
            <a:ext cx="3308400" cy="860400"/>
          </a:xfrm>
          <a:custGeom>
            <a:avLst/>
            <a:gdLst/>
            <a:ahLst/>
            <a:rect l="l" t="t" r="r" b="b"/>
            <a:pathLst>
              <a:path w="4145" h="1083">
                <a:moveTo>
                  <a:pt x="0" y="0"/>
                </a:moveTo>
                <a:lnTo>
                  <a:pt x="322" y="180"/>
                </a:lnTo>
                <a:lnTo>
                  <a:pt x="1283" y="302"/>
                </a:lnTo>
                <a:lnTo>
                  <a:pt x="1900" y="423"/>
                </a:lnTo>
                <a:lnTo>
                  <a:pt x="2660" y="431"/>
                </a:lnTo>
                <a:lnTo>
                  <a:pt x="2825" y="495"/>
                </a:lnTo>
                <a:lnTo>
                  <a:pt x="2933" y="395"/>
                </a:lnTo>
                <a:lnTo>
                  <a:pt x="3047" y="359"/>
                </a:lnTo>
                <a:lnTo>
                  <a:pt x="3908" y="330"/>
                </a:lnTo>
                <a:lnTo>
                  <a:pt x="3958" y="345"/>
                </a:lnTo>
                <a:lnTo>
                  <a:pt x="4015" y="409"/>
                </a:lnTo>
                <a:lnTo>
                  <a:pt x="4066" y="553"/>
                </a:lnTo>
                <a:lnTo>
                  <a:pt x="4101" y="969"/>
                </a:lnTo>
                <a:lnTo>
                  <a:pt x="4145" y="1083"/>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9" name=""/>
          <p:cNvSpPr/>
          <p:nvPr/>
        </p:nvSpPr>
        <p:spPr>
          <a:xfrm>
            <a:off x="3662280" y="1654200"/>
            <a:ext cx="990720" cy="1598760"/>
          </a:xfrm>
          <a:custGeom>
            <a:avLst/>
            <a:gdLst/>
            <a:ahLst/>
            <a:rect l="l" t="t" r="r" b="b"/>
            <a:pathLst>
              <a:path w="1240" h="2015">
                <a:moveTo>
                  <a:pt x="71" y="0"/>
                </a:moveTo>
                <a:lnTo>
                  <a:pt x="0" y="108"/>
                </a:lnTo>
                <a:lnTo>
                  <a:pt x="50" y="287"/>
                </a:lnTo>
                <a:lnTo>
                  <a:pt x="272" y="574"/>
                </a:lnTo>
                <a:lnTo>
                  <a:pt x="294" y="681"/>
                </a:lnTo>
                <a:lnTo>
                  <a:pt x="537" y="1011"/>
                </a:lnTo>
                <a:lnTo>
                  <a:pt x="717" y="1004"/>
                </a:lnTo>
                <a:lnTo>
                  <a:pt x="760" y="961"/>
                </a:lnTo>
                <a:lnTo>
                  <a:pt x="796" y="947"/>
                </a:lnTo>
                <a:lnTo>
                  <a:pt x="853" y="990"/>
                </a:lnTo>
                <a:lnTo>
                  <a:pt x="925" y="997"/>
                </a:lnTo>
                <a:lnTo>
                  <a:pt x="953" y="1126"/>
                </a:lnTo>
                <a:lnTo>
                  <a:pt x="1147" y="1320"/>
                </a:lnTo>
                <a:lnTo>
                  <a:pt x="1118" y="1477"/>
                </a:lnTo>
                <a:lnTo>
                  <a:pt x="1204" y="1542"/>
                </a:lnTo>
                <a:lnTo>
                  <a:pt x="1176" y="1664"/>
                </a:lnTo>
                <a:lnTo>
                  <a:pt x="1118" y="1736"/>
                </a:lnTo>
                <a:lnTo>
                  <a:pt x="1025" y="1786"/>
                </a:lnTo>
                <a:lnTo>
                  <a:pt x="1118" y="1922"/>
                </a:lnTo>
                <a:lnTo>
                  <a:pt x="1240" y="2015"/>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0" name=""/>
          <p:cNvSpPr/>
          <p:nvPr/>
        </p:nvSpPr>
        <p:spPr>
          <a:xfrm>
            <a:off x="3257640" y="2905200"/>
            <a:ext cx="877680" cy="793800"/>
          </a:xfrm>
          <a:custGeom>
            <a:avLst/>
            <a:gdLst/>
            <a:ahLst/>
            <a:rect l="l" t="t" r="r" b="b"/>
            <a:pathLst>
              <a:path w="1097" h="999">
                <a:moveTo>
                  <a:pt x="172" y="0"/>
                </a:moveTo>
                <a:lnTo>
                  <a:pt x="138" y="149"/>
                </a:lnTo>
                <a:lnTo>
                  <a:pt x="93" y="211"/>
                </a:lnTo>
                <a:lnTo>
                  <a:pt x="109" y="315"/>
                </a:lnTo>
                <a:lnTo>
                  <a:pt x="0" y="373"/>
                </a:lnTo>
                <a:lnTo>
                  <a:pt x="36" y="563"/>
                </a:lnTo>
                <a:lnTo>
                  <a:pt x="161" y="608"/>
                </a:lnTo>
                <a:lnTo>
                  <a:pt x="448" y="843"/>
                </a:lnTo>
                <a:lnTo>
                  <a:pt x="740" y="900"/>
                </a:lnTo>
                <a:lnTo>
                  <a:pt x="1097" y="999"/>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1" name=""/>
          <p:cNvSpPr/>
          <p:nvPr/>
        </p:nvSpPr>
        <p:spPr>
          <a:xfrm>
            <a:off x="4054320" y="3398760"/>
            <a:ext cx="1390680" cy="851040"/>
          </a:xfrm>
          <a:custGeom>
            <a:avLst/>
            <a:gdLst/>
            <a:ahLst/>
            <a:rect l="l" t="t" r="r" b="b"/>
            <a:pathLst>
              <a:path w="1740" h="1072">
                <a:moveTo>
                  <a:pt x="0" y="0"/>
                </a:moveTo>
                <a:lnTo>
                  <a:pt x="138" y="533"/>
                </a:lnTo>
                <a:lnTo>
                  <a:pt x="419" y="665"/>
                </a:lnTo>
                <a:lnTo>
                  <a:pt x="740" y="603"/>
                </a:lnTo>
                <a:lnTo>
                  <a:pt x="1740" y="1072"/>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2" name=""/>
          <p:cNvSpPr/>
          <p:nvPr/>
        </p:nvSpPr>
        <p:spPr>
          <a:xfrm>
            <a:off x="5881680" y="2568600"/>
            <a:ext cx="2168640" cy="1844640"/>
          </a:xfrm>
          <a:custGeom>
            <a:avLst/>
            <a:gdLst/>
            <a:ahLst/>
            <a:rect l="l" t="t" r="r" b="b"/>
            <a:pathLst>
              <a:path w="2719" h="2324">
                <a:moveTo>
                  <a:pt x="2719" y="0"/>
                </a:moveTo>
                <a:lnTo>
                  <a:pt x="2644" y="70"/>
                </a:lnTo>
                <a:lnTo>
                  <a:pt x="2524" y="127"/>
                </a:lnTo>
                <a:lnTo>
                  <a:pt x="2433" y="321"/>
                </a:lnTo>
                <a:lnTo>
                  <a:pt x="2409" y="402"/>
                </a:lnTo>
                <a:lnTo>
                  <a:pt x="2370" y="516"/>
                </a:lnTo>
                <a:lnTo>
                  <a:pt x="2305" y="678"/>
                </a:lnTo>
                <a:lnTo>
                  <a:pt x="2289" y="678"/>
                </a:lnTo>
                <a:lnTo>
                  <a:pt x="2226" y="861"/>
                </a:lnTo>
                <a:lnTo>
                  <a:pt x="2099" y="999"/>
                </a:lnTo>
                <a:lnTo>
                  <a:pt x="2047" y="1017"/>
                </a:lnTo>
                <a:lnTo>
                  <a:pt x="1755" y="1400"/>
                </a:lnTo>
                <a:lnTo>
                  <a:pt x="1692" y="1429"/>
                </a:lnTo>
                <a:lnTo>
                  <a:pt x="1301" y="1658"/>
                </a:lnTo>
                <a:lnTo>
                  <a:pt x="1079" y="1768"/>
                </a:lnTo>
                <a:lnTo>
                  <a:pt x="769" y="1992"/>
                </a:lnTo>
                <a:lnTo>
                  <a:pt x="717" y="1992"/>
                </a:lnTo>
                <a:lnTo>
                  <a:pt x="167" y="2123"/>
                </a:lnTo>
                <a:lnTo>
                  <a:pt x="0" y="2324"/>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3" name=""/>
          <p:cNvSpPr/>
          <p:nvPr/>
        </p:nvSpPr>
        <p:spPr>
          <a:xfrm>
            <a:off x="7342200" y="2863800"/>
            <a:ext cx="442800" cy="255600"/>
          </a:xfrm>
          <a:custGeom>
            <a:avLst/>
            <a:gdLst/>
            <a:ahLst/>
            <a:rect l="l" t="t" r="r" b="b"/>
            <a:pathLst>
              <a:path w="558" h="321">
                <a:moveTo>
                  <a:pt x="558" y="0"/>
                </a:moveTo>
                <a:lnTo>
                  <a:pt x="443" y="281"/>
                </a:lnTo>
                <a:lnTo>
                  <a:pt x="264" y="276"/>
                </a:lnTo>
                <a:lnTo>
                  <a:pt x="167" y="315"/>
                </a:lnTo>
                <a:lnTo>
                  <a:pt x="0" y="321"/>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4" name=""/>
          <p:cNvSpPr/>
          <p:nvPr/>
        </p:nvSpPr>
        <p:spPr>
          <a:xfrm>
            <a:off x="6480000" y="3606840"/>
            <a:ext cx="1103400" cy="377640"/>
          </a:xfrm>
          <a:custGeom>
            <a:avLst/>
            <a:gdLst/>
            <a:ahLst/>
            <a:rect l="l" t="t" r="r" b="b"/>
            <a:pathLst>
              <a:path w="1382" h="475">
                <a:moveTo>
                  <a:pt x="1382" y="0"/>
                </a:moveTo>
                <a:lnTo>
                  <a:pt x="1153" y="154"/>
                </a:lnTo>
                <a:lnTo>
                  <a:pt x="975" y="195"/>
                </a:lnTo>
                <a:lnTo>
                  <a:pt x="522" y="281"/>
                </a:lnTo>
                <a:lnTo>
                  <a:pt x="230" y="470"/>
                </a:lnTo>
                <a:lnTo>
                  <a:pt x="0" y="475"/>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5" name=""/>
          <p:cNvSpPr/>
          <p:nvPr/>
        </p:nvSpPr>
        <p:spPr>
          <a:xfrm>
            <a:off x="6394320" y="3011400"/>
            <a:ext cx="273240" cy="523800"/>
          </a:xfrm>
          <a:custGeom>
            <a:avLst/>
            <a:gdLst/>
            <a:ahLst/>
            <a:rect l="l" t="t" r="r" b="b"/>
            <a:pathLst>
              <a:path w="344" h="659">
                <a:moveTo>
                  <a:pt x="344" y="50"/>
                </a:moveTo>
                <a:lnTo>
                  <a:pt x="281" y="62"/>
                </a:lnTo>
                <a:lnTo>
                  <a:pt x="200" y="0"/>
                </a:lnTo>
                <a:lnTo>
                  <a:pt x="184" y="159"/>
                </a:lnTo>
                <a:lnTo>
                  <a:pt x="0" y="659"/>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6" name=""/>
          <p:cNvSpPr/>
          <p:nvPr/>
        </p:nvSpPr>
        <p:spPr>
          <a:xfrm>
            <a:off x="7558200" y="1820880"/>
            <a:ext cx="608040" cy="101520"/>
          </a:xfrm>
          <a:custGeom>
            <a:avLst/>
            <a:gdLst/>
            <a:ahLst/>
            <a:rect l="l" t="t" r="r" b="b"/>
            <a:pathLst>
              <a:path w="764" h="127">
                <a:moveTo>
                  <a:pt x="0" y="46"/>
                </a:moveTo>
                <a:lnTo>
                  <a:pt x="138" y="28"/>
                </a:lnTo>
                <a:lnTo>
                  <a:pt x="321" y="86"/>
                </a:lnTo>
                <a:lnTo>
                  <a:pt x="477" y="127"/>
                </a:lnTo>
                <a:lnTo>
                  <a:pt x="568" y="104"/>
                </a:lnTo>
                <a:lnTo>
                  <a:pt x="620" y="93"/>
                </a:lnTo>
                <a:lnTo>
                  <a:pt x="712" y="0"/>
                </a:lnTo>
                <a:lnTo>
                  <a:pt x="746" y="0"/>
                </a:lnTo>
                <a:lnTo>
                  <a:pt x="764" y="127"/>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7" name=""/>
          <p:cNvSpPr/>
          <p:nvPr/>
        </p:nvSpPr>
        <p:spPr>
          <a:xfrm>
            <a:off x="7072200" y="3479760"/>
            <a:ext cx="82800" cy="177840"/>
          </a:xfrm>
          <a:custGeom>
            <a:avLst/>
            <a:gdLst/>
            <a:ahLst/>
            <a:rect l="l" t="t" r="r" b="b"/>
            <a:pathLst>
              <a:path w="106" h="225">
                <a:moveTo>
                  <a:pt x="0" y="0"/>
                </a:moveTo>
                <a:lnTo>
                  <a:pt x="106" y="104"/>
                </a:lnTo>
                <a:lnTo>
                  <a:pt x="70" y="225"/>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848" name=""/>
          <p:cNvGrpSpPr/>
          <p:nvPr/>
        </p:nvGrpSpPr>
        <p:grpSpPr>
          <a:xfrm>
            <a:off x="3225960" y="1417680"/>
            <a:ext cx="728280" cy="534960"/>
            <a:chOff x="3225960" y="1417680"/>
            <a:chExt cx="728280" cy="534960"/>
          </a:xfrm>
        </p:grpSpPr>
        <p:sp>
          <p:nvSpPr>
            <p:cNvPr id="1849" name=""/>
            <p:cNvSpPr/>
            <p:nvPr/>
          </p:nvSpPr>
          <p:spPr>
            <a:xfrm>
              <a:off x="3225960" y="1417680"/>
              <a:ext cx="728280" cy="534960"/>
            </a:xfrm>
            <a:custGeom>
              <a:avLst/>
              <a:gdLst/>
              <a:ahLst/>
              <a:rect l="l" t="t" r="r" b="b"/>
              <a:pathLst>
                <a:path w="914" h="675">
                  <a:moveTo>
                    <a:pt x="810" y="675"/>
                  </a:moveTo>
                  <a:lnTo>
                    <a:pt x="692" y="642"/>
                  </a:lnTo>
                  <a:lnTo>
                    <a:pt x="613" y="624"/>
                  </a:lnTo>
                  <a:lnTo>
                    <a:pt x="552" y="632"/>
                  </a:lnTo>
                  <a:lnTo>
                    <a:pt x="520" y="617"/>
                  </a:lnTo>
                  <a:lnTo>
                    <a:pt x="480" y="617"/>
                  </a:lnTo>
                  <a:lnTo>
                    <a:pt x="423" y="628"/>
                  </a:lnTo>
                  <a:lnTo>
                    <a:pt x="366" y="610"/>
                  </a:lnTo>
                  <a:lnTo>
                    <a:pt x="298" y="610"/>
                  </a:lnTo>
                  <a:lnTo>
                    <a:pt x="247" y="596"/>
                  </a:lnTo>
                  <a:lnTo>
                    <a:pt x="161" y="585"/>
                  </a:lnTo>
                  <a:lnTo>
                    <a:pt x="122" y="538"/>
                  </a:lnTo>
                  <a:lnTo>
                    <a:pt x="125" y="481"/>
                  </a:lnTo>
                  <a:lnTo>
                    <a:pt x="100" y="463"/>
                  </a:lnTo>
                  <a:lnTo>
                    <a:pt x="72" y="456"/>
                  </a:lnTo>
                  <a:lnTo>
                    <a:pt x="54" y="427"/>
                  </a:lnTo>
                  <a:lnTo>
                    <a:pt x="11" y="420"/>
                  </a:lnTo>
                  <a:lnTo>
                    <a:pt x="0" y="398"/>
                  </a:lnTo>
                  <a:lnTo>
                    <a:pt x="4" y="370"/>
                  </a:lnTo>
                  <a:lnTo>
                    <a:pt x="25" y="363"/>
                  </a:lnTo>
                  <a:lnTo>
                    <a:pt x="36" y="345"/>
                  </a:lnTo>
                  <a:lnTo>
                    <a:pt x="18" y="294"/>
                  </a:lnTo>
                  <a:lnTo>
                    <a:pt x="22" y="201"/>
                  </a:lnTo>
                  <a:lnTo>
                    <a:pt x="29" y="162"/>
                  </a:lnTo>
                  <a:lnTo>
                    <a:pt x="4" y="104"/>
                  </a:lnTo>
                  <a:lnTo>
                    <a:pt x="4" y="65"/>
                  </a:lnTo>
                  <a:lnTo>
                    <a:pt x="25" y="47"/>
                  </a:lnTo>
                  <a:lnTo>
                    <a:pt x="50" y="54"/>
                  </a:lnTo>
                  <a:lnTo>
                    <a:pt x="82" y="83"/>
                  </a:lnTo>
                  <a:lnTo>
                    <a:pt x="129" y="104"/>
                  </a:lnTo>
                  <a:lnTo>
                    <a:pt x="183" y="112"/>
                  </a:lnTo>
                  <a:lnTo>
                    <a:pt x="208" y="115"/>
                  </a:lnTo>
                  <a:lnTo>
                    <a:pt x="240" y="165"/>
                  </a:lnTo>
                  <a:lnTo>
                    <a:pt x="226" y="183"/>
                  </a:lnTo>
                  <a:lnTo>
                    <a:pt x="222" y="194"/>
                  </a:lnTo>
                  <a:lnTo>
                    <a:pt x="233" y="216"/>
                  </a:lnTo>
                  <a:lnTo>
                    <a:pt x="240" y="223"/>
                  </a:lnTo>
                  <a:lnTo>
                    <a:pt x="204" y="294"/>
                  </a:lnTo>
                  <a:lnTo>
                    <a:pt x="219" y="294"/>
                  </a:lnTo>
                  <a:lnTo>
                    <a:pt x="269" y="294"/>
                  </a:lnTo>
                  <a:lnTo>
                    <a:pt x="262" y="212"/>
                  </a:lnTo>
                  <a:lnTo>
                    <a:pt x="298" y="205"/>
                  </a:lnTo>
                  <a:lnTo>
                    <a:pt x="301" y="180"/>
                  </a:lnTo>
                  <a:lnTo>
                    <a:pt x="287" y="169"/>
                  </a:lnTo>
                  <a:lnTo>
                    <a:pt x="247" y="162"/>
                  </a:lnTo>
                  <a:lnTo>
                    <a:pt x="247" y="144"/>
                  </a:lnTo>
                  <a:lnTo>
                    <a:pt x="294" y="76"/>
                  </a:lnTo>
                  <a:lnTo>
                    <a:pt x="262" y="22"/>
                  </a:lnTo>
                  <a:lnTo>
                    <a:pt x="280" y="0"/>
                  </a:lnTo>
                  <a:lnTo>
                    <a:pt x="914" y="158"/>
                  </a:lnTo>
                  <a:lnTo>
                    <a:pt x="810" y="675"/>
                  </a:lnTo>
                  <a:close/>
                </a:path>
              </a:pathLst>
            </a:custGeom>
            <a:solidFill>
              <a:srgbClr val="00f008">
                <a:alpha val="50000"/>
              </a:srgbClr>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0" name=""/>
            <p:cNvSpPr/>
            <p:nvPr/>
          </p:nvSpPr>
          <p:spPr>
            <a:xfrm>
              <a:off x="3225960" y="1417680"/>
              <a:ext cx="728280" cy="534960"/>
            </a:xfrm>
            <a:custGeom>
              <a:avLst/>
              <a:gdLst/>
              <a:ahLst/>
              <a:rect l="l" t="t" r="r" b="b"/>
              <a:pathLst>
                <a:path w="914" h="675">
                  <a:moveTo>
                    <a:pt x="810" y="675"/>
                  </a:moveTo>
                  <a:lnTo>
                    <a:pt x="692" y="642"/>
                  </a:lnTo>
                  <a:lnTo>
                    <a:pt x="613" y="624"/>
                  </a:lnTo>
                  <a:lnTo>
                    <a:pt x="552" y="632"/>
                  </a:lnTo>
                  <a:lnTo>
                    <a:pt x="520" y="617"/>
                  </a:lnTo>
                  <a:lnTo>
                    <a:pt x="480" y="617"/>
                  </a:lnTo>
                  <a:lnTo>
                    <a:pt x="423" y="628"/>
                  </a:lnTo>
                  <a:lnTo>
                    <a:pt x="366" y="610"/>
                  </a:lnTo>
                  <a:lnTo>
                    <a:pt x="298" y="610"/>
                  </a:lnTo>
                  <a:lnTo>
                    <a:pt x="247" y="596"/>
                  </a:lnTo>
                  <a:lnTo>
                    <a:pt x="161" y="585"/>
                  </a:lnTo>
                  <a:lnTo>
                    <a:pt x="122" y="538"/>
                  </a:lnTo>
                  <a:lnTo>
                    <a:pt x="125" y="481"/>
                  </a:lnTo>
                  <a:lnTo>
                    <a:pt x="100" y="463"/>
                  </a:lnTo>
                  <a:lnTo>
                    <a:pt x="72" y="456"/>
                  </a:lnTo>
                  <a:lnTo>
                    <a:pt x="54" y="427"/>
                  </a:lnTo>
                  <a:lnTo>
                    <a:pt x="11" y="420"/>
                  </a:lnTo>
                  <a:lnTo>
                    <a:pt x="0" y="398"/>
                  </a:lnTo>
                  <a:lnTo>
                    <a:pt x="4" y="370"/>
                  </a:lnTo>
                  <a:lnTo>
                    <a:pt x="25" y="363"/>
                  </a:lnTo>
                  <a:lnTo>
                    <a:pt x="36" y="345"/>
                  </a:lnTo>
                  <a:lnTo>
                    <a:pt x="18" y="294"/>
                  </a:lnTo>
                  <a:lnTo>
                    <a:pt x="22" y="201"/>
                  </a:lnTo>
                  <a:lnTo>
                    <a:pt x="29" y="162"/>
                  </a:lnTo>
                  <a:lnTo>
                    <a:pt x="4" y="104"/>
                  </a:lnTo>
                  <a:lnTo>
                    <a:pt x="4" y="65"/>
                  </a:lnTo>
                  <a:lnTo>
                    <a:pt x="25" y="47"/>
                  </a:lnTo>
                  <a:lnTo>
                    <a:pt x="50" y="54"/>
                  </a:lnTo>
                  <a:lnTo>
                    <a:pt x="82" y="83"/>
                  </a:lnTo>
                  <a:lnTo>
                    <a:pt x="129" y="104"/>
                  </a:lnTo>
                  <a:lnTo>
                    <a:pt x="183" y="112"/>
                  </a:lnTo>
                  <a:lnTo>
                    <a:pt x="208" y="115"/>
                  </a:lnTo>
                  <a:lnTo>
                    <a:pt x="240" y="165"/>
                  </a:lnTo>
                  <a:lnTo>
                    <a:pt x="226" y="183"/>
                  </a:lnTo>
                  <a:lnTo>
                    <a:pt x="222" y="194"/>
                  </a:lnTo>
                  <a:lnTo>
                    <a:pt x="233" y="216"/>
                  </a:lnTo>
                  <a:lnTo>
                    <a:pt x="240" y="223"/>
                  </a:lnTo>
                  <a:lnTo>
                    <a:pt x="204" y="294"/>
                  </a:lnTo>
                  <a:lnTo>
                    <a:pt x="219" y="294"/>
                  </a:lnTo>
                  <a:lnTo>
                    <a:pt x="269" y="294"/>
                  </a:lnTo>
                  <a:lnTo>
                    <a:pt x="262" y="212"/>
                  </a:lnTo>
                  <a:lnTo>
                    <a:pt x="298" y="205"/>
                  </a:lnTo>
                  <a:lnTo>
                    <a:pt x="301" y="180"/>
                  </a:lnTo>
                  <a:lnTo>
                    <a:pt x="287" y="169"/>
                  </a:lnTo>
                  <a:lnTo>
                    <a:pt x="247" y="162"/>
                  </a:lnTo>
                  <a:lnTo>
                    <a:pt x="247" y="144"/>
                  </a:lnTo>
                  <a:lnTo>
                    <a:pt x="294" y="76"/>
                  </a:lnTo>
                  <a:lnTo>
                    <a:pt x="262" y="22"/>
                  </a:lnTo>
                  <a:lnTo>
                    <a:pt x="280" y="0"/>
                  </a:lnTo>
                  <a:lnTo>
                    <a:pt x="914" y="158"/>
                  </a:lnTo>
                  <a:lnTo>
                    <a:pt x="810" y="675"/>
                  </a:lnTo>
                </a:path>
              </a:pathLst>
            </a:custGeom>
            <a:noFill/>
            <a:ln w="1116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51" name=""/>
          <p:cNvGrpSpPr/>
          <p:nvPr/>
        </p:nvGrpSpPr>
        <p:grpSpPr>
          <a:xfrm>
            <a:off x="3225960" y="1417680"/>
            <a:ext cx="728280" cy="534960"/>
            <a:chOff x="3225960" y="1417680"/>
            <a:chExt cx="728280" cy="534960"/>
          </a:xfrm>
        </p:grpSpPr>
        <p:sp>
          <p:nvSpPr>
            <p:cNvPr id="1852" name=""/>
            <p:cNvSpPr/>
            <p:nvPr/>
          </p:nvSpPr>
          <p:spPr>
            <a:xfrm>
              <a:off x="3225960" y="1417680"/>
              <a:ext cx="728280" cy="534960"/>
            </a:xfrm>
            <a:custGeom>
              <a:avLst/>
              <a:gdLst/>
              <a:ahLst/>
              <a:rect l="l" t="t" r="r" b="b"/>
              <a:pathLst>
                <a:path w="914" h="675">
                  <a:moveTo>
                    <a:pt x="810" y="675"/>
                  </a:moveTo>
                  <a:lnTo>
                    <a:pt x="692" y="642"/>
                  </a:lnTo>
                  <a:lnTo>
                    <a:pt x="613" y="624"/>
                  </a:lnTo>
                  <a:lnTo>
                    <a:pt x="552" y="632"/>
                  </a:lnTo>
                  <a:lnTo>
                    <a:pt x="520" y="617"/>
                  </a:lnTo>
                  <a:lnTo>
                    <a:pt x="480" y="617"/>
                  </a:lnTo>
                  <a:lnTo>
                    <a:pt x="423" y="628"/>
                  </a:lnTo>
                  <a:lnTo>
                    <a:pt x="366" y="610"/>
                  </a:lnTo>
                  <a:lnTo>
                    <a:pt x="298" y="610"/>
                  </a:lnTo>
                  <a:lnTo>
                    <a:pt x="247" y="596"/>
                  </a:lnTo>
                  <a:lnTo>
                    <a:pt x="161" y="585"/>
                  </a:lnTo>
                  <a:lnTo>
                    <a:pt x="122" y="538"/>
                  </a:lnTo>
                  <a:lnTo>
                    <a:pt x="125" y="481"/>
                  </a:lnTo>
                  <a:lnTo>
                    <a:pt x="100" y="463"/>
                  </a:lnTo>
                  <a:lnTo>
                    <a:pt x="72" y="456"/>
                  </a:lnTo>
                  <a:lnTo>
                    <a:pt x="54" y="427"/>
                  </a:lnTo>
                  <a:lnTo>
                    <a:pt x="11" y="420"/>
                  </a:lnTo>
                  <a:lnTo>
                    <a:pt x="0" y="398"/>
                  </a:lnTo>
                  <a:lnTo>
                    <a:pt x="4" y="370"/>
                  </a:lnTo>
                  <a:lnTo>
                    <a:pt x="25" y="363"/>
                  </a:lnTo>
                  <a:lnTo>
                    <a:pt x="36" y="345"/>
                  </a:lnTo>
                  <a:lnTo>
                    <a:pt x="18" y="294"/>
                  </a:lnTo>
                  <a:lnTo>
                    <a:pt x="22" y="201"/>
                  </a:lnTo>
                  <a:lnTo>
                    <a:pt x="29" y="162"/>
                  </a:lnTo>
                  <a:lnTo>
                    <a:pt x="4" y="104"/>
                  </a:lnTo>
                  <a:lnTo>
                    <a:pt x="4" y="65"/>
                  </a:lnTo>
                  <a:lnTo>
                    <a:pt x="25" y="47"/>
                  </a:lnTo>
                  <a:lnTo>
                    <a:pt x="50" y="54"/>
                  </a:lnTo>
                  <a:lnTo>
                    <a:pt x="82" y="83"/>
                  </a:lnTo>
                  <a:lnTo>
                    <a:pt x="129" y="104"/>
                  </a:lnTo>
                  <a:lnTo>
                    <a:pt x="183" y="112"/>
                  </a:lnTo>
                  <a:lnTo>
                    <a:pt x="208" y="115"/>
                  </a:lnTo>
                  <a:lnTo>
                    <a:pt x="240" y="165"/>
                  </a:lnTo>
                  <a:lnTo>
                    <a:pt x="226" y="183"/>
                  </a:lnTo>
                  <a:lnTo>
                    <a:pt x="222" y="194"/>
                  </a:lnTo>
                  <a:lnTo>
                    <a:pt x="233" y="216"/>
                  </a:lnTo>
                  <a:lnTo>
                    <a:pt x="240" y="223"/>
                  </a:lnTo>
                  <a:lnTo>
                    <a:pt x="204" y="294"/>
                  </a:lnTo>
                  <a:lnTo>
                    <a:pt x="219" y="294"/>
                  </a:lnTo>
                  <a:lnTo>
                    <a:pt x="269" y="294"/>
                  </a:lnTo>
                  <a:lnTo>
                    <a:pt x="262" y="212"/>
                  </a:lnTo>
                  <a:lnTo>
                    <a:pt x="298" y="205"/>
                  </a:lnTo>
                  <a:lnTo>
                    <a:pt x="301" y="180"/>
                  </a:lnTo>
                  <a:lnTo>
                    <a:pt x="287" y="169"/>
                  </a:lnTo>
                  <a:lnTo>
                    <a:pt x="247" y="162"/>
                  </a:lnTo>
                  <a:lnTo>
                    <a:pt x="247" y="144"/>
                  </a:lnTo>
                  <a:lnTo>
                    <a:pt x="294" y="76"/>
                  </a:lnTo>
                  <a:lnTo>
                    <a:pt x="262" y="22"/>
                  </a:lnTo>
                  <a:lnTo>
                    <a:pt x="280" y="0"/>
                  </a:lnTo>
                  <a:lnTo>
                    <a:pt x="914" y="158"/>
                  </a:lnTo>
                  <a:lnTo>
                    <a:pt x="810" y="675"/>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3" name=""/>
            <p:cNvSpPr/>
            <p:nvPr/>
          </p:nvSpPr>
          <p:spPr>
            <a:xfrm>
              <a:off x="3225960" y="1417680"/>
              <a:ext cx="728280" cy="534960"/>
            </a:xfrm>
            <a:custGeom>
              <a:avLst/>
              <a:gdLst/>
              <a:ahLst/>
              <a:rect l="l" t="t" r="r" b="b"/>
              <a:pathLst>
                <a:path w="914" h="675">
                  <a:moveTo>
                    <a:pt x="810" y="675"/>
                  </a:moveTo>
                  <a:lnTo>
                    <a:pt x="692" y="642"/>
                  </a:lnTo>
                  <a:lnTo>
                    <a:pt x="613" y="624"/>
                  </a:lnTo>
                  <a:lnTo>
                    <a:pt x="552" y="632"/>
                  </a:lnTo>
                  <a:lnTo>
                    <a:pt x="520" y="617"/>
                  </a:lnTo>
                  <a:lnTo>
                    <a:pt x="480" y="617"/>
                  </a:lnTo>
                  <a:lnTo>
                    <a:pt x="423" y="628"/>
                  </a:lnTo>
                  <a:lnTo>
                    <a:pt x="366" y="610"/>
                  </a:lnTo>
                  <a:lnTo>
                    <a:pt x="298" y="610"/>
                  </a:lnTo>
                  <a:lnTo>
                    <a:pt x="247" y="596"/>
                  </a:lnTo>
                  <a:lnTo>
                    <a:pt x="161" y="585"/>
                  </a:lnTo>
                  <a:lnTo>
                    <a:pt x="122" y="538"/>
                  </a:lnTo>
                  <a:lnTo>
                    <a:pt x="125" y="481"/>
                  </a:lnTo>
                  <a:lnTo>
                    <a:pt x="100" y="463"/>
                  </a:lnTo>
                  <a:lnTo>
                    <a:pt x="72" y="456"/>
                  </a:lnTo>
                  <a:lnTo>
                    <a:pt x="54" y="427"/>
                  </a:lnTo>
                  <a:lnTo>
                    <a:pt x="11" y="420"/>
                  </a:lnTo>
                  <a:lnTo>
                    <a:pt x="0" y="398"/>
                  </a:lnTo>
                  <a:lnTo>
                    <a:pt x="4" y="370"/>
                  </a:lnTo>
                  <a:lnTo>
                    <a:pt x="25" y="363"/>
                  </a:lnTo>
                  <a:lnTo>
                    <a:pt x="36" y="345"/>
                  </a:lnTo>
                  <a:lnTo>
                    <a:pt x="18" y="294"/>
                  </a:lnTo>
                  <a:lnTo>
                    <a:pt x="22" y="201"/>
                  </a:lnTo>
                  <a:lnTo>
                    <a:pt x="29" y="162"/>
                  </a:lnTo>
                  <a:lnTo>
                    <a:pt x="4" y="104"/>
                  </a:lnTo>
                  <a:lnTo>
                    <a:pt x="4" y="65"/>
                  </a:lnTo>
                  <a:lnTo>
                    <a:pt x="25" y="47"/>
                  </a:lnTo>
                  <a:lnTo>
                    <a:pt x="50" y="54"/>
                  </a:lnTo>
                  <a:lnTo>
                    <a:pt x="82" y="83"/>
                  </a:lnTo>
                  <a:lnTo>
                    <a:pt x="129" y="104"/>
                  </a:lnTo>
                  <a:lnTo>
                    <a:pt x="183" y="112"/>
                  </a:lnTo>
                  <a:lnTo>
                    <a:pt x="208" y="115"/>
                  </a:lnTo>
                  <a:lnTo>
                    <a:pt x="240" y="165"/>
                  </a:lnTo>
                  <a:lnTo>
                    <a:pt x="226" y="183"/>
                  </a:lnTo>
                  <a:lnTo>
                    <a:pt x="222" y="194"/>
                  </a:lnTo>
                  <a:lnTo>
                    <a:pt x="233" y="216"/>
                  </a:lnTo>
                  <a:lnTo>
                    <a:pt x="240" y="223"/>
                  </a:lnTo>
                  <a:lnTo>
                    <a:pt x="204" y="294"/>
                  </a:lnTo>
                  <a:lnTo>
                    <a:pt x="219" y="294"/>
                  </a:lnTo>
                  <a:lnTo>
                    <a:pt x="269" y="294"/>
                  </a:lnTo>
                  <a:lnTo>
                    <a:pt x="262" y="212"/>
                  </a:lnTo>
                  <a:lnTo>
                    <a:pt x="298" y="205"/>
                  </a:lnTo>
                  <a:lnTo>
                    <a:pt x="301" y="180"/>
                  </a:lnTo>
                  <a:lnTo>
                    <a:pt x="287" y="169"/>
                  </a:lnTo>
                  <a:lnTo>
                    <a:pt x="247" y="162"/>
                  </a:lnTo>
                  <a:lnTo>
                    <a:pt x="247" y="144"/>
                  </a:lnTo>
                  <a:lnTo>
                    <a:pt x="294" y="76"/>
                  </a:lnTo>
                  <a:lnTo>
                    <a:pt x="262" y="22"/>
                  </a:lnTo>
                  <a:lnTo>
                    <a:pt x="280" y="0"/>
                  </a:lnTo>
                  <a:lnTo>
                    <a:pt x="914" y="158"/>
                  </a:lnTo>
                  <a:lnTo>
                    <a:pt x="810" y="675"/>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54" name=""/>
          <p:cNvGrpSpPr/>
          <p:nvPr/>
        </p:nvGrpSpPr>
        <p:grpSpPr>
          <a:xfrm>
            <a:off x="5003640" y="2108160"/>
            <a:ext cx="799920" cy="484200"/>
            <a:chOff x="5003640" y="2108160"/>
            <a:chExt cx="799920" cy="484200"/>
          </a:xfrm>
        </p:grpSpPr>
        <p:sp>
          <p:nvSpPr>
            <p:cNvPr id="1855" name=""/>
            <p:cNvSpPr/>
            <p:nvPr/>
          </p:nvSpPr>
          <p:spPr>
            <a:xfrm>
              <a:off x="5003640" y="2108160"/>
              <a:ext cx="799920" cy="484200"/>
            </a:xfrm>
            <a:custGeom>
              <a:avLst/>
              <a:gdLst/>
              <a:ahLst/>
              <a:rect l="l" t="t" r="r" b="b"/>
              <a:pathLst>
                <a:path w="950" h="609">
                  <a:moveTo>
                    <a:pt x="28" y="0"/>
                  </a:moveTo>
                  <a:lnTo>
                    <a:pt x="251" y="14"/>
                  </a:lnTo>
                  <a:lnTo>
                    <a:pt x="563" y="25"/>
                  </a:lnTo>
                  <a:lnTo>
                    <a:pt x="821" y="21"/>
                  </a:lnTo>
                  <a:lnTo>
                    <a:pt x="928" y="21"/>
                  </a:lnTo>
                  <a:lnTo>
                    <a:pt x="925" y="57"/>
                  </a:lnTo>
                  <a:lnTo>
                    <a:pt x="914" y="64"/>
                  </a:lnTo>
                  <a:lnTo>
                    <a:pt x="903" y="71"/>
                  </a:lnTo>
                  <a:lnTo>
                    <a:pt x="900" y="96"/>
                  </a:lnTo>
                  <a:lnTo>
                    <a:pt x="921" y="132"/>
                  </a:lnTo>
                  <a:lnTo>
                    <a:pt x="939" y="143"/>
                  </a:lnTo>
                  <a:lnTo>
                    <a:pt x="936" y="164"/>
                  </a:lnTo>
                  <a:lnTo>
                    <a:pt x="943" y="179"/>
                  </a:lnTo>
                  <a:lnTo>
                    <a:pt x="943" y="412"/>
                  </a:lnTo>
                  <a:lnTo>
                    <a:pt x="950" y="444"/>
                  </a:lnTo>
                  <a:lnTo>
                    <a:pt x="936" y="451"/>
                  </a:lnTo>
                  <a:lnTo>
                    <a:pt x="932" y="462"/>
                  </a:lnTo>
                  <a:lnTo>
                    <a:pt x="943" y="476"/>
                  </a:lnTo>
                  <a:lnTo>
                    <a:pt x="939" y="555"/>
                  </a:lnTo>
                  <a:lnTo>
                    <a:pt x="928" y="563"/>
                  </a:lnTo>
                  <a:lnTo>
                    <a:pt x="932" y="595"/>
                  </a:lnTo>
                  <a:lnTo>
                    <a:pt x="943" y="609"/>
                  </a:lnTo>
                  <a:lnTo>
                    <a:pt x="928" y="609"/>
                  </a:lnTo>
                  <a:lnTo>
                    <a:pt x="907" y="609"/>
                  </a:lnTo>
                  <a:lnTo>
                    <a:pt x="878" y="588"/>
                  </a:lnTo>
                  <a:lnTo>
                    <a:pt x="860" y="559"/>
                  </a:lnTo>
                  <a:lnTo>
                    <a:pt x="850" y="555"/>
                  </a:lnTo>
                  <a:lnTo>
                    <a:pt x="821" y="570"/>
                  </a:lnTo>
                  <a:lnTo>
                    <a:pt x="799" y="541"/>
                  </a:lnTo>
                  <a:lnTo>
                    <a:pt x="756" y="566"/>
                  </a:lnTo>
                  <a:lnTo>
                    <a:pt x="731" y="566"/>
                  </a:lnTo>
                  <a:lnTo>
                    <a:pt x="713" y="559"/>
                  </a:lnTo>
                  <a:lnTo>
                    <a:pt x="688" y="527"/>
                  </a:lnTo>
                  <a:lnTo>
                    <a:pt x="0" y="512"/>
                  </a:lnTo>
                  <a:lnTo>
                    <a:pt x="28"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6" name=""/>
            <p:cNvSpPr/>
            <p:nvPr/>
          </p:nvSpPr>
          <p:spPr>
            <a:xfrm>
              <a:off x="5003640" y="2108160"/>
              <a:ext cx="799920" cy="484200"/>
            </a:xfrm>
            <a:custGeom>
              <a:avLst/>
              <a:gdLst/>
              <a:ahLst/>
              <a:rect l="l" t="t" r="r" b="b"/>
              <a:pathLst>
                <a:path w="950" h="609">
                  <a:moveTo>
                    <a:pt x="28" y="0"/>
                  </a:moveTo>
                  <a:lnTo>
                    <a:pt x="251" y="14"/>
                  </a:lnTo>
                  <a:lnTo>
                    <a:pt x="563" y="25"/>
                  </a:lnTo>
                  <a:lnTo>
                    <a:pt x="821" y="21"/>
                  </a:lnTo>
                  <a:lnTo>
                    <a:pt x="928" y="21"/>
                  </a:lnTo>
                  <a:lnTo>
                    <a:pt x="925" y="57"/>
                  </a:lnTo>
                  <a:lnTo>
                    <a:pt x="914" y="64"/>
                  </a:lnTo>
                  <a:lnTo>
                    <a:pt x="903" y="71"/>
                  </a:lnTo>
                  <a:lnTo>
                    <a:pt x="900" y="96"/>
                  </a:lnTo>
                  <a:lnTo>
                    <a:pt x="921" y="132"/>
                  </a:lnTo>
                  <a:lnTo>
                    <a:pt x="939" y="143"/>
                  </a:lnTo>
                  <a:lnTo>
                    <a:pt x="936" y="164"/>
                  </a:lnTo>
                  <a:lnTo>
                    <a:pt x="943" y="179"/>
                  </a:lnTo>
                  <a:lnTo>
                    <a:pt x="943" y="412"/>
                  </a:lnTo>
                  <a:lnTo>
                    <a:pt x="950" y="444"/>
                  </a:lnTo>
                  <a:lnTo>
                    <a:pt x="936" y="451"/>
                  </a:lnTo>
                  <a:lnTo>
                    <a:pt x="932" y="462"/>
                  </a:lnTo>
                  <a:lnTo>
                    <a:pt x="943" y="476"/>
                  </a:lnTo>
                  <a:lnTo>
                    <a:pt x="939" y="555"/>
                  </a:lnTo>
                  <a:lnTo>
                    <a:pt x="928" y="563"/>
                  </a:lnTo>
                  <a:lnTo>
                    <a:pt x="932" y="595"/>
                  </a:lnTo>
                  <a:lnTo>
                    <a:pt x="943" y="609"/>
                  </a:lnTo>
                  <a:lnTo>
                    <a:pt x="928" y="609"/>
                  </a:lnTo>
                  <a:lnTo>
                    <a:pt x="907" y="609"/>
                  </a:lnTo>
                  <a:lnTo>
                    <a:pt x="878" y="588"/>
                  </a:lnTo>
                  <a:lnTo>
                    <a:pt x="860" y="559"/>
                  </a:lnTo>
                  <a:lnTo>
                    <a:pt x="850" y="555"/>
                  </a:lnTo>
                  <a:lnTo>
                    <a:pt x="821" y="570"/>
                  </a:lnTo>
                  <a:lnTo>
                    <a:pt x="799" y="541"/>
                  </a:lnTo>
                  <a:lnTo>
                    <a:pt x="756" y="566"/>
                  </a:lnTo>
                  <a:lnTo>
                    <a:pt x="731" y="566"/>
                  </a:lnTo>
                  <a:lnTo>
                    <a:pt x="713" y="559"/>
                  </a:lnTo>
                  <a:lnTo>
                    <a:pt x="688" y="527"/>
                  </a:lnTo>
                  <a:lnTo>
                    <a:pt x="0" y="512"/>
                  </a:lnTo>
                  <a:lnTo>
                    <a:pt x="28"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57" name=""/>
          <p:cNvGrpSpPr/>
          <p:nvPr/>
        </p:nvGrpSpPr>
        <p:grpSpPr>
          <a:xfrm>
            <a:off x="4979880" y="2511360"/>
            <a:ext cx="931680" cy="428400"/>
            <a:chOff x="4979880" y="2511360"/>
            <a:chExt cx="931680" cy="428400"/>
          </a:xfrm>
        </p:grpSpPr>
        <p:sp>
          <p:nvSpPr>
            <p:cNvPr id="1858" name=""/>
            <p:cNvSpPr/>
            <p:nvPr/>
          </p:nvSpPr>
          <p:spPr>
            <a:xfrm>
              <a:off x="4979880" y="2511360"/>
              <a:ext cx="931680" cy="428400"/>
            </a:xfrm>
            <a:custGeom>
              <a:avLst/>
              <a:gdLst/>
              <a:ahLst/>
              <a:rect l="l" t="t" r="r" b="b"/>
              <a:pathLst>
                <a:path w="1117" h="524">
                  <a:moveTo>
                    <a:pt x="21" y="0"/>
                  </a:moveTo>
                  <a:lnTo>
                    <a:pt x="708" y="15"/>
                  </a:lnTo>
                  <a:lnTo>
                    <a:pt x="737" y="51"/>
                  </a:lnTo>
                  <a:lnTo>
                    <a:pt x="783" y="58"/>
                  </a:lnTo>
                  <a:lnTo>
                    <a:pt x="823" y="29"/>
                  </a:lnTo>
                  <a:lnTo>
                    <a:pt x="848" y="58"/>
                  </a:lnTo>
                  <a:lnTo>
                    <a:pt x="873" y="43"/>
                  </a:lnTo>
                  <a:lnTo>
                    <a:pt x="887" y="51"/>
                  </a:lnTo>
                  <a:lnTo>
                    <a:pt x="912" y="86"/>
                  </a:lnTo>
                  <a:lnTo>
                    <a:pt x="952" y="101"/>
                  </a:lnTo>
                  <a:lnTo>
                    <a:pt x="963" y="97"/>
                  </a:lnTo>
                  <a:lnTo>
                    <a:pt x="988" y="97"/>
                  </a:lnTo>
                  <a:lnTo>
                    <a:pt x="998" y="151"/>
                  </a:lnTo>
                  <a:lnTo>
                    <a:pt x="1020" y="169"/>
                  </a:lnTo>
                  <a:lnTo>
                    <a:pt x="1024" y="219"/>
                  </a:lnTo>
                  <a:lnTo>
                    <a:pt x="1038" y="226"/>
                  </a:lnTo>
                  <a:lnTo>
                    <a:pt x="1041" y="276"/>
                  </a:lnTo>
                  <a:lnTo>
                    <a:pt x="1052" y="284"/>
                  </a:lnTo>
                  <a:lnTo>
                    <a:pt x="1056" y="359"/>
                  </a:lnTo>
                  <a:lnTo>
                    <a:pt x="1070" y="366"/>
                  </a:lnTo>
                  <a:lnTo>
                    <a:pt x="1074" y="441"/>
                  </a:lnTo>
                  <a:lnTo>
                    <a:pt x="1095" y="449"/>
                  </a:lnTo>
                  <a:lnTo>
                    <a:pt x="1117" y="467"/>
                  </a:lnTo>
                  <a:lnTo>
                    <a:pt x="1113" y="524"/>
                  </a:lnTo>
                  <a:lnTo>
                    <a:pt x="247" y="524"/>
                  </a:lnTo>
                  <a:lnTo>
                    <a:pt x="247" y="352"/>
                  </a:lnTo>
                  <a:lnTo>
                    <a:pt x="0" y="334"/>
                  </a:lnTo>
                  <a:lnTo>
                    <a:pt x="21"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9" name=""/>
            <p:cNvSpPr/>
            <p:nvPr/>
          </p:nvSpPr>
          <p:spPr>
            <a:xfrm>
              <a:off x="4979880" y="2511360"/>
              <a:ext cx="931680" cy="428400"/>
            </a:xfrm>
            <a:custGeom>
              <a:avLst/>
              <a:gdLst/>
              <a:ahLst/>
              <a:rect l="l" t="t" r="r" b="b"/>
              <a:pathLst>
                <a:path w="1117" h="524">
                  <a:moveTo>
                    <a:pt x="21" y="0"/>
                  </a:moveTo>
                  <a:lnTo>
                    <a:pt x="708" y="15"/>
                  </a:lnTo>
                  <a:lnTo>
                    <a:pt x="737" y="51"/>
                  </a:lnTo>
                  <a:lnTo>
                    <a:pt x="783" y="58"/>
                  </a:lnTo>
                  <a:lnTo>
                    <a:pt x="823" y="29"/>
                  </a:lnTo>
                  <a:lnTo>
                    <a:pt x="848" y="58"/>
                  </a:lnTo>
                  <a:lnTo>
                    <a:pt x="873" y="43"/>
                  </a:lnTo>
                  <a:lnTo>
                    <a:pt x="887" y="51"/>
                  </a:lnTo>
                  <a:lnTo>
                    <a:pt x="912" y="86"/>
                  </a:lnTo>
                  <a:lnTo>
                    <a:pt x="952" y="101"/>
                  </a:lnTo>
                  <a:lnTo>
                    <a:pt x="963" y="97"/>
                  </a:lnTo>
                  <a:lnTo>
                    <a:pt x="988" y="97"/>
                  </a:lnTo>
                  <a:lnTo>
                    <a:pt x="998" y="151"/>
                  </a:lnTo>
                  <a:lnTo>
                    <a:pt x="1020" y="169"/>
                  </a:lnTo>
                  <a:lnTo>
                    <a:pt x="1024" y="219"/>
                  </a:lnTo>
                  <a:lnTo>
                    <a:pt x="1038" y="226"/>
                  </a:lnTo>
                  <a:lnTo>
                    <a:pt x="1041" y="276"/>
                  </a:lnTo>
                  <a:lnTo>
                    <a:pt x="1052" y="284"/>
                  </a:lnTo>
                  <a:lnTo>
                    <a:pt x="1056" y="359"/>
                  </a:lnTo>
                  <a:lnTo>
                    <a:pt x="1070" y="366"/>
                  </a:lnTo>
                  <a:lnTo>
                    <a:pt x="1074" y="441"/>
                  </a:lnTo>
                  <a:lnTo>
                    <a:pt x="1095" y="449"/>
                  </a:lnTo>
                  <a:lnTo>
                    <a:pt x="1117" y="467"/>
                  </a:lnTo>
                  <a:lnTo>
                    <a:pt x="1113" y="524"/>
                  </a:lnTo>
                  <a:lnTo>
                    <a:pt x="247" y="524"/>
                  </a:lnTo>
                  <a:lnTo>
                    <a:pt x="247" y="352"/>
                  </a:lnTo>
                  <a:lnTo>
                    <a:pt x="0" y="334"/>
                  </a:lnTo>
                  <a:lnTo>
                    <a:pt x="21"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60" name=""/>
          <p:cNvGrpSpPr/>
          <p:nvPr/>
        </p:nvGrpSpPr>
        <p:grpSpPr>
          <a:xfrm>
            <a:off x="5207040" y="2940120"/>
            <a:ext cx="793440" cy="415800"/>
            <a:chOff x="5207040" y="2940120"/>
            <a:chExt cx="793440" cy="415800"/>
          </a:xfrm>
        </p:grpSpPr>
        <p:sp>
          <p:nvSpPr>
            <p:cNvPr id="1861" name=""/>
            <p:cNvSpPr/>
            <p:nvPr/>
          </p:nvSpPr>
          <p:spPr>
            <a:xfrm>
              <a:off x="5207040" y="2940120"/>
              <a:ext cx="793440" cy="415800"/>
            </a:xfrm>
            <a:custGeom>
              <a:avLst/>
              <a:gdLst/>
              <a:ahLst/>
              <a:rect l="l" t="t" r="r" b="b"/>
              <a:pathLst>
                <a:path w="996" h="523">
                  <a:moveTo>
                    <a:pt x="7" y="0"/>
                  </a:moveTo>
                  <a:lnTo>
                    <a:pt x="871" y="0"/>
                  </a:lnTo>
                  <a:lnTo>
                    <a:pt x="921" y="7"/>
                  </a:lnTo>
                  <a:lnTo>
                    <a:pt x="939" y="21"/>
                  </a:lnTo>
                  <a:lnTo>
                    <a:pt x="953" y="36"/>
                  </a:lnTo>
                  <a:lnTo>
                    <a:pt x="950" y="61"/>
                  </a:lnTo>
                  <a:lnTo>
                    <a:pt x="932" y="61"/>
                  </a:lnTo>
                  <a:lnTo>
                    <a:pt x="925" y="75"/>
                  </a:lnTo>
                  <a:lnTo>
                    <a:pt x="928" y="86"/>
                  </a:lnTo>
                  <a:lnTo>
                    <a:pt x="953" y="97"/>
                  </a:lnTo>
                  <a:lnTo>
                    <a:pt x="957" y="115"/>
                  </a:lnTo>
                  <a:lnTo>
                    <a:pt x="953" y="133"/>
                  </a:lnTo>
                  <a:lnTo>
                    <a:pt x="979" y="154"/>
                  </a:lnTo>
                  <a:lnTo>
                    <a:pt x="986" y="176"/>
                  </a:lnTo>
                  <a:lnTo>
                    <a:pt x="996" y="523"/>
                  </a:lnTo>
                  <a:lnTo>
                    <a:pt x="315" y="516"/>
                  </a:lnTo>
                  <a:lnTo>
                    <a:pt x="0" y="502"/>
                  </a:lnTo>
                  <a:lnTo>
                    <a:pt x="7"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2" name=""/>
            <p:cNvSpPr/>
            <p:nvPr/>
          </p:nvSpPr>
          <p:spPr>
            <a:xfrm>
              <a:off x="5207040" y="2940120"/>
              <a:ext cx="793440" cy="415800"/>
            </a:xfrm>
            <a:custGeom>
              <a:avLst/>
              <a:gdLst/>
              <a:ahLst/>
              <a:rect l="l" t="t" r="r" b="b"/>
              <a:pathLst>
                <a:path w="996" h="523">
                  <a:moveTo>
                    <a:pt x="7" y="0"/>
                  </a:moveTo>
                  <a:lnTo>
                    <a:pt x="871" y="0"/>
                  </a:lnTo>
                  <a:lnTo>
                    <a:pt x="921" y="7"/>
                  </a:lnTo>
                  <a:lnTo>
                    <a:pt x="939" y="21"/>
                  </a:lnTo>
                  <a:lnTo>
                    <a:pt x="953" y="36"/>
                  </a:lnTo>
                  <a:lnTo>
                    <a:pt x="950" y="61"/>
                  </a:lnTo>
                  <a:lnTo>
                    <a:pt x="932" y="61"/>
                  </a:lnTo>
                  <a:lnTo>
                    <a:pt x="925" y="75"/>
                  </a:lnTo>
                  <a:lnTo>
                    <a:pt x="928" y="86"/>
                  </a:lnTo>
                  <a:lnTo>
                    <a:pt x="953" y="97"/>
                  </a:lnTo>
                  <a:lnTo>
                    <a:pt x="957" y="115"/>
                  </a:lnTo>
                  <a:lnTo>
                    <a:pt x="953" y="133"/>
                  </a:lnTo>
                  <a:lnTo>
                    <a:pt x="979" y="154"/>
                  </a:lnTo>
                  <a:lnTo>
                    <a:pt x="986" y="176"/>
                  </a:lnTo>
                  <a:lnTo>
                    <a:pt x="996" y="523"/>
                  </a:lnTo>
                  <a:lnTo>
                    <a:pt x="315" y="516"/>
                  </a:lnTo>
                  <a:lnTo>
                    <a:pt x="0" y="502"/>
                  </a:lnTo>
                  <a:lnTo>
                    <a:pt x="7"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63" name=""/>
          <p:cNvGrpSpPr/>
          <p:nvPr/>
        </p:nvGrpSpPr>
        <p:grpSpPr>
          <a:xfrm>
            <a:off x="5099040" y="3330720"/>
            <a:ext cx="923400" cy="463320"/>
            <a:chOff x="5099040" y="3330720"/>
            <a:chExt cx="923400" cy="463320"/>
          </a:xfrm>
        </p:grpSpPr>
        <p:sp>
          <p:nvSpPr>
            <p:cNvPr id="1864" name=""/>
            <p:cNvSpPr/>
            <p:nvPr/>
          </p:nvSpPr>
          <p:spPr>
            <a:xfrm>
              <a:off x="5099040" y="3330720"/>
              <a:ext cx="923400" cy="463320"/>
            </a:xfrm>
            <a:custGeom>
              <a:avLst/>
              <a:gdLst/>
              <a:ahLst/>
              <a:rect l="l" t="t" r="r" b="b"/>
              <a:pathLst>
                <a:path w="1160" h="585">
                  <a:moveTo>
                    <a:pt x="4" y="0"/>
                  </a:moveTo>
                  <a:lnTo>
                    <a:pt x="413" y="25"/>
                  </a:lnTo>
                  <a:lnTo>
                    <a:pt x="1135" y="29"/>
                  </a:lnTo>
                  <a:lnTo>
                    <a:pt x="1135" y="111"/>
                  </a:lnTo>
                  <a:lnTo>
                    <a:pt x="1153" y="208"/>
                  </a:lnTo>
                  <a:lnTo>
                    <a:pt x="1160" y="585"/>
                  </a:lnTo>
                  <a:lnTo>
                    <a:pt x="1125" y="578"/>
                  </a:lnTo>
                  <a:lnTo>
                    <a:pt x="1117" y="560"/>
                  </a:lnTo>
                  <a:lnTo>
                    <a:pt x="1103" y="545"/>
                  </a:lnTo>
                  <a:lnTo>
                    <a:pt x="1081" y="542"/>
                  </a:lnTo>
                  <a:lnTo>
                    <a:pt x="1067" y="552"/>
                  </a:lnTo>
                  <a:lnTo>
                    <a:pt x="1049" y="570"/>
                  </a:lnTo>
                  <a:lnTo>
                    <a:pt x="1024" y="552"/>
                  </a:lnTo>
                  <a:lnTo>
                    <a:pt x="1003" y="549"/>
                  </a:lnTo>
                  <a:lnTo>
                    <a:pt x="967" y="570"/>
                  </a:lnTo>
                  <a:lnTo>
                    <a:pt x="920" y="570"/>
                  </a:lnTo>
                  <a:lnTo>
                    <a:pt x="884" y="556"/>
                  </a:lnTo>
                  <a:lnTo>
                    <a:pt x="845" y="560"/>
                  </a:lnTo>
                  <a:lnTo>
                    <a:pt x="823" y="581"/>
                  </a:lnTo>
                  <a:lnTo>
                    <a:pt x="813" y="581"/>
                  </a:lnTo>
                  <a:lnTo>
                    <a:pt x="784" y="552"/>
                  </a:lnTo>
                  <a:lnTo>
                    <a:pt x="741" y="552"/>
                  </a:lnTo>
                  <a:lnTo>
                    <a:pt x="712" y="552"/>
                  </a:lnTo>
                  <a:lnTo>
                    <a:pt x="691" y="538"/>
                  </a:lnTo>
                  <a:lnTo>
                    <a:pt x="673" y="502"/>
                  </a:lnTo>
                  <a:lnTo>
                    <a:pt x="644" y="495"/>
                  </a:lnTo>
                  <a:lnTo>
                    <a:pt x="626" y="495"/>
                  </a:lnTo>
                  <a:lnTo>
                    <a:pt x="608" y="509"/>
                  </a:lnTo>
                  <a:lnTo>
                    <a:pt x="549" y="506"/>
                  </a:lnTo>
                  <a:lnTo>
                    <a:pt x="528" y="495"/>
                  </a:lnTo>
                  <a:lnTo>
                    <a:pt x="520" y="463"/>
                  </a:lnTo>
                  <a:lnTo>
                    <a:pt x="506" y="448"/>
                  </a:lnTo>
                  <a:lnTo>
                    <a:pt x="495" y="452"/>
                  </a:lnTo>
                  <a:lnTo>
                    <a:pt x="463" y="466"/>
                  </a:lnTo>
                  <a:lnTo>
                    <a:pt x="445" y="466"/>
                  </a:lnTo>
                  <a:lnTo>
                    <a:pt x="434" y="463"/>
                  </a:lnTo>
                  <a:lnTo>
                    <a:pt x="431" y="448"/>
                  </a:lnTo>
                  <a:lnTo>
                    <a:pt x="424" y="427"/>
                  </a:lnTo>
                  <a:lnTo>
                    <a:pt x="420" y="413"/>
                  </a:lnTo>
                  <a:lnTo>
                    <a:pt x="413" y="373"/>
                  </a:lnTo>
                  <a:lnTo>
                    <a:pt x="395" y="115"/>
                  </a:lnTo>
                  <a:lnTo>
                    <a:pt x="0" y="86"/>
                  </a:lnTo>
                  <a:lnTo>
                    <a:pt x="4"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5" name=""/>
            <p:cNvSpPr/>
            <p:nvPr/>
          </p:nvSpPr>
          <p:spPr>
            <a:xfrm>
              <a:off x="5099040" y="3330720"/>
              <a:ext cx="923400" cy="463320"/>
            </a:xfrm>
            <a:custGeom>
              <a:avLst/>
              <a:gdLst/>
              <a:ahLst/>
              <a:rect l="l" t="t" r="r" b="b"/>
              <a:pathLst>
                <a:path w="1160" h="585">
                  <a:moveTo>
                    <a:pt x="4" y="0"/>
                  </a:moveTo>
                  <a:lnTo>
                    <a:pt x="413" y="25"/>
                  </a:lnTo>
                  <a:lnTo>
                    <a:pt x="1135" y="29"/>
                  </a:lnTo>
                  <a:lnTo>
                    <a:pt x="1135" y="111"/>
                  </a:lnTo>
                  <a:lnTo>
                    <a:pt x="1153" y="208"/>
                  </a:lnTo>
                  <a:lnTo>
                    <a:pt x="1160" y="585"/>
                  </a:lnTo>
                  <a:lnTo>
                    <a:pt x="1125" y="578"/>
                  </a:lnTo>
                  <a:lnTo>
                    <a:pt x="1117" y="560"/>
                  </a:lnTo>
                  <a:lnTo>
                    <a:pt x="1103" y="545"/>
                  </a:lnTo>
                  <a:lnTo>
                    <a:pt x="1081" y="542"/>
                  </a:lnTo>
                  <a:lnTo>
                    <a:pt x="1067" y="552"/>
                  </a:lnTo>
                  <a:lnTo>
                    <a:pt x="1049" y="570"/>
                  </a:lnTo>
                  <a:lnTo>
                    <a:pt x="1024" y="552"/>
                  </a:lnTo>
                  <a:lnTo>
                    <a:pt x="1003" y="549"/>
                  </a:lnTo>
                  <a:lnTo>
                    <a:pt x="967" y="570"/>
                  </a:lnTo>
                  <a:lnTo>
                    <a:pt x="920" y="570"/>
                  </a:lnTo>
                  <a:lnTo>
                    <a:pt x="884" y="556"/>
                  </a:lnTo>
                  <a:lnTo>
                    <a:pt x="845" y="560"/>
                  </a:lnTo>
                  <a:lnTo>
                    <a:pt x="823" y="581"/>
                  </a:lnTo>
                  <a:lnTo>
                    <a:pt x="813" y="581"/>
                  </a:lnTo>
                  <a:lnTo>
                    <a:pt x="784" y="552"/>
                  </a:lnTo>
                  <a:lnTo>
                    <a:pt x="741" y="552"/>
                  </a:lnTo>
                  <a:lnTo>
                    <a:pt x="712" y="552"/>
                  </a:lnTo>
                  <a:lnTo>
                    <a:pt x="691" y="538"/>
                  </a:lnTo>
                  <a:lnTo>
                    <a:pt x="673" y="502"/>
                  </a:lnTo>
                  <a:lnTo>
                    <a:pt x="644" y="495"/>
                  </a:lnTo>
                  <a:lnTo>
                    <a:pt x="626" y="495"/>
                  </a:lnTo>
                  <a:lnTo>
                    <a:pt x="608" y="509"/>
                  </a:lnTo>
                  <a:lnTo>
                    <a:pt x="549" y="506"/>
                  </a:lnTo>
                  <a:lnTo>
                    <a:pt x="528" y="495"/>
                  </a:lnTo>
                  <a:lnTo>
                    <a:pt x="520" y="463"/>
                  </a:lnTo>
                  <a:lnTo>
                    <a:pt x="506" y="448"/>
                  </a:lnTo>
                  <a:lnTo>
                    <a:pt x="495" y="452"/>
                  </a:lnTo>
                  <a:lnTo>
                    <a:pt x="463" y="466"/>
                  </a:lnTo>
                  <a:lnTo>
                    <a:pt x="445" y="466"/>
                  </a:lnTo>
                  <a:lnTo>
                    <a:pt x="434" y="463"/>
                  </a:lnTo>
                  <a:lnTo>
                    <a:pt x="431" y="448"/>
                  </a:lnTo>
                  <a:lnTo>
                    <a:pt x="424" y="427"/>
                  </a:lnTo>
                  <a:lnTo>
                    <a:pt x="420" y="413"/>
                  </a:lnTo>
                  <a:lnTo>
                    <a:pt x="413" y="373"/>
                  </a:lnTo>
                  <a:lnTo>
                    <a:pt x="395" y="115"/>
                  </a:lnTo>
                  <a:lnTo>
                    <a:pt x="0" y="86"/>
                  </a:lnTo>
                  <a:lnTo>
                    <a:pt x="4" y="0"/>
                  </a:lnTo>
                </a:path>
              </a:pathLst>
            </a:custGeom>
            <a:noFill/>
            <a:ln w="1116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66" name=""/>
          <p:cNvGrpSpPr/>
          <p:nvPr/>
        </p:nvGrpSpPr>
        <p:grpSpPr>
          <a:xfrm>
            <a:off x="3711600" y="3184560"/>
            <a:ext cx="690120" cy="836640"/>
            <a:chOff x="3711600" y="3184560"/>
            <a:chExt cx="690120" cy="836640"/>
          </a:xfrm>
        </p:grpSpPr>
        <p:sp>
          <p:nvSpPr>
            <p:cNvPr id="1867" name=""/>
            <p:cNvSpPr/>
            <p:nvPr/>
          </p:nvSpPr>
          <p:spPr>
            <a:xfrm>
              <a:off x="3711600" y="3184560"/>
              <a:ext cx="690120" cy="836640"/>
            </a:xfrm>
            <a:custGeom>
              <a:avLst/>
              <a:gdLst/>
              <a:ahLst/>
              <a:rect l="l" t="t" r="r" b="b"/>
              <a:pathLst>
                <a:path w="866" h="1055">
                  <a:moveTo>
                    <a:pt x="219" y="0"/>
                  </a:moveTo>
                  <a:lnTo>
                    <a:pt x="190" y="165"/>
                  </a:lnTo>
                  <a:lnTo>
                    <a:pt x="172" y="172"/>
                  </a:lnTo>
                  <a:lnTo>
                    <a:pt x="151" y="154"/>
                  </a:lnTo>
                  <a:lnTo>
                    <a:pt x="136" y="144"/>
                  </a:lnTo>
                  <a:lnTo>
                    <a:pt x="104" y="151"/>
                  </a:lnTo>
                  <a:lnTo>
                    <a:pt x="93" y="165"/>
                  </a:lnTo>
                  <a:lnTo>
                    <a:pt x="97" y="183"/>
                  </a:lnTo>
                  <a:lnTo>
                    <a:pt x="104" y="194"/>
                  </a:lnTo>
                  <a:lnTo>
                    <a:pt x="104" y="208"/>
                  </a:lnTo>
                  <a:lnTo>
                    <a:pt x="90" y="212"/>
                  </a:lnTo>
                  <a:lnTo>
                    <a:pt x="93" y="219"/>
                  </a:lnTo>
                  <a:lnTo>
                    <a:pt x="104" y="223"/>
                  </a:lnTo>
                  <a:lnTo>
                    <a:pt x="97" y="233"/>
                  </a:lnTo>
                  <a:lnTo>
                    <a:pt x="93" y="241"/>
                  </a:lnTo>
                  <a:lnTo>
                    <a:pt x="100" y="262"/>
                  </a:lnTo>
                  <a:lnTo>
                    <a:pt x="108" y="280"/>
                  </a:lnTo>
                  <a:lnTo>
                    <a:pt x="97" y="316"/>
                  </a:lnTo>
                  <a:lnTo>
                    <a:pt x="90" y="345"/>
                  </a:lnTo>
                  <a:lnTo>
                    <a:pt x="83" y="355"/>
                  </a:lnTo>
                  <a:lnTo>
                    <a:pt x="104" y="391"/>
                  </a:lnTo>
                  <a:lnTo>
                    <a:pt x="108" y="413"/>
                  </a:lnTo>
                  <a:lnTo>
                    <a:pt x="133" y="452"/>
                  </a:lnTo>
                  <a:lnTo>
                    <a:pt x="129" y="463"/>
                  </a:lnTo>
                  <a:lnTo>
                    <a:pt x="118" y="474"/>
                  </a:lnTo>
                  <a:lnTo>
                    <a:pt x="97" y="502"/>
                  </a:lnTo>
                  <a:lnTo>
                    <a:pt x="79" y="495"/>
                  </a:lnTo>
                  <a:lnTo>
                    <a:pt x="75" y="520"/>
                  </a:lnTo>
                  <a:lnTo>
                    <a:pt x="72" y="553"/>
                  </a:lnTo>
                  <a:lnTo>
                    <a:pt x="36" y="596"/>
                  </a:lnTo>
                  <a:lnTo>
                    <a:pt x="29" y="614"/>
                  </a:lnTo>
                  <a:lnTo>
                    <a:pt x="36" y="671"/>
                  </a:lnTo>
                  <a:lnTo>
                    <a:pt x="36" y="700"/>
                  </a:lnTo>
                  <a:lnTo>
                    <a:pt x="22" y="710"/>
                  </a:lnTo>
                  <a:lnTo>
                    <a:pt x="14" y="718"/>
                  </a:lnTo>
                  <a:lnTo>
                    <a:pt x="0" y="721"/>
                  </a:lnTo>
                  <a:lnTo>
                    <a:pt x="4" y="735"/>
                  </a:lnTo>
                  <a:lnTo>
                    <a:pt x="486" y="1029"/>
                  </a:lnTo>
                  <a:lnTo>
                    <a:pt x="766" y="1055"/>
                  </a:lnTo>
                  <a:lnTo>
                    <a:pt x="866" y="104"/>
                  </a:lnTo>
                  <a:lnTo>
                    <a:pt x="219" y="0"/>
                  </a:lnTo>
                  <a:close/>
                </a:path>
              </a:pathLst>
            </a:custGeom>
            <a:solidFill>
              <a:srgbClr val="00f008"/>
            </a:solidFill>
            <a:ln w="9360">
              <a:solidFill>
                <a:srgbClr val="77777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8" name=""/>
            <p:cNvSpPr/>
            <p:nvPr/>
          </p:nvSpPr>
          <p:spPr>
            <a:xfrm>
              <a:off x="3711600" y="3184560"/>
              <a:ext cx="690120" cy="836640"/>
            </a:xfrm>
            <a:custGeom>
              <a:avLst/>
              <a:gdLst/>
              <a:ahLst/>
              <a:rect l="l" t="t" r="r" b="b"/>
              <a:pathLst>
                <a:path w="866" h="1055">
                  <a:moveTo>
                    <a:pt x="219" y="0"/>
                  </a:moveTo>
                  <a:lnTo>
                    <a:pt x="190" y="165"/>
                  </a:lnTo>
                  <a:lnTo>
                    <a:pt x="172" y="172"/>
                  </a:lnTo>
                  <a:lnTo>
                    <a:pt x="151" y="154"/>
                  </a:lnTo>
                  <a:lnTo>
                    <a:pt x="136" y="144"/>
                  </a:lnTo>
                  <a:lnTo>
                    <a:pt x="104" y="151"/>
                  </a:lnTo>
                  <a:lnTo>
                    <a:pt x="93" y="165"/>
                  </a:lnTo>
                  <a:lnTo>
                    <a:pt x="97" y="183"/>
                  </a:lnTo>
                  <a:lnTo>
                    <a:pt x="104" y="194"/>
                  </a:lnTo>
                  <a:lnTo>
                    <a:pt x="104" y="208"/>
                  </a:lnTo>
                  <a:lnTo>
                    <a:pt x="90" y="212"/>
                  </a:lnTo>
                  <a:lnTo>
                    <a:pt x="93" y="219"/>
                  </a:lnTo>
                  <a:lnTo>
                    <a:pt x="104" y="223"/>
                  </a:lnTo>
                  <a:lnTo>
                    <a:pt x="97" y="233"/>
                  </a:lnTo>
                  <a:lnTo>
                    <a:pt x="93" y="241"/>
                  </a:lnTo>
                  <a:lnTo>
                    <a:pt x="100" y="262"/>
                  </a:lnTo>
                  <a:lnTo>
                    <a:pt x="108" y="280"/>
                  </a:lnTo>
                  <a:lnTo>
                    <a:pt x="97" y="316"/>
                  </a:lnTo>
                  <a:lnTo>
                    <a:pt x="90" y="345"/>
                  </a:lnTo>
                  <a:lnTo>
                    <a:pt x="83" y="355"/>
                  </a:lnTo>
                  <a:lnTo>
                    <a:pt x="104" y="391"/>
                  </a:lnTo>
                  <a:lnTo>
                    <a:pt x="108" y="413"/>
                  </a:lnTo>
                  <a:lnTo>
                    <a:pt x="133" y="452"/>
                  </a:lnTo>
                  <a:lnTo>
                    <a:pt x="129" y="463"/>
                  </a:lnTo>
                  <a:lnTo>
                    <a:pt x="118" y="474"/>
                  </a:lnTo>
                  <a:lnTo>
                    <a:pt x="97" y="502"/>
                  </a:lnTo>
                  <a:lnTo>
                    <a:pt x="79" y="495"/>
                  </a:lnTo>
                  <a:lnTo>
                    <a:pt x="75" y="520"/>
                  </a:lnTo>
                  <a:lnTo>
                    <a:pt x="72" y="553"/>
                  </a:lnTo>
                  <a:lnTo>
                    <a:pt x="36" y="596"/>
                  </a:lnTo>
                  <a:lnTo>
                    <a:pt x="29" y="614"/>
                  </a:lnTo>
                  <a:lnTo>
                    <a:pt x="36" y="671"/>
                  </a:lnTo>
                  <a:lnTo>
                    <a:pt x="36" y="700"/>
                  </a:lnTo>
                  <a:lnTo>
                    <a:pt x="22" y="710"/>
                  </a:lnTo>
                  <a:lnTo>
                    <a:pt x="14" y="718"/>
                  </a:lnTo>
                  <a:lnTo>
                    <a:pt x="0" y="721"/>
                  </a:lnTo>
                  <a:lnTo>
                    <a:pt x="4" y="735"/>
                  </a:lnTo>
                  <a:lnTo>
                    <a:pt x="486" y="1029"/>
                  </a:lnTo>
                  <a:lnTo>
                    <a:pt x="766" y="1055"/>
                  </a:lnTo>
                  <a:lnTo>
                    <a:pt x="866" y="104"/>
                  </a:lnTo>
                  <a:lnTo>
                    <a:pt x="219" y="0"/>
                  </a:lnTo>
                </a:path>
              </a:pathLst>
            </a:custGeom>
            <a:noFill/>
            <a:ln w="11160">
              <a:solidFill>
                <a:srgbClr val="77777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69" name=""/>
          <p:cNvGrpSpPr/>
          <p:nvPr/>
        </p:nvGrpSpPr>
        <p:grpSpPr>
          <a:xfrm>
            <a:off x="5675400" y="1666800"/>
            <a:ext cx="686880" cy="811080"/>
            <a:chOff x="5675400" y="1666800"/>
            <a:chExt cx="686880" cy="811080"/>
          </a:xfrm>
        </p:grpSpPr>
        <p:sp>
          <p:nvSpPr>
            <p:cNvPr id="1870" name=""/>
            <p:cNvSpPr/>
            <p:nvPr/>
          </p:nvSpPr>
          <p:spPr>
            <a:xfrm>
              <a:off x="5675400" y="1666800"/>
              <a:ext cx="686880" cy="811080"/>
            </a:xfrm>
            <a:custGeom>
              <a:avLst/>
              <a:gdLst/>
              <a:ahLst/>
              <a:rect l="l" t="t" r="r" b="b"/>
              <a:pathLst>
                <a:path w="862" h="1022">
                  <a:moveTo>
                    <a:pt x="7" y="61"/>
                  </a:moveTo>
                  <a:lnTo>
                    <a:pt x="230" y="57"/>
                  </a:lnTo>
                  <a:lnTo>
                    <a:pt x="237" y="0"/>
                  </a:lnTo>
                  <a:lnTo>
                    <a:pt x="276" y="0"/>
                  </a:lnTo>
                  <a:lnTo>
                    <a:pt x="280" y="75"/>
                  </a:lnTo>
                  <a:lnTo>
                    <a:pt x="298" y="97"/>
                  </a:lnTo>
                  <a:lnTo>
                    <a:pt x="305" y="122"/>
                  </a:lnTo>
                  <a:lnTo>
                    <a:pt x="337" y="133"/>
                  </a:lnTo>
                  <a:lnTo>
                    <a:pt x="369" y="136"/>
                  </a:lnTo>
                  <a:lnTo>
                    <a:pt x="402" y="165"/>
                  </a:lnTo>
                  <a:lnTo>
                    <a:pt x="420" y="158"/>
                  </a:lnTo>
                  <a:lnTo>
                    <a:pt x="436" y="129"/>
                  </a:lnTo>
                  <a:lnTo>
                    <a:pt x="525" y="136"/>
                  </a:lnTo>
                  <a:lnTo>
                    <a:pt x="533" y="172"/>
                  </a:lnTo>
                  <a:lnTo>
                    <a:pt x="547" y="179"/>
                  </a:lnTo>
                  <a:lnTo>
                    <a:pt x="561" y="168"/>
                  </a:lnTo>
                  <a:lnTo>
                    <a:pt x="586" y="168"/>
                  </a:lnTo>
                  <a:lnTo>
                    <a:pt x="629" y="212"/>
                  </a:lnTo>
                  <a:lnTo>
                    <a:pt x="715" y="208"/>
                  </a:lnTo>
                  <a:lnTo>
                    <a:pt x="715" y="186"/>
                  </a:lnTo>
                  <a:lnTo>
                    <a:pt x="737" y="168"/>
                  </a:lnTo>
                  <a:lnTo>
                    <a:pt x="758" y="197"/>
                  </a:lnTo>
                  <a:lnTo>
                    <a:pt x="816" y="194"/>
                  </a:lnTo>
                  <a:lnTo>
                    <a:pt x="862" y="212"/>
                  </a:lnTo>
                  <a:lnTo>
                    <a:pt x="787" y="265"/>
                  </a:lnTo>
                  <a:lnTo>
                    <a:pt x="701" y="326"/>
                  </a:lnTo>
                  <a:lnTo>
                    <a:pt x="637" y="416"/>
                  </a:lnTo>
                  <a:lnTo>
                    <a:pt x="615" y="455"/>
                  </a:lnTo>
                  <a:lnTo>
                    <a:pt x="579" y="477"/>
                  </a:lnTo>
                  <a:lnTo>
                    <a:pt x="572" y="513"/>
                  </a:lnTo>
                  <a:lnTo>
                    <a:pt x="586" y="552"/>
                  </a:lnTo>
                  <a:lnTo>
                    <a:pt x="558" y="584"/>
                  </a:lnTo>
                  <a:lnTo>
                    <a:pt x="529" y="624"/>
                  </a:lnTo>
                  <a:lnTo>
                    <a:pt x="529" y="649"/>
                  </a:lnTo>
                  <a:lnTo>
                    <a:pt x="536" y="653"/>
                  </a:lnTo>
                  <a:lnTo>
                    <a:pt x="533" y="785"/>
                  </a:lnTo>
                  <a:lnTo>
                    <a:pt x="640" y="843"/>
                  </a:lnTo>
                  <a:lnTo>
                    <a:pt x="665" y="871"/>
                  </a:lnTo>
                  <a:lnTo>
                    <a:pt x="669" y="896"/>
                  </a:lnTo>
                  <a:lnTo>
                    <a:pt x="719" y="900"/>
                  </a:lnTo>
                  <a:lnTo>
                    <a:pt x="737" y="975"/>
                  </a:lnTo>
                  <a:lnTo>
                    <a:pt x="758" y="993"/>
                  </a:lnTo>
                  <a:lnTo>
                    <a:pt x="751" y="1004"/>
                  </a:lnTo>
                  <a:lnTo>
                    <a:pt x="497" y="1004"/>
                  </a:lnTo>
                  <a:lnTo>
                    <a:pt x="248" y="1011"/>
                  </a:lnTo>
                  <a:lnTo>
                    <a:pt x="101" y="1022"/>
                  </a:lnTo>
                  <a:lnTo>
                    <a:pt x="101" y="993"/>
                  </a:lnTo>
                  <a:lnTo>
                    <a:pt x="101" y="721"/>
                  </a:lnTo>
                  <a:lnTo>
                    <a:pt x="58" y="667"/>
                  </a:lnTo>
                  <a:lnTo>
                    <a:pt x="65" y="635"/>
                  </a:lnTo>
                  <a:lnTo>
                    <a:pt x="86" y="610"/>
                  </a:lnTo>
                  <a:lnTo>
                    <a:pt x="86" y="527"/>
                  </a:lnTo>
                  <a:lnTo>
                    <a:pt x="43" y="491"/>
                  </a:lnTo>
                  <a:lnTo>
                    <a:pt x="50" y="477"/>
                  </a:lnTo>
                  <a:lnTo>
                    <a:pt x="61" y="466"/>
                  </a:lnTo>
                  <a:lnTo>
                    <a:pt x="43" y="448"/>
                  </a:lnTo>
                  <a:lnTo>
                    <a:pt x="54" y="430"/>
                  </a:lnTo>
                  <a:lnTo>
                    <a:pt x="58" y="405"/>
                  </a:lnTo>
                  <a:lnTo>
                    <a:pt x="36" y="387"/>
                  </a:lnTo>
                  <a:lnTo>
                    <a:pt x="50" y="359"/>
                  </a:lnTo>
                  <a:lnTo>
                    <a:pt x="65" y="344"/>
                  </a:lnTo>
                  <a:lnTo>
                    <a:pt x="43" y="305"/>
                  </a:lnTo>
                  <a:lnTo>
                    <a:pt x="18" y="212"/>
                  </a:lnTo>
                  <a:lnTo>
                    <a:pt x="25" y="176"/>
                  </a:lnTo>
                  <a:lnTo>
                    <a:pt x="0" y="147"/>
                  </a:lnTo>
                  <a:lnTo>
                    <a:pt x="32" y="122"/>
                  </a:lnTo>
                  <a:lnTo>
                    <a:pt x="14" y="93"/>
                  </a:lnTo>
                  <a:lnTo>
                    <a:pt x="7" y="61"/>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1" name=""/>
            <p:cNvSpPr/>
            <p:nvPr/>
          </p:nvSpPr>
          <p:spPr>
            <a:xfrm>
              <a:off x="5675400" y="1666800"/>
              <a:ext cx="686880" cy="811080"/>
            </a:xfrm>
            <a:custGeom>
              <a:avLst/>
              <a:gdLst/>
              <a:ahLst/>
              <a:rect l="l" t="t" r="r" b="b"/>
              <a:pathLst>
                <a:path w="862" h="1022">
                  <a:moveTo>
                    <a:pt x="7" y="61"/>
                  </a:moveTo>
                  <a:lnTo>
                    <a:pt x="230" y="57"/>
                  </a:lnTo>
                  <a:lnTo>
                    <a:pt x="237" y="0"/>
                  </a:lnTo>
                  <a:lnTo>
                    <a:pt x="276" y="0"/>
                  </a:lnTo>
                  <a:lnTo>
                    <a:pt x="280" y="75"/>
                  </a:lnTo>
                  <a:lnTo>
                    <a:pt x="298" y="97"/>
                  </a:lnTo>
                  <a:lnTo>
                    <a:pt x="305" y="122"/>
                  </a:lnTo>
                  <a:lnTo>
                    <a:pt x="337" y="133"/>
                  </a:lnTo>
                  <a:lnTo>
                    <a:pt x="369" y="136"/>
                  </a:lnTo>
                  <a:lnTo>
                    <a:pt x="402" y="165"/>
                  </a:lnTo>
                  <a:lnTo>
                    <a:pt x="420" y="158"/>
                  </a:lnTo>
                  <a:lnTo>
                    <a:pt x="436" y="129"/>
                  </a:lnTo>
                  <a:lnTo>
                    <a:pt x="525" y="136"/>
                  </a:lnTo>
                  <a:lnTo>
                    <a:pt x="533" y="172"/>
                  </a:lnTo>
                  <a:lnTo>
                    <a:pt x="547" y="179"/>
                  </a:lnTo>
                  <a:lnTo>
                    <a:pt x="561" y="168"/>
                  </a:lnTo>
                  <a:lnTo>
                    <a:pt x="586" y="168"/>
                  </a:lnTo>
                  <a:lnTo>
                    <a:pt x="629" y="212"/>
                  </a:lnTo>
                  <a:lnTo>
                    <a:pt x="715" y="208"/>
                  </a:lnTo>
                  <a:lnTo>
                    <a:pt x="715" y="186"/>
                  </a:lnTo>
                  <a:lnTo>
                    <a:pt x="737" y="168"/>
                  </a:lnTo>
                  <a:lnTo>
                    <a:pt x="758" y="197"/>
                  </a:lnTo>
                  <a:lnTo>
                    <a:pt x="816" y="194"/>
                  </a:lnTo>
                  <a:lnTo>
                    <a:pt x="862" y="212"/>
                  </a:lnTo>
                  <a:lnTo>
                    <a:pt x="787" y="265"/>
                  </a:lnTo>
                  <a:lnTo>
                    <a:pt x="701" y="326"/>
                  </a:lnTo>
                  <a:lnTo>
                    <a:pt x="637" y="416"/>
                  </a:lnTo>
                  <a:lnTo>
                    <a:pt x="615" y="455"/>
                  </a:lnTo>
                  <a:lnTo>
                    <a:pt x="579" y="477"/>
                  </a:lnTo>
                  <a:lnTo>
                    <a:pt x="572" y="513"/>
                  </a:lnTo>
                  <a:lnTo>
                    <a:pt x="586" y="552"/>
                  </a:lnTo>
                  <a:lnTo>
                    <a:pt x="558" y="584"/>
                  </a:lnTo>
                  <a:lnTo>
                    <a:pt x="529" y="624"/>
                  </a:lnTo>
                  <a:lnTo>
                    <a:pt x="529" y="649"/>
                  </a:lnTo>
                  <a:lnTo>
                    <a:pt x="536" y="653"/>
                  </a:lnTo>
                  <a:lnTo>
                    <a:pt x="533" y="785"/>
                  </a:lnTo>
                  <a:lnTo>
                    <a:pt x="640" y="843"/>
                  </a:lnTo>
                  <a:lnTo>
                    <a:pt x="665" y="871"/>
                  </a:lnTo>
                  <a:lnTo>
                    <a:pt x="669" y="896"/>
                  </a:lnTo>
                  <a:lnTo>
                    <a:pt x="719" y="900"/>
                  </a:lnTo>
                  <a:lnTo>
                    <a:pt x="737" y="975"/>
                  </a:lnTo>
                  <a:lnTo>
                    <a:pt x="758" y="993"/>
                  </a:lnTo>
                  <a:lnTo>
                    <a:pt x="751" y="1004"/>
                  </a:lnTo>
                  <a:lnTo>
                    <a:pt x="497" y="1004"/>
                  </a:lnTo>
                  <a:lnTo>
                    <a:pt x="248" y="1011"/>
                  </a:lnTo>
                  <a:lnTo>
                    <a:pt x="101" y="1022"/>
                  </a:lnTo>
                  <a:lnTo>
                    <a:pt x="101" y="993"/>
                  </a:lnTo>
                  <a:lnTo>
                    <a:pt x="101" y="721"/>
                  </a:lnTo>
                  <a:lnTo>
                    <a:pt x="58" y="667"/>
                  </a:lnTo>
                  <a:lnTo>
                    <a:pt x="65" y="635"/>
                  </a:lnTo>
                  <a:lnTo>
                    <a:pt x="86" y="610"/>
                  </a:lnTo>
                  <a:lnTo>
                    <a:pt x="86" y="527"/>
                  </a:lnTo>
                  <a:lnTo>
                    <a:pt x="43" y="491"/>
                  </a:lnTo>
                  <a:lnTo>
                    <a:pt x="50" y="477"/>
                  </a:lnTo>
                  <a:lnTo>
                    <a:pt x="61" y="466"/>
                  </a:lnTo>
                  <a:lnTo>
                    <a:pt x="43" y="448"/>
                  </a:lnTo>
                  <a:lnTo>
                    <a:pt x="54" y="430"/>
                  </a:lnTo>
                  <a:lnTo>
                    <a:pt x="58" y="405"/>
                  </a:lnTo>
                  <a:lnTo>
                    <a:pt x="36" y="387"/>
                  </a:lnTo>
                  <a:lnTo>
                    <a:pt x="50" y="359"/>
                  </a:lnTo>
                  <a:lnTo>
                    <a:pt x="65" y="344"/>
                  </a:lnTo>
                  <a:lnTo>
                    <a:pt x="43" y="305"/>
                  </a:lnTo>
                  <a:lnTo>
                    <a:pt x="18" y="212"/>
                  </a:lnTo>
                  <a:lnTo>
                    <a:pt x="25" y="176"/>
                  </a:lnTo>
                  <a:lnTo>
                    <a:pt x="0" y="147"/>
                  </a:lnTo>
                  <a:lnTo>
                    <a:pt x="32" y="122"/>
                  </a:lnTo>
                  <a:lnTo>
                    <a:pt x="14" y="93"/>
                  </a:lnTo>
                  <a:lnTo>
                    <a:pt x="7" y="61"/>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72" name=""/>
          <p:cNvGrpSpPr/>
          <p:nvPr/>
        </p:nvGrpSpPr>
        <p:grpSpPr>
          <a:xfrm>
            <a:off x="5783400" y="2465280"/>
            <a:ext cx="644040" cy="414360"/>
            <a:chOff x="5783400" y="2465280"/>
            <a:chExt cx="644040" cy="414360"/>
          </a:xfrm>
        </p:grpSpPr>
        <p:sp>
          <p:nvSpPr>
            <p:cNvPr id="1873" name=""/>
            <p:cNvSpPr/>
            <p:nvPr/>
          </p:nvSpPr>
          <p:spPr>
            <a:xfrm>
              <a:off x="5783400" y="2465280"/>
              <a:ext cx="644040" cy="414360"/>
            </a:xfrm>
            <a:custGeom>
              <a:avLst/>
              <a:gdLst/>
              <a:ahLst/>
              <a:rect l="l" t="t" r="r" b="b"/>
              <a:pathLst>
                <a:path w="811" h="524">
                  <a:moveTo>
                    <a:pt x="11" y="14"/>
                  </a:moveTo>
                  <a:lnTo>
                    <a:pt x="373" y="0"/>
                  </a:lnTo>
                  <a:lnTo>
                    <a:pt x="674" y="0"/>
                  </a:lnTo>
                  <a:lnTo>
                    <a:pt x="671" y="18"/>
                  </a:lnTo>
                  <a:lnTo>
                    <a:pt x="657" y="72"/>
                  </a:lnTo>
                  <a:lnTo>
                    <a:pt x="685" y="108"/>
                  </a:lnTo>
                  <a:lnTo>
                    <a:pt x="696" y="129"/>
                  </a:lnTo>
                  <a:lnTo>
                    <a:pt x="750" y="133"/>
                  </a:lnTo>
                  <a:lnTo>
                    <a:pt x="753" y="176"/>
                  </a:lnTo>
                  <a:lnTo>
                    <a:pt x="775" y="179"/>
                  </a:lnTo>
                  <a:lnTo>
                    <a:pt x="775" y="194"/>
                  </a:lnTo>
                  <a:lnTo>
                    <a:pt x="789" y="215"/>
                  </a:lnTo>
                  <a:lnTo>
                    <a:pt x="811" y="222"/>
                  </a:lnTo>
                  <a:lnTo>
                    <a:pt x="811" y="265"/>
                  </a:lnTo>
                  <a:lnTo>
                    <a:pt x="800" y="308"/>
                  </a:lnTo>
                  <a:lnTo>
                    <a:pt x="735" y="337"/>
                  </a:lnTo>
                  <a:lnTo>
                    <a:pt x="700" y="359"/>
                  </a:lnTo>
                  <a:lnTo>
                    <a:pt x="707" y="398"/>
                  </a:lnTo>
                  <a:lnTo>
                    <a:pt x="717" y="420"/>
                  </a:lnTo>
                  <a:lnTo>
                    <a:pt x="714" y="438"/>
                  </a:lnTo>
                  <a:lnTo>
                    <a:pt x="678" y="481"/>
                  </a:lnTo>
                  <a:lnTo>
                    <a:pt x="671" y="513"/>
                  </a:lnTo>
                  <a:lnTo>
                    <a:pt x="660" y="524"/>
                  </a:lnTo>
                  <a:lnTo>
                    <a:pt x="639" y="481"/>
                  </a:lnTo>
                  <a:lnTo>
                    <a:pt x="119" y="495"/>
                  </a:lnTo>
                  <a:lnTo>
                    <a:pt x="115" y="448"/>
                  </a:lnTo>
                  <a:lnTo>
                    <a:pt x="97" y="438"/>
                  </a:lnTo>
                  <a:lnTo>
                    <a:pt x="94" y="362"/>
                  </a:lnTo>
                  <a:lnTo>
                    <a:pt x="90" y="351"/>
                  </a:lnTo>
                  <a:lnTo>
                    <a:pt x="83" y="301"/>
                  </a:lnTo>
                  <a:lnTo>
                    <a:pt x="65" y="298"/>
                  </a:lnTo>
                  <a:lnTo>
                    <a:pt x="61" y="247"/>
                  </a:lnTo>
                  <a:lnTo>
                    <a:pt x="40" y="222"/>
                  </a:lnTo>
                  <a:lnTo>
                    <a:pt x="29" y="172"/>
                  </a:lnTo>
                  <a:lnTo>
                    <a:pt x="11" y="165"/>
                  </a:lnTo>
                  <a:lnTo>
                    <a:pt x="0" y="126"/>
                  </a:lnTo>
                  <a:lnTo>
                    <a:pt x="11" y="108"/>
                  </a:lnTo>
                  <a:lnTo>
                    <a:pt x="11" y="14"/>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4" name=""/>
            <p:cNvSpPr/>
            <p:nvPr/>
          </p:nvSpPr>
          <p:spPr>
            <a:xfrm>
              <a:off x="5783400" y="2465280"/>
              <a:ext cx="644040" cy="414360"/>
            </a:xfrm>
            <a:custGeom>
              <a:avLst/>
              <a:gdLst/>
              <a:ahLst/>
              <a:rect l="l" t="t" r="r" b="b"/>
              <a:pathLst>
                <a:path w="811" h="524">
                  <a:moveTo>
                    <a:pt x="11" y="14"/>
                  </a:moveTo>
                  <a:lnTo>
                    <a:pt x="373" y="0"/>
                  </a:lnTo>
                  <a:lnTo>
                    <a:pt x="674" y="0"/>
                  </a:lnTo>
                  <a:lnTo>
                    <a:pt x="671" y="18"/>
                  </a:lnTo>
                  <a:lnTo>
                    <a:pt x="657" y="72"/>
                  </a:lnTo>
                  <a:lnTo>
                    <a:pt x="685" y="108"/>
                  </a:lnTo>
                  <a:lnTo>
                    <a:pt x="696" y="129"/>
                  </a:lnTo>
                  <a:lnTo>
                    <a:pt x="750" y="133"/>
                  </a:lnTo>
                  <a:lnTo>
                    <a:pt x="753" y="176"/>
                  </a:lnTo>
                  <a:lnTo>
                    <a:pt x="775" y="179"/>
                  </a:lnTo>
                  <a:lnTo>
                    <a:pt x="775" y="194"/>
                  </a:lnTo>
                  <a:lnTo>
                    <a:pt x="789" y="215"/>
                  </a:lnTo>
                  <a:lnTo>
                    <a:pt x="811" y="222"/>
                  </a:lnTo>
                  <a:lnTo>
                    <a:pt x="811" y="265"/>
                  </a:lnTo>
                  <a:lnTo>
                    <a:pt x="800" y="308"/>
                  </a:lnTo>
                  <a:lnTo>
                    <a:pt x="735" y="337"/>
                  </a:lnTo>
                  <a:lnTo>
                    <a:pt x="700" y="359"/>
                  </a:lnTo>
                  <a:lnTo>
                    <a:pt x="707" y="398"/>
                  </a:lnTo>
                  <a:lnTo>
                    <a:pt x="717" y="420"/>
                  </a:lnTo>
                  <a:lnTo>
                    <a:pt x="714" y="438"/>
                  </a:lnTo>
                  <a:lnTo>
                    <a:pt x="678" y="481"/>
                  </a:lnTo>
                  <a:lnTo>
                    <a:pt x="671" y="513"/>
                  </a:lnTo>
                  <a:lnTo>
                    <a:pt x="660" y="524"/>
                  </a:lnTo>
                  <a:lnTo>
                    <a:pt x="639" y="481"/>
                  </a:lnTo>
                  <a:lnTo>
                    <a:pt x="119" y="495"/>
                  </a:lnTo>
                  <a:lnTo>
                    <a:pt x="115" y="448"/>
                  </a:lnTo>
                  <a:lnTo>
                    <a:pt x="97" y="438"/>
                  </a:lnTo>
                  <a:lnTo>
                    <a:pt x="94" y="362"/>
                  </a:lnTo>
                  <a:lnTo>
                    <a:pt x="90" y="351"/>
                  </a:lnTo>
                  <a:lnTo>
                    <a:pt x="83" y="301"/>
                  </a:lnTo>
                  <a:lnTo>
                    <a:pt x="65" y="298"/>
                  </a:lnTo>
                  <a:lnTo>
                    <a:pt x="61" y="247"/>
                  </a:lnTo>
                  <a:lnTo>
                    <a:pt x="40" y="222"/>
                  </a:lnTo>
                  <a:lnTo>
                    <a:pt x="29" y="172"/>
                  </a:lnTo>
                  <a:lnTo>
                    <a:pt x="11" y="165"/>
                  </a:lnTo>
                  <a:lnTo>
                    <a:pt x="0" y="126"/>
                  </a:lnTo>
                  <a:lnTo>
                    <a:pt x="11" y="108"/>
                  </a:lnTo>
                  <a:lnTo>
                    <a:pt x="11" y="14"/>
                  </a:lnTo>
                </a:path>
              </a:pathLst>
            </a:custGeom>
            <a:noFill/>
            <a:ln w="1116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75" name=""/>
          <p:cNvGrpSpPr/>
          <p:nvPr/>
        </p:nvGrpSpPr>
        <p:grpSpPr>
          <a:xfrm>
            <a:off x="5872320" y="2846520"/>
            <a:ext cx="720360" cy="617400"/>
            <a:chOff x="5872320" y="2846520"/>
            <a:chExt cx="720360" cy="617400"/>
          </a:xfrm>
        </p:grpSpPr>
        <p:sp>
          <p:nvSpPr>
            <p:cNvPr id="1876" name=""/>
            <p:cNvSpPr/>
            <p:nvPr/>
          </p:nvSpPr>
          <p:spPr>
            <a:xfrm>
              <a:off x="5872320" y="2846520"/>
              <a:ext cx="720360" cy="617400"/>
            </a:xfrm>
            <a:custGeom>
              <a:avLst/>
              <a:gdLst/>
              <a:ahLst/>
              <a:rect l="l" t="t" r="r" b="b"/>
              <a:pathLst>
                <a:path w="900" h="778">
                  <a:moveTo>
                    <a:pt x="516" y="0"/>
                  </a:moveTo>
                  <a:lnTo>
                    <a:pt x="542" y="39"/>
                  </a:lnTo>
                  <a:lnTo>
                    <a:pt x="556" y="100"/>
                  </a:lnTo>
                  <a:lnTo>
                    <a:pt x="570" y="143"/>
                  </a:lnTo>
                  <a:lnTo>
                    <a:pt x="585" y="172"/>
                  </a:lnTo>
                  <a:lnTo>
                    <a:pt x="642" y="204"/>
                  </a:lnTo>
                  <a:lnTo>
                    <a:pt x="646" y="229"/>
                  </a:lnTo>
                  <a:lnTo>
                    <a:pt x="663" y="276"/>
                  </a:lnTo>
                  <a:lnTo>
                    <a:pt x="692" y="283"/>
                  </a:lnTo>
                  <a:lnTo>
                    <a:pt x="710" y="283"/>
                  </a:lnTo>
                  <a:lnTo>
                    <a:pt x="739" y="308"/>
                  </a:lnTo>
                  <a:lnTo>
                    <a:pt x="717" y="390"/>
                  </a:lnTo>
                  <a:lnTo>
                    <a:pt x="760" y="405"/>
                  </a:lnTo>
                  <a:lnTo>
                    <a:pt x="789" y="433"/>
                  </a:lnTo>
                  <a:lnTo>
                    <a:pt x="778" y="466"/>
                  </a:lnTo>
                  <a:lnTo>
                    <a:pt x="825" y="473"/>
                  </a:lnTo>
                  <a:lnTo>
                    <a:pt x="839" y="505"/>
                  </a:lnTo>
                  <a:lnTo>
                    <a:pt x="843" y="559"/>
                  </a:lnTo>
                  <a:lnTo>
                    <a:pt x="868" y="588"/>
                  </a:lnTo>
                  <a:lnTo>
                    <a:pt x="886" y="588"/>
                  </a:lnTo>
                  <a:lnTo>
                    <a:pt x="900" y="598"/>
                  </a:lnTo>
                  <a:lnTo>
                    <a:pt x="900" y="652"/>
                  </a:lnTo>
                  <a:lnTo>
                    <a:pt x="861" y="692"/>
                  </a:lnTo>
                  <a:lnTo>
                    <a:pt x="850" y="699"/>
                  </a:lnTo>
                  <a:lnTo>
                    <a:pt x="846" y="756"/>
                  </a:lnTo>
                  <a:lnTo>
                    <a:pt x="839" y="774"/>
                  </a:lnTo>
                  <a:lnTo>
                    <a:pt x="800" y="778"/>
                  </a:lnTo>
                  <a:lnTo>
                    <a:pt x="749" y="763"/>
                  </a:lnTo>
                  <a:lnTo>
                    <a:pt x="767" y="728"/>
                  </a:lnTo>
                  <a:lnTo>
                    <a:pt x="782" y="706"/>
                  </a:lnTo>
                  <a:lnTo>
                    <a:pt x="775" y="692"/>
                  </a:lnTo>
                  <a:lnTo>
                    <a:pt x="352" y="713"/>
                  </a:lnTo>
                  <a:lnTo>
                    <a:pt x="161" y="720"/>
                  </a:lnTo>
                  <a:lnTo>
                    <a:pt x="154" y="448"/>
                  </a:lnTo>
                  <a:lnTo>
                    <a:pt x="147" y="279"/>
                  </a:lnTo>
                  <a:lnTo>
                    <a:pt x="115" y="251"/>
                  </a:lnTo>
                  <a:lnTo>
                    <a:pt x="111" y="215"/>
                  </a:lnTo>
                  <a:lnTo>
                    <a:pt x="90" y="204"/>
                  </a:lnTo>
                  <a:lnTo>
                    <a:pt x="90" y="175"/>
                  </a:lnTo>
                  <a:lnTo>
                    <a:pt x="115" y="172"/>
                  </a:lnTo>
                  <a:lnTo>
                    <a:pt x="115" y="147"/>
                  </a:lnTo>
                  <a:lnTo>
                    <a:pt x="83" y="121"/>
                  </a:lnTo>
                  <a:lnTo>
                    <a:pt x="43" y="118"/>
                  </a:lnTo>
                  <a:lnTo>
                    <a:pt x="43" y="82"/>
                  </a:lnTo>
                  <a:lnTo>
                    <a:pt x="47" y="57"/>
                  </a:lnTo>
                  <a:lnTo>
                    <a:pt x="25" y="39"/>
                  </a:lnTo>
                  <a:lnTo>
                    <a:pt x="0" y="35"/>
                  </a:lnTo>
                  <a:lnTo>
                    <a:pt x="0" y="10"/>
                  </a:lnTo>
                  <a:lnTo>
                    <a:pt x="516"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7" name=""/>
            <p:cNvSpPr/>
            <p:nvPr/>
          </p:nvSpPr>
          <p:spPr>
            <a:xfrm>
              <a:off x="5872320" y="2846520"/>
              <a:ext cx="720360" cy="617400"/>
            </a:xfrm>
            <a:custGeom>
              <a:avLst/>
              <a:gdLst/>
              <a:ahLst/>
              <a:rect l="l" t="t" r="r" b="b"/>
              <a:pathLst>
                <a:path w="900" h="778">
                  <a:moveTo>
                    <a:pt x="516" y="0"/>
                  </a:moveTo>
                  <a:lnTo>
                    <a:pt x="542" y="39"/>
                  </a:lnTo>
                  <a:lnTo>
                    <a:pt x="556" y="100"/>
                  </a:lnTo>
                  <a:lnTo>
                    <a:pt x="570" y="143"/>
                  </a:lnTo>
                  <a:lnTo>
                    <a:pt x="585" y="172"/>
                  </a:lnTo>
                  <a:lnTo>
                    <a:pt x="642" y="204"/>
                  </a:lnTo>
                  <a:lnTo>
                    <a:pt x="646" y="229"/>
                  </a:lnTo>
                  <a:lnTo>
                    <a:pt x="663" y="276"/>
                  </a:lnTo>
                  <a:lnTo>
                    <a:pt x="692" y="283"/>
                  </a:lnTo>
                  <a:lnTo>
                    <a:pt x="710" y="283"/>
                  </a:lnTo>
                  <a:lnTo>
                    <a:pt x="739" y="308"/>
                  </a:lnTo>
                  <a:lnTo>
                    <a:pt x="717" y="390"/>
                  </a:lnTo>
                  <a:lnTo>
                    <a:pt x="760" y="405"/>
                  </a:lnTo>
                  <a:lnTo>
                    <a:pt x="789" y="433"/>
                  </a:lnTo>
                  <a:lnTo>
                    <a:pt x="778" y="466"/>
                  </a:lnTo>
                  <a:lnTo>
                    <a:pt x="825" y="473"/>
                  </a:lnTo>
                  <a:lnTo>
                    <a:pt x="839" y="505"/>
                  </a:lnTo>
                  <a:lnTo>
                    <a:pt x="843" y="559"/>
                  </a:lnTo>
                  <a:lnTo>
                    <a:pt x="868" y="588"/>
                  </a:lnTo>
                  <a:lnTo>
                    <a:pt x="886" y="588"/>
                  </a:lnTo>
                  <a:lnTo>
                    <a:pt x="900" y="598"/>
                  </a:lnTo>
                  <a:lnTo>
                    <a:pt x="900" y="652"/>
                  </a:lnTo>
                  <a:lnTo>
                    <a:pt x="861" y="692"/>
                  </a:lnTo>
                  <a:lnTo>
                    <a:pt x="850" y="699"/>
                  </a:lnTo>
                  <a:lnTo>
                    <a:pt x="846" y="756"/>
                  </a:lnTo>
                  <a:lnTo>
                    <a:pt x="839" y="774"/>
                  </a:lnTo>
                  <a:lnTo>
                    <a:pt x="800" y="778"/>
                  </a:lnTo>
                  <a:lnTo>
                    <a:pt x="749" y="763"/>
                  </a:lnTo>
                  <a:lnTo>
                    <a:pt x="767" y="728"/>
                  </a:lnTo>
                  <a:lnTo>
                    <a:pt x="782" y="706"/>
                  </a:lnTo>
                  <a:lnTo>
                    <a:pt x="775" y="692"/>
                  </a:lnTo>
                  <a:lnTo>
                    <a:pt x="352" y="713"/>
                  </a:lnTo>
                  <a:lnTo>
                    <a:pt x="161" y="720"/>
                  </a:lnTo>
                  <a:lnTo>
                    <a:pt x="154" y="448"/>
                  </a:lnTo>
                  <a:lnTo>
                    <a:pt x="147" y="279"/>
                  </a:lnTo>
                  <a:lnTo>
                    <a:pt x="115" y="251"/>
                  </a:lnTo>
                  <a:lnTo>
                    <a:pt x="111" y="215"/>
                  </a:lnTo>
                  <a:lnTo>
                    <a:pt x="90" y="204"/>
                  </a:lnTo>
                  <a:lnTo>
                    <a:pt x="90" y="175"/>
                  </a:lnTo>
                  <a:lnTo>
                    <a:pt x="115" y="172"/>
                  </a:lnTo>
                  <a:lnTo>
                    <a:pt x="115" y="147"/>
                  </a:lnTo>
                  <a:lnTo>
                    <a:pt x="83" y="121"/>
                  </a:lnTo>
                  <a:lnTo>
                    <a:pt x="43" y="118"/>
                  </a:lnTo>
                  <a:lnTo>
                    <a:pt x="43" y="82"/>
                  </a:lnTo>
                  <a:lnTo>
                    <a:pt x="47" y="57"/>
                  </a:lnTo>
                  <a:lnTo>
                    <a:pt x="25" y="39"/>
                  </a:lnTo>
                  <a:lnTo>
                    <a:pt x="0" y="35"/>
                  </a:lnTo>
                  <a:lnTo>
                    <a:pt x="0" y="10"/>
                  </a:lnTo>
                  <a:lnTo>
                    <a:pt x="516"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78" name=""/>
          <p:cNvGrpSpPr/>
          <p:nvPr/>
        </p:nvGrpSpPr>
        <p:grpSpPr>
          <a:xfrm>
            <a:off x="5997600" y="3395520"/>
            <a:ext cx="543960" cy="492120"/>
            <a:chOff x="5997600" y="3395520"/>
            <a:chExt cx="543960" cy="492120"/>
          </a:xfrm>
        </p:grpSpPr>
        <p:sp>
          <p:nvSpPr>
            <p:cNvPr id="1879" name=""/>
            <p:cNvSpPr/>
            <p:nvPr/>
          </p:nvSpPr>
          <p:spPr>
            <a:xfrm>
              <a:off x="5997600" y="3395520"/>
              <a:ext cx="543960" cy="492120"/>
            </a:xfrm>
            <a:custGeom>
              <a:avLst/>
              <a:gdLst/>
              <a:ahLst/>
              <a:rect l="l" t="t" r="r" b="b"/>
              <a:pathLst>
                <a:path w="681" h="620">
                  <a:moveTo>
                    <a:pt x="0" y="25"/>
                  </a:moveTo>
                  <a:lnTo>
                    <a:pt x="21" y="118"/>
                  </a:lnTo>
                  <a:lnTo>
                    <a:pt x="29" y="437"/>
                  </a:lnTo>
                  <a:lnTo>
                    <a:pt x="29" y="502"/>
                  </a:lnTo>
                  <a:lnTo>
                    <a:pt x="43" y="523"/>
                  </a:lnTo>
                  <a:lnTo>
                    <a:pt x="104" y="527"/>
                  </a:lnTo>
                  <a:lnTo>
                    <a:pt x="107" y="620"/>
                  </a:lnTo>
                  <a:lnTo>
                    <a:pt x="513" y="606"/>
                  </a:lnTo>
                  <a:lnTo>
                    <a:pt x="520" y="584"/>
                  </a:lnTo>
                  <a:lnTo>
                    <a:pt x="516" y="556"/>
                  </a:lnTo>
                  <a:lnTo>
                    <a:pt x="531" y="548"/>
                  </a:lnTo>
                  <a:lnTo>
                    <a:pt x="520" y="516"/>
                  </a:lnTo>
                  <a:lnTo>
                    <a:pt x="505" y="505"/>
                  </a:lnTo>
                  <a:lnTo>
                    <a:pt x="505" y="495"/>
                  </a:lnTo>
                  <a:lnTo>
                    <a:pt x="538" y="477"/>
                  </a:lnTo>
                  <a:lnTo>
                    <a:pt x="527" y="455"/>
                  </a:lnTo>
                  <a:lnTo>
                    <a:pt x="531" y="430"/>
                  </a:lnTo>
                  <a:lnTo>
                    <a:pt x="513" y="394"/>
                  </a:lnTo>
                  <a:lnTo>
                    <a:pt x="545" y="387"/>
                  </a:lnTo>
                  <a:lnTo>
                    <a:pt x="566" y="355"/>
                  </a:lnTo>
                  <a:lnTo>
                    <a:pt x="581" y="358"/>
                  </a:lnTo>
                  <a:lnTo>
                    <a:pt x="581" y="304"/>
                  </a:lnTo>
                  <a:lnTo>
                    <a:pt x="609" y="265"/>
                  </a:lnTo>
                  <a:lnTo>
                    <a:pt x="631" y="261"/>
                  </a:lnTo>
                  <a:lnTo>
                    <a:pt x="642" y="251"/>
                  </a:lnTo>
                  <a:lnTo>
                    <a:pt x="635" y="229"/>
                  </a:lnTo>
                  <a:lnTo>
                    <a:pt x="649" y="218"/>
                  </a:lnTo>
                  <a:lnTo>
                    <a:pt x="624" y="197"/>
                  </a:lnTo>
                  <a:lnTo>
                    <a:pt x="631" y="175"/>
                  </a:lnTo>
                  <a:lnTo>
                    <a:pt x="645" y="154"/>
                  </a:lnTo>
                  <a:lnTo>
                    <a:pt x="660" y="150"/>
                  </a:lnTo>
                  <a:lnTo>
                    <a:pt x="660" y="129"/>
                  </a:lnTo>
                  <a:lnTo>
                    <a:pt x="670" y="129"/>
                  </a:lnTo>
                  <a:lnTo>
                    <a:pt x="667" y="107"/>
                  </a:lnTo>
                  <a:lnTo>
                    <a:pt x="681" y="104"/>
                  </a:lnTo>
                  <a:lnTo>
                    <a:pt x="681" y="79"/>
                  </a:lnTo>
                  <a:lnTo>
                    <a:pt x="638" y="82"/>
                  </a:lnTo>
                  <a:lnTo>
                    <a:pt x="588" y="68"/>
                  </a:lnTo>
                  <a:lnTo>
                    <a:pt x="606" y="32"/>
                  </a:lnTo>
                  <a:lnTo>
                    <a:pt x="624" y="7"/>
                  </a:lnTo>
                  <a:lnTo>
                    <a:pt x="606" y="0"/>
                  </a:lnTo>
                  <a:lnTo>
                    <a:pt x="0" y="25"/>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0" name=""/>
            <p:cNvSpPr/>
            <p:nvPr/>
          </p:nvSpPr>
          <p:spPr>
            <a:xfrm>
              <a:off x="5997600" y="3395520"/>
              <a:ext cx="543960" cy="492120"/>
            </a:xfrm>
            <a:custGeom>
              <a:avLst/>
              <a:gdLst/>
              <a:ahLst/>
              <a:rect l="l" t="t" r="r" b="b"/>
              <a:pathLst>
                <a:path w="681" h="620">
                  <a:moveTo>
                    <a:pt x="0" y="25"/>
                  </a:moveTo>
                  <a:lnTo>
                    <a:pt x="21" y="118"/>
                  </a:lnTo>
                  <a:lnTo>
                    <a:pt x="29" y="437"/>
                  </a:lnTo>
                  <a:lnTo>
                    <a:pt x="29" y="502"/>
                  </a:lnTo>
                  <a:lnTo>
                    <a:pt x="43" y="523"/>
                  </a:lnTo>
                  <a:lnTo>
                    <a:pt x="104" y="527"/>
                  </a:lnTo>
                  <a:lnTo>
                    <a:pt x="107" y="620"/>
                  </a:lnTo>
                  <a:lnTo>
                    <a:pt x="513" y="606"/>
                  </a:lnTo>
                  <a:lnTo>
                    <a:pt x="520" y="584"/>
                  </a:lnTo>
                  <a:lnTo>
                    <a:pt x="516" y="556"/>
                  </a:lnTo>
                  <a:lnTo>
                    <a:pt x="531" y="548"/>
                  </a:lnTo>
                  <a:lnTo>
                    <a:pt x="520" y="516"/>
                  </a:lnTo>
                  <a:lnTo>
                    <a:pt x="505" y="505"/>
                  </a:lnTo>
                  <a:lnTo>
                    <a:pt x="505" y="495"/>
                  </a:lnTo>
                  <a:lnTo>
                    <a:pt x="538" y="477"/>
                  </a:lnTo>
                  <a:lnTo>
                    <a:pt x="527" y="455"/>
                  </a:lnTo>
                  <a:lnTo>
                    <a:pt x="531" y="430"/>
                  </a:lnTo>
                  <a:lnTo>
                    <a:pt x="513" y="394"/>
                  </a:lnTo>
                  <a:lnTo>
                    <a:pt x="545" y="387"/>
                  </a:lnTo>
                  <a:lnTo>
                    <a:pt x="566" y="355"/>
                  </a:lnTo>
                  <a:lnTo>
                    <a:pt x="581" y="358"/>
                  </a:lnTo>
                  <a:lnTo>
                    <a:pt x="581" y="304"/>
                  </a:lnTo>
                  <a:lnTo>
                    <a:pt x="609" y="265"/>
                  </a:lnTo>
                  <a:lnTo>
                    <a:pt x="631" y="261"/>
                  </a:lnTo>
                  <a:lnTo>
                    <a:pt x="642" y="251"/>
                  </a:lnTo>
                  <a:lnTo>
                    <a:pt x="635" y="229"/>
                  </a:lnTo>
                  <a:lnTo>
                    <a:pt x="649" y="218"/>
                  </a:lnTo>
                  <a:lnTo>
                    <a:pt x="624" y="197"/>
                  </a:lnTo>
                  <a:lnTo>
                    <a:pt x="631" y="175"/>
                  </a:lnTo>
                  <a:lnTo>
                    <a:pt x="645" y="154"/>
                  </a:lnTo>
                  <a:lnTo>
                    <a:pt x="660" y="150"/>
                  </a:lnTo>
                  <a:lnTo>
                    <a:pt x="660" y="129"/>
                  </a:lnTo>
                  <a:lnTo>
                    <a:pt x="670" y="129"/>
                  </a:lnTo>
                  <a:lnTo>
                    <a:pt x="667" y="107"/>
                  </a:lnTo>
                  <a:lnTo>
                    <a:pt x="681" y="104"/>
                  </a:lnTo>
                  <a:lnTo>
                    <a:pt x="681" y="79"/>
                  </a:lnTo>
                  <a:lnTo>
                    <a:pt x="638" y="82"/>
                  </a:lnTo>
                  <a:lnTo>
                    <a:pt x="588" y="68"/>
                  </a:lnTo>
                  <a:lnTo>
                    <a:pt x="606" y="32"/>
                  </a:lnTo>
                  <a:lnTo>
                    <a:pt x="624" y="7"/>
                  </a:lnTo>
                  <a:lnTo>
                    <a:pt x="606" y="0"/>
                  </a:lnTo>
                  <a:lnTo>
                    <a:pt x="0" y="25"/>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81" name=""/>
          <p:cNvGrpSpPr/>
          <p:nvPr/>
        </p:nvGrpSpPr>
        <p:grpSpPr>
          <a:xfrm>
            <a:off x="6308640" y="2570040"/>
            <a:ext cx="435240" cy="739800"/>
            <a:chOff x="6308640" y="2570040"/>
            <a:chExt cx="435240" cy="739800"/>
          </a:xfrm>
        </p:grpSpPr>
        <p:sp>
          <p:nvSpPr>
            <p:cNvPr id="1882" name=""/>
            <p:cNvSpPr/>
            <p:nvPr/>
          </p:nvSpPr>
          <p:spPr>
            <a:xfrm>
              <a:off x="6308640" y="2570040"/>
              <a:ext cx="435240" cy="739800"/>
            </a:xfrm>
            <a:custGeom>
              <a:avLst/>
              <a:gdLst/>
              <a:ahLst/>
              <a:rect l="l" t="t" r="r" b="b"/>
              <a:pathLst>
                <a:path w="549" h="932">
                  <a:moveTo>
                    <a:pt x="93" y="10"/>
                  </a:moveTo>
                  <a:lnTo>
                    <a:pt x="90" y="39"/>
                  </a:lnTo>
                  <a:lnTo>
                    <a:pt x="111" y="46"/>
                  </a:lnTo>
                  <a:lnTo>
                    <a:pt x="115" y="68"/>
                  </a:lnTo>
                  <a:lnTo>
                    <a:pt x="129" y="82"/>
                  </a:lnTo>
                  <a:lnTo>
                    <a:pt x="147" y="89"/>
                  </a:lnTo>
                  <a:lnTo>
                    <a:pt x="140" y="175"/>
                  </a:lnTo>
                  <a:lnTo>
                    <a:pt x="36" y="222"/>
                  </a:lnTo>
                  <a:lnTo>
                    <a:pt x="50" y="272"/>
                  </a:lnTo>
                  <a:lnTo>
                    <a:pt x="54" y="290"/>
                  </a:lnTo>
                  <a:lnTo>
                    <a:pt x="14" y="344"/>
                  </a:lnTo>
                  <a:lnTo>
                    <a:pt x="11" y="383"/>
                  </a:lnTo>
                  <a:lnTo>
                    <a:pt x="0" y="398"/>
                  </a:lnTo>
                  <a:lnTo>
                    <a:pt x="18" y="484"/>
                  </a:lnTo>
                  <a:lnTo>
                    <a:pt x="36" y="523"/>
                  </a:lnTo>
                  <a:lnTo>
                    <a:pt x="97" y="552"/>
                  </a:lnTo>
                  <a:lnTo>
                    <a:pt x="111" y="620"/>
                  </a:lnTo>
                  <a:lnTo>
                    <a:pt x="147" y="631"/>
                  </a:lnTo>
                  <a:lnTo>
                    <a:pt x="165" y="624"/>
                  </a:lnTo>
                  <a:lnTo>
                    <a:pt x="190" y="660"/>
                  </a:lnTo>
                  <a:lnTo>
                    <a:pt x="172" y="735"/>
                  </a:lnTo>
                  <a:lnTo>
                    <a:pt x="204" y="749"/>
                  </a:lnTo>
                  <a:lnTo>
                    <a:pt x="244" y="774"/>
                  </a:lnTo>
                  <a:lnTo>
                    <a:pt x="233" y="810"/>
                  </a:lnTo>
                  <a:lnTo>
                    <a:pt x="287" y="821"/>
                  </a:lnTo>
                  <a:lnTo>
                    <a:pt x="294" y="875"/>
                  </a:lnTo>
                  <a:lnTo>
                    <a:pt x="301" y="914"/>
                  </a:lnTo>
                  <a:lnTo>
                    <a:pt x="326" y="932"/>
                  </a:lnTo>
                  <a:lnTo>
                    <a:pt x="359" y="932"/>
                  </a:lnTo>
                  <a:lnTo>
                    <a:pt x="373" y="907"/>
                  </a:lnTo>
                  <a:lnTo>
                    <a:pt x="459" y="925"/>
                  </a:lnTo>
                  <a:lnTo>
                    <a:pt x="455" y="903"/>
                  </a:lnTo>
                  <a:lnTo>
                    <a:pt x="427" y="885"/>
                  </a:lnTo>
                  <a:lnTo>
                    <a:pt x="430" y="875"/>
                  </a:lnTo>
                  <a:lnTo>
                    <a:pt x="459" y="850"/>
                  </a:lnTo>
                  <a:lnTo>
                    <a:pt x="484" y="846"/>
                  </a:lnTo>
                  <a:lnTo>
                    <a:pt x="484" y="821"/>
                  </a:lnTo>
                  <a:lnTo>
                    <a:pt x="495" y="792"/>
                  </a:lnTo>
                  <a:lnTo>
                    <a:pt x="470" y="789"/>
                  </a:lnTo>
                  <a:lnTo>
                    <a:pt x="477" y="760"/>
                  </a:lnTo>
                  <a:lnTo>
                    <a:pt x="495" y="731"/>
                  </a:lnTo>
                  <a:lnTo>
                    <a:pt x="484" y="699"/>
                  </a:lnTo>
                  <a:lnTo>
                    <a:pt x="531" y="652"/>
                  </a:lnTo>
                  <a:lnTo>
                    <a:pt x="531" y="631"/>
                  </a:lnTo>
                  <a:lnTo>
                    <a:pt x="549" y="620"/>
                  </a:lnTo>
                  <a:lnTo>
                    <a:pt x="524" y="613"/>
                  </a:lnTo>
                  <a:lnTo>
                    <a:pt x="531" y="548"/>
                  </a:lnTo>
                  <a:lnTo>
                    <a:pt x="513" y="548"/>
                  </a:lnTo>
                  <a:lnTo>
                    <a:pt x="513" y="520"/>
                  </a:lnTo>
                  <a:lnTo>
                    <a:pt x="527" y="477"/>
                  </a:lnTo>
                  <a:lnTo>
                    <a:pt x="513" y="294"/>
                  </a:lnTo>
                  <a:lnTo>
                    <a:pt x="488" y="114"/>
                  </a:lnTo>
                  <a:lnTo>
                    <a:pt x="477" y="86"/>
                  </a:lnTo>
                  <a:lnTo>
                    <a:pt x="481" y="64"/>
                  </a:lnTo>
                  <a:lnTo>
                    <a:pt x="459" y="43"/>
                  </a:lnTo>
                  <a:lnTo>
                    <a:pt x="438" y="39"/>
                  </a:lnTo>
                  <a:lnTo>
                    <a:pt x="434" y="0"/>
                  </a:lnTo>
                  <a:lnTo>
                    <a:pt x="93" y="1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3" name=""/>
            <p:cNvSpPr/>
            <p:nvPr/>
          </p:nvSpPr>
          <p:spPr>
            <a:xfrm>
              <a:off x="6308640" y="2570040"/>
              <a:ext cx="435240" cy="739800"/>
            </a:xfrm>
            <a:custGeom>
              <a:avLst/>
              <a:gdLst/>
              <a:ahLst/>
              <a:rect l="l" t="t" r="r" b="b"/>
              <a:pathLst>
                <a:path w="549" h="932">
                  <a:moveTo>
                    <a:pt x="93" y="10"/>
                  </a:moveTo>
                  <a:lnTo>
                    <a:pt x="90" y="39"/>
                  </a:lnTo>
                  <a:lnTo>
                    <a:pt x="111" y="46"/>
                  </a:lnTo>
                  <a:lnTo>
                    <a:pt x="115" y="68"/>
                  </a:lnTo>
                  <a:lnTo>
                    <a:pt x="129" y="82"/>
                  </a:lnTo>
                  <a:lnTo>
                    <a:pt x="147" y="89"/>
                  </a:lnTo>
                  <a:lnTo>
                    <a:pt x="140" y="175"/>
                  </a:lnTo>
                  <a:lnTo>
                    <a:pt x="36" y="222"/>
                  </a:lnTo>
                  <a:lnTo>
                    <a:pt x="50" y="272"/>
                  </a:lnTo>
                  <a:lnTo>
                    <a:pt x="54" y="290"/>
                  </a:lnTo>
                  <a:lnTo>
                    <a:pt x="14" y="344"/>
                  </a:lnTo>
                  <a:lnTo>
                    <a:pt x="11" y="383"/>
                  </a:lnTo>
                  <a:lnTo>
                    <a:pt x="0" y="398"/>
                  </a:lnTo>
                  <a:lnTo>
                    <a:pt x="18" y="484"/>
                  </a:lnTo>
                  <a:lnTo>
                    <a:pt x="36" y="523"/>
                  </a:lnTo>
                  <a:lnTo>
                    <a:pt x="97" y="552"/>
                  </a:lnTo>
                  <a:lnTo>
                    <a:pt x="111" y="620"/>
                  </a:lnTo>
                  <a:lnTo>
                    <a:pt x="147" y="631"/>
                  </a:lnTo>
                  <a:lnTo>
                    <a:pt x="165" y="624"/>
                  </a:lnTo>
                  <a:lnTo>
                    <a:pt x="190" y="660"/>
                  </a:lnTo>
                  <a:lnTo>
                    <a:pt x="172" y="735"/>
                  </a:lnTo>
                  <a:lnTo>
                    <a:pt x="204" y="749"/>
                  </a:lnTo>
                  <a:lnTo>
                    <a:pt x="244" y="774"/>
                  </a:lnTo>
                  <a:lnTo>
                    <a:pt x="233" y="810"/>
                  </a:lnTo>
                  <a:lnTo>
                    <a:pt x="287" y="821"/>
                  </a:lnTo>
                  <a:lnTo>
                    <a:pt x="294" y="875"/>
                  </a:lnTo>
                  <a:lnTo>
                    <a:pt x="301" y="914"/>
                  </a:lnTo>
                  <a:lnTo>
                    <a:pt x="326" y="932"/>
                  </a:lnTo>
                  <a:lnTo>
                    <a:pt x="359" y="932"/>
                  </a:lnTo>
                  <a:lnTo>
                    <a:pt x="373" y="907"/>
                  </a:lnTo>
                  <a:lnTo>
                    <a:pt x="459" y="925"/>
                  </a:lnTo>
                  <a:lnTo>
                    <a:pt x="455" y="903"/>
                  </a:lnTo>
                  <a:lnTo>
                    <a:pt x="427" y="885"/>
                  </a:lnTo>
                  <a:lnTo>
                    <a:pt x="430" y="875"/>
                  </a:lnTo>
                  <a:lnTo>
                    <a:pt x="459" y="850"/>
                  </a:lnTo>
                  <a:lnTo>
                    <a:pt x="484" y="846"/>
                  </a:lnTo>
                  <a:lnTo>
                    <a:pt x="484" y="821"/>
                  </a:lnTo>
                  <a:lnTo>
                    <a:pt x="495" y="792"/>
                  </a:lnTo>
                  <a:lnTo>
                    <a:pt x="470" y="789"/>
                  </a:lnTo>
                  <a:lnTo>
                    <a:pt x="477" y="760"/>
                  </a:lnTo>
                  <a:lnTo>
                    <a:pt x="495" y="731"/>
                  </a:lnTo>
                  <a:lnTo>
                    <a:pt x="484" y="699"/>
                  </a:lnTo>
                  <a:lnTo>
                    <a:pt x="531" y="652"/>
                  </a:lnTo>
                  <a:lnTo>
                    <a:pt x="531" y="631"/>
                  </a:lnTo>
                  <a:lnTo>
                    <a:pt x="549" y="620"/>
                  </a:lnTo>
                  <a:lnTo>
                    <a:pt x="524" y="613"/>
                  </a:lnTo>
                  <a:lnTo>
                    <a:pt x="531" y="548"/>
                  </a:lnTo>
                  <a:lnTo>
                    <a:pt x="513" y="548"/>
                  </a:lnTo>
                  <a:lnTo>
                    <a:pt x="513" y="520"/>
                  </a:lnTo>
                  <a:lnTo>
                    <a:pt x="527" y="477"/>
                  </a:lnTo>
                  <a:lnTo>
                    <a:pt x="513" y="294"/>
                  </a:lnTo>
                  <a:lnTo>
                    <a:pt x="488" y="114"/>
                  </a:lnTo>
                  <a:lnTo>
                    <a:pt x="477" y="86"/>
                  </a:lnTo>
                  <a:lnTo>
                    <a:pt x="481" y="64"/>
                  </a:lnTo>
                  <a:lnTo>
                    <a:pt x="459" y="43"/>
                  </a:lnTo>
                  <a:lnTo>
                    <a:pt x="438" y="39"/>
                  </a:lnTo>
                  <a:lnTo>
                    <a:pt x="434" y="0"/>
                  </a:lnTo>
                  <a:lnTo>
                    <a:pt x="93" y="1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84" name=""/>
          <p:cNvGrpSpPr/>
          <p:nvPr/>
        </p:nvGrpSpPr>
        <p:grpSpPr>
          <a:xfrm>
            <a:off x="6369120" y="1887480"/>
            <a:ext cx="522000" cy="303120"/>
            <a:chOff x="6369120" y="1887480"/>
            <a:chExt cx="522000" cy="303120"/>
          </a:xfrm>
        </p:grpSpPr>
        <p:sp>
          <p:nvSpPr>
            <p:cNvPr id="1885" name=""/>
            <p:cNvSpPr/>
            <p:nvPr/>
          </p:nvSpPr>
          <p:spPr>
            <a:xfrm>
              <a:off x="6369120" y="1887480"/>
              <a:ext cx="522000" cy="303120"/>
            </a:xfrm>
            <a:custGeom>
              <a:avLst/>
              <a:gdLst/>
              <a:ahLst/>
              <a:rect l="l" t="t" r="r" b="b"/>
              <a:pathLst>
                <a:path w="657" h="384">
                  <a:moveTo>
                    <a:pt x="628" y="136"/>
                  </a:moveTo>
                  <a:lnTo>
                    <a:pt x="657" y="169"/>
                  </a:lnTo>
                  <a:lnTo>
                    <a:pt x="649" y="194"/>
                  </a:lnTo>
                  <a:lnTo>
                    <a:pt x="621" y="201"/>
                  </a:lnTo>
                  <a:lnTo>
                    <a:pt x="571" y="215"/>
                  </a:lnTo>
                  <a:lnTo>
                    <a:pt x="542" y="258"/>
                  </a:lnTo>
                  <a:lnTo>
                    <a:pt x="488" y="258"/>
                  </a:lnTo>
                  <a:lnTo>
                    <a:pt x="467" y="298"/>
                  </a:lnTo>
                  <a:lnTo>
                    <a:pt x="388" y="301"/>
                  </a:lnTo>
                  <a:lnTo>
                    <a:pt x="355" y="384"/>
                  </a:lnTo>
                  <a:lnTo>
                    <a:pt x="302" y="373"/>
                  </a:lnTo>
                  <a:lnTo>
                    <a:pt x="312" y="316"/>
                  </a:lnTo>
                  <a:lnTo>
                    <a:pt x="269" y="301"/>
                  </a:lnTo>
                  <a:lnTo>
                    <a:pt x="259" y="280"/>
                  </a:lnTo>
                  <a:lnTo>
                    <a:pt x="226" y="276"/>
                  </a:lnTo>
                  <a:lnTo>
                    <a:pt x="212" y="255"/>
                  </a:lnTo>
                  <a:lnTo>
                    <a:pt x="176" y="269"/>
                  </a:lnTo>
                  <a:lnTo>
                    <a:pt x="151" y="247"/>
                  </a:lnTo>
                  <a:lnTo>
                    <a:pt x="104" y="226"/>
                  </a:lnTo>
                  <a:lnTo>
                    <a:pt x="76" y="255"/>
                  </a:lnTo>
                  <a:lnTo>
                    <a:pt x="47" y="244"/>
                  </a:lnTo>
                  <a:lnTo>
                    <a:pt x="0" y="204"/>
                  </a:lnTo>
                  <a:lnTo>
                    <a:pt x="11" y="172"/>
                  </a:lnTo>
                  <a:lnTo>
                    <a:pt x="18" y="147"/>
                  </a:lnTo>
                  <a:lnTo>
                    <a:pt x="54" y="129"/>
                  </a:lnTo>
                  <a:lnTo>
                    <a:pt x="94" y="129"/>
                  </a:lnTo>
                  <a:lnTo>
                    <a:pt x="190" y="54"/>
                  </a:lnTo>
                  <a:lnTo>
                    <a:pt x="219" y="4"/>
                  </a:lnTo>
                  <a:lnTo>
                    <a:pt x="312" y="0"/>
                  </a:lnTo>
                  <a:lnTo>
                    <a:pt x="269" y="11"/>
                  </a:lnTo>
                  <a:lnTo>
                    <a:pt x="226" y="65"/>
                  </a:lnTo>
                  <a:lnTo>
                    <a:pt x="201" y="65"/>
                  </a:lnTo>
                  <a:lnTo>
                    <a:pt x="205" y="104"/>
                  </a:lnTo>
                  <a:lnTo>
                    <a:pt x="291" y="111"/>
                  </a:lnTo>
                  <a:lnTo>
                    <a:pt x="327" y="158"/>
                  </a:lnTo>
                  <a:lnTo>
                    <a:pt x="413" y="151"/>
                  </a:lnTo>
                  <a:lnTo>
                    <a:pt x="449" y="129"/>
                  </a:lnTo>
                  <a:lnTo>
                    <a:pt x="499" y="111"/>
                  </a:lnTo>
                  <a:lnTo>
                    <a:pt x="560" y="115"/>
                  </a:lnTo>
                  <a:lnTo>
                    <a:pt x="603" y="83"/>
                  </a:lnTo>
                  <a:lnTo>
                    <a:pt x="610" y="115"/>
                  </a:lnTo>
                  <a:lnTo>
                    <a:pt x="606" y="129"/>
                  </a:lnTo>
                  <a:lnTo>
                    <a:pt x="628" y="136"/>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6" name=""/>
            <p:cNvSpPr/>
            <p:nvPr/>
          </p:nvSpPr>
          <p:spPr>
            <a:xfrm>
              <a:off x="6369120" y="1887480"/>
              <a:ext cx="522000" cy="303120"/>
            </a:xfrm>
            <a:custGeom>
              <a:avLst/>
              <a:gdLst/>
              <a:ahLst/>
              <a:rect l="l" t="t" r="r" b="b"/>
              <a:pathLst>
                <a:path w="657" h="384">
                  <a:moveTo>
                    <a:pt x="628" y="136"/>
                  </a:moveTo>
                  <a:lnTo>
                    <a:pt x="657" y="169"/>
                  </a:lnTo>
                  <a:lnTo>
                    <a:pt x="649" y="194"/>
                  </a:lnTo>
                  <a:lnTo>
                    <a:pt x="621" y="201"/>
                  </a:lnTo>
                  <a:lnTo>
                    <a:pt x="571" y="215"/>
                  </a:lnTo>
                  <a:lnTo>
                    <a:pt x="542" y="258"/>
                  </a:lnTo>
                  <a:lnTo>
                    <a:pt x="488" y="258"/>
                  </a:lnTo>
                  <a:lnTo>
                    <a:pt x="467" y="298"/>
                  </a:lnTo>
                  <a:lnTo>
                    <a:pt x="388" y="301"/>
                  </a:lnTo>
                  <a:lnTo>
                    <a:pt x="355" y="384"/>
                  </a:lnTo>
                  <a:lnTo>
                    <a:pt x="302" y="373"/>
                  </a:lnTo>
                  <a:lnTo>
                    <a:pt x="312" y="316"/>
                  </a:lnTo>
                  <a:lnTo>
                    <a:pt x="269" y="301"/>
                  </a:lnTo>
                  <a:lnTo>
                    <a:pt x="259" y="280"/>
                  </a:lnTo>
                  <a:lnTo>
                    <a:pt x="226" y="276"/>
                  </a:lnTo>
                  <a:lnTo>
                    <a:pt x="212" y="255"/>
                  </a:lnTo>
                  <a:lnTo>
                    <a:pt x="176" y="269"/>
                  </a:lnTo>
                  <a:lnTo>
                    <a:pt x="151" y="247"/>
                  </a:lnTo>
                  <a:lnTo>
                    <a:pt x="104" y="226"/>
                  </a:lnTo>
                  <a:lnTo>
                    <a:pt x="76" y="255"/>
                  </a:lnTo>
                  <a:lnTo>
                    <a:pt x="47" y="244"/>
                  </a:lnTo>
                  <a:lnTo>
                    <a:pt x="0" y="204"/>
                  </a:lnTo>
                  <a:lnTo>
                    <a:pt x="11" y="172"/>
                  </a:lnTo>
                  <a:lnTo>
                    <a:pt x="18" y="147"/>
                  </a:lnTo>
                  <a:lnTo>
                    <a:pt x="54" y="129"/>
                  </a:lnTo>
                  <a:lnTo>
                    <a:pt x="94" y="129"/>
                  </a:lnTo>
                  <a:lnTo>
                    <a:pt x="190" y="54"/>
                  </a:lnTo>
                  <a:lnTo>
                    <a:pt x="219" y="4"/>
                  </a:lnTo>
                  <a:lnTo>
                    <a:pt x="312" y="0"/>
                  </a:lnTo>
                  <a:lnTo>
                    <a:pt x="269" y="11"/>
                  </a:lnTo>
                  <a:lnTo>
                    <a:pt x="226" y="65"/>
                  </a:lnTo>
                  <a:lnTo>
                    <a:pt x="201" y="65"/>
                  </a:lnTo>
                  <a:lnTo>
                    <a:pt x="205" y="104"/>
                  </a:lnTo>
                  <a:lnTo>
                    <a:pt x="291" y="111"/>
                  </a:lnTo>
                  <a:lnTo>
                    <a:pt x="327" y="158"/>
                  </a:lnTo>
                  <a:lnTo>
                    <a:pt x="413" y="151"/>
                  </a:lnTo>
                  <a:lnTo>
                    <a:pt x="449" y="129"/>
                  </a:lnTo>
                  <a:lnTo>
                    <a:pt x="499" y="111"/>
                  </a:lnTo>
                  <a:lnTo>
                    <a:pt x="560" y="115"/>
                  </a:lnTo>
                  <a:lnTo>
                    <a:pt x="603" y="83"/>
                  </a:lnTo>
                  <a:lnTo>
                    <a:pt x="610" y="115"/>
                  </a:lnTo>
                  <a:lnTo>
                    <a:pt x="606" y="129"/>
                  </a:lnTo>
                  <a:lnTo>
                    <a:pt x="628" y="136"/>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87" name=""/>
          <p:cNvGrpSpPr/>
          <p:nvPr/>
        </p:nvGrpSpPr>
        <p:grpSpPr>
          <a:xfrm>
            <a:off x="6681960" y="2627280"/>
            <a:ext cx="339120" cy="568440"/>
            <a:chOff x="6681960" y="2627280"/>
            <a:chExt cx="339120" cy="568440"/>
          </a:xfrm>
        </p:grpSpPr>
        <p:sp>
          <p:nvSpPr>
            <p:cNvPr id="1888" name=""/>
            <p:cNvSpPr/>
            <p:nvPr/>
          </p:nvSpPr>
          <p:spPr>
            <a:xfrm>
              <a:off x="6681960" y="2627280"/>
              <a:ext cx="339120" cy="568440"/>
            </a:xfrm>
            <a:custGeom>
              <a:avLst/>
              <a:gdLst/>
              <a:ahLst/>
              <a:rect l="l" t="t" r="r" b="b"/>
              <a:pathLst>
                <a:path w="426" h="718">
                  <a:moveTo>
                    <a:pt x="21" y="36"/>
                  </a:moveTo>
                  <a:lnTo>
                    <a:pt x="93" y="43"/>
                  </a:lnTo>
                  <a:lnTo>
                    <a:pt x="118" y="11"/>
                  </a:lnTo>
                  <a:lnTo>
                    <a:pt x="366" y="0"/>
                  </a:lnTo>
                  <a:lnTo>
                    <a:pt x="423" y="438"/>
                  </a:lnTo>
                  <a:lnTo>
                    <a:pt x="426" y="459"/>
                  </a:lnTo>
                  <a:lnTo>
                    <a:pt x="419" y="499"/>
                  </a:lnTo>
                  <a:lnTo>
                    <a:pt x="394" y="531"/>
                  </a:lnTo>
                  <a:lnTo>
                    <a:pt x="355" y="528"/>
                  </a:lnTo>
                  <a:lnTo>
                    <a:pt x="351" y="556"/>
                  </a:lnTo>
                  <a:lnTo>
                    <a:pt x="323" y="567"/>
                  </a:lnTo>
                  <a:lnTo>
                    <a:pt x="319" y="603"/>
                  </a:lnTo>
                  <a:lnTo>
                    <a:pt x="297" y="624"/>
                  </a:lnTo>
                  <a:lnTo>
                    <a:pt x="290" y="664"/>
                  </a:lnTo>
                  <a:lnTo>
                    <a:pt x="251" y="667"/>
                  </a:lnTo>
                  <a:lnTo>
                    <a:pt x="247" y="646"/>
                  </a:lnTo>
                  <a:lnTo>
                    <a:pt x="222" y="650"/>
                  </a:lnTo>
                  <a:lnTo>
                    <a:pt x="201" y="696"/>
                  </a:lnTo>
                  <a:lnTo>
                    <a:pt x="183" y="696"/>
                  </a:lnTo>
                  <a:lnTo>
                    <a:pt x="165" y="696"/>
                  </a:lnTo>
                  <a:lnTo>
                    <a:pt x="132" y="700"/>
                  </a:lnTo>
                  <a:lnTo>
                    <a:pt x="129" y="693"/>
                  </a:lnTo>
                  <a:lnTo>
                    <a:pt x="118" y="682"/>
                  </a:lnTo>
                  <a:lnTo>
                    <a:pt x="97" y="682"/>
                  </a:lnTo>
                  <a:lnTo>
                    <a:pt x="79" y="718"/>
                  </a:lnTo>
                  <a:lnTo>
                    <a:pt x="0" y="714"/>
                  </a:lnTo>
                  <a:lnTo>
                    <a:pt x="7" y="693"/>
                  </a:lnTo>
                  <a:lnTo>
                    <a:pt x="21" y="653"/>
                  </a:lnTo>
                  <a:lnTo>
                    <a:pt x="11" y="628"/>
                  </a:lnTo>
                  <a:lnTo>
                    <a:pt x="61" y="581"/>
                  </a:lnTo>
                  <a:lnTo>
                    <a:pt x="61" y="563"/>
                  </a:lnTo>
                  <a:lnTo>
                    <a:pt x="82" y="553"/>
                  </a:lnTo>
                  <a:lnTo>
                    <a:pt x="50" y="535"/>
                  </a:lnTo>
                  <a:lnTo>
                    <a:pt x="61" y="477"/>
                  </a:lnTo>
                  <a:lnTo>
                    <a:pt x="39" y="474"/>
                  </a:lnTo>
                  <a:lnTo>
                    <a:pt x="43" y="434"/>
                  </a:lnTo>
                  <a:lnTo>
                    <a:pt x="57" y="395"/>
                  </a:lnTo>
                  <a:lnTo>
                    <a:pt x="46" y="212"/>
                  </a:lnTo>
                  <a:lnTo>
                    <a:pt x="21" y="36"/>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9" name=""/>
            <p:cNvSpPr/>
            <p:nvPr/>
          </p:nvSpPr>
          <p:spPr>
            <a:xfrm>
              <a:off x="6681960" y="2627280"/>
              <a:ext cx="339120" cy="568440"/>
            </a:xfrm>
            <a:custGeom>
              <a:avLst/>
              <a:gdLst/>
              <a:ahLst/>
              <a:rect l="l" t="t" r="r" b="b"/>
              <a:pathLst>
                <a:path w="426" h="718">
                  <a:moveTo>
                    <a:pt x="21" y="36"/>
                  </a:moveTo>
                  <a:lnTo>
                    <a:pt x="93" y="43"/>
                  </a:lnTo>
                  <a:lnTo>
                    <a:pt x="118" y="11"/>
                  </a:lnTo>
                  <a:lnTo>
                    <a:pt x="366" y="0"/>
                  </a:lnTo>
                  <a:lnTo>
                    <a:pt x="423" y="438"/>
                  </a:lnTo>
                  <a:lnTo>
                    <a:pt x="426" y="459"/>
                  </a:lnTo>
                  <a:lnTo>
                    <a:pt x="419" y="499"/>
                  </a:lnTo>
                  <a:lnTo>
                    <a:pt x="394" y="531"/>
                  </a:lnTo>
                  <a:lnTo>
                    <a:pt x="355" y="528"/>
                  </a:lnTo>
                  <a:lnTo>
                    <a:pt x="351" y="556"/>
                  </a:lnTo>
                  <a:lnTo>
                    <a:pt x="323" y="567"/>
                  </a:lnTo>
                  <a:lnTo>
                    <a:pt x="319" y="603"/>
                  </a:lnTo>
                  <a:lnTo>
                    <a:pt x="297" y="624"/>
                  </a:lnTo>
                  <a:lnTo>
                    <a:pt x="290" y="664"/>
                  </a:lnTo>
                  <a:lnTo>
                    <a:pt x="251" y="667"/>
                  </a:lnTo>
                  <a:lnTo>
                    <a:pt x="247" y="646"/>
                  </a:lnTo>
                  <a:lnTo>
                    <a:pt x="222" y="650"/>
                  </a:lnTo>
                  <a:lnTo>
                    <a:pt x="201" y="696"/>
                  </a:lnTo>
                  <a:lnTo>
                    <a:pt x="183" y="696"/>
                  </a:lnTo>
                  <a:lnTo>
                    <a:pt x="165" y="696"/>
                  </a:lnTo>
                  <a:lnTo>
                    <a:pt x="132" y="700"/>
                  </a:lnTo>
                  <a:lnTo>
                    <a:pt x="129" y="693"/>
                  </a:lnTo>
                  <a:lnTo>
                    <a:pt x="118" y="682"/>
                  </a:lnTo>
                  <a:lnTo>
                    <a:pt x="97" y="682"/>
                  </a:lnTo>
                  <a:lnTo>
                    <a:pt x="79" y="718"/>
                  </a:lnTo>
                  <a:lnTo>
                    <a:pt x="0" y="714"/>
                  </a:lnTo>
                  <a:lnTo>
                    <a:pt x="7" y="693"/>
                  </a:lnTo>
                  <a:lnTo>
                    <a:pt x="21" y="653"/>
                  </a:lnTo>
                  <a:lnTo>
                    <a:pt x="11" y="628"/>
                  </a:lnTo>
                  <a:lnTo>
                    <a:pt x="61" y="581"/>
                  </a:lnTo>
                  <a:lnTo>
                    <a:pt x="61" y="563"/>
                  </a:lnTo>
                  <a:lnTo>
                    <a:pt x="82" y="553"/>
                  </a:lnTo>
                  <a:lnTo>
                    <a:pt x="50" y="535"/>
                  </a:lnTo>
                  <a:lnTo>
                    <a:pt x="61" y="477"/>
                  </a:lnTo>
                  <a:lnTo>
                    <a:pt x="39" y="474"/>
                  </a:lnTo>
                  <a:lnTo>
                    <a:pt x="43" y="434"/>
                  </a:lnTo>
                  <a:lnTo>
                    <a:pt x="57" y="395"/>
                  </a:lnTo>
                  <a:lnTo>
                    <a:pt x="46" y="212"/>
                  </a:lnTo>
                  <a:lnTo>
                    <a:pt x="21" y="36"/>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90" name=""/>
          <p:cNvGrpSpPr/>
          <p:nvPr/>
        </p:nvGrpSpPr>
        <p:grpSpPr>
          <a:xfrm>
            <a:off x="6757920" y="2100240"/>
            <a:ext cx="425160" cy="538200"/>
            <a:chOff x="6757920" y="2100240"/>
            <a:chExt cx="425160" cy="538200"/>
          </a:xfrm>
        </p:grpSpPr>
        <p:sp>
          <p:nvSpPr>
            <p:cNvPr id="1891" name=""/>
            <p:cNvSpPr/>
            <p:nvPr/>
          </p:nvSpPr>
          <p:spPr>
            <a:xfrm>
              <a:off x="6757920" y="2100240"/>
              <a:ext cx="425160" cy="538200"/>
            </a:xfrm>
            <a:custGeom>
              <a:avLst/>
              <a:gdLst/>
              <a:ahLst/>
              <a:rect l="l" t="t" r="r" b="b"/>
              <a:pathLst>
                <a:path w="530" h="678">
                  <a:moveTo>
                    <a:pt x="272" y="678"/>
                  </a:moveTo>
                  <a:lnTo>
                    <a:pt x="265" y="660"/>
                  </a:lnTo>
                  <a:lnTo>
                    <a:pt x="14" y="671"/>
                  </a:lnTo>
                  <a:lnTo>
                    <a:pt x="35" y="642"/>
                  </a:lnTo>
                  <a:lnTo>
                    <a:pt x="57" y="595"/>
                  </a:lnTo>
                  <a:lnTo>
                    <a:pt x="82" y="559"/>
                  </a:lnTo>
                  <a:lnTo>
                    <a:pt x="53" y="513"/>
                  </a:lnTo>
                  <a:lnTo>
                    <a:pt x="50" y="434"/>
                  </a:lnTo>
                  <a:lnTo>
                    <a:pt x="25" y="398"/>
                  </a:lnTo>
                  <a:lnTo>
                    <a:pt x="7" y="377"/>
                  </a:lnTo>
                  <a:lnTo>
                    <a:pt x="7" y="355"/>
                  </a:lnTo>
                  <a:lnTo>
                    <a:pt x="21" y="337"/>
                  </a:lnTo>
                  <a:lnTo>
                    <a:pt x="0" y="280"/>
                  </a:lnTo>
                  <a:lnTo>
                    <a:pt x="35" y="222"/>
                  </a:lnTo>
                  <a:lnTo>
                    <a:pt x="18" y="197"/>
                  </a:lnTo>
                  <a:lnTo>
                    <a:pt x="18" y="172"/>
                  </a:lnTo>
                  <a:lnTo>
                    <a:pt x="39" y="136"/>
                  </a:lnTo>
                  <a:lnTo>
                    <a:pt x="46" y="104"/>
                  </a:lnTo>
                  <a:lnTo>
                    <a:pt x="82" y="108"/>
                  </a:lnTo>
                  <a:lnTo>
                    <a:pt x="79" y="143"/>
                  </a:lnTo>
                  <a:lnTo>
                    <a:pt x="96" y="154"/>
                  </a:lnTo>
                  <a:lnTo>
                    <a:pt x="118" y="136"/>
                  </a:lnTo>
                  <a:lnTo>
                    <a:pt x="111" y="82"/>
                  </a:lnTo>
                  <a:lnTo>
                    <a:pt x="122" y="68"/>
                  </a:lnTo>
                  <a:lnTo>
                    <a:pt x="143" y="72"/>
                  </a:lnTo>
                  <a:lnTo>
                    <a:pt x="136" y="22"/>
                  </a:lnTo>
                  <a:lnTo>
                    <a:pt x="161" y="4"/>
                  </a:lnTo>
                  <a:lnTo>
                    <a:pt x="247" y="0"/>
                  </a:lnTo>
                  <a:lnTo>
                    <a:pt x="283" y="18"/>
                  </a:lnTo>
                  <a:lnTo>
                    <a:pt x="286" y="36"/>
                  </a:lnTo>
                  <a:lnTo>
                    <a:pt x="319" y="36"/>
                  </a:lnTo>
                  <a:lnTo>
                    <a:pt x="365" y="50"/>
                  </a:lnTo>
                  <a:lnTo>
                    <a:pt x="373" y="75"/>
                  </a:lnTo>
                  <a:lnTo>
                    <a:pt x="355" y="90"/>
                  </a:lnTo>
                  <a:lnTo>
                    <a:pt x="390" y="172"/>
                  </a:lnTo>
                  <a:lnTo>
                    <a:pt x="390" y="197"/>
                  </a:lnTo>
                  <a:lnTo>
                    <a:pt x="333" y="273"/>
                  </a:lnTo>
                  <a:lnTo>
                    <a:pt x="312" y="316"/>
                  </a:lnTo>
                  <a:lnTo>
                    <a:pt x="322" y="330"/>
                  </a:lnTo>
                  <a:lnTo>
                    <a:pt x="358" y="334"/>
                  </a:lnTo>
                  <a:lnTo>
                    <a:pt x="376" y="316"/>
                  </a:lnTo>
                  <a:lnTo>
                    <a:pt x="416" y="247"/>
                  </a:lnTo>
                  <a:lnTo>
                    <a:pt x="455" y="247"/>
                  </a:lnTo>
                  <a:lnTo>
                    <a:pt x="502" y="312"/>
                  </a:lnTo>
                  <a:lnTo>
                    <a:pt x="502" y="355"/>
                  </a:lnTo>
                  <a:lnTo>
                    <a:pt x="498" y="380"/>
                  </a:lnTo>
                  <a:lnTo>
                    <a:pt x="530" y="402"/>
                  </a:lnTo>
                  <a:lnTo>
                    <a:pt x="527" y="445"/>
                  </a:lnTo>
                  <a:lnTo>
                    <a:pt x="509" y="477"/>
                  </a:lnTo>
                  <a:lnTo>
                    <a:pt x="498" y="516"/>
                  </a:lnTo>
                  <a:lnTo>
                    <a:pt x="487" y="542"/>
                  </a:lnTo>
                  <a:lnTo>
                    <a:pt x="455" y="549"/>
                  </a:lnTo>
                  <a:lnTo>
                    <a:pt x="469" y="588"/>
                  </a:lnTo>
                  <a:lnTo>
                    <a:pt x="455" y="599"/>
                  </a:lnTo>
                  <a:lnTo>
                    <a:pt x="426" y="649"/>
                  </a:lnTo>
                  <a:lnTo>
                    <a:pt x="272" y="678"/>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2" name=""/>
            <p:cNvSpPr/>
            <p:nvPr/>
          </p:nvSpPr>
          <p:spPr>
            <a:xfrm>
              <a:off x="6757920" y="2100240"/>
              <a:ext cx="425160" cy="538200"/>
            </a:xfrm>
            <a:custGeom>
              <a:avLst/>
              <a:gdLst/>
              <a:ahLst/>
              <a:rect l="l" t="t" r="r" b="b"/>
              <a:pathLst>
                <a:path w="530" h="678">
                  <a:moveTo>
                    <a:pt x="272" y="678"/>
                  </a:moveTo>
                  <a:lnTo>
                    <a:pt x="265" y="660"/>
                  </a:lnTo>
                  <a:lnTo>
                    <a:pt x="14" y="671"/>
                  </a:lnTo>
                  <a:lnTo>
                    <a:pt x="35" y="642"/>
                  </a:lnTo>
                  <a:lnTo>
                    <a:pt x="57" y="595"/>
                  </a:lnTo>
                  <a:lnTo>
                    <a:pt x="82" y="559"/>
                  </a:lnTo>
                  <a:lnTo>
                    <a:pt x="53" y="513"/>
                  </a:lnTo>
                  <a:lnTo>
                    <a:pt x="50" y="434"/>
                  </a:lnTo>
                  <a:lnTo>
                    <a:pt x="25" y="398"/>
                  </a:lnTo>
                  <a:lnTo>
                    <a:pt x="7" y="377"/>
                  </a:lnTo>
                  <a:lnTo>
                    <a:pt x="7" y="355"/>
                  </a:lnTo>
                  <a:lnTo>
                    <a:pt x="21" y="337"/>
                  </a:lnTo>
                  <a:lnTo>
                    <a:pt x="0" y="280"/>
                  </a:lnTo>
                  <a:lnTo>
                    <a:pt x="35" y="222"/>
                  </a:lnTo>
                  <a:lnTo>
                    <a:pt x="18" y="197"/>
                  </a:lnTo>
                  <a:lnTo>
                    <a:pt x="18" y="172"/>
                  </a:lnTo>
                  <a:lnTo>
                    <a:pt x="39" y="136"/>
                  </a:lnTo>
                  <a:lnTo>
                    <a:pt x="46" y="104"/>
                  </a:lnTo>
                  <a:lnTo>
                    <a:pt x="82" y="108"/>
                  </a:lnTo>
                  <a:lnTo>
                    <a:pt x="79" y="143"/>
                  </a:lnTo>
                  <a:lnTo>
                    <a:pt x="96" y="154"/>
                  </a:lnTo>
                  <a:lnTo>
                    <a:pt x="118" y="136"/>
                  </a:lnTo>
                  <a:lnTo>
                    <a:pt x="111" y="82"/>
                  </a:lnTo>
                  <a:lnTo>
                    <a:pt x="122" y="68"/>
                  </a:lnTo>
                  <a:lnTo>
                    <a:pt x="143" y="72"/>
                  </a:lnTo>
                  <a:lnTo>
                    <a:pt x="136" y="22"/>
                  </a:lnTo>
                  <a:lnTo>
                    <a:pt x="161" y="4"/>
                  </a:lnTo>
                  <a:lnTo>
                    <a:pt x="247" y="0"/>
                  </a:lnTo>
                  <a:lnTo>
                    <a:pt x="283" y="18"/>
                  </a:lnTo>
                  <a:lnTo>
                    <a:pt x="286" y="36"/>
                  </a:lnTo>
                  <a:lnTo>
                    <a:pt x="319" y="36"/>
                  </a:lnTo>
                  <a:lnTo>
                    <a:pt x="365" y="50"/>
                  </a:lnTo>
                  <a:lnTo>
                    <a:pt x="373" y="75"/>
                  </a:lnTo>
                  <a:lnTo>
                    <a:pt x="355" y="90"/>
                  </a:lnTo>
                  <a:lnTo>
                    <a:pt x="390" y="172"/>
                  </a:lnTo>
                  <a:lnTo>
                    <a:pt x="390" y="197"/>
                  </a:lnTo>
                  <a:lnTo>
                    <a:pt x="333" y="273"/>
                  </a:lnTo>
                  <a:lnTo>
                    <a:pt x="312" y="316"/>
                  </a:lnTo>
                  <a:lnTo>
                    <a:pt x="322" y="330"/>
                  </a:lnTo>
                  <a:lnTo>
                    <a:pt x="358" y="334"/>
                  </a:lnTo>
                  <a:lnTo>
                    <a:pt x="376" y="316"/>
                  </a:lnTo>
                  <a:lnTo>
                    <a:pt x="416" y="247"/>
                  </a:lnTo>
                  <a:lnTo>
                    <a:pt x="455" y="247"/>
                  </a:lnTo>
                  <a:lnTo>
                    <a:pt x="502" y="312"/>
                  </a:lnTo>
                  <a:lnTo>
                    <a:pt x="502" y="355"/>
                  </a:lnTo>
                  <a:lnTo>
                    <a:pt x="498" y="380"/>
                  </a:lnTo>
                  <a:lnTo>
                    <a:pt x="530" y="402"/>
                  </a:lnTo>
                  <a:lnTo>
                    <a:pt x="527" y="445"/>
                  </a:lnTo>
                  <a:lnTo>
                    <a:pt x="509" y="477"/>
                  </a:lnTo>
                  <a:lnTo>
                    <a:pt x="498" y="516"/>
                  </a:lnTo>
                  <a:lnTo>
                    <a:pt x="487" y="542"/>
                  </a:lnTo>
                  <a:lnTo>
                    <a:pt x="455" y="549"/>
                  </a:lnTo>
                  <a:lnTo>
                    <a:pt x="469" y="588"/>
                  </a:lnTo>
                  <a:lnTo>
                    <a:pt x="455" y="599"/>
                  </a:lnTo>
                  <a:lnTo>
                    <a:pt x="426" y="649"/>
                  </a:lnTo>
                  <a:lnTo>
                    <a:pt x="272" y="678"/>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93" name=""/>
          <p:cNvGrpSpPr/>
          <p:nvPr/>
        </p:nvGrpSpPr>
        <p:grpSpPr>
          <a:xfrm>
            <a:off x="7388280" y="2419200"/>
            <a:ext cx="615600" cy="403200"/>
            <a:chOff x="7388280" y="2419200"/>
            <a:chExt cx="615600" cy="403200"/>
          </a:xfrm>
        </p:grpSpPr>
        <p:sp>
          <p:nvSpPr>
            <p:cNvPr id="1894" name=""/>
            <p:cNvSpPr/>
            <p:nvPr/>
          </p:nvSpPr>
          <p:spPr>
            <a:xfrm>
              <a:off x="7388280" y="2419200"/>
              <a:ext cx="615600" cy="403200"/>
            </a:xfrm>
            <a:custGeom>
              <a:avLst/>
              <a:gdLst/>
              <a:ahLst/>
              <a:rect l="l" t="t" r="r" b="b"/>
              <a:pathLst>
                <a:path w="773" h="509">
                  <a:moveTo>
                    <a:pt x="0" y="136"/>
                  </a:moveTo>
                  <a:lnTo>
                    <a:pt x="43" y="93"/>
                  </a:lnTo>
                  <a:lnTo>
                    <a:pt x="76" y="71"/>
                  </a:lnTo>
                  <a:lnTo>
                    <a:pt x="94" y="96"/>
                  </a:lnTo>
                  <a:lnTo>
                    <a:pt x="79" y="111"/>
                  </a:lnTo>
                  <a:lnTo>
                    <a:pt x="273" y="86"/>
                  </a:lnTo>
                  <a:lnTo>
                    <a:pt x="608" y="7"/>
                  </a:lnTo>
                  <a:lnTo>
                    <a:pt x="651" y="0"/>
                  </a:lnTo>
                  <a:lnTo>
                    <a:pt x="655" y="14"/>
                  </a:lnTo>
                  <a:lnTo>
                    <a:pt x="683" y="25"/>
                  </a:lnTo>
                  <a:lnTo>
                    <a:pt x="687" y="46"/>
                  </a:lnTo>
                  <a:lnTo>
                    <a:pt x="701" y="71"/>
                  </a:lnTo>
                  <a:lnTo>
                    <a:pt x="723" y="71"/>
                  </a:lnTo>
                  <a:lnTo>
                    <a:pt x="737" y="96"/>
                  </a:lnTo>
                  <a:lnTo>
                    <a:pt x="723" y="111"/>
                  </a:lnTo>
                  <a:lnTo>
                    <a:pt x="723" y="140"/>
                  </a:lnTo>
                  <a:lnTo>
                    <a:pt x="705" y="168"/>
                  </a:lnTo>
                  <a:lnTo>
                    <a:pt x="719" y="179"/>
                  </a:lnTo>
                  <a:lnTo>
                    <a:pt x="701" y="197"/>
                  </a:lnTo>
                  <a:lnTo>
                    <a:pt x="701" y="222"/>
                  </a:lnTo>
                  <a:lnTo>
                    <a:pt x="719" y="244"/>
                  </a:lnTo>
                  <a:lnTo>
                    <a:pt x="723" y="269"/>
                  </a:lnTo>
                  <a:lnTo>
                    <a:pt x="759" y="272"/>
                  </a:lnTo>
                  <a:lnTo>
                    <a:pt x="773" y="294"/>
                  </a:lnTo>
                  <a:lnTo>
                    <a:pt x="755" y="337"/>
                  </a:lnTo>
                  <a:lnTo>
                    <a:pt x="737" y="358"/>
                  </a:lnTo>
                  <a:lnTo>
                    <a:pt x="694" y="380"/>
                  </a:lnTo>
                  <a:lnTo>
                    <a:pt x="669" y="412"/>
                  </a:lnTo>
                  <a:lnTo>
                    <a:pt x="432" y="451"/>
                  </a:lnTo>
                  <a:lnTo>
                    <a:pt x="72" y="509"/>
                  </a:lnTo>
                  <a:lnTo>
                    <a:pt x="40" y="394"/>
                  </a:lnTo>
                  <a:lnTo>
                    <a:pt x="33" y="380"/>
                  </a:lnTo>
                  <a:lnTo>
                    <a:pt x="43" y="351"/>
                  </a:lnTo>
                  <a:lnTo>
                    <a:pt x="0" y="136"/>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5" name=""/>
            <p:cNvSpPr/>
            <p:nvPr/>
          </p:nvSpPr>
          <p:spPr>
            <a:xfrm>
              <a:off x="7388280" y="2419200"/>
              <a:ext cx="615600" cy="403200"/>
            </a:xfrm>
            <a:custGeom>
              <a:avLst/>
              <a:gdLst/>
              <a:ahLst/>
              <a:rect l="l" t="t" r="r" b="b"/>
              <a:pathLst>
                <a:path w="773" h="509">
                  <a:moveTo>
                    <a:pt x="0" y="136"/>
                  </a:moveTo>
                  <a:lnTo>
                    <a:pt x="43" y="93"/>
                  </a:lnTo>
                  <a:lnTo>
                    <a:pt x="76" y="71"/>
                  </a:lnTo>
                  <a:lnTo>
                    <a:pt x="94" y="96"/>
                  </a:lnTo>
                  <a:lnTo>
                    <a:pt x="79" y="111"/>
                  </a:lnTo>
                  <a:lnTo>
                    <a:pt x="273" y="86"/>
                  </a:lnTo>
                  <a:lnTo>
                    <a:pt x="608" y="7"/>
                  </a:lnTo>
                  <a:lnTo>
                    <a:pt x="651" y="0"/>
                  </a:lnTo>
                  <a:lnTo>
                    <a:pt x="655" y="14"/>
                  </a:lnTo>
                  <a:lnTo>
                    <a:pt x="683" y="25"/>
                  </a:lnTo>
                  <a:lnTo>
                    <a:pt x="687" y="46"/>
                  </a:lnTo>
                  <a:lnTo>
                    <a:pt x="701" y="71"/>
                  </a:lnTo>
                  <a:lnTo>
                    <a:pt x="723" y="71"/>
                  </a:lnTo>
                  <a:lnTo>
                    <a:pt x="737" y="96"/>
                  </a:lnTo>
                  <a:lnTo>
                    <a:pt x="723" y="111"/>
                  </a:lnTo>
                  <a:lnTo>
                    <a:pt x="723" y="140"/>
                  </a:lnTo>
                  <a:lnTo>
                    <a:pt x="705" y="168"/>
                  </a:lnTo>
                  <a:lnTo>
                    <a:pt x="719" y="179"/>
                  </a:lnTo>
                  <a:lnTo>
                    <a:pt x="701" y="197"/>
                  </a:lnTo>
                  <a:lnTo>
                    <a:pt x="701" y="222"/>
                  </a:lnTo>
                  <a:lnTo>
                    <a:pt x="719" y="244"/>
                  </a:lnTo>
                  <a:lnTo>
                    <a:pt x="723" y="269"/>
                  </a:lnTo>
                  <a:lnTo>
                    <a:pt x="759" y="272"/>
                  </a:lnTo>
                  <a:lnTo>
                    <a:pt x="773" y="294"/>
                  </a:lnTo>
                  <a:lnTo>
                    <a:pt x="755" y="337"/>
                  </a:lnTo>
                  <a:lnTo>
                    <a:pt x="737" y="358"/>
                  </a:lnTo>
                  <a:lnTo>
                    <a:pt x="694" y="380"/>
                  </a:lnTo>
                  <a:lnTo>
                    <a:pt x="669" y="412"/>
                  </a:lnTo>
                  <a:lnTo>
                    <a:pt x="432" y="451"/>
                  </a:lnTo>
                  <a:lnTo>
                    <a:pt x="72" y="509"/>
                  </a:lnTo>
                  <a:lnTo>
                    <a:pt x="40" y="394"/>
                  </a:lnTo>
                  <a:lnTo>
                    <a:pt x="33" y="380"/>
                  </a:lnTo>
                  <a:lnTo>
                    <a:pt x="43" y="351"/>
                  </a:lnTo>
                  <a:lnTo>
                    <a:pt x="0" y="136"/>
                  </a:lnTo>
                </a:path>
              </a:pathLst>
            </a:custGeom>
            <a:noFill/>
            <a:ln w="1116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96" name=""/>
          <p:cNvGrpSpPr/>
          <p:nvPr/>
        </p:nvGrpSpPr>
        <p:grpSpPr>
          <a:xfrm>
            <a:off x="7257960" y="2749680"/>
            <a:ext cx="423720" cy="444240"/>
            <a:chOff x="7257960" y="2749680"/>
            <a:chExt cx="423720" cy="444240"/>
          </a:xfrm>
        </p:grpSpPr>
        <p:sp>
          <p:nvSpPr>
            <p:cNvPr id="1897" name=""/>
            <p:cNvSpPr/>
            <p:nvPr/>
          </p:nvSpPr>
          <p:spPr>
            <a:xfrm>
              <a:off x="7257960" y="2749680"/>
              <a:ext cx="423720" cy="444240"/>
            </a:xfrm>
            <a:custGeom>
              <a:avLst/>
              <a:gdLst/>
              <a:ahLst/>
              <a:rect l="l" t="t" r="r" b="b"/>
              <a:pathLst>
                <a:path w="533" h="559">
                  <a:moveTo>
                    <a:pt x="205" y="0"/>
                  </a:moveTo>
                  <a:lnTo>
                    <a:pt x="187" y="25"/>
                  </a:lnTo>
                  <a:lnTo>
                    <a:pt x="194" y="107"/>
                  </a:lnTo>
                  <a:lnTo>
                    <a:pt x="187" y="150"/>
                  </a:lnTo>
                  <a:lnTo>
                    <a:pt x="158" y="147"/>
                  </a:lnTo>
                  <a:lnTo>
                    <a:pt x="147" y="190"/>
                  </a:lnTo>
                  <a:lnTo>
                    <a:pt x="104" y="186"/>
                  </a:lnTo>
                  <a:lnTo>
                    <a:pt x="86" y="197"/>
                  </a:lnTo>
                  <a:lnTo>
                    <a:pt x="97" y="218"/>
                  </a:lnTo>
                  <a:lnTo>
                    <a:pt x="90" y="243"/>
                  </a:lnTo>
                  <a:lnTo>
                    <a:pt x="111" y="269"/>
                  </a:lnTo>
                  <a:lnTo>
                    <a:pt x="101" y="287"/>
                  </a:lnTo>
                  <a:lnTo>
                    <a:pt x="65" y="261"/>
                  </a:lnTo>
                  <a:lnTo>
                    <a:pt x="40" y="279"/>
                  </a:lnTo>
                  <a:lnTo>
                    <a:pt x="47" y="344"/>
                  </a:lnTo>
                  <a:lnTo>
                    <a:pt x="29" y="344"/>
                  </a:lnTo>
                  <a:lnTo>
                    <a:pt x="25" y="373"/>
                  </a:lnTo>
                  <a:lnTo>
                    <a:pt x="0" y="383"/>
                  </a:lnTo>
                  <a:lnTo>
                    <a:pt x="7" y="408"/>
                  </a:lnTo>
                  <a:lnTo>
                    <a:pt x="15" y="430"/>
                  </a:lnTo>
                  <a:lnTo>
                    <a:pt x="22" y="459"/>
                  </a:lnTo>
                  <a:lnTo>
                    <a:pt x="54" y="477"/>
                  </a:lnTo>
                  <a:lnTo>
                    <a:pt x="86" y="484"/>
                  </a:lnTo>
                  <a:lnTo>
                    <a:pt x="90" y="512"/>
                  </a:lnTo>
                  <a:lnTo>
                    <a:pt x="129" y="534"/>
                  </a:lnTo>
                  <a:lnTo>
                    <a:pt x="133" y="559"/>
                  </a:lnTo>
                  <a:lnTo>
                    <a:pt x="172" y="548"/>
                  </a:lnTo>
                  <a:lnTo>
                    <a:pt x="172" y="534"/>
                  </a:lnTo>
                  <a:lnTo>
                    <a:pt x="230" y="538"/>
                  </a:lnTo>
                  <a:lnTo>
                    <a:pt x="237" y="523"/>
                  </a:lnTo>
                  <a:lnTo>
                    <a:pt x="266" y="520"/>
                  </a:lnTo>
                  <a:lnTo>
                    <a:pt x="266" y="491"/>
                  </a:lnTo>
                  <a:lnTo>
                    <a:pt x="307" y="491"/>
                  </a:lnTo>
                  <a:lnTo>
                    <a:pt x="310" y="469"/>
                  </a:lnTo>
                  <a:lnTo>
                    <a:pt x="332" y="448"/>
                  </a:lnTo>
                  <a:lnTo>
                    <a:pt x="336" y="416"/>
                  </a:lnTo>
                  <a:lnTo>
                    <a:pt x="353" y="398"/>
                  </a:lnTo>
                  <a:lnTo>
                    <a:pt x="350" y="355"/>
                  </a:lnTo>
                  <a:lnTo>
                    <a:pt x="364" y="337"/>
                  </a:lnTo>
                  <a:lnTo>
                    <a:pt x="375" y="308"/>
                  </a:lnTo>
                  <a:lnTo>
                    <a:pt x="382" y="287"/>
                  </a:lnTo>
                  <a:lnTo>
                    <a:pt x="411" y="279"/>
                  </a:lnTo>
                  <a:lnTo>
                    <a:pt x="422" y="301"/>
                  </a:lnTo>
                  <a:lnTo>
                    <a:pt x="457" y="236"/>
                  </a:lnTo>
                  <a:lnTo>
                    <a:pt x="490" y="233"/>
                  </a:lnTo>
                  <a:lnTo>
                    <a:pt x="497" y="211"/>
                  </a:lnTo>
                  <a:lnTo>
                    <a:pt x="486" y="190"/>
                  </a:lnTo>
                  <a:lnTo>
                    <a:pt x="529" y="179"/>
                  </a:lnTo>
                  <a:lnTo>
                    <a:pt x="518" y="147"/>
                  </a:lnTo>
                  <a:lnTo>
                    <a:pt x="518" y="111"/>
                  </a:lnTo>
                  <a:lnTo>
                    <a:pt x="533" y="107"/>
                  </a:lnTo>
                  <a:lnTo>
                    <a:pt x="526" y="89"/>
                  </a:lnTo>
                  <a:lnTo>
                    <a:pt x="472" y="100"/>
                  </a:lnTo>
                  <a:lnTo>
                    <a:pt x="436" y="93"/>
                  </a:lnTo>
                  <a:lnTo>
                    <a:pt x="436" y="122"/>
                  </a:lnTo>
                  <a:lnTo>
                    <a:pt x="379" y="157"/>
                  </a:lnTo>
                  <a:lnTo>
                    <a:pt x="364" y="71"/>
                  </a:lnTo>
                  <a:lnTo>
                    <a:pt x="233" y="89"/>
                  </a:lnTo>
                  <a:lnTo>
                    <a:pt x="205"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8" name=""/>
            <p:cNvSpPr/>
            <p:nvPr/>
          </p:nvSpPr>
          <p:spPr>
            <a:xfrm>
              <a:off x="7257960" y="2749680"/>
              <a:ext cx="423720" cy="444240"/>
            </a:xfrm>
            <a:custGeom>
              <a:avLst/>
              <a:gdLst/>
              <a:ahLst/>
              <a:rect l="l" t="t" r="r" b="b"/>
              <a:pathLst>
                <a:path w="533" h="559">
                  <a:moveTo>
                    <a:pt x="205" y="0"/>
                  </a:moveTo>
                  <a:lnTo>
                    <a:pt x="187" y="25"/>
                  </a:lnTo>
                  <a:lnTo>
                    <a:pt x="194" y="107"/>
                  </a:lnTo>
                  <a:lnTo>
                    <a:pt x="187" y="150"/>
                  </a:lnTo>
                  <a:lnTo>
                    <a:pt x="158" y="147"/>
                  </a:lnTo>
                  <a:lnTo>
                    <a:pt x="147" y="190"/>
                  </a:lnTo>
                  <a:lnTo>
                    <a:pt x="104" y="186"/>
                  </a:lnTo>
                  <a:lnTo>
                    <a:pt x="86" y="197"/>
                  </a:lnTo>
                  <a:lnTo>
                    <a:pt x="97" y="218"/>
                  </a:lnTo>
                  <a:lnTo>
                    <a:pt x="90" y="243"/>
                  </a:lnTo>
                  <a:lnTo>
                    <a:pt x="111" y="269"/>
                  </a:lnTo>
                  <a:lnTo>
                    <a:pt x="101" y="287"/>
                  </a:lnTo>
                  <a:lnTo>
                    <a:pt x="65" y="261"/>
                  </a:lnTo>
                  <a:lnTo>
                    <a:pt x="40" y="279"/>
                  </a:lnTo>
                  <a:lnTo>
                    <a:pt x="47" y="344"/>
                  </a:lnTo>
                  <a:lnTo>
                    <a:pt x="29" y="344"/>
                  </a:lnTo>
                  <a:lnTo>
                    <a:pt x="25" y="373"/>
                  </a:lnTo>
                  <a:lnTo>
                    <a:pt x="0" y="383"/>
                  </a:lnTo>
                  <a:lnTo>
                    <a:pt x="7" y="408"/>
                  </a:lnTo>
                  <a:lnTo>
                    <a:pt x="15" y="430"/>
                  </a:lnTo>
                  <a:lnTo>
                    <a:pt x="22" y="459"/>
                  </a:lnTo>
                  <a:lnTo>
                    <a:pt x="54" y="477"/>
                  </a:lnTo>
                  <a:lnTo>
                    <a:pt x="86" y="484"/>
                  </a:lnTo>
                  <a:lnTo>
                    <a:pt x="90" y="512"/>
                  </a:lnTo>
                  <a:lnTo>
                    <a:pt x="129" y="534"/>
                  </a:lnTo>
                  <a:lnTo>
                    <a:pt x="133" y="559"/>
                  </a:lnTo>
                  <a:lnTo>
                    <a:pt x="172" y="548"/>
                  </a:lnTo>
                  <a:lnTo>
                    <a:pt x="172" y="534"/>
                  </a:lnTo>
                  <a:lnTo>
                    <a:pt x="230" y="538"/>
                  </a:lnTo>
                  <a:lnTo>
                    <a:pt x="237" y="523"/>
                  </a:lnTo>
                  <a:lnTo>
                    <a:pt x="266" y="520"/>
                  </a:lnTo>
                  <a:lnTo>
                    <a:pt x="266" y="491"/>
                  </a:lnTo>
                  <a:lnTo>
                    <a:pt x="307" y="491"/>
                  </a:lnTo>
                  <a:lnTo>
                    <a:pt x="310" y="469"/>
                  </a:lnTo>
                  <a:lnTo>
                    <a:pt x="332" y="448"/>
                  </a:lnTo>
                  <a:lnTo>
                    <a:pt x="336" y="416"/>
                  </a:lnTo>
                  <a:lnTo>
                    <a:pt x="353" y="398"/>
                  </a:lnTo>
                  <a:lnTo>
                    <a:pt x="350" y="355"/>
                  </a:lnTo>
                  <a:lnTo>
                    <a:pt x="364" y="337"/>
                  </a:lnTo>
                  <a:lnTo>
                    <a:pt x="375" y="308"/>
                  </a:lnTo>
                  <a:lnTo>
                    <a:pt x="382" y="287"/>
                  </a:lnTo>
                  <a:lnTo>
                    <a:pt x="411" y="279"/>
                  </a:lnTo>
                  <a:lnTo>
                    <a:pt x="422" y="301"/>
                  </a:lnTo>
                  <a:lnTo>
                    <a:pt x="457" y="236"/>
                  </a:lnTo>
                  <a:lnTo>
                    <a:pt x="490" y="233"/>
                  </a:lnTo>
                  <a:lnTo>
                    <a:pt x="497" y="211"/>
                  </a:lnTo>
                  <a:lnTo>
                    <a:pt x="486" y="190"/>
                  </a:lnTo>
                  <a:lnTo>
                    <a:pt x="529" y="179"/>
                  </a:lnTo>
                  <a:lnTo>
                    <a:pt x="518" y="147"/>
                  </a:lnTo>
                  <a:lnTo>
                    <a:pt x="518" y="111"/>
                  </a:lnTo>
                  <a:lnTo>
                    <a:pt x="533" y="107"/>
                  </a:lnTo>
                  <a:lnTo>
                    <a:pt x="526" y="89"/>
                  </a:lnTo>
                  <a:lnTo>
                    <a:pt x="472" y="100"/>
                  </a:lnTo>
                  <a:lnTo>
                    <a:pt x="436" y="93"/>
                  </a:lnTo>
                  <a:lnTo>
                    <a:pt x="436" y="122"/>
                  </a:lnTo>
                  <a:lnTo>
                    <a:pt x="379" y="157"/>
                  </a:lnTo>
                  <a:lnTo>
                    <a:pt x="364" y="71"/>
                  </a:lnTo>
                  <a:lnTo>
                    <a:pt x="233" y="89"/>
                  </a:lnTo>
                  <a:lnTo>
                    <a:pt x="205" y="0"/>
                  </a:lnTo>
                </a:path>
              </a:pathLst>
            </a:custGeom>
            <a:noFill/>
            <a:ln w="1116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99" name=""/>
          <p:cNvGrpSpPr/>
          <p:nvPr/>
        </p:nvGrpSpPr>
        <p:grpSpPr>
          <a:xfrm>
            <a:off x="6553080" y="2976480"/>
            <a:ext cx="772920" cy="412560"/>
            <a:chOff x="6553080" y="2976480"/>
            <a:chExt cx="772920" cy="412560"/>
          </a:xfrm>
        </p:grpSpPr>
        <p:sp>
          <p:nvSpPr>
            <p:cNvPr id="1900" name=""/>
            <p:cNvSpPr/>
            <p:nvPr/>
          </p:nvSpPr>
          <p:spPr>
            <a:xfrm>
              <a:off x="6553080" y="2976480"/>
              <a:ext cx="772920" cy="412560"/>
            </a:xfrm>
            <a:custGeom>
              <a:avLst/>
              <a:gdLst/>
              <a:ahLst/>
              <a:rect l="l" t="t" r="r" b="b"/>
              <a:pathLst>
                <a:path w="969" h="519">
                  <a:moveTo>
                    <a:pt x="969" y="200"/>
                  </a:moveTo>
                  <a:lnTo>
                    <a:pt x="969" y="265"/>
                  </a:lnTo>
                  <a:lnTo>
                    <a:pt x="951" y="268"/>
                  </a:lnTo>
                  <a:lnTo>
                    <a:pt x="940" y="286"/>
                  </a:lnTo>
                  <a:lnTo>
                    <a:pt x="918" y="272"/>
                  </a:lnTo>
                  <a:lnTo>
                    <a:pt x="911" y="297"/>
                  </a:lnTo>
                  <a:lnTo>
                    <a:pt x="897" y="294"/>
                  </a:lnTo>
                  <a:lnTo>
                    <a:pt x="893" y="329"/>
                  </a:lnTo>
                  <a:lnTo>
                    <a:pt x="879" y="351"/>
                  </a:lnTo>
                  <a:lnTo>
                    <a:pt x="865" y="347"/>
                  </a:lnTo>
                  <a:lnTo>
                    <a:pt x="865" y="365"/>
                  </a:lnTo>
                  <a:lnTo>
                    <a:pt x="836" y="362"/>
                  </a:lnTo>
                  <a:lnTo>
                    <a:pt x="832" y="394"/>
                  </a:lnTo>
                  <a:lnTo>
                    <a:pt x="811" y="394"/>
                  </a:lnTo>
                  <a:lnTo>
                    <a:pt x="811" y="408"/>
                  </a:lnTo>
                  <a:lnTo>
                    <a:pt x="614" y="437"/>
                  </a:lnTo>
                  <a:lnTo>
                    <a:pt x="427" y="455"/>
                  </a:lnTo>
                  <a:lnTo>
                    <a:pt x="291" y="455"/>
                  </a:lnTo>
                  <a:lnTo>
                    <a:pt x="266" y="484"/>
                  </a:lnTo>
                  <a:lnTo>
                    <a:pt x="244" y="480"/>
                  </a:lnTo>
                  <a:lnTo>
                    <a:pt x="226" y="466"/>
                  </a:lnTo>
                  <a:lnTo>
                    <a:pt x="208" y="469"/>
                  </a:lnTo>
                  <a:lnTo>
                    <a:pt x="173" y="494"/>
                  </a:lnTo>
                  <a:lnTo>
                    <a:pt x="126" y="519"/>
                  </a:lnTo>
                  <a:lnTo>
                    <a:pt x="79" y="516"/>
                  </a:lnTo>
                  <a:lnTo>
                    <a:pt x="0" y="519"/>
                  </a:lnTo>
                  <a:lnTo>
                    <a:pt x="47" y="484"/>
                  </a:lnTo>
                  <a:lnTo>
                    <a:pt x="43" y="423"/>
                  </a:lnTo>
                  <a:lnTo>
                    <a:pt x="65" y="398"/>
                  </a:lnTo>
                  <a:lnTo>
                    <a:pt x="147" y="412"/>
                  </a:lnTo>
                  <a:lnTo>
                    <a:pt x="140" y="394"/>
                  </a:lnTo>
                  <a:lnTo>
                    <a:pt x="115" y="365"/>
                  </a:lnTo>
                  <a:lnTo>
                    <a:pt x="147" y="337"/>
                  </a:lnTo>
                  <a:lnTo>
                    <a:pt x="173" y="329"/>
                  </a:lnTo>
                  <a:lnTo>
                    <a:pt x="187" y="279"/>
                  </a:lnTo>
                  <a:lnTo>
                    <a:pt x="234" y="272"/>
                  </a:lnTo>
                  <a:lnTo>
                    <a:pt x="255" y="240"/>
                  </a:lnTo>
                  <a:lnTo>
                    <a:pt x="277" y="240"/>
                  </a:lnTo>
                  <a:lnTo>
                    <a:pt x="294" y="258"/>
                  </a:lnTo>
                  <a:lnTo>
                    <a:pt x="363" y="254"/>
                  </a:lnTo>
                  <a:lnTo>
                    <a:pt x="384" y="204"/>
                  </a:lnTo>
                  <a:lnTo>
                    <a:pt x="402" y="204"/>
                  </a:lnTo>
                  <a:lnTo>
                    <a:pt x="413" y="222"/>
                  </a:lnTo>
                  <a:lnTo>
                    <a:pt x="445" y="222"/>
                  </a:lnTo>
                  <a:lnTo>
                    <a:pt x="452" y="182"/>
                  </a:lnTo>
                  <a:lnTo>
                    <a:pt x="477" y="168"/>
                  </a:lnTo>
                  <a:lnTo>
                    <a:pt x="481" y="125"/>
                  </a:lnTo>
                  <a:lnTo>
                    <a:pt x="510" y="118"/>
                  </a:lnTo>
                  <a:lnTo>
                    <a:pt x="513" y="82"/>
                  </a:lnTo>
                  <a:lnTo>
                    <a:pt x="553" y="89"/>
                  </a:lnTo>
                  <a:lnTo>
                    <a:pt x="585" y="43"/>
                  </a:lnTo>
                  <a:lnTo>
                    <a:pt x="585" y="3"/>
                  </a:lnTo>
                  <a:lnTo>
                    <a:pt x="628" y="0"/>
                  </a:lnTo>
                  <a:lnTo>
                    <a:pt x="635" y="35"/>
                  </a:lnTo>
                  <a:lnTo>
                    <a:pt x="692" y="50"/>
                  </a:lnTo>
                  <a:lnTo>
                    <a:pt x="743" y="68"/>
                  </a:lnTo>
                  <a:lnTo>
                    <a:pt x="793" y="50"/>
                  </a:lnTo>
                  <a:lnTo>
                    <a:pt x="814" y="14"/>
                  </a:lnTo>
                  <a:lnTo>
                    <a:pt x="836" y="14"/>
                  </a:lnTo>
                  <a:lnTo>
                    <a:pt x="854" y="35"/>
                  </a:lnTo>
                  <a:lnTo>
                    <a:pt x="857" y="60"/>
                  </a:lnTo>
                  <a:lnTo>
                    <a:pt x="882" y="60"/>
                  </a:lnTo>
                  <a:lnTo>
                    <a:pt x="879" y="100"/>
                  </a:lnTo>
                  <a:lnTo>
                    <a:pt x="904" y="179"/>
                  </a:lnTo>
                  <a:lnTo>
                    <a:pt x="943" y="190"/>
                  </a:lnTo>
                  <a:lnTo>
                    <a:pt x="969" y="200"/>
                  </a:lnTo>
                  <a:close/>
                </a:path>
              </a:pathLst>
            </a:custGeom>
            <a:solidFill>
              <a:srgbClr val="00f008"/>
            </a:solidFill>
            <a:ln w="93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1" name=""/>
            <p:cNvSpPr/>
            <p:nvPr/>
          </p:nvSpPr>
          <p:spPr>
            <a:xfrm>
              <a:off x="6553080" y="2976480"/>
              <a:ext cx="772920" cy="412560"/>
            </a:xfrm>
            <a:custGeom>
              <a:avLst/>
              <a:gdLst/>
              <a:ahLst/>
              <a:rect l="l" t="t" r="r" b="b"/>
              <a:pathLst>
                <a:path w="969" h="519">
                  <a:moveTo>
                    <a:pt x="969" y="200"/>
                  </a:moveTo>
                  <a:lnTo>
                    <a:pt x="969" y="265"/>
                  </a:lnTo>
                  <a:lnTo>
                    <a:pt x="951" y="268"/>
                  </a:lnTo>
                  <a:lnTo>
                    <a:pt x="940" y="286"/>
                  </a:lnTo>
                  <a:lnTo>
                    <a:pt x="918" y="272"/>
                  </a:lnTo>
                  <a:lnTo>
                    <a:pt x="911" y="297"/>
                  </a:lnTo>
                  <a:lnTo>
                    <a:pt x="897" y="294"/>
                  </a:lnTo>
                  <a:lnTo>
                    <a:pt x="893" y="329"/>
                  </a:lnTo>
                  <a:lnTo>
                    <a:pt x="879" y="351"/>
                  </a:lnTo>
                  <a:lnTo>
                    <a:pt x="865" y="347"/>
                  </a:lnTo>
                  <a:lnTo>
                    <a:pt x="865" y="365"/>
                  </a:lnTo>
                  <a:lnTo>
                    <a:pt x="836" y="362"/>
                  </a:lnTo>
                  <a:lnTo>
                    <a:pt x="832" y="394"/>
                  </a:lnTo>
                  <a:lnTo>
                    <a:pt x="811" y="394"/>
                  </a:lnTo>
                  <a:lnTo>
                    <a:pt x="811" y="408"/>
                  </a:lnTo>
                  <a:lnTo>
                    <a:pt x="614" y="437"/>
                  </a:lnTo>
                  <a:lnTo>
                    <a:pt x="427" y="455"/>
                  </a:lnTo>
                  <a:lnTo>
                    <a:pt x="291" y="455"/>
                  </a:lnTo>
                  <a:lnTo>
                    <a:pt x="266" y="484"/>
                  </a:lnTo>
                  <a:lnTo>
                    <a:pt x="244" y="480"/>
                  </a:lnTo>
                  <a:lnTo>
                    <a:pt x="226" y="466"/>
                  </a:lnTo>
                  <a:lnTo>
                    <a:pt x="208" y="469"/>
                  </a:lnTo>
                  <a:lnTo>
                    <a:pt x="173" y="494"/>
                  </a:lnTo>
                  <a:lnTo>
                    <a:pt x="126" y="519"/>
                  </a:lnTo>
                  <a:lnTo>
                    <a:pt x="79" y="516"/>
                  </a:lnTo>
                  <a:lnTo>
                    <a:pt x="0" y="519"/>
                  </a:lnTo>
                  <a:lnTo>
                    <a:pt x="47" y="484"/>
                  </a:lnTo>
                  <a:lnTo>
                    <a:pt x="43" y="423"/>
                  </a:lnTo>
                  <a:lnTo>
                    <a:pt x="65" y="398"/>
                  </a:lnTo>
                  <a:lnTo>
                    <a:pt x="147" y="412"/>
                  </a:lnTo>
                  <a:lnTo>
                    <a:pt x="140" y="394"/>
                  </a:lnTo>
                  <a:lnTo>
                    <a:pt x="115" y="365"/>
                  </a:lnTo>
                  <a:lnTo>
                    <a:pt x="147" y="337"/>
                  </a:lnTo>
                  <a:lnTo>
                    <a:pt x="173" y="329"/>
                  </a:lnTo>
                  <a:lnTo>
                    <a:pt x="187" y="279"/>
                  </a:lnTo>
                  <a:lnTo>
                    <a:pt x="234" y="272"/>
                  </a:lnTo>
                  <a:lnTo>
                    <a:pt x="255" y="240"/>
                  </a:lnTo>
                  <a:lnTo>
                    <a:pt x="277" y="240"/>
                  </a:lnTo>
                  <a:lnTo>
                    <a:pt x="294" y="258"/>
                  </a:lnTo>
                  <a:lnTo>
                    <a:pt x="363" y="254"/>
                  </a:lnTo>
                  <a:lnTo>
                    <a:pt x="384" y="204"/>
                  </a:lnTo>
                  <a:lnTo>
                    <a:pt x="402" y="204"/>
                  </a:lnTo>
                  <a:lnTo>
                    <a:pt x="413" y="222"/>
                  </a:lnTo>
                  <a:lnTo>
                    <a:pt x="445" y="222"/>
                  </a:lnTo>
                  <a:lnTo>
                    <a:pt x="452" y="182"/>
                  </a:lnTo>
                  <a:lnTo>
                    <a:pt x="477" y="168"/>
                  </a:lnTo>
                  <a:lnTo>
                    <a:pt x="481" y="125"/>
                  </a:lnTo>
                  <a:lnTo>
                    <a:pt x="510" y="118"/>
                  </a:lnTo>
                  <a:lnTo>
                    <a:pt x="513" y="82"/>
                  </a:lnTo>
                  <a:lnTo>
                    <a:pt x="553" y="89"/>
                  </a:lnTo>
                  <a:lnTo>
                    <a:pt x="585" y="43"/>
                  </a:lnTo>
                  <a:lnTo>
                    <a:pt x="585" y="3"/>
                  </a:lnTo>
                  <a:lnTo>
                    <a:pt x="628" y="0"/>
                  </a:lnTo>
                  <a:lnTo>
                    <a:pt x="635" y="35"/>
                  </a:lnTo>
                  <a:lnTo>
                    <a:pt x="692" y="50"/>
                  </a:lnTo>
                  <a:lnTo>
                    <a:pt x="743" y="68"/>
                  </a:lnTo>
                  <a:lnTo>
                    <a:pt x="793" y="50"/>
                  </a:lnTo>
                  <a:lnTo>
                    <a:pt x="814" y="14"/>
                  </a:lnTo>
                  <a:lnTo>
                    <a:pt x="836" y="14"/>
                  </a:lnTo>
                  <a:lnTo>
                    <a:pt x="854" y="35"/>
                  </a:lnTo>
                  <a:lnTo>
                    <a:pt x="857" y="60"/>
                  </a:lnTo>
                  <a:lnTo>
                    <a:pt x="882" y="60"/>
                  </a:lnTo>
                  <a:lnTo>
                    <a:pt x="879" y="100"/>
                  </a:lnTo>
                  <a:lnTo>
                    <a:pt x="904" y="179"/>
                  </a:lnTo>
                  <a:lnTo>
                    <a:pt x="943" y="190"/>
                  </a:lnTo>
                  <a:lnTo>
                    <a:pt x="969" y="20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902" name=""/>
          <p:cNvGrpSpPr/>
          <p:nvPr/>
        </p:nvGrpSpPr>
        <p:grpSpPr>
          <a:xfrm>
            <a:off x="7548480" y="2746440"/>
            <a:ext cx="491760" cy="225360"/>
            <a:chOff x="7548480" y="2746440"/>
            <a:chExt cx="491760" cy="225360"/>
          </a:xfrm>
        </p:grpSpPr>
        <p:sp>
          <p:nvSpPr>
            <p:cNvPr id="1903" name=""/>
            <p:cNvSpPr/>
            <p:nvPr/>
          </p:nvSpPr>
          <p:spPr>
            <a:xfrm>
              <a:off x="7548480" y="2746440"/>
              <a:ext cx="491760" cy="225360"/>
            </a:xfrm>
            <a:custGeom>
              <a:avLst/>
              <a:gdLst/>
              <a:ahLst/>
              <a:rect l="l" t="t" r="r" b="b"/>
              <a:pathLst>
                <a:path w="617" h="283">
                  <a:moveTo>
                    <a:pt x="606" y="183"/>
                  </a:moveTo>
                  <a:lnTo>
                    <a:pt x="617" y="219"/>
                  </a:lnTo>
                  <a:lnTo>
                    <a:pt x="606" y="219"/>
                  </a:lnTo>
                  <a:lnTo>
                    <a:pt x="606" y="230"/>
                  </a:lnTo>
                  <a:lnTo>
                    <a:pt x="592" y="244"/>
                  </a:lnTo>
                  <a:lnTo>
                    <a:pt x="592" y="265"/>
                  </a:lnTo>
                  <a:lnTo>
                    <a:pt x="527" y="280"/>
                  </a:lnTo>
                  <a:lnTo>
                    <a:pt x="513" y="247"/>
                  </a:lnTo>
                  <a:lnTo>
                    <a:pt x="491" y="247"/>
                  </a:lnTo>
                  <a:lnTo>
                    <a:pt x="466" y="187"/>
                  </a:lnTo>
                  <a:lnTo>
                    <a:pt x="484" y="158"/>
                  </a:lnTo>
                  <a:lnTo>
                    <a:pt x="466" y="158"/>
                  </a:lnTo>
                  <a:lnTo>
                    <a:pt x="441" y="129"/>
                  </a:lnTo>
                  <a:lnTo>
                    <a:pt x="459" y="97"/>
                  </a:lnTo>
                  <a:lnTo>
                    <a:pt x="448" y="93"/>
                  </a:lnTo>
                  <a:lnTo>
                    <a:pt x="445" y="65"/>
                  </a:lnTo>
                  <a:lnTo>
                    <a:pt x="459" y="25"/>
                  </a:lnTo>
                  <a:lnTo>
                    <a:pt x="430" y="32"/>
                  </a:lnTo>
                  <a:lnTo>
                    <a:pt x="423" y="65"/>
                  </a:lnTo>
                  <a:lnTo>
                    <a:pt x="398" y="83"/>
                  </a:lnTo>
                  <a:lnTo>
                    <a:pt x="416" y="108"/>
                  </a:lnTo>
                  <a:lnTo>
                    <a:pt x="413" y="136"/>
                  </a:lnTo>
                  <a:lnTo>
                    <a:pt x="427" y="140"/>
                  </a:lnTo>
                  <a:lnTo>
                    <a:pt x="413" y="169"/>
                  </a:lnTo>
                  <a:lnTo>
                    <a:pt x="423" y="201"/>
                  </a:lnTo>
                  <a:lnTo>
                    <a:pt x="430" y="244"/>
                  </a:lnTo>
                  <a:lnTo>
                    <a:pt x="456" y="262"/>
                  </a:lnTo>
                  <a:lnTo>
                    <a:pt x="445" y="283"/>
                  </a:lnTo>
                  <a:lnTo>
                    <a:pt x="427" y="273"/>
                  </a:lnTo>
                  <a:lnTo>
                    <a:pt x="395" y="276"/>
                  </a:lnTo>
                  <a:lnTo>
                    <a:pt x="387" y="258"/>
                  </a:lnTo>
                  <a:lnTo>
                    <a:pt x="341" y="265"/>
                  </a:lnTo>
                  <a:lnTo>
                    <a:pt x="330" y="222"/>
                  </a:lnTo>
                  <a:lnTo>
                    <a:pt x="334" y="197"/>
                  </a:lnTo>
                  <a:lnTo>
                    <a:pt x="359" y="165"/>
                  </a:lnTo>
                  <a:lnTo>
                    <a:pt x="344" y="143"/>
                  </a:lnTo>
                  <a:lnTo>
                    <a:pt x="280" y="136"/>
                  </a:lnTo>
                  <a:lnTo>
                    <a:pt x="273" y="104"/>
                  </a:lnTo>
                  <a:lnTo>
                    <a:pt x="248" y="108"/>
                  </a:lnTo>
                  <a:lnTo>
                    <a:pt x="237" y="136"/>
                  </a:lnTo>
                  <a:lnTo>
                    <a:pt x="197" y="143"/>
                  </a:lnTo>
                  <a:lnTo>
                    <a:pt x="165" y="115"/>
                  </a:lnTo>
                  <a:lnTo>
                    <a:pt x="158" y="86"/>
                  </a:lnTo>
                  <a:lnTo>
                    <a:pt x="111" y="100"/>
                  </a:lnTo>
                  <a:lnTo>
                    <a:pt x="72" y="97"/>
                  </a:lnTo>
                  <a:lnTo>
                    <a:pt x="68" y="126"/>
                  </a:lnTo>
                  <a:lnTo>
                    <a:pt x="11" y="158"/>
                  </a:lnTo>
                  <a:lnTo>
                    <a:pt x="0" y="75"/>
                  </a:lnTo>
                  <a:lnTo>
                    <a:pt x="470" y="0"/>
                  </a:lnTo>
                  <a:lnTo>
                    <a:pt x="527" y="183"/>
                  </a:lnTo>
                  <a:lnTo>
                    <a:pt x="606" y="183"/>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4" name=""/>
            <p:cNvSpPr/>
            <p:nvPr/>
          </p:nvSpPr>
          <p:spPr>
            <a:xfrm>
              <a:off x="7548480" y="2746440"/>
              <a:ext cx="491760" cy="225360"/>
            </a:xfrm>
            <a:custGeom>
              <a:avLst/>
              <a:gdLst/>
              <a:ahLst/>
              <a:rect l="l" t="t" r="r" b="b"/>
              <a:pathLst>
                <a:path w="617" h="283">
                  <a:moveTo>
                    <a:pt x="606" y="183"/>
                  </a:moveTo>
                  <a:lnTo>
                    <a:pt x="617" y="219"/>
                  </a:lnTo>
                  <a:lnTo>
                    <a:pt x="606" y="219"/>
                  </a:lnTo>
                  <a:lnTo>
                    <a:pt x="606" y="230"/>
                  </a:lnTo>
                  <a:lnTo>
                    <a:pt x="592" y="244"/>
                  </a:lnTo>
                  <a:lnTo>
                    <a:pt x="592" y="265"/>
                  </a:lnTo>
                  <a:lnTo>
                    <a:pt x="527" y="280"/>
                  </a:lnTo>
                  <a:lnTo>
                    <a:pt x="513" y="247"/>
                  </a:lnTo>
                  <a:lnTo>
                    <a:pt x="491" y="247"/>
                  </a:lnTo>
                  <a:lnTo>
                    <a:pt x="466" y="187"/>
                  </a:lnTo>
                  <a:lnTo>
                    <a:pt x="484" y="158"/>
                  </a:lnTo>
                  <a:lnTo>
                    <a:pt x="466" y="158"/>
                  </a:lnTo>
                  <a:lnTo>
                    <a:pt x="441" y="129"/>
                  </a:lnTo>
                  <a:lnTo>
                    <a:pt x="459" y="97"/>
                  </a:lnTo>
                  <a:lnTo>
                    <a:pt x="448" y="93"/>
                  </a:lnTo>
                  <a:lnTo>
                    <a:pt x="445" y="65"/>
                  </a:lnTo>
                  <a:lnTo>
                    <a:pt x="459" y="25"/>
                  </a:lnTo>
                  <a:lnTo>
                    <a:pt x="430" y="32"/>
                  </a:lnTo>
                  <a:lnTo>
                    <a:pt x="423" y="65"/>
                  </a:lnTo>
                  <a:lnTo>
                    <a:pt x="398" y="83"/>
                  </a:lnTo>
                  <a:lnTo>
                    <a:pt x="416" y="108"/>
                  </a:lnTo>
                  <a:lnTo>
                    <a:pt x="413" y="136"/>
                  </a:lnTo>
                  <a:lnTo>
                    <a:pt x="427" y="140"/>
                  </a:lnTo>
                  <a:lnTo>
                    <a:pt x="413" y="169"/>
                  </a:lnTo>
                  <a:lnTo>
                    <a:pt x="423" y="201"/>
                  </a:lnTo>
                  <a:lnTo>
                    <a:pt x="430" y="244"/>
                  </a:lnTo>
                  <a:lnTo>
                    <a:pt x="456" y="262"/>
                  </a:lnTo>
                  <a:lnTo>
                    <a:pt x="445" y="283"/>
                  </a:lnTo>
                  <a:lnTo>
                    <a:pt x="427" y="273"/>
                  </a:lnTo>
                  <a:lnTo>
                    <a:pt x="395" y="276"/>
                  </a:lnTo>
                  <a:lnTo>
                    <a:pt x="387" y="258"/>
                  </a:lnTo>
                  <a:lnTo>
                    <a:pt x="341" y="265"/>
                  </a:lnTo>
                  <a:lnTo>
                    <a:pt x="330" y="222"/>
                  </a:lnTo>
                  <a:lnTo>
                    <a:pt x="334" y="197"/>
                  </a:lnTo>
                  <a:lnTo>
                    <a:pt x="359" y="165"/>
                  </a:lnTo>
                  <a:lnTo>
                    <a:pt x="344" y="143"/>
                  </a:lnTo>
                  <a:lnTo>
                    <a:pt x="280" y="136"/>
                  </a:lnTo>
                  <a:lnTo>
                    <a:pt x="273" y="104"/>
                  </a:lnTo>
                  <a:lnTo>
                    <a:pt x="248" y="108"/>
                  </a:lnTo>
                  <a:lnTo>
                    <a:pt x="237" y="136"/>
                  </a:lnTo>
                  <a:lnTo>
                    <a:pt x="197" y="143"/>
                  </a:lnTo>
                  <a:lnTo>
                    <a:pt x="165" y="115"/>
                  </a:lnTo>
                  <a:lnTo>
                    <a:pt x="158" y="86"/>
                  </a:lnTo>
                  <a:lnTo>
                    <a:pt x="111" y="100"/>
                  </a:lnTo>
                  <a:lnTo>
                    <a:pt x="72" y="97"/>
                  </a:lnTo>
                  <a:lnTo>
                    <a:pt x="68" y="126"/>
                  </a:lnTo>
                  <a:lnTo>
                    <a:pt x="11" y="158"/>
                  </a:lnTo>
                  <a:lnTo>
                    <a:pt x="0" y="75"/>
                  </a:lnTo>
                  <a:lnTo>
                    <a:pt x="470" y="0"/>
                  </a:lnTo>
                  <a:lnTo>
                    <a:pt x="527" y="183"/>
                  </a:lnTo>
                  <a:lnTo>
                    <a:pt x="606" y="183"/>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905" name=""/>
          <p:cNvGrpSpPr/>
          <p:nvPr/>
        </p:nvGrpSpPr>
        <p:grpSpPr>
          <a:xfrm>
            <a:off x="8121600" y="1887480"/>
            <a:ext cx="195120" cy="374760"/>
            <a:chOff x="8121600" y="1887480"/>
            <a:chExt cx="195120" cy="374760"/>
          </a:xfrm>
        </p:grpSpPr>
        <p:sp>
          <p:nvSpPr>
            <p:cNvPr id="1906" name=""/>
            <p:cNvSpPr/>
            <p:nvPr/>
          </p:nvSpPr>
          <p:spPr>
            <a:xfrm>
              <a:off x="8121600" y="1887480"/>
              <a:ext cx="195120" cy="374760"/>
            </a:xfrm>
            <a:custGeom>
              <a:avLst/>
              <a:gdLst/>
              <a:ahLst/>
              <a:rect l="l" t="t" r="r" b="b"/>
              <a:pathLst>
                <a:path w="248" h="473">
                  <a:moveTo>
                    <a:pt x="40" y="54"/>
                  </a:moveTo>
                  <a:lnTo>
                    <a:pt x="29" y="29"/>
                  </a:lnTo>
                  <a:lnTo>
                    <a:pt x="40" y="7"/>
                  </a:lnTo>
                  <a:lnTo>
                    <a:pt x="68" y="0"/>
                  </a:lnTo>
                  <a:lnTo>
                    <a:pt x="97" y="14"/>
                  </a:lnTo>
                  <a:lnTo>
                    <a:pt x="140" y="151"/>
                  </a:lnTo>
                  <a:lnTo>
                    <a:pt x="154" y="165"/>
                  </a:lnTo>
                  <a:lnTo>
                    <a:pt x="158" y="212"/>
                  </a:lnTo>
                  <a:lnTo>
                    <a:pt x="165" y="230"/>
                  </a:lnTo>
                  <a:lnTo>
                    <a:pt x="183" y="247"/>
                  </a:lnTo>
                  <a:lnTo>
                    <a:pt x="180" y="312"/>
                  </a:lnTo>
                  <a:lnTo>
                    <a:pt x="205" y="337"/>
                  </a:lnTo>
                  <a:lnTo>
                    <a:pt x="212" y="359"/>
                  </a:lnTo>
                  <a:lnTo>
                    <a:pt x="244" y="359"/>
                  </a:lnTo>
                  <a:lnTo>
                    <a:pt x="248" y="373"/>
                  </a:lnTo>
                  <a:lnTo>
                    <a:pt x="226" y="398"/>
                  </a:lnTo>
                  <a:lnTo>
                    <a:pt x="215" y="420"/>
                  </a:lnTo>
                  <a:lnTo>
                    <a:pt x="187" y="420"/>
                  </a:lnTo>
                  <a:lnTo>
                    <a:pt x="180" y="452"/>
                  </a:lnTo>
                  <a:lnTo>
                    <a:pt x="158" y="452"/>
                  </a:lnTo>
                  <a:lnTo>
                    <a:pt x="47" y="473"/>
                  </a:lnTo>
                  <a:lnTo>
                    <a:pt x="18" y="416"/>
                  </a:lnTo>
                  <a:lnTo>
                    <a:pt x="33" y="351"/>
                  </a:lnTo>
                  <a:lnTo>
                    <a:pt x="0" y="319"/>
                  </a:lnTo>
                  <a:lnTo>
                    <a:pt x="33" y="280"/>
                  </a:lnTo>
                  <a:lnTo>
                    <a:pt x="29" y="251"/>
                  </a:lnTo>
                  <a:lnTo>
                    <a:pt x="15" y="226"/>
                  </a:lnTo>
                  <a:lnTo>
                    <a:pt x="25" y="204"/>
                  </a:lnTo>
                  <a:lnTo>
                    <a:pt x="58" y="194"/>
                  </a:lnTo>
                  <a:lnTo>
                    <a:pt x="58" y="172"/>
                  </a:lnTo>
                  <a:lnTo>
                    <a:pt x="72" y="151"/>
                  </a:lnTo>
                  <a:lnTo>
                    <a:pt x="47" y="136"/>
                  </a:lnTo>
                  <a:lnTo>
                    <a:pt x="47" y="115"/>
                  </a:lnTo>
                  <a:lnTo>
                    <a:pt x="54" y="86"/>
                  </a:lnTo>
                  <a:lnTo>
                    <a:pt x="40" y="54"/>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7" name=""/>
            <p:cNvSpPr/>
            <p:nvPr/>
          </p:nvSpPr>
          <p:spPr>
            <a:xfrm>
              <a:off x="8121600" y="1887480"/>
              <a:ext cx="195120" cy="374760"/>
            </a:xfrm>
            <a:custGeom>
              <a:avLst/>
              <a:gdLst/>
              <a:ahLst/>
              <a:rect l="l" t="t" r="r" b="b"/>
              <a:pathLst>
                <a:path w="248" h="473">
                  <a:moveTo>
                    <a:pt x="40" y="54"/>
                  </a:moveTo>
                  <a:lnTo>
                    <a:pt x="29" y="29"/>
                  </a:lnTo>
                  <a:lnTo>
                    <a:pt x="40" y="7"/>
                  </a:lnTo>
                  <a:lnTo>
                    <a:pt x="68" y="0"/>
                  </a:lnTo>
                  <a:lnTo>
                    <a:pt x="97" y="14"/>
                  </a:lnTo>
                  <a:lnTo>
                    <a:pt x="140" y="151"/>
                  </a:lnTo>
                  <a:lnTo>
                    <a:pt x="154" y="165"/>
                  </a:lnTo>
                  <a:lnTo>
                    <a:pt x="158" y="212"/>
                  </a:lnTo>
                  <a:lnTo>
                    <a:pt x="165" y="230"/>
                  </a:lnTo>
                  <a:lnTo>
                    <a:pt x="183" y="247"/>
                  </a:lnTo>
                  <a:lnTo>
                    <a:pt x="180" y="312"/>
                  </a:lnTo>
                  <a:lnTo>
                    <a:pt x="205" y="337"/>
                  </a:lnTo>
                  <a:lnTo>
                    <a:pt x="212" y="359"/>
                  </a:lnTo>
                  <a:lnTo>
                    <a:pt x="244" y="359"/>
                  </a:lnTo>
                  <a:lnTo>
                    <a:pt x="248" y="373"/>
                  </a:lnTo>
                  <a:lnTo>
                    <a:pt x="226" y="398"/>
                  </a:lnTo>
                  <a:lnTo>
                    <a:pt x="215" y="420"/>
                  </a:lnTo>
                  <a:lnTo>
                    <a:pt x="187" y="420"/>
                  </a:lnTo>
                  <a:lnTo>
                    <a:pt x="180" y="452"/>
                  </a:lnTo>
                  <a:lnTo>
                    <a:pt x="158" y="452"/>
                  </a:lnTo>
                  <a:lnTo>
                    <a:pt x="47" y="473"/>
                  </a:lnTo>
                  <a:lnTo>
                    <a:pt x="18" y="416"/>
                  </a:lnTo>
                  <a:lnTo>
                    <a:pt x="33" y="351"/>
                  </a:lnTo>
                  <a:lnTo>
                    <a:pt x="0" y="319"/>
                  </a:lnTo>
                  <a:lnTo>
                    <a:pt x="33" y="280"/>
                  </a:lnTo>
                  <a:lnTo>
                    <a:pt x="29" y="251"/>
                  </a:lnTo>
                  <a:lnTo>
                    <a:pt x="15" y="226"/>
                  </a:lnTo>
                  <a:lnTo>
                    <a:pt x="25" y="204"/>
                  </a:lnTo>
                  <a:lnTo>
                    <a:pt x="58" y="194"/>
                  </a:lnTo>
                  <a:lnTo>
                    <a:pt x="58" y="172"/>
                  </a:lnTo>
                  <a:lnTo>
                    <a:pt x="72" y="151"/>
                  </a:lnTo>
                  <a:lnTo>
                    <a:pt x="47" y="136"/>
                  </a:lnTo>
                  <a:lnTo>
                    <a:pt x="47" y="115"/>
                  </a:lnTo>
                  <a:lnTo>
                    <a:pt x="54" y="86"/>
                  </a:lnTo>
                  <a:lnTo>
                    <a:pt x="40" y="54"/>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908" name=""/>
          <p:cNvGrpSpPr/>
          <p:nvPr/>
        </p:nvGrpSpPr>
        <p:grpSpPr>
          <a:xfrm>
            <a:off x="8061480" y="2208240"/>
            <a:ext cx="388440" cy="182520"/>
            <a:chOff x="8061480" y="2208240"/>
            <a:chExt cx="388440" cy="182520"/>
          </a:xfrm>
        </p:grpSpPr>
        <p:sp>
          <p:nvSpPr>
            <p:cNvPr id="1909" name=""/>
            <p:cNvSpPr/>
            <p:nvPr/>
          </p:nvSpPr>
          <p:spPr>
            <a:xfrm>
              <a:off x="8061480" y="2208240"/>
              <a:ext cx="388440" cy="182520"/>
            </a:xfrm>
            <a:custGeom>
              <a:avLst/>
              <a:gdLst/>
              <a:ahLst/>
              <a:rect l="l" t="t" r="r" b="b"/>
              <a:pathLst>
                <a:path w="488" h="230">
                  <a:moveTo>
                    <a:pt x="22" y="97"/>
                  </a:moveTo>
                  <a:lnTo>
                    <a:pt x="122" y="72"/>
                  </a:lnTo>
                  <a:lnTo>
                    <a:pt x="237" y="47"/>
                  </a:lnTo>
                  <a:lnTo>
                    <a:pt x="262" y="43"/>
                  </a:lnTo>
                  <a:lnTo>
                    <a:pt x="262" y="11"/>
                  </a:lnTo>
                  <a:lnTo>
                    <a:pt x="294" y="18"/>
                  </a:lnTo>
                  <a:lnTo>
                    <a:pt x="301" y="0"/>
                  </a:lnTo>
                  <a:lnTo>
                    <a:pt x="323" y="7"/>
                  </a:lnTo>
                  <a:lnTo>
                    <a:pt x="326" y="65"/>
                  </a:lnTo>
                  <a:lnTo>
                    <a:pt x="333" y="94"/>
                  </a:lnTo>
                  <a:lnTo>
                    <a:pt x="362" y="129"/>
                  </a:lnTo>
                  <a:lnTo>
                    <a:pt x="376" y="158"/>
                  </a:lnTo>
                  <a:lnTo>
                    <a:pt x="412" y="158"/>
                  </a:lnTo>
                  <a:lnTo>
                    <a:pt x="434" y="147"/>
                  </a:lnTo>
                  <a:lnTo>
                    <a:pt x="420" y="129"/>
                  </a:lnTo>
                  <a:lnTo>
                    <a:pt x="420" y="101"/>
                  </a:lnTo>
                  <a:lnTo>
                    <a:pt x="441" y="108"/>
                  </a:lnTo>
                  <a:lnTo>
                    <a:pt x="470" y="119"/>
                  </a:lnTo>
                  <a:lnTo>
                    <a:pt x="480" y="137"/>
                  </a:lnTo>
                  <a:lnTo>
                    <a:pt x="463" y="162"/>
                  </a:lnTo>
                  <a:lnTo>
                    <a:pt x="455" y="187"/>
                  </a:lnTo>
                  <a:lnTo>
                    <a:pt x="488" y="183"/>
                  </a:lnTo>
                  <a:lnTo>
                    <a:pt x="480" y="215"/>
                  </a:lnTo>
                  <a:lnTo>
                    <a:pt x="455" y="230"/>
                  </a:lnTo>
                  <a:lnTo>
                    <a:pt x="452" y="198"/>
                  </a:lnTo>
                  <a:lnTo>
                    <a:pt x="434" y="201"/>
                  </a:lnTo>
                  <a:lnTo>
                    <a:pt x="391" y="205"/>
                  </a:lnTo>
                  <a:lnTo>
                    <a:pt x="373" y="187"/>
                  </a:lnTo>
                  <a:lnTo>
                    <a:pt x="359" y="205"/>
                  </a:lnTo>
                  <a:lnTo>
                    <a:pt x="344" y="215"/>
                  </a:lnTo>
                  <a:lnTo>
                    <a:pt x="326" y="215"/>
                  </a:lnTo>
                  <a:lnTo>
                    <a:pt x="326" y="190"/>
                  </a:lnTo>
                  <a:lnTo>
                    <a:pt x="298" y="187"/>
                  </a:lnTo>
                  <a:lnTo>
                    <a:pt x="290" y="158"/>
                  </a:lnTo>
                  <a:lnTo>
                    <a:pt x="283" y="147"/>
                  </a:lnTo>
                  <a:lnTo>
                    <a:pt x="262" y="158"/>
                  </a:lnTo>
                  <a:lnTo>
                    <a:pt x="215" y="162"/>
                  </a:lnTo>
                  <a:lnTo>
                    <a:pt x="176" y="176"/>
                  </a:lnTo>
                  <a:lnTo>
                    <a:pt x="125" y="187"/>
                  </a:lnTo>
                  <a:lnTo>
                    <a:pt x="100" y="212"/>
                  </a:lnTo>
                  <a:lnTo>
                    <a:pt x="79" y="190"/>
                  </a:lnTo>
                  <a:lnTo>
                    <a:pt x="57" y="215"/>
                  </a:lnTo>
                  <a:lnTo>
                    <a:pt x="25" y="215"/>
                  </a:lnTo>
                  <a:lnTo>
                    <a:pt x="0" y="187"/>
                  </a:lnTo>
                  <a:lnTo>
                    <a:pt x="22" y="97"/>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0" name=""/>
            <p:cNvSpPr/>
            <p:nvPr/>
          </p:nvSpPr>
          <p:spPr>
            <a:xfrm>
              <a:off x="8061480" y="2208240"/>
              <a:ext cx="388440" cy="182520"/>
            </a:xfrm>
            <a:custGeom>
              <a:avLst/>
              <a:gdLst/>
              <a:ahLst/>
              <a:rect l="l" t="t" r="r" b="b"/>
              <a:pathLst>
                <a:path w="488" h="230">
                  <a:moveTo>
                    <a:pt x="22" y="97"/>
                  </a:moveTo>
                  <a:lnTo>
                    <a:pt x="122" y="72"/>
                  </a:lnTo>
                  <a:lnTo>
                    <a:pt x="237" y="47"/>
                  </a:lnTo>
                  <a:lnTo>
                    <a:pt x="262" y="43"/>
                  </a:lnTo>
                  <a:lnTo>
                    <a:pt x="262" y="11"/>
                  </a:lnTo>
                  <a:lnTo>
                    <a:pt x="294" y="18"/>
                  </a:lnTo>
                  <a:lnTo>
                    <a:pt x="301" y="0"/>
                  </a:lnTo>
                  <a:lnTo>
                    <a:pt x="323" y="7"/>
                  </a:lnTo>
                  <a:lnTo>
                    <a:pt x="326" y="65"/>
                  </a:lnTo>
                  <a:lnTo>
                    <a:pt x="333" y="94"/>
                  </a:lnTo>
                  <a:lnTo>
                    <a:pt x="362" y="129"/>
                  </a:lnTo>
                  <a:lnTo>
                    <a:pt x="376" y="158"/>
                  </a:lnTo>
                  <a:lnTo>
                    <a:pt x="412" y="158"/>
                  </a:lnTo>
                  <a:lnTo>
                    <a:pt x="434" y="147"/>
                  </a:lnTo>
                  <a:lnTo>
                    <a:pt x="420" y="129"/>
                  </a:lnTo>
                  <a:lnTo>
                    <a:pt x="420" y="101"/>
                  </a:lnTo>
                  <a:lnTo>
                    <a:pt x="441" y="108"/>
                  </a:lnTo>
                  <a:lnTo>
                    <a:pt x="470" y="119"/>
                  </a:lnTo>
                  <a:lnTo>
                    <a:pt x="480" y="137"/>
                  </a:lnTo>
                  <a:lnTo>
                    <a:pt x="463" y="162"/>
                  </a:lnTo>
                  <a:lnTo>
                    <a:pt x="455" y="187"/>
                  </a:lnTo>
                  <a:lnTo>
                    <a:pt x="488" y="183"/>
                  </a:lnTo>
                  <a:lnTo>
                    <a:pt x="480" y="215"/>
                  </a:lnTo>
                  <a:lnTo>
                    <a:pt x="455" y="230"/>
                  </a:lnTo>
                  <a:lnTo>
                    <a:pt x="452" y="198"/>
                  </a:lnTo>
                  <a:lnTo>
                    <a:pt x="434" y="201"/>
                  </a:lnTo>
                  <a:lnTo>
                    <a:pt x="391" y="205"/>
                  </a:lnTo>
                  <a:lnTo>
                    <a:pt x="373" y="187"/>
                  </a:lnTo>
                  <a:lnTo>
                    <a:pt x="359" y="205"/>
                  </a:lnTo>
                  <a:lnTo>
                    <a:pt x="344" y="215"/>
                  </a:lnTo>
                  <a:lnTo>
                    <a:pt x="326" y="215"/>
                  </a:lnTo>
                  <a:lnTo>
                    <a:pt x="326" y="190"/>
                  </a:lnTo>
                  <a:lnTo>
                    <a:pt x="298" y="187"/>
                  </a:lnTo>
                  <a:lnTo>
                    <a:pt x="290" y="158"/>
                  </a:lnTo>
                  <a:lnTo>
                    <a:pt x="283" y="147"/>
                  </a:lnTo>
                  <a:lnTo>
                    <a:pt x="262" y="158"/>
                  </a:lnTo>
                  <a:lnTo>
                    <a:pt x="215" y="162"/>
                  </a:lnTo>
                  <a:lnTo>
                    <a:pt x="176" y="176"/>
                  </a:lnTo>
                  <a:lnTo>
                    <a:pt x="125" y="187"/>
                  </a:lnTo>
                  <a:lnTo>
                    <a:pt x="100" y="212"/>
                  </a:lnTo>
                  <a:lnTo>
                    <a:pt x="79" y="190"/>
                  </a:lnTo>
                  <a:lnTo>
                    <a:pt x="57" y="215"/>
                  </a:lnTo>
                  <a:lnTo>
                    <a:pt x="25" y="215"/>
                  </a:lnTo>
                  <a:lnTo>
                    <a:pt x="0" y="187"/>
                  </a:lnTo>
                  <a:lnTo>
                    <a:pt x="22" y="97"/>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911" name=""/>
          <p:cNvGrpSpPr/>
          <p:nvPr/>
        </p:nvGrpSpPr>
        <p:grpSpPr>
          <a:xfrm>
            <a:off x="8251920" y="2327400"/>
            <a:ext cx="68040" cy="96840"/>
            <a:chOff x="8251920" y="2327400"/>
            <a:chExt cx="68040" cy="96840"/>
          </a:xfrm>
        </p:grpSpPr>
        <p:sp>
          <p:nvSpPr>
            <p:cNvPr id="1912" name=""/>
            <p:cNvSpPr/>
            <p:nvPr/>
          </p:nvSpPr>
          <p:spPr>
            <a:xfrm>
              <a:off x="8251920" y="2327400"/>
              <a:ext cx="68040" cy="96840"/>
            </a:xfrm>
            <a:custGeom>
              <a:avLst/>
              <a:gdLst/>
              <a:ahLst/>
              <a:rect l="l" t="t" r="r" b="b"/>
              <a:pathLst>
                <a:path w="86" h="122">
                  <a:moveTo>
                    <a:pt x="36" y="0"/>
                  </a:moveTo>
                  <a:lnTo>
                    <a:pt x="15" y="7"/>
                  </a:lnTo>
                  <a:lnTo>
                    <a:pt x="0" y="11"/>
                  </a:lnTo>
                  <a:lnTo>
                    <a:pt x="4" y="82"/>
                  </a:lnTo>
                  <a:lnTo>
                    <a:pt x="18" y="122"/>
                  </a:lnTo>
                  <a:lnTo>
                    <a:pt x="72" y="107"/>
                  </a:lnTo>
                  <a:lnTo>
                    <a:pt x="86" y="61"/>
                  </a:lnTo>
                  <a:lnTo>
                    <a:pt x="79" y="36"/>
                  </a:lnTo>
                  <a:lnTo>
                    <a:pt x="54" y="36"/>
                  </a:lnTo>
                  <a:lnTo>
                    <a:pt x="36"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3" name=""/>
            <p:cNvSpPr/>
            <p:nvPr/>
          </p:nvSpPr>
          <p:spPr>
            <a:xfrm>
              <a:off x="8251920" y="2327400"/>
              <a:ext cx="68040" cy="96840"/>
            </a:xfrm>
            <a:custGeom>
              <a:avLst/>
              <a:gdLst/>
              <a:ahLst/>
              <a:rect l="l" t="t" r="r" b="b"/>
              <a:pathLst>
                <a:path w="86" h="122">
                  <a:moveTo>
                    <a:pt x="36" y="0"/>
                  </a:moveTo>
                  <a:lnTo>
                    <a:pt x="15" y="7"/>
                  </a:lnTo>
                  <a:lnTo>
                    <a:pt x="0" y="11"/>
                  </a:lnTo>
                  <a:lnTo>
                    <a:pt x="4" y="82"/>
                  </a:lnTo>
                  <a:lnTo>
                    <a:pt x="18" y="122"/>
                  </a:lnTo>
                  <a:lnTo>
                    <a:pt x="72" y="107"/>
                  </a:lnTo>
                  <a:lnTo>
                    <a:pt x="86" y="61"/>
                  </a:lnTo>
                  <a:lnTo>
                    <a:pt x="79" y="36"/>
                  </a:lnTo>
                  <a:lnTo>
                    <a:pt x="54" y="36"/>
                  </a:lnTo>
                  <a:lnTo>
                    <a:pt x="36"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914" name=""/>
          <p:cNvGrpSpPr/>
          <p:nvPr/>
        </p:nvGrpSpPr>
        <p:grpSpPr>
          <a:xfrm>
            <a:off x="8082000" y="2333520"/>
            <a:ext cx="179280" cy="179280"/>
            <a:chOff x="8082000" y="2333520"/>
            <a:chExt cx="179280" cy="179280"/>
          </a:xfrm>
        </p:grpSpPr>
        <p:sp>
          <p:nvSpPr>
            <p:cNvPr id="1915" name=""/>
            <p:cNvSpPr/>
            <p:nvPr/>
          </p:nvSpPr>
          <p:spPr>
            <a:xfrm>
              <a:off x="8082000" y="2333520"/>
              <a:ext cx="179280" cy="179280"/>
            </a:xfrm>
            <a:custGeom>
              <a:avLst/>
              <a:gdLst/>
              <a:ahLst/>
              <a:rect l="l" t="t" r="r" b="b"/>
              <a:pathLst>
                <a:path w="226" h="226">
                  <a:moveTo>
                    <a:pt x="208" y="0"/>
                  </a:moveTo>
                  <a:lnTo>
                    <a:pt x="215" y="72"/>
                  </a:lnTo>
                  <a:lnTo>
                    <a:pt x="226" y="115"/>
                  </a:lnTo>
                  <a:lnTo>
                    <a:pt x="219" y="140"/>
                  </a:lnTo>
                  <a:lnTo>
                    <a:pt x="183" y="151"/>
                  </a:lnTo>
                  <a:lnTo>
                    <a:pt x="140" y="165"/>
                  </a:lnTo>
                  <a:lnTo>
                    <a:pt x="118" y="187"/>
                  </a:lnTo>
                  <a:lnTo>
                    <a:pt x="97" y="215"/>
                  </a:lnTo>
                  <a:lnTo>
                    <a:pt x="61" y="226"/>
                  </a:lnTo>
                  <a:lnTo>
                    <a:pt x="3" y="212"/>
                  </a:lnTo>
                  <a:lnTo>
                    <a:pt x="39" y="194"/>
                  </a:lnTo>
                  <a:lnTo>
                    <a:pt x="18" y="165"/>
                  </a:lnTo>
                  <a:lnTo>
                    <a:pt x="14" y="136"/>
                  </a:lnTo>
                  <a:lnTo>
                    <a:pt x="7" y="104"/>
                  </a:lnTo>
                  <a:lnTo>
                    <a:pt x="0" y="54"/>
                  </a:lnTo>
                  <a:lnTo>
                    <a:pt x="36" y="57"/>
                  </a:lnTo>
                  <a:lnTo>
                    <a:pt x="54" y="36"/>
                  </a:lnTo>
                  <a:lnTo>
                    <a:pt x="75" y="54"/>
                  </a:lnTo>
                  <a:lnTo>
                    <a:pt x="100" y="25"/>
                  </a:lnTo>
                  <a:lnTo>
                    <a:pt x="208"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6" name=""/>
            <p:cNvSpPr/>
            <p:nvPr/>
          </p:nvSpPr>
          <p:spPr>
            <a:xfrm>
              <a:off x="8082000" y="2333520"/>
              <a:ext cx="179280" cy="179280"/>
            </a:xfrm>
            <a:custGeom>
              <a:avLst/>
              <a:gdLst/>
              <a:ahLst/>
              <a:rect l="l" t="t" r="r" b="b"/>
              <a:pathLst>
                <a:path w="226" h="226">
                  <a:moveTo>
                    <a:pt x="208" y="0"/>
                  </a:moveTo>
                  <a:lnTo>
                    <a:pt x="215" y="72"/>
                  </a:lnTo>
                  <a:lnTo>
                    <a:pt x="226" y="115"/>
                  </a:lnTo>
                  <a:lnTo>
                    <a:pt x="219" y="140"/>
                  </a:lnTo>
                  <a:lnTo>
                    <a:pt x="183" y="151"/>
                  </a:lnTo>
                  <a:lnTo>
                    <a:pt x="140" y="165"/>
                  </a:lnTo>
                  <a:lnTo>
                    <a:pt x="118" y="187"/>
                  </a:lnTo>
                  <a:lnTo>
                    <a:pt x="97" y="215"/>
                  </a:lnTo>
                  <a:lnTo>
                    <a:pt x="61" y="226"/>
                  </a:lnTo>
                  <a:lnTo>
                    <a:pt x="3" y="212"/>
                  </a:lnTo>
                  <a:lnTo>
                    <a:pt x="39" y="194"/>
                  </a:lnTo>
                  <a:lnTo>
                    <a:pt x="18" y="165"/>
                  </a:lnTo>
                  <a:lnTo>
                    <a:pt x="14" y="136"/>
                  </a:lnTo>
                  <a:lnTo>
                    <a:pt x="7" y="104"/>
                  </a:lnTo>
                  <a:lnTo>
                    <a:pt x="0" y="54"/>
                  </a:lnTo>
                  <a:lnTo>
                    <a:pt x="36" y="57"/>
                  </a:lnTo>
                  <a:lnTo>
                    <a:pt x="54" y="36"/>
                  </a:lnTo>
                  <a:lnTo>
                    <a:pt x="75" y="54"/>
                  </a:lnTo>
                  <a:lnTo>
                    <a:pt x="100" y="25"/>
                  </a:lnTo>
                  <a:lnTo>
                    <a:pt x="208"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917" name=""/>
          <p:cNvGrpSpPr/>
          <p:nvPr/>
        </p:nvGrpSpPr>
        <p:grpSpPr>
          <a:xfrm>
            <a:off x="8118360" y="2462040"/>
            <a:ext cx="133560" cy="96840"/>
            <a:chOff x="8118360" y="2462040"/>
            <a:chExt cx="133560" cy="96840"/>
          </a:xfrm>
        </p:grpSpPr>
        <p:sp>
          <p:nvSpPr>
            <p:cNvPr id="1918" name=""/>
            <p:cNvSpPr/>
            <p:nvPr/>
          </p:nvSpPr>
          <p:spPr>
            <a:xfrm>
              <a:off x="8118360" y="2462040"/>
              <a:ext cx="133560" cy="96840"/>
            </a:xfrm>
            <a:custGeom>
              <a:avLst/>
              <a:gdLst/>
              <a:ahLst/>
              <a:rect l="l" t="t" r="r" b="b"/>
              <a:pathLst>
                <a:path w="168" h="122">
                  <a:moveTo>
                    <a:pt x="64" y="29"/>
                  </a:moveTo>
                  <a:lnTo>
                    <a:pt x="100" y="29"/>
                  </a:lnTo>
                  <a:lnTo>
                    <a:pt x="118" y="26"/>
                  </a:lnTo>
                  <a:lnTo>
                    <a:pt x="140" y="4"/>
                  </a:lnTo>
                  <a:lnTo>
                    <a:pt x="168" y="0"/>
                  </a:lnTo>
                  <a:lnTo>
                    <a:pt x="161" y="29"/>
                  </a:lnTo>
                  <a:lnTo>
                    <a:pt x="136" y="47"/>
                  </a:lnTo>
                  <a:lnTo>
                    <a:pt x="122" y="69"/>
                  </a:lnTo>
                  <a:lnTo>
                    <a:pt x="125" y="94"/>
                  </a:lnTo>
                  <a:lnTo>
                    <a:pt x="104" y="90"/>
                  </a:lnTo>
                  <a:lnTo>
                    <a:pt x="68" y="108"/>
                  </a:lnTo>
                  <a:lnTo>
                    <a:pt x="14" y="122"/>
                  </a:lnTo>
                  <a:lnTo>
                    <a:pt x="0" y="61"/>
                  </a:lnTo>
                  <a:lnTo>
                    <a:pt x="50" y="58"/>
                  </a:lnTo>
                  <a:lnTo>
                    <a:pt x="64" y="29"/>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9" name=""/>
            <p:cNvSpPr/>
            <p:nvPr/>
          </p:nvSpPr>
          <p:spPr>
            <a:xfrm>
              <a:off x="8118360" y="2462040"/>
              <a:ext cx="133560" cy="96840"/>
            </a:xfrm>
            <a:custGeom>
              <a:avLst/>
              <a:gdLst/>
              <a:ahLst/>
              <a:rect l="l" t="t" r="r" b="b"/>
              <a:pathLst>
                <a:path w="168" h="122">
                  <a:moveTo>
                    <a:pt x="64" y="29"/>
                  </a:moveTo>
                  <a:lnTo>
                    <a:pt x="100" y="29"/>
                  </a:lnTo>
                  <a:lnTo>
                    <a:pt x="118" y="26"/>
                  </a:lnTo>
                  <a:lnTo>
                    <a:pt x="140" y="4"/>
                  </a:lnTo>
                  <a:lnTo>
                    <a:pt x="168" y="0"/>
                  </a:lnTo>
                  <a:lnTo>
                    <a:pt x="161" y="29"/>
                  </a:lnTo>
                  <a:lnTo>
                    <a:pt x="136" y="47"/>
                  </a:lnTo>
                  <a:lnTo>
                    <a:pt x="122" y="69"/>
                  </a:lnTo>
                  <a:lnTo>
                    <a:pt x="125" y="94"/>
                  </a:lnTo>
                  <a:lnTo>
                    <a:pt x="104" y="90"/>
                  </a:lnTo>
                  <a:lnTo>
                    <a:pt x="68" y="108"/>
                  </a:lnTo>
                  <a:lnTo>
                    <a:pt x="14" y="122"/>
                  </a:lnTo>
                  <a:lnTo>
                    <a:pt x="0" y="61"/>
                  </a:lnTo>
                  <a:lnTo>
                    <a:pt x="50" y="58"/>
                  </a:lnTo>
                  <a:lnTo>
                    <a:pt x="64" y="29"/>
                  </a:lnTo>
                </a:path>
              </a:pathLst>
            </a:custGeom>
            <a:noFill/>
            <a:ln w="1116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920" name=""/>
          <p:cNvGrpSpPr/>
          <p:nvPr/>
        </p:nvGrpSpPr>
        <p:grpSpPr>
          <a:xfrm>
            <a:off x="8356680" y="2365200"/>
            <a:ext cx="39240" cy="19080"/>
            <a:chOff x="8356680" y="2365200"/>
            <a:chExt cx="39240" cy="19080"/>
          </a:xfrm>
        </p:grpSpPr>
        <p:sp>
          <p:nvSpPr>
            <p:cNvPr id="1921" name=""/>
            <p:cNvSpPr/>
            <p:nvPr/>
          </p:nvSpPr>
          <p:spPr>
            <a:xfrm>
              <a:off x="8356680" y="2365200"/>
              <a:ext cx="39240" cy="19080"/>
            </a:xfrm>
            <a:custGeom>
              <a:avLst/>
              <a:gdLst/>
              <a:ahLst/>
              <a:rect l="l" t="t" r="r" b="b"/>
              <a:pathLst>
                <a:path w="47" h="25">
                  <a:moveTo>
                    <a:pt x="3" y="0"/>
                  </a:moveTo>
                  <a:lnTo>
                    <a:pt x="47" y="3"/>
                  </a:lnTo>
                  <a:lnTo>
                    <a:pt x="39" y="14"/>
                  </a:lnTo>
                  <a:lnTo>
                    <a:pt x="0" y="25"/>
                  </a:lnTo>
                  <a:lnTo>
                    <a:pt x="3" y="0"/>
                  </a:lnTo>
                  <a:close/>
                </a:path>
              </a:pathLst>
            </a:custGeom>
            <a:solidFill>
              <a:srgbClr val="00f008"/>
            </a:solidFill>
            <a:ln w="9360">
              <a:solidFill>
                <a:srgbClr val="4d4d4d"/>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922" name=""/>
            <p:cNvSpPr/>
            <p:nvPr/>
          </p:nvSpPr>
          <p:spPr>
            <a:xfrm>
              <a:off x="8356680" y="2365200"/>
              <a:ext cx="39240" cy="19080"/>
            </a:xfrm>
            <a:custGeom>
              <a:avLst/>
              <a:gdLst/>
              <a:ahLst/>
              <a:rect l="l" t="t" r="r" b="b"/>
              <a:pathLst>
                <a:path w="47" h="25">
                  <a:moveTo>
                    <a:pt x="3" y="0"/>
                  </a:moveTo>
                  <a:lnTo>
                    <a:pt x="47" y="3"/>
                  </a:lnTo>
                  <a:lnTo>
                    <a:pt x="39" y="14"/>
                  </a:lnTo>
                  <a:lnTo>
                    <a:pt x="0" y="25"/>
                  </a:lnTo>
                  <a:lnTo>
                    <a:pt x="3" y="0"/>
                  </a:lnTo>
                </a:path>
              </a:pathLst>
            </a:custGeom>
            <a:noFill/>
            <a:ln w="11160">
              <a:solidFill>
                <a:srgbClr val="4d4d4d"/>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grpSp>
      <p:grpSp>
        <p:nvGrpSpPr>
          <p:cNvPr id="1923" name=""/>
          <p:cNvGrpSpPr/>
          <p:nvPr/>
        </p:nvGrpSpPr>
        <p:grpSpPr>
          <a:xfrm>
            <a:off x="7191360" y="2828880"/>
            <a:ext cx="823680" cy="469800"/>
            <a:chOff x="7191360" y="2828880"/>
            <a:chExt cx="823680" cy="469800"/>
          </a:xfrm>
        </p:grpSpPr>
        <p:sp>
          <p:nvSpPr>
            <p:cNvPr id="1924" name=""/>
            <p:cNvSpPr/>
            <p:nvPr/>
          </p:nvSpPr>
          <p:spPr>
            <a:xfrm>
              <a:off x="7191360" y="2828880"/>
              <a:ext cx="823680" cy="469800"/>
            </a:xfrm>
            <a:custGeom>
              <a:avLst/>
              <a:gdLst/>
              <a:ahLst/>
              <a:rect l="l" t="t" r="r" b="b"/>
              <a:pathLst>
                <a:path w="1033" h="592">
                  <a:moveTo>
                    <a:pt x="0" y="592"/>
                  </a:moveTo>
                  <a:lnTo>
                    <a:pt x="7" y="574"/>
                  </a:lnTo>
                  <a:lnTo>
                    <a:pt x="25" y="577"/>
                  </a:lnTo>
                  <a:lnTo>
                    <a:pt x="29" y="549"/>
                  </a:lnTo>
                  <a:lnTo>
                    <a:pt x="61" y="559"/>
                  </a:lnTo>
                  <a:lnTo>
                    <a:pt x="61" y="538"/>
                  </a:lnTo>
                  <a:lnTo>
                    <a:pt x="93" y="520"/>
                  </a:lnTo>
                  <a:lnTo>
                    <a:pt x="93" y="484"/>
                  </a:lnTo>
                  <a:lnTo>
                    <a:pt x="118" y="466"/>
                  </a:lnTo>
                  <a:lnTo>
                    <a:pt x="133" y="470"/>
                  </a:lnTo>
                  <a:lnTo>
                    <a:pt x="147" y="459"/>
                  </a:lnTo>
                  <a:lnTo>
                    <a:pt x="165" y="455"/>
                  </a:lnTo>
                  <a:lnTo>
                    <a:pt x="169" y="416"/>
                  </a:lnTo>
                  <a:lnTo>
                    <a:pt x="204" y="434"/>
                  </a:lnTo>
                  <a:lnTo>
                    <a:pt x="212" y="459"/>
                  </a:lnTo>
                  <a:lnTo>
                    <a:pt x="255" y="448"/>
                  </a:lnTo>
                  <a:lnTo>
                    <a:pt x="255" y="434"/>
                  </a:lnTo>
                  <a:lnTo>
                    <a:pt x="280" y="434"/>
                  </a:lnTo>
                  <a:lnTo>
                    <a:pt x="316" y="438"/>
                  </a:lnTo>
                  <a:lnTo>
                    <a:pt x="316" y="423"/>
                  </a:lnTo>
                  <a:lnTo>
                    <a:pt x="341" y="420"/>
                  </a:lnTo>
                  <a:lnTo>
                    <a:pt x="351" y="391"/>
                  </a:lnTo>
                  <a:lnTo>
                    <a:pt x="391" y="395"/>
                  </a:lnTo>
                  <a:lnTo>
                    <a:pt x="394" y="359"/>
                  </a:lnTo>
                  <a:lnTo>
                    <a:pt x="409" y="344"/>
                  </a:lnTo>
                  <a:lnTo>
                    <a:pt x="420" y="308"/>
                  </a:lnTo>
                  <a:lnTo>
                    <a:pt x="437" y="287"/>
                  </a:lnTo>
                  <a:lnTo>
                    <a:pt x="430" y="251"/>
                  </a:lnTo>
                  <a:lnTo>
                    <a:pt x="452" y="226"/>
                  </a:lnTo>
                  <a:lnTo>
                    <a:pt x="463" y="187"/>
                  </a:lnTo>
                  <a:lnTo>
                    <a:pt x="495" y="187"/>
                  </a:lnTo>
                  <a:lnTo>
                    <a:pt x="506" y="201"/>
                  </a:lnTo>
                  <a:lnTo>
                    <a:pt x="538" y="140"/>
                  </a:lnTo>
                  <a:lnTo>
                    <a:pt x="577" y="136"/>
                  </a:lnTo>
                  <a:lnTo>
                    <a:pt x="584" y="111"/>
                  </a:lnTo>
                  <a:lnTo>
                    <a:pt x="574" y="90"/>
                  </a:lnTo>
                  <a:lnTo>
                    <a:pt x="610" y="83"/>
                  </a:lnTo>
                  <a:lnTo>
                    <a:pt x="602" y="43"/>
                  </a:lnTo>
                  <a:lnTo>
                    <a:pt x="599" y="7"/>
                  </a:lnTo>
                  <a:lnTo>
                    <a:pt x="645" y="39"/>
                  </a:lnTo>
                  <a:lnTo>
                    <a:pt x="688" y="32"/>
                  </a:lnTo>
                  <a:lnTo>
                    <a:pt x="696" y="4"/>
                  </a:lnTo>
                  <a:lnTo>
                    <a:pt x="721" y="0"/>
                  </a:lnTo>
                  <a:lnTo>
                    <a:pt x="728" y="32"/>
                  </a:lnTo>
                  <a:lnTo>
                    <a:pt x="800" y="39"/>
                  </a:lnTo>
                  <a:lnTo>
                    <a:pt x="803" y="68"/>
                  </a:lnTo>
                  <a:lnTo>
                    <a:pt x="774" y="86"/>
                  </a:lnTo>
                  <a:lnTo>
                    <a:pt x="785" y="161"/>
                  </a:lnTo>
                  <a:lnTo>
                    <a:pt x="839" y="161"/>
                  </a:lnTo>
                  <a:lnTo>
                    <a:pt x="861" y="183"/>
                  </a:lnTo>
                  <a:lnTo>
                    <a:pt x="889" y="201"/>
                  </a:lnTo>
                  <a:lnTo>
                    <a:pt x="921" y="194"/>
                  </a:lnTo>
                  <a:lnTo>
                    <a:pt x="936" y="219"/>
                  </a:lnTo>
                  <a:lnTo>
                    <a:pt x="921" y="237"/>
                  </a:lnTo>
                  <a:lnTo>
                    <a:pt x="925" y="280"/>
                  </a:lnTo>
                  <a:lnTo>
                    <a:pt x="921" y="308"/>
                  </a:lnTo>
                  <a:lnTo>
                    <a:pt x="936" y="341"/>
                  </a:lnTo>
                  <a:lnTo>
                    <a:pt x="936" y="366"/>
                  </a:lnTo>
                  <a:lnTo>
                    <a:pt x="997" y="366"/>
                  </a:lnTo>
                  <a:lnTo>
                    <a:pt x="1033" y="423"/>
                  </a:lnTo>
                  <a:lnTo>
                    <a:pt x="889" y="455"/>
                  </a:lnTo>
                  <a:lnTo>
                    <a:pt x="681" y="495"/>
                  </a:lnTo>
                  <a:lnTo>
                    <a:pt x="416" y="531"/>
                  </a:lnTo>
                  <a:lnTo>
                    <a:pt x="0" y="592"/>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25" name=""/>
            <p:cNvSpPr/>
            <p:nvPr/>
          </p:nvSpPr>
          <p:spPr>
            <a:xfrm>
              <a:off x="7191360" y="2828880"/>
              <a:ext cx="823680" cy="469800"/>
            </a:xfrm>
            <a:custGeom>
              <a:avLst/>
              <a:gdLst/>
              <a:ahLst/>
              <a:rect l="l" t="t" r="r" b="b"/>
              <a:pathLst>
                <a:path w="1033" h="592">
                  <a:moveTo>
                    <a:pt x="0" y="592"/>
                  </a:moveTo>
                  <a:lnTo>
                    <a:pt x="7" y="574"/>
                  </a:lnTo>
                  <a:lnTo>
                    <a:pt x="25" y="577"/>
                  </a:lnTo>
                  <a:lnTo>
                    <a:pt x="29" y="549"/>
                  </a:lnTo>
                  <a:lnTo>
                    <a:pt x="61" y="559"/>
                  </a:lnTo>
                  <a:lnTo>
                    <a:pt x="61" y="538"/>
                  </a:lnTo>
                  <a:lnTo>
                    <a:pt x="93" y="520"/>
                  </a:lnTo>
                  <a:lnTo>
                    <a:pt x="93" y="484"/>
                  </a:lnTo>
                  <a:lnTo>
                    <a:pt x="118" y="466"/>
                  </a:lnTo>
                  <a:lnTo>
                    <a:pt x="133" y="470"/>
                  </a:lnTo>
                  <a:lnTo>
                    <a:pt x="147" y="459"/>
                  </a:lnTo>
                  <a:lnTo>
                    <a:pt x="165" y="455"/>
                  </a:lnTo>
                  <a:lnTo>
                    <a:pt x="169" y="416"/>
                  </a:lnTo>
                  <a:lnTo>
                    <a:pt x="204" y="434"/>
                  </a:lnTo>
                  <a:lnTo>
                    <a:pt x="212" y="459"/>
                  </a:lnTo>
                  <a:lnTo>
                    <a:pt x="255" y="448"/>
                  </a:lnTo>
                  <a:lnTo>
                    <a:pt x="255" y="434"/>
                  </a:lnTo>
                  <a:lnTo>
                    <a:pt x="280" y="434"/>
                  </a:lnTo>
                  <a:lnTo>
                    <a:pt x="316" y="438"/>
                  </a:lnTo>
                  <a:lnTo>
                    <a:pt x="316" y="423"/>
                  </a:lnTo>
                  <a:lnTo>
                    <a:pt x="341" y="420"/>
                  </a:lnTo>
                  <a:lnTo>
                    <a:pt x="351" y="391"/>
                  </a:lnTo>
                  <a:lnTo>
                    <a:pt x="391" y="395"/>
                  </a:lnTo>
                  <a:lnTo>
                    <a:pt x="394" y="359"/>
                  </a:lnTo>
                  <a:lnTo>
                    <a:pt x="409" y="344"/>
                  </a:lnTo>
                  <a:lnTo>
                    <a:pt x="420" y="308"/>
                  </a:lnTo>
                  <a:lnTo>
                    <a:pt x="437" y="287"/>
                  </a:lnTo>
                  <a:lnTo>
                    <a:pt x="430" y="251"/>
                  </a:lnTo>
                  <a:lnTo>
                    <a:pt x="452" y="226"/>
                  </a:lnTo>
                  <a:lnTo>
                    <a:pt x="463" y="187"/>
                  </a:lnTo>
                  <a:lnTo>
                    <a:pt x="495" y="187"/>
                  </a:lnTo>
                  <a:lnTo>
                    <a:pt x="506" y="201"/>
                  </a:lnTo>
                  <a:lnTo>
                    <a:pt x="538" y="140"/>
                  </a:lnTo>
                  <a:lnTo>
                    <a:pt x="577" y="136"/>
                  </a:lnTo>
                  <a:lnTo>
                    <a:pt x="584" y="111"/>
                  </a:lnTo>
                  <a:lnTo>
                    <a:pt x="574" y="90"/>
                  </a:lnTo>
                  <a:lnTo>
                    <a:pt x="610" y="83"/>
                  </a:lnTo>
                  <a:lnTo>
                    <a:pt x="602" y="43"/>
                  </a:lnTo>
                  <a:lnTo>
                    <a:pt x="599" y="7"/>
                  </a:lnTo>
                  <a:lnTo>
                    <a:pt x="645" y="39"/>
                  </a:lnTo>
                  <a:lnTo>
                    <a:pt x="688" y="32"/>
                  </a:lnTo>
                  <a:lnTo>
                    <a:pt x="696" y="4"/>
                  </a:lnTo>
                  <a:lnTo>
                    <a:pt x="721" y="0"/>
                  </a:lnTo>
                  <a:lnTo>
                    <a:pt x="728" y="32"/>
                  </a:lnTo>
                  <a:lnTo>
                    <a:pt x="800" y="39"/>
                  </a:lnTo>
                  <a:lnTo>
                    <a:pt x="803" y="68"/>
                  </a:lnTo>
                  <a:lnTo>
                    <a:pt x="774" y="86"/>
                  </a:lnTo>
                  <a:lnTo>
                    <a:pt x="785" y="161"/>
                  </a:lnTo>
                  <a:lnTo>
                    <a:pt x="839" y="161"/>
                  </a:lnTo>
                  <a:lnTo>
                    <a:pt x="861" y="183"/>
                  </a:lnTo>
                  <a:lnTo>
                    <a:pt x="889" y="201"/>
                  </a:lnTo>
                  <a:lnTo>
                    <a:pt x="921" y="194"/>
                  </a:lnTo>
                  <a:lnTo>
                    <a:pt x="936" y="219"/>
                  </a:lnTo>
                  <a:lnTo>
                    <a:pt x="921" y="237"/>
                  </a:lnTo>
                  <a:lnTo>
                    <a:pt x="925" y="280"/>
                  </a:lnTo>
                  <a:lnTo>
                    <a:pt x="921" y="308"/>
                  </a:lnTo>
                  <a:lnTo>
                    <a:pt x="936" y="341"/>
                  </a:lnTo>
                  <a:lnTo>
                    <a:pt x="936" y="366"/>
                  </a:lnTo>
                  <a:lnTo>
                    <a:pt x="997" y="366"/>
                  </a:lnTo>
                  <a:lnTo>
                    <a:pt x="1033" y="423"/>
                  </a:lnTo>
                  <a:lnTo>
                    <a:pt x="889" y="455"/>
                  </a:lnTo>
                  <a:lnTo>
                    <a:pt x="681" y="495"/>
                  </a:lnTo>
                  <a:lnTo>
                    <a:pt x="416" y="531"/>
                  </a:lnTo>
                  <a:lnTo>
                    <a:pt x="0" y="592"/>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926" name=""/>
          <p:cNvGrpSpPr/>
          <p:nvPr/>
        </p:nvGrpSpPr>
        <p:grpSpPr>
          <a:xfrm>
            <a:off x="6375240" y="3579840"/>
            <a:ext cx="380880" cy="674640"/>
            <a:chOff x="6375240" y="3579840"/>
            <a:chExt cx="380880" cy="674640"/>
          </a:xfrm>
        </p:grpSpPr>
        <p:sp>
          <p:nvSpPr>
            <p:cNvPr id="1927" name=""/>
            <p:cNvSpPr/>
            <p:nvPr/>
          </p:nvSpPr>
          <p:spPr>
            <a:xfrm>
              <a:off x="6375240" y="3579840"/>
              <a:ext cx="380880" cy="674640"/>
            </a:xfrm>
            <a:custGeom>
              <a:avLst/>
              <a:gdLst/>
              <a:ahLst/>
              <a:rect l="l" t="t" r="r" b="b"/>
              <a:pathLst>
                <a:path w="477" h="850">
                  <a:moveTo>
                    <a:pt x="169" y="18"/>
                  </a:moveTo>
                  <a:lnTo>
                    <a:pt x="162" y="32"/>
                  </a:lnTo>
                  <a:lnTo>
                    <a:pt x="147" y="28"/>
                  </a:lnTo>
                  <a:lnTo>
                    <a:pt x="108" y="64"/>
                  </a:lnTo>
                  <a:lnTo>
                    <a:pt x="108" y="129"/>
                  </a:lnTo>
                  <a:lnTo>
                    <a:pt x="93" y="118"/>
                  </a:lnTo>
                  <a:lnTo>
                    <a:pt x="68" y="150"/>
                  </a:lnTo>
                  <a:lnTo>
                    <a:pt x="43" y="158"/>
                  </a:lnTo>
                  <a:lnTo>
                    <a:pt x="47" y="186"/>
                  </a:lnTo>
                  <a:lnTo>
                    <a:pt x="54" y="211"/>
                  </a:lnTo>
                  <a:lnTo>
                    <a:pt x="65" y="240"/>
                  </a:lnTo>
                  <a:lnTo>
                    <a:pt x="36" y="258"/>
                  </a:lnTo>
                  <a:lnTo>
                    <a:pt x="54" y="315"/>
                  </a:lnTo>
                  <a:lnTo>
                    <a:pt x="43" y="326"/>
                  </a:lnTo>
                  <a:lnTo>
                    <a:pt x="43" y="369"/>
                  </a:lnTo>
                  <a:lnTo>
                    <a:pt x="72" y="391"/>
                  </a:lnTo>
                  <a:lnTo>
                    <a:pt x="75" y="416"/>
                  </a:lnTo>
                  <a:lnTo>
                    <a:pt x="61" y="434"/>
                  </a:lnTo>
                  <a:lnTo>
                    <a:pt x="75" y="448"/>
                  </a:lnTo>
                  <a:lnTo>
                    <a:pt x="93" y="495"/>
                  </a:lnTo>
                  <a:lnTo>
                    <a:pt x="75" y="513"/>
                  </a:lnTo>
                  <a:lnTo>
                    <a:pt x="61" y="566"/>
                  </a:lnTo>
                  <a:lnTo>
                    <a:pt x="32" y="591"/>
                  </a:lnTo>
                  <a:lnTo>
                    <a:pt x="32" y="634"/>
                  </a:lnTo>
                  <a:lnTo>
                    <a:pt x="0" y="685"/>
                  </a:lnTo>
                  <a:lnTo>
                    <a:pt x="36" y="728"/>
                  </a:lnTo>
                  <a:lnTo>
                    <a:pt x="126" y="724"/>
                  </a:lnTo>
                  <a:lnTo>
                    <a:pt x="237" y="710"/>
                  </a:lnTo>
                  <a:lnTo>
                    <a:pt x="283" y="713"/>
                  </a:lnTo>
                  <a:lnTo>
                    <a:pt x="273" y="749"/>
                  </a:lnTo>
                  <a:lnTo>
                    <a:pt x="330" y="850"/>
                  </a:lnTo>
                  <a:lnTo>
                    <a:pt x="391" y="807"/>
                  </a:lnTo>
                  <a:lnTo>
                    <a:pt x="477" y="810"/>
                  </a:lnTo>
                  <a:lnTo>
                    <a:pt x="456" y="516"/>
                  </a:lnTo>
                  <a:lnTo>
                    <a:pt x="434" y="0"/>
                  </a:lnTo>
                  <a:lnTo>
                    <a:pt x="169" y="18"/>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28" name=""/>
            <p:cNvSpPr/>
            <p:nvPr/>
          </p:nvSpPr>
          <p:spPr>
            <a:xfrm>
              <a:off x="6375240" y="3579840"/>
              <a:ext cx="380880" cy="674640"/>
            </a:xfrm>
            <a:custGeom>
              <a:avLst/>
              <a:gdLst/>
              <a:ahLst/>
              <a:rect l="l" t="t" r="r" b="b"/>
              <a:pathLst>
                <a:path w="477" h="850">
                  <a:moveTo>
                    <a:pt x="169" y="18"/>
                  </a:moveTo>
                  <a:lnTo>
                    <a:pt x="162" y="32"/>
                  </a:lnTo>
                  <a:lnTo>
                    <a:pt x="147" y="28"/>
                  </a:lnTo>
                  <a:lnTo>
                    <a:pt x="108" y="64"/>
                  </a:lnTo>
                  <a:lnTo>
                    <a:pt x="108" y="129"/>
                  </a:lnTo>
                  <a:lnTo>
                    <a:pt x="93" y="118"/>
                  </a:lnTo>
                  <a:lnTo>
                    <a:pt x="68" y="150"/>
                  </a:lnTo>
                  <a:lnTo>
                    <a:pt x="43" y="158"/>
                  </a:lnTo>
                  <a:lnTo>
                    <a:pt x="47" y="186"/>
                  </a:lnTo>
                  <a:lnTo>
                    <a:pt x="54" y="211"/>
                  </a:lnTo>
                  <a:lnTo>
                    <a:pt x="65" y="240"/>
                  </a:lnTo>
                  <a:lnTo>
                    <a:pt x="36" y="258"/>
                  </a:lnTo>
                  <a:lnTo>
                    <a:pt x="54" y="315"/>
                  </a:lnTo>
                  <a:lnTo>
                    <a:pt x="43" y="326"/>
                  </a:lnTo>
                  <a:lnTo>
                    <a:pt x="43" y="369"/>
                  </a:lnTo>
                  <a:lnTo>
                    <a:pt x="72" y="391"/>
                  </a:lnTo>
                  <a:lnTo>
                    <a:pt x="75" y="416"/>
                  </a:lnTo>
                  <a:lnTo>
                    <a:pt x="61" y="434"/>
                  </a:lnTo>
                  <a:lnTo>
                    <a:pt x="75" y="448"/>
                  </a:lnTo>
                  <a:lnTo>
                    <a:pt x="93" y="495"/>
                  </a:lnTo>
                  <a:lnTo>
                    <a:pt x="75" y="513"/>
                  </a:lnTo>
                  <a:lnTo>
                    <a:pt x="61" y="566"/>
                  </a:lnTo>
                  <a:lnTo>
                    <a:pt x="32" y="591"/>
                  </a:lnTo>
                  <a:lnTo>
                    <a:pt x="32" y="634"/>
                  </a:lnTo>
                  <a:lnTo>
                    <a:pt x="0" y="685"/>
                  </a:lnTo>
                  <a:lnTo>
                    <a:pt x="36" y="728"/>
                  </a:lnTo>
                  <a:lnTo>
                    <a:pt x="126" y="724"/>
                  </a:lnTo>
                  <a:lnTo>
                    <a:pt x="237" y="710"/>
                  </a:lnTo>
                  <a:lnTo>
                    <a:pt x="283" y="713"/>
                  </a:lnTo>
                  <a:lnTo>
                    <a:pt x="273" y="749"/>
                  </a:lnTo>
                  <a:lnTo>
                    <a:pt x="330" y="850"/>
                  </a:lnTo>
                  <a:lnTo>
                    <a:pt x="391" y="807"/>
                  </a:lnTo>
                  <a:lnTo>
                    <a:pt x="477" y="810"/>
                  </a:lnTo>
                  <a:lnTo>
                    <a:pt x="456" y="516"/>
                  </a:lnTo>
                  <a:lnTo>
                    <a:pt x="434" y="0"/>
                  </a:lnTo>
                  <a:lnTo>
                    <a:pt x="169" y="18"/>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929" name=""/>
          <p:cNvGrpSpPr/>
          <p:nvPr/>
        </p:nvGrpSpPr>
        <p:grpSpPr>
          <a:xfrm>
            <a:off x="7221600" y="2251080"/>
            <a:ext cx="3240" cy="1440"/>
            <a:chOff x="7221600" y="2251080"/>
            <a:chExt cx="3240" cy="1440"/>
          </a:xfrm>
        </p:grpSpPr>
        <p:sp>
          <p:nvSpPr>
            <p:cNvPr id="1930" name=""/>
            <p:cNvSpPr/>
            <p:nvPr/>
          </p:nvSpPr>
          <p:spPr>
            <a:xfrm>
              <a:off x="7221600" y="2251080"/>
              <a:ext cx="3240" cy="1440"/>
            </a:xfrm>
            <a:custGeom>
              <a:avLst/>
              <a:gdLst/>
              <a:ahLst/>
              <a:rect l="l" t="t" r="r" b="b"/>
              <a:pathLst>
                <a:path w="7" h="0">
                  <a:moveTo>
                    <a:pt x="0" y="0"/>
                  </a:moveTo>
                  <a:lnTo>
                    <a:pt x="7" y="0"/>
                  </a:lnTo>
                  <a:lnTo>
                    <a:pt x="0" y="0"/>
                  </a:lnTo>
                  <a:close/>
                </a:path>
              </a:pathLst>
            </a:custGeom>
            <a:solidFill>
              <a:srgbClr val="00f008"/>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931" name=""/>
            <p:cNvSpPr/>
            <p:nvPr/>
          </p:nvSpPr>
          <p:spPr>
            <a:xfrm>
              <a:off x="7221600" y="2251080"/>
              <a:ext cx="3240" cy="1440"/>
            </a:xfrm>
            <a:prstGeom prst="line">
              <a:avLst/>
            </a:prstGeom>
            <a:ln w="11160">
              <a:solidFill>
                <a:srgbClr val="919191"/>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grpSp>
      <p:grpSp>
        <p:nvGrpSpPr>
          <p:cNvPr id="1932" name=""/>
          <p:cNvGrpSpPr/>
          <p:nvPr/>
        </p:nvGrpSpPr>
        <p:grpSpPr>
          <a:xfrm>
            <a:off x="3324240" y="1089000"/>
            <a:ext cx="818640" cy="1440"/>
            <a:chOff x="3324240" y="1089000"/>
            <a:chExt cx="818640" cy="1440"/>
          </a:xfrm>
        </p:grpSpPr>
        <p:sp>
          <p:nvSpPr>
            <p:cNvPr id="1933" name=""/>
            <p:cNvSpPr/>
            <p:nvPr/>
          </p:nvSpPr>
          <p:spPr>
            <a:xfrm>
              <a:off x="3324240" y="1089000"/>
              <a:ext cx="818640" cy="1440"/>
            </a:xfrm>
            <a:custGeom>
              <a:avLst/>
              <a:gdLst/>
              <a:ahLst/>
              <a:rect l="l" t="t" r="r" b="b"/>
              <a:pathLst>
                <a:path w="1028" h="0">
                  <a:moveTo>
                    <a:pt x="1028" y="0"/>
                  </a:moveTo>
                  <a:lnTo>
                    <a:pt x="0" y="0"/>
                  </a:lnTo>
                  <a:lnTo>
                    <a:pt x="1028" y="0"/>
                  </a:lnTo>
                  <a:close/>
                </a:path>
              </a:pathLst>
            </a:custGeom>
            <a:solidFill>
              <a:srgbClr val="00f008"/>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934" name=""/>
            <p:cNvSpPr/>
            <p:nvPr/>
          </p:nvSpPr>
          <p:spPr>
            <a:xfrm flipH="1">
              <a:off x="3324240" y="1089000"/>
              <a:ext cx="818640" cy="1440"/>
            </a:xfrm>
            <a:prstGeom prst="line">
              <a:avLst/>
            </a:prstGeom>
            <a:ln w="11160">
              <a:solidFill>
                <a:srgbClr val="919191"/>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grpSp>
      <p:grpSp>
        <p:nvGrpSpPr>
          <p:cNvPr id="1935" name=""/>
          <p:cNvGrpSpPr/>
          <p:nvPr/>
        </p:nvGrpSpPr>
        <p:grpSpPr>
          <a:xfrm>
            <a:off x="6451560" y="1798560"/>
            <a:ext cx="80640" cy="65160"/>
            <a:chOff x="6451560" y="1798560"/>
            <a:chExt cx="80640" cy="65160"/>
          </a:xfrm>
        </p:grpSpPr>
        <p:sp>
          <p:nvSpPr>
            <p:cNvPr id="1936" name=""/>
            <p:cNvSpPr/>
            <p:nvPr/>
          </p:nvSpPr>
          <p:spPr>
            <a:xfrm>
              <a:off x="6451560" y="1798560"/>
              <a:ext cx="80640" cy="65160"/>
            </a:xfrm>
            <a:custGeom>
              <a:avLst/>
              <a:gdLst/>
              <a:ahLst/>
              <a:rect l="l" t="t" r="r" b="b"/>
              <a:pathLst>
                <a:path w="101" h="82">
                  <a:moveTo>
                    <a:pt x="101" y="0"/>
                  </a:moveTo>
                  <a:lnTo>
                    <a:pt x="61" y="7"/>
                  </a:lnTo>
                  <a:lnTo>
                    <a:pt x="36" y="36"/>
                  </a:lnTo>
                  <a:lnTo>
                    <a:pt x="8" y="50"/>
                  </a:lnTo>
                  <a:lnTo>
                    <a:pt x="0" y="82"/>
                  </a:lnTo>
                  <a:lnTo>
                    <a:pt x="58" y="61"/>
                  </a:lnTo>
                  <a:lnTo>
                    <a:pt x="79" y="32"/>
                  </a:lnTo>
                  <a:lnTo>
                    <a:pt x="94" y="21"/>
                  </a:lnTo>
                  <a:lnTo>
                    <a:pt x="101" y="0"/>
                  </a:lnTo>
                  <a:close/>
                </a:path>
              </a:pathLst>
            </a:custGeom>
            <a:solidFill>
              <a:srgbClr val="00f008"/>
            </a:solid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937" name=""/>
            <p:cNvSpPr/>
            <p:nvPr/>
          </p:nvSpPr>
          <p:spPr>
            <a:xfrm>
              <a:off x="6451560" y="1798560"/>
              <a:ext cx="80640" cy="65160"/>
            </a:xfrm>
            <a:custGeom>
              <a:avLst/>
              <a:gdLst/>
              <a:ahLst/>
              <a:rect l="l" t="t" r="r" b="b"/>
              <a:pathLst>
                <a:path w="101" h="82">
                  <a:moveTo>
                    <a:pt x="101" y="0"/>
                  </a:moveTo>
                  <a:lnTo>
                    <a:pt x="61" y="7"/>
                  </a:lnTo>
                  <a:lnTo>
                    <a:pt x="36" y="36"/>
                  </a:lnTo>
                  <a:lnTo>
                    <a:pt x="8" y="50"/>
                  </a:lnTo>
                  <a:lnTo>
                    <a:pt x="0" y="82"/>
                  </a:lnTo>
                  <a:lnTo>
                    <a:pt x="58" y="61"/>
                  </a:lnTo>
                  <a:lnTo>
                    <a:pt x="79" y="32"/>
                  </a:lnTo>
                  <a:lnTo>
                    <a:pt x="94" y="21"/>
                  </a:lnTo>
                  <a:lnTo>
                    <a:pt x="101" y="0"/>
                  </a:lnTo>
                </a:path>
              </a:pathLst>
            </a:custGeom>
            <a:noFill/>
            <a:ln w="11160">
              <a:solidFill>
                <a:srgbClr val="919191"/>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grpSp>
      <p:grpSp>
        <p:nvGrpSpPr>
          <p:cNvPr id="1938" name=""/>
          <p:cNvGrpSpPr/>
          <p:nvPr/>
        </p:nvGrpSpPr>
        <p:grpSpPr>
          <a:xfrm>
            <a:off x="6740640" y="1830240"/>
            <a:ext cx="61920" cy="15840"/>
            <a:chOff x="6740640" y="1830240"/>
            <a:chExt cx="61920" cy="15840"/>
          </a:xfrm>
        </p:grpSpPr>
        <p:sp>
          <p:nvSpPr>
            <p:cNvPr id="1939" name=""/>
            <p:cNvSpPr/>
            <p:nvPr/>
          </p:nvSpPr>
          <p:spPr>
            <a:xfrm>
              <a:off x="6740640" y="1830240"/>
              <a:ext cx="61920" cy="15840"/>
            </a:xfrm>
            <a:custGeom>
              <a:avLst/>
              <a:gdLst/>
              <a:ahLst/>
              <a:rect l="l" t="t" r="r" b="b"/>
              <a:pathLst>
                <a:path w="78" h="22">
                  <a:moveTo>
                    <a:pt x="14" y="4"/>
                  </a:moveTo>
                  <a:lnTo>
                    <a:pt x="0" y="15"/>
                  </a:lnTo>
                  <a:lnTo>
                    <a:pt x="7" y="22"/>
                  </a:lnTo>
                  <a:lnTo>
                    <a:pt x="57" y="18"/>
                  </a:lnTo>
                  <a:lnTo>
                    <a:pt x="78" y="18"/>
                  </a:lnTo>
                  <a:lnTo>
                    <a:pt x="75" y="0"/>
                  </a:lnTo>
                  <a:lnTo>
                    <a:pt x="14" y="4"/>
                  </a:lnTo>
                  <a:close/>
                </a:path>
              </a:pathLst>
            </a:custGeom>
            <a:solidFill>
              <a:srgbClr val="00f008"/>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1940" name=""/>
            <p:cNvSpPr/>
            <p:nvPr/>
          </p:nvSpPr>
          <p:spPr>
            <a:xfrm>
              <a:off x="6740640" y="1830240"/>
              <a:ext cx="61920" cy="15840"/>
            </a:xfrm>
            <a:custGeom>
              <a:avLst/>
              <a:gdLst/>
              <a:ahLst/>
              <a:rect l="l" t="t" r="r" b="b"/>
              <a:pathLst>
                <a:path w="78" h="22">
                  <a:moveTo>
                    <a:pt x="14" y="4"/>
                  </a:moveTo>
                  <a:lnTo>
                    <a:pt x="0" y="15"/>
                  </a:lnTo>
                  <a:lnTo>
                    <a:pt x="7" y="22"/>
                  </a:lnTo>
                  <a:lnTo>
                    <a:pt x="57" y="18"/>
                  </a:lnTo>
                  <a:lnTo>
                    <a:pt x="78" y="18"/>
                  </a:lnTo>
                  <a:lnTo>
                    <a:pt x="75" y="0"/>
                  </a:lnTo>
                  <a:lnTo>
                    <a:pt x="14" y="4"/>
                  </a:lnTo>
                </a:path>
              </a:pathLst>
            </a:custGeom>
            <a:noFill/>
            <a:ln w="11160">
              <a:solidFill>
                <a:srgbClr val="919191"/>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1941" name=""/>
          <p:cNvGrpSpPr/>
          <p:nvPr/>
        </p:nvGrpSpPr>
        <p:grpSpPr>
          <a:xfrm>
            <a:off x="7446960" y="1971720"/>
            <a:ext cx="677520" cy="842760"/>
            <a:chOff x="7446960" y="1971720"/>
            <a:chExt cx="677520" cy="842760"/>
          </a:xfrm>
        </p:grpSpPr>
        <p:sp>
          <p:nvSpPr>
            <p:cNvPr id="1942" name=""/>
            <p:cNvSpPr/>
            <p:nvPr/>
          </p:nvSpPr>
          <p:spPr>
            <a:xfrm>
              <a:off x="7446960" y="1971720"/>
              <a:ext cx="677520" cy="842760"/>
            </a:xfrm>
            <a:custGeom>
              <a:avLst/>
              <a:gdLst/>
              <a:ahLst/>
              <a:rect l="l" t="t" r="r" b="b"/>
              <a:pathLst>
                <a:path w="849" h="1061">
                  <a:moveTo>
                    <a:pt x="685" y="0"/>
                  </a:moveTo>
                  <a:lnTo>
                    <a:pt x="652" y="18"/>
                  </a:lnTo>
                  <a:lnTo>
                    <a:pt x="577" y="14"/>
                  </a:lnTo>
                  <a:lnTo>
                    <a:pt x="523" y="39"/>
                  </a:lnTo>
                  <a:lnTo>
                    <a:pt x="455" y="75"/>
                  </a:lnTo>
                  <a:lnTo>
                    <a:pt x="426" y="107"/>
                  </a:lnTo>
                  <a:lnTo>
                    <a:pt x="426" y="150"/>
                  </a:lnTo>
                  <a:lnTo>
                    <a:pt x="387" y="175"/>
                  </a:lnTo>
                  <a:lnTo>
                    <a:pt x="362" y="204"/>
                  </a:lnTo>
                  <a:lnTo>
                    <a:pt x="362" y="218"/>
                  </a:lnTo>
                  <a:lnTo>
                    <a:pt x="383" y="243"/>
                  </a:lnTo>
                  <a:lnTo>
                    <a:pt x="387" y="254"/>
                  </a:lnTo>
                  <a:lnTo>
                    <a:pt x="376" y="276"/>
                  </a:lnTo>
                  <a:lnTo>
                    <a:pt x="383" y="294"/>
                  </a:lnTo>
                  <a:lnTo>
                    <a:pt x="391" y="315"/>
                  </a:lnTo>
                  <a:lnTo>
                    <a:pt x="383" y="333"/>
                  </a:lnTo>
                  <a:lnTo>
                    <a:pt x="358" y="337"/>
                  </a:lnTo>
                  <a:lnTo>
                    <a:pt x="322" y="387"/>
                  </a:lnTo>
                  <a:lnTo>
                    <a:pt x="279" y="398"/>
                  </a:lnTo>
                  <a:lnTo>
                    <a:pt x="179" y="398"/>
                  </a:lnTo>
                  <a:lnTo>
                    <a:pt x="175" y="412"/>
                  </a:lnTo>
                  <a:lnTo>
                    <a:pt x="79" y="412"/>
                  </a:lnTo>
                  <a:lnTo>
                    <a:pt x="57" y="434"/>
                  </a:lnTo>
                  <a:lnTo>
                    <a:pt x="53" y="469"/>
                  </a:lnTo>
                  <a:lnTo>
                    <a:pt x="71" y="491"/>
                  </a:lnTo>
                  <a:lnTo>
                    <a:pt x="93" y="520"/>
                  </a:lnTo>
                  <a:lnTo>
                    <a:pt x="86" y="548"/>
                  </a:lnTo>
                  <a:lnTo>
                    <a:pt x="39" y="591"/>
                  </a:lnTo>
                  <a:lnTo>
                    <a:pt x="0" y="627"/>
                  </a:lnTo>
                  <a:lnTo>
                    <a:pt x="18" y="652"/>
                  </a:lnTo>
                  <a:lnTo>
                    <a:pt x="7" y="677"/>
                  </a:lnTo>
                  <a:lnTo>
                    <a:pt x="165" y="652"/>
                  </a:lnTo>
                  <a:lnTo>
                    <a:pt x="570" y="559"/>
                  </a:lnTo>
                  <a:lnTo>
                    <a:pt x="577" y="577"/>
                  </a:lnTo>
                  <a:lnTo>
                    <a:pt x="609" y="588"/>
                  </a:lnTo>
                  <a:lnTo>
                    <a:pt x="613" y="631"/>
                  </a:lnTo>
                  <a:lnTo>
                    <a:pt x="649" y="634"/>
                  </a:lnTo>
                  <a:lnTo>
                    <a:pt x="659" y="652"/>
                  </a:lnTo>
                  <a:lnTo>
                    <a:pt x="645" y="674"/>
                  </a:lnTo>
                  <a:lnTo>
                    <a:pt x="642" y="706"/>
                  </a:lnTo>
                  <a:lnTo>
                    <a:pt x="627" y="728"/>
                  </a:lnTo>
                  <a:lnTo>
                    <a:pt x="638" y="753"/>
                  </a:lnTo>
                  <a:lnTo>
                    <a:pt x="620" y="763"/>
                  </a:lnTo>
                  <a:lnTo>
                    <a:pt x="638" y="803"/>
                  </a:lnTo>
                  <a:lnTo>
                    <a:pt x="634" y="832"/>
                  </a:lnTo>
                  <a:lnTo>
                    <a:pt x="681" y="835"/>
                  </a:lnTo>
                  <a:lnTo>
                    <a:pt x="692" y="864"/>
                  </a:lnTo>
                  <a:lnTo>
                    <a:pt x="670" y="910"/>
                  </a:lnTo>
                  <a:lnTo>
                    <a:pt x="624" y="943"/>
                  </a:lnTo>
                  <a:lnTo>
                    <a:pt x="627" y="968"/>
                  </a:lnTo>
                  <a:lnTo>
                    <a:pt x="638" y="982"/>
                  </a:lnTo>
                  <a:lnTo>
                    <a:pt x="649" y="1014"/>
                  </a:lnTo>
                  <a:lnTo>
                    <a:pt x="674" y="1011"/>
                  </a:lnTo>
                  <a:lnTo>
                    <a:pt x="699" y="1018"/>
                  </a:lnTo>
                  <a:lnTo>
                    <a:pt x="717" y="1029"/>
                  </a:lnTo>
                  <a:lnTo>
                    <a:pt x="742" y="1061"/>
                  </a:lnTo>
                  <a:lnTo>
                    <a:pt x="760" y="1043"/>
                  </a:lnTo>
                  <a:lnTo>
                    <a:pt x="756" y="1018"/>
                  </a:lnTo>
                  <a:lnTo>
                    <a:pt x="785" y="993"/>
                  </a:lnTo>
                  <a:lnTo>
                    <a:pt x="803" y="964"/>
                  </a:lnTo>
                  <a:lnTo>
                    <a:pt x="799" y="896"/>
                  </a:lnTo>
                  <a:lnTo>
                    <a:pt x="814" y="875"/>
                  </a:lnTo>
                  <a:lnTo>
                    <a:pt x="810" y="799"/>
                  </a:lnTo>
                  <a:lnTo>
                    <a:pt x="799" y="785"/>
                  </a:lnTo>
                  <a:lnTo>
                    <a:pt x="781" y="781"/>
                  </a:lnTo>
                  <a:lnTo>
                    <a:pt x="771" y="781"/>
                  </a:lnTo>
                  <a:lnTo>
                    <a:pt x="774" y="760"/>
                  </a:lnTo>
                  <a:lnTo>
                    <a:pt x="785" y="728"/>
                  </a:lnTo>
                  <a:lnTo>
                    <a:pt x="799" y="749"/>
                  </a:lnTo>
                  <a:lnTo>
                    <a:pt x="803" y="763"/>
                  </a:lnTo>
                  <a:lnTo>
                    <a:pt x="849" y="742"/>
                  </a:lnTo>
                  <a:lnTo>
                    <a:pt x="849" y="713"/>
                  </a:lnTo>
                  <a:lnTo>
                    <a:pt x="842" y="695"/>
                  </a:lnTo>
                  <a:lnTo>
                    <a:pt x="839" y="681"/>
                  </a:lnTo>
                  <a:lnTo>
                    <a:pt x="821" y="677"/>
                  </a:lnTo>
                  <a:lnTo>
                    <a:pt x="803" y="663"/>
                  </a:lnTo>
                  <a:lnTo>
                    <a:pt x="835" y="645"/>
                  </a:lnTo>
                  <a:lnTo>
                    <a:pt x="806" y="620"/>
                  </a:lnTo>
                  <a:lnTo>
                    <a:pt x="803" y="591"/>
                  </a:lnTo>
                  <a:lnTo>
                    <a:pt x="792" y="512"/>
                  </a:lnTo>
                  <a:lnTo>
                    <a:pt x="792" y="505"/>
                  </a:lnTo>
                  <a:lnTo>
                    <a:pt x="767" y="487"/>
                  </a:lnTo>
                  <a:lnTo>
                    <a:pt x="789" y="401"/>
                  </a:lnTo>
                  <a:lnTo>
                    <a:pt x="781" y="376"/>
                  </a:lnTo>
                  <a:lnTo>
                    <a:pt x="771" y="347"/>
                  </a:lnTo>
                  <a:lnTo>
                    <a:pt x="774" y="322"/>
                  </a:lnTo>
                  <a:lnTo>
                    <a:pt x="753" y="251"/>
                  </a:lnTo>
                  <a:lnTo>
                    <a:pt x="717" y="251"/>
                  </a:lnTo>
                  <a:lnTo>
                    <a:pt x="728" y="215"/>
                  </a:lnTo>
                  <a:lnTo>
                    <a:pt x="728" y="186"/>
                  </a:lnTo>
                  <a:lnTo>
                    <a:pt x="702" y="161"/>
                  </a:lnTo>
                  <a:lnTo>
                    <a:pt x="717" y="136"/>
                  </a:lnTo>
                  <a:lnTo>
                    <a:pt x="706" y="100"/>
                  </a:lnTo>
                  <a:lnTo>
                    <a:pt x="685" y="71"/>
                  </a:lnTo>
                  <a:lnTo>
                    <a:pt x="685"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3" name=""/>
            <p:cNvSpPr/>
            <p:nvPr/>
          </p:nvSpPr>
          <p:spPr>
            <a:xfrm>
              <a:off x="7446960" y="1971720"/>
              <a:ext cx="677520" cy="842760"/>
            </a:xfrm>
            <a:custGeom>
              <a:avLst/>
              <a:gdLst/>
              <a:ahLst/>
              <a:rect l="l" t="t" r="r" b="b"/>
              <a:pathLst>
                <a:path w="849" h="1061">
                  <a:moveTo>
                    <a:pt x="685" y="0"/>
                  </a:moveTo>
                  <a:lnTo>
                    <a:pt x="652" y="18"/>
                  </a:lnTo>
                  <a:lnTo>
                    <a:pt x="577" y="14"/>
                  </a:lnTo>
                  <a:lnTo>
                    <a:pt x="523" y="39"/>
                  </a:lnTo>
                  <a:lnTo>
                    <a:pt x="455" y="75"/>
                  </a:lnTo>
                  <a:lnTo>
                    <a:pt x="426" y="107"/>
                  </a:lnTo>
                  <a:lnTo>
                    <a:pt x="426" y="150"/>
                  </a:lnTo>
                  <a:lnTo>
                    <a:pt x="387" y="175"/>
                  </a:lnTo>
                  <a:lnTo>
                    <a:pt x="362" y="204"/>
                  </a:lnTo>
                  <a:lnTo>
                    <a:pt x="362" y="218"/>
                  </a:lnTo>
                  <a:lnTo>
                    <a:pt x="383" y="243"/>
                  </a:lnTo>
                  <a:lnTo>
                    <a:pt x="387" y="254"/>
                  </a:lnTo>
                  <a:lnTo>
                    <a:pt x="376" y="276"/>
                  </a:lnTo>
                  <a:lnTo>
                    <a:pt x="383" y="294"/>
                  </a:lnTo>
                  <a:lnTo>
                    <a:pt x="391" y="315"/>
                  </a:lnTo>
                  <a:lnTo>
                    <a:pt x="383" y="333"/>
                  </a:lnTo>
                  <a:lnTo>
                    <a:pt x="358" y="337"/>
                  </a:lnTo>
                  <a:lnTo>
                    <a:pt x="322" y="387"/>
                  </a:lnTo>
                  <a:lnTo>
                    <a:pt x="279" y="398"/>
                  </a:lnTo>
                  <a:lnTo>
                    <a:pt x="179" y="398"/>
                  </a:lnTo>
                  <a:lnTo>
                    <a:pt x="175" y="412"/>
                  </a:lnTo>
                  <a:lnTo>
                    <a:pt x="79" y="412"/>
                  </a:lnTo>
                  <a:lnTo>
                    <a:pt x="57" y="434"/>
                  </a:lnTo>
                  <a:lnTo>
                    <a:pt x="53" y="469"/>
                  </a:lnTo>
                  <a:lnTo>
                    <a:pt x="71" y="491"/>
                  </a:lnTo>
                  <a:lnTo>
                    <a:pt x="93" y="520"/>
                  </a:lnTo>
                  <a:lnTo>
                    <a:pt x="86" y="548"/>
                  </a:lnTo>
                  <a:lnTo>
                    <a:pt x="39" y="591"/>
                  </a:lnTo>
                  <a:lnTo>
                    <a:pt x="0" y="627"/>
                  </a:lnTo>
                  <a:lnTo>
                    <a:pt x="18" y="652"/>
                  </a:lnTo>
                  <a:lnTo>
                    <a:pt x="7" y="677"/>
                  </a:lnTo>
                  <a:lnTo>
                    <a:pt x="165" y="652"/>
                  </a:lnTo>
                  <a:lnTo>
                    <a:pt x="570" y="559"/>
                  </a:lnTo>
                  <a:lnTo>
                    <a:pt x="577" y="577"/>
                  </a:lnTo>
                  <a:lnTo>
                    <a:pt x="609" y="588"/>
                  </a:lnTo>
                  <a:lnTo>
                    <a:pt x="613" y="631"/>
                  </a:lnTo>
                  <a:lnTo>
                    <a:pt x="649" y="634"/>
                  </a:lnTo>
                  <a:lnTo>
                    <a:pt x="659" y="652"/>
                  </a:lnTo>
                  <a:lnTo>
                    <a:pt x="645" y="674"/>
                  </a:lnTo>
                  <a:lnTo>
                    <a:pt x="642" y="706"/>
                  </a:lnTo>
                  <a:lnTo>
                    <a:pt x="627" y="728"/>
                  </a:lnTo>
                  <a:lnTo>
                    <a:pt x="638" y="753"/>
                  </a:lnTo>
                  <a:lnTo>
                    <a:pt x="620" y="763"/>
                  </a:lnTo>
                  <a:lnTo>
                    <a:pt x="638" y="803"/>
                  </a:lnTo>
                  <a:lnTo>
                    <a:pt x="634" y="832"/>
                  </a:lnTo>
                  <a:lnTo>
                    <a:pt x="681" y="835"/>
                  </a:lnTo>
                  <a:lnTo>
                    <a:pt x="692" y="864"/>
                  </a:lnTo>
                  <a:lnTo>
                    <a:pt x="670" y="910"/>
                  </a:lnTo>
                  <a:lnTo>
                    <a:pt x="624" y="943"/>
                  </a:lnTo>
                  <a:lnTo>
                    <a:pt x="627" y="968"/>
                  </a:lnTo>
                  <a:lnTo>
                    <a:pt x="638" y="982"/>
                  </a:lnTo>
                  <a:lnTo>
                    <a:pt x="649" y="1014"/>
                  </a:lnTo>
                  <a:lnTo>
                    <a:pt x="674" y="1011"/>
                  </a:lnTo>
                  <a:lnTo>
                    <a:pt x="699" y="1018"/>
                  </a:lnTo>
                  <a:lnTo>
                    <a:pt x="717" y="1029"/>
                  </a:lnTo>
                  <a:lnTo>
                    <a:pt x="742" y="1061"/>
                  </a:lnTo>
                  <a:lnTo>
                    <a:pt x="760" y="1043"/>
                  </a:lnTo>
                  <a:lnTo>
                    <a:pt x="756" y="1018"/>
                  </a:lnTo>
                  <a:lnTo>
                    <a:pt x="785" y="993"/>
                  </a:lnTo>
                  <a:lnTo>
                    <a:pt x="803" y="964"/>
                  </a:lnTo>
                  <a:lnTo>
                    <a:pt x="799" y="896"/>
                  </a:lnTo>
                  <a:lnTo>
                    <a:pt x="814" y="875"/>
                  </a:lnTo>
                  <a:lnTo>
                    <a:pt x="810" y="799"/>
                  </a:lnTo>
                  <a:lnTo>
                    <a:pt x="799" y="785"/>
                  </a:lnTo>
                  <a:lnTo>
                    <a:pt x="781" y="781"/>
                  </a:lnTo>
                  <a:lnTo>
                    <a:pt x="771" y="781"/>
                  </a:lnTo>
                  <a:lnTo>
                    <a:pt x="774" y="760"/>
                  </a:lnTo>
                  <a:lnTo>
                    <a:pt x="785" y="728"/>
                  </a:lnTo>
                  <a:lnTo>
                    <a:pt x="799" y="749"/>
                  </a:lnTo>
                  <a:lnTo>
                    <a:pt x="803" y="763"/>
                  </a:lnTo>
                  <a:lnTo>
                    <a:pt x="849" y="742"/>
                  </a:lnTo>
                  <a:lnTo>
                    <a:pt x="849" y="713"/>
                  </a:lnTo>
                  <a:lnTo>
                    <a:pt x="842" y="695"/>
                  </a:lnTo>
                  <a:lnTo>
                    <a:pt x="839" y="681"/>
                  </a:lnTo>
                  <a:lnTo>
                    <a:pt x="821" y="677"/>
                  </a:lnTo>
                  <a:lnTo>
                    <a:pt x="803" y="663"/>
                  </a:lnTo>
                  <a:lnTo>
                    <a:pt x="835" y="645"/>
                  </a:lnTo>
                  <a:lnTo>
                    <a:pt x="806" y="620"/>
                  </a:lnTo>
                  <a:lnTo>
                    <a:pt x="803" y="591"/>
                  </a:lnTo>
                  <a:lnTo>
                    <a:pt x="792" y="512"/>
                  </a:lnTo>
                  <a:lnTo>
                    <a:pt x="792" y="505"/>
                  </a:lnTo>
                  <a:lnTo>
                    <a:pt x="767" y="487"/>
                  </a:lnTo>
                  <a:lnTo>
                    <a:pt x="789" y="401"/>
                  </a:lnTo>
                  <a:lnTo>
                    <a:pt x="781" y="376"/>
                  </a:lnTo>
                  <a:lnTo>
                    <a:pt x="771" y="347"/>
                  </a:lnTo>
                  <a:lnTo>
                    <a:pt x="774" y="322"/>
                  </a:lnTo>
                  <a:lnTo>
                    <a:pt x="753" y="251"/>
                  </a:lnTo>
                  <a:lnTo>
                    <a:pt x="717" y="251"/>
                  </a:lnTo>
                  <a:lnTo>
                    <a:pt x="728" y="215"/>
                  </a:lnTo>
                  <a:lnTo>
                    <a:pt x="728" y="186"/>
                  </a:lnTo>
                  <a:lnTo>
                    <a:pt x="702" y="161"/>
                  </a:lnTo>
                  <a:lnTo>
                    <a:pt x="717" y="136"/>
                  </a:lnTo>
                  <a:lnTo>
                    <a:pt x="706" y="100"/>
                  </a:lnTo>
                  <a:lnTo>
                    <a:pt x="685" y="71"/>
                  </a:lnTo>
                  <a:lnTo>
                    <a:pt x="685"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944" name=""/>
          <p:cNvGrpSpPr/>
          <p:nvPr/>
        </p:nvGrpSpPr>
        <p:grpSpPr>
          <a:xfrm>
            <a:off x="6986520" y="2017800"/>
            <a:ext cx="211320" cy="93600"/>
            <a:chOff x="6986520" y="2017800"/>
            <a:chExt cx="211320" cy="93600"/>
          </a:xfrm>
        </p:grpSpPr>
        <p:sp>
          <p:nvSpPr>
            <p:cNvPr id="1945" name=""/>
            <p:cNvSpPr/>
            <p:nvPr/>
          </p:nvSpPr>
          <p:spPr>
            <a:xfrm>
              <a:off x="6986520" y="2017800"/>
              <a:ext cx="211320" cy="93600"/>
            </a:xfrm>
            <a:custGeom>
              <a:avLst/>
              <a:gdLst/>
              <a:ahLst/>
              <a:rect l="l" t="t" r="r" b="b"/>
              <a:pathLst>
                <a:path w="265" h="118">
                  <a:moveTo>
                    <a:pt x="265" y="25"/>
                  </a:moveTo>
                  <a:lnTo>
                    <a:pt x="247" y="25"/>
                  </a:lnTo>
                  <a:lnTo>
                    <a:pt x="222" y="43"/>
                  </a:lnTo>
                  <a:lnTo>
                    <a:pt x="201" y="14"/>
                  </a:lnTo>
                  <a:lnTo>
                    <a:pt x="143" y="18"/>
                  </a:lnTo>
                  <a:lnTo>
                    <a:pt x="118" y="22"/>
                  </a:lnTo>
                  <a:lnTo>
                    <a:pt x="100" y="0"/>
                  </a:lnTo>
                  <a:lnTo>
                    <a:pt x="68" y="11"/>
                  </a:lnTo>
                  <a:lnTo>
                    <a:pt x="50" y="4"/>
                  </a:lnTo>
                  <a:lnTo>
                    <a:pt x="32" y="14"/>
                  </a:lnTo>
                  <a:lnTo>
                    <a:pt x="0" y="14"/>
                  </a:lnTo>
                  <a:lnTo>
                    <a:pt x="0" y="29"/>
                  </a:lnTo>
                  <a:lnTo>
                    <a:pt x="39" y="57"/>
                  </a:lnTo>
                  <a:lnTo>
                    <a:pt x="90" y="50"/>
                  </a:lnTo>
                  <a:lnTo>
                    <a:pt x="136" y="57"/>
                  </a:lnTo>
                  <a:lnTo>
                    <a:pt x="179" y="86"/>
                  </a:lnTo>
                  <a:lnTo>
                    <a:pt x="204" y="65"/>
                  </a:lnTo>
                  <a:lnTo>
                    <a:pt x="219" y="82"/>
                  </a:lnTo>
                  <a:lnTo>
                    <a:pt x="215" y="118"/>
                  </a:lnTo>
                  <a:lnTo>
                    <a:pt x="229" y="118"/>
                  </a:lnTo>
                  <a:lnTo>
                    <a:pt x="265" y="25"/>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6" name=""/>
            <p:cNvSpPr/>
            <p:nvPr/>
          </p:nvSpPr>
          <p:spPr>
            <a:xfrm>
              <a:off x="6986520" y="2017800"/>
              <a:ext cx="211320" cy="93600"/>
            </a:xfrm>
            <a:custGeom>
              <a:avLst/>
              <a:gdLst/>
              <a:ahLst/>
              <a:rect l="l" t="t" r="r" b="b"/>
              <a:pathLst>
                <a:path w="265" h="118">
                  <a:moveTo>
                    <a:pt x="265" y="25"/>
                  </a:moveTo>
                  <a:lnTo>
                    <a:pt x="247" y="25"/>
                  </a:lnTo>
                  <a:lnTo>
                    <a:pt x="222" y="43"/>
                  </a:lnTo>
                  <a:lnTo>
                    <a:pt x="201" y="14"/>
                  </a:lnTo>
                  <a:lnTo>
                    <a:pt x="143" y="18"/>
                  </a:lnTo>
                  <a:lnTo>
                    <a:pt x="118" y="22"/>
                  </a:lnTo>
                  <a:lnTo>
                    <a:pt x="100" y="0"/>
                  </a:lnTo>
                  <a:lnTo>
                    <a:pt x="68" y="11"/>
                  </a:lnTo>
                  <a:lnTo>
                    <a:pt x="50" y="4"/>
                  </a:lnTo>
                  <a:lnTo>
                    <a:pt x="32" y="14"/>
                  </a:lnTo>
                  <a:lnTo>
                    <a:pt x="0" y="14"/>
                  </a:lnTo>
                  <a:lnTo>
                    <a:pt x="0" y="29"/>
                  </a:lnTo>
                  <a:lnTo>
                    <a:pt x="39" y="57"/>
                  </a:lnTo>
                  <a:lnTo>
                    <a:pt x="90" y="50"/>
                  </a:lnTo>
                  <a:lnTo>
                    <a:pt x="136" y="57"/>
                  </a:lnTo>
                  <a:lnTo>
                    <a:pt x="179" y="86"/>
                  </a:lnTo>
                  <a:lnTo>
                    <a:pt x="204" y="65"/>
                  </a:lnTo>
                  <a:lnTo>
                    <a:pt x="219" y="82"/>
                  </a:lnTo>
                  <a:lnTo>
                    <a:pt x="215" y="118"/>
                  </a:lnTo>
                  <a:lnTo>
                    <a:pt x="229" y="118"/>
                  </a:lnTo>
                  <a:lnTo>
                    <a:pt x="265" y="25"/>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947" name=""/>
          <p:cNvGrpSpPr/>
          <p:nvPr/>
        </p:nvGrpSpPr>
        <p:grpSpPr>
          <a:xfrm>
            <a:off x="7994520" y="1932120"/>
            <a:ext cx="185400" cy="353880"/>
            <a:chOff x="7994520" y="1932120"/>
            <a:chExt cx="185400" cy="353880"/>
          </a:xfrm>
        </p:grpSpPr>
        <p:sp>
          <p:nvSpPr>
            <p:cNvPr id="1948" name=""/>
            <p:cNvSpPr/>
            <p:nvPr/>
          </p:nvSpPr>
          <p:spPr>
            <a:xfrm>
              <a:off x="7994520" y="1932120"/>
              <a:ext cx="185400" cy="353880"/>
            </a:xfrm>
            <a:custGeom>
              <a:avLst/>
              <a:gdLst/>
              <a:ahLst/>
              <a:rect l="l" t="t" r="r" b="b"/>
              <a:pathLst>
                <a:path w="229" h="445">
                  <a:moveTo>
                    <a:pt x="0" y="51"/>
                  </a:moveTo>
                  <a:lnTo>
                    <a:pt x="136" y="22"/>
                  </a:lnTo>
                  <a:lnTo>
                    <a:pt x="200" y="0"/>
                  </a:lnTo>
                  <a:lnTo>
                    <a:pt x="211" y="33"/>
                  </a:lnTo>
                  <a:lnTo>
                    <a:pt x="207" y="61"/>
                  </a:lnTo>
                  <a:lnTo>
                    <a:pt x="211" y="83"/>
                  </a:lnTo>
                  <a:lnTo>
                    <a:pt x="229" y="97"/>
                  </a:lnTo>
                  <a:lnTo>
                    <a:pt x="218" y="108"/>
                  </a:lnTo>
                  <a:lnTo>
                    <a:pt x="218" y="140"/>
                  </a:lnTo>
                  <a:lnTo>
                    <a:pt x="197" y="144"/>
                  </a:lnTo>
                  <a:lnTo>
                    <a:pt x="182" y="151"/>
                  </a:lnTo>
                  <a:lnTo>
                    <a:pt x="175" y="173"/>
                  </a:lnTo>
                  <a:lnTo>
                    <a:pt x="190" y="198"/>
                  </a:lnTo>
                  <a:lnTo>
                    <a:pt x="190" y="223"/>
                  </a:lnTo>
                  <a:lnTo>
                    <a:pt x="168" y="241"/>
                  </a:lnTo>
                  <a:lnTo>
                    <a:pt x="161" y="262"/>
                  </a:lnTo>
                  <a:lnTo>
                    <a:pt x="193" y="302"/>
                  </a:lnTo>
                  <a:lnTo>
                    <a:pt x="175" y="363"/>
                  </a:lnTo>
                  <a:lnTo>
                    <a:pt x="204" y="420"/>
                  </a:lnTo>
                  <a:lnTo>
                    <a:pt x="157" y="438"/>
                  </a:lnTo>
                  <a:lnTo>
                    <a:pt x="100" y="445"/>
                  </a:lnTo>
                  <a:lnTo>
                    <a:pt x="82" y="388"/>
                  </a:lnTo>
                  <a:lnTo>
                    <a:pt x="86" y="366"/>
                  </a:lnTo>
                  <a:lnTo>
                    <a:pt x="68" y="298"/>
                  </a:lnTo>
                  <a:lnTo>
                    <a:pt x="28" y="302"/>
                  </a:lnTo>
                  <a:lnTo>
                    <a:pt x="43" y="273"/>
                  </a:lnTo>
                  <a:lnTo>
                    <a:pt x="43" y="230"/>
                  </a:lnTo>
                  <a:lnTo>
                    <a:pt x="17" y="216"/>
                  </a:lnTo>
                  <a:lnTo>
                    <a:pt x="32" y="183"/>
                  </a:lnTo>
                  <a:lnTo>
                    <a:pt x="21" y="147"/>
                  </a:lnTo>
                  <a:lnTo>
                    <a:pt x="0" y="130"/>
                  </a:lnTo>
                  <a:lnTo>
                    <a:pt x="0" y="51"/>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9" name=""/>
            <p:cNvSpPr/>
            <p:nvPr/>
          </p:nvSpPr>
          <p:spPr>
            <a:xfrm>
              <a:off x="7994520" y="1932120"/>
              <a:ext cx="185400" cy="353880"/>
            </a:xfrm>
            <a:custGeom>
              <a:avLst/>
              <a:gdLst/>
              <a:ahLst/>
              <a:rect l="l" t="t" r="r" b="b"/>
              <a:pathLst>
                <a:path w="229" h="445">
                  <a:moveTo>
                    <a:pt x="0" y="51"/>
                  </a:moveTo>
                  <a:lnTo>
                    <a:pt x="136" y="22"/>
                  </a:lnTo>
                  <a:lnTo>
                    <a:pt x="200" y="0"/>
                  </a:lnTo>
                  <a:lnTo>
                    <a:pt x="211" y="33"/>
                  </a:lnTo>
                  <a:lnTo>
                    <a:pt x="207" y="61"/>
                  </a:lnTo>
                  <a:lnTo>
                    <a:pt x="211" y="83"/>
                  </a:lnTo>
                  <a:lnTo>
                    <a:pt x="229" y="97"/>
                  </a:lnTo>
                  <a:lnTo>
                    <a:pt x="218" y="108"/>
                  </a:lnTo>
                  <a:lnTo>
                    <a:pt x="218" y="140"/>
                  </a:lnTo>
                  <a:lnTo>
                    <a:pt x="197" y="144"/>
                  </a:lnTo>
                  <a:lnTo>
                    <a:pt x="182" y="151"/>
                  </a:lnTo>
                  <a:lnTo>
                    <a:pt x="175" y="173"/>
                  </a:lnTo>
                  <a:lnTo>
                    <a:pt x="190" y="198"/>
                  </a:lnTo>
                  <a:lnTo>
                    <a:pt x="190" y="223"/>
                  </a:lnTo>
                  <a:lnTo>
                    <a:pt x="168" y="241"/>
                  </a:lnTo>
                  <a:lnTo>
                    <a:pt x="161" y="262"/>
                  </a:lnTo>
                  <a:lnTo>
                    <a:pt x="193" y="302"/>
                  </a:lnTo>
                  <a:lnTo>
                    <a:pt x="175" y="363"/>
                  </a:lnTo>
                  <a:lnTo>
                    <a:pt x="204" y="420"/>
                  </a:lnTo>
                  <a:lnTo>
                    <a:pt x="157" y="438"/>
                  </a:lnTo>
                  <a:lnTo>
                    <a:pt x="100" y="445"/>
                  </a:lnTo>
                  <a:lnTo>
                    <a:pt x="82" y="388"/>
                  </a:lnTo>
                  <a:lnTo>
                    <a:pt x="86" y="366"/>
                  </a:lnTo>
                  <a:lnTo>
                    <a:pt x="68" y="298"/>
                  </a:lnTo>
                  <a:lnTo>
                    <a:pt x="28" y="302"/>
                  </a:lnTo>
                  <a:lnTo>
                    <a:pt x="43" y="273"/>
                  </a:lnTo>
                  <a:lnTo>
                    <a:pt x="43" y="230"/>
                  </a:lnTo>
                  <a:lnTo>
                    <a:pt x="17" y="216"/>
                  </a:lnTo>
                  <a:lnTo>
                    <a:pt x="32" y="183"/>
                  </a:lnTo>
                  <a:lnTo>
                    <a:pt x="21" y="147"/>
                  </a:lnTo>
                  <a:lnTo>
                    <a:pt x="0" y="130"/>
                  </a:lnTo>
                  <a:lnTo>
                    <a:pt x="0" y="51"/>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950" name=""/>
          <p:cNvGrpSpPr/>
          <p:nvPr/>
        </p:nvGrpSpPr>
        <p:grpSpPr>
          <a:xfrm>
            <a:off x="7804080" y="4749840"/>
            <a:ext cx="50760" cy="68040"/>
            <a:chOff x="7804080" y="4749840"/>
            <a:chExt cx="50760" cy="68040"/>
          </a:xfrm>
        </p:grpSpPr>
        <p:sp>
          <p:nvSpPr>
            <p:cNvPr id="1951" name=""/>
            <p:cNvSpPr/>
            <p:nvPr/>
          </p:nvSpPr>
          <p:spPr>
            <a:xfrm>
              <a:off x="7804080" y="4749840"/>
              <a:ext cx="50760" cy="68040"/>
            </a:xfrm>
            <a:custGeom>
              <a:avLst/>
              <a:gdLst/>
              <a:ahLst/>
              <a:rect l="l" t="t" r="r" b="b"/>
              <a:pathLst>
                <a:path w="65" h="86">
                  <a:moveTo>
                    <a:pt x="4" y="53"/>
                  </a:moveTo>
                  <a:lnTo>
                    <a:pt x="40" y="14"/>
                  </a:lnTo>
                  <a:lnTo>
                    <a:pt x="51" y="0"/>
                  </a:lnTo>
                  <a:lnTo>
                    <a:pt x="65" y="25"/>
                  </a:lnTo>
                  <a:lnTo>
                    <a:pt x="47" y="57"/>
                  </a:lnTo>
                  <a:lnTo>
                    <a:pt x="18" y="86"/>
                  </a:lnTo>
                  <a:lnTo>
                    <a:pt x="0" y="86"/>
                  </a:lnTo>
                  <a:lnTo>
                    <a:pt x="4" y="53"/>
                  </a:lnTo>
                  <a:close/>
                </a:path>
              </a:pathLst>
            </a:custGeom>
            <a:solidFill>
              <a:srgbClr val="00f008"/>
            </a:solidFill>
            <a:ln w="9360">
              <a:solidFill>
                <a:srgbClr val="4d4d4d"/>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1952" name=""/>
            <p:cNvSpPr/>
            <p:nvPr/>
          </p:nvSpPr>
          <p:spPr>
            <a:xfrm>
              <a:off x="7804080" y="4749840"/>
              <a:ext cx="50760" cy="68040"/>
            </a:xfrm>
            <a:custGeom>
              <a:avLst/>
              <a:gdLst/>
              <a:ahLst/>
              <a:rect l="l" t="t" r="r" b="b"/>
              <a:pathLst>
                <a:path w="65" h="86">
                  <a:moveTo>
                    <a:pt x="4" y="53"/>
                  </a:moveTo>
                  <a:lnTo>
                    <a:pt x="40" y="14"/>
                  </a:lnTo>
                  <a:lnTo>
                    <a:pt x="51" y="0"/>
                  </a:lnTo>
                  <a:lnTo>
                    <a:pt x="65" y="25"/>
                  </a:lnTo>
                  <a:lnTo>
                    <a:pt x="47" y="57"/>
                  </a:lnTo>
                  <a:lnTo>
                    <a:pt x="18" y="86"/>
                  </a:lnTo>
                  <a:lnTo>
                    <a:pt x="0" y="86"/>
                  </a:lnTo>
                  <a:lnTo>
                    <a:pt x="4" y="53"/>
                  </a:lnTo>
                </a:path>
              </a:pathLst>
            </a:custGeom>
            <a:noFill/>
            <a:ln w="11160">
              <a:solidFill>
                <a:srgbClr val="4d4d4d"/>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grpSp>
      <p:grpSp>
        <p:nvGrpSpPr>
          <p:cNvPr id="1953" name=""/>
          <p:cNvGrpSpPr/>
          <p:nvPr/>
        </p:nvGrpSpPr>
        <p:grpSpPr>
          <a:xfrm>
            <a:off x="7748640" y="4802040"/>
            <a:ext cx="30240" cy="41400"/>
            <a:chOff x="7748640" y="4802040"/>
            <a:chExt cx="30240" cy="41400"/>
          </a:xfrm>
        </p:grpSpPr>
        <p:sp>
          <p:nvSpPr>
            <p:cNvPr id="1954" name=""/>
            <p:cNvSpPr/>
            <p:nvPr/>
          </p:nvSpPr>
          <p:spPr>
            <a:xfrm>
              <a:off x="7748640" y="4802040"/>
              <a:ext cx="30240" cy="41400"/>
            </a:xfrm>
            <a:custGeom>
              <a:avLst/>
              <a:gdLst/>
              <a:ahLst/>
              <a:rect l="l" t="t" r="r" b="b"/>
              <a:pathLst>
                <a:path w="38" h="54">
                  <a:moveTo>
                    <a:pt x="11" y="0"/>
                  </a:moveTo>
                  <a:lnTo>
                    <a:pt x="38" y="22"/>
                  </a:lnTo>
                  <a:lnTo>
                    <a:pt x="27" y="50"/>
                  </a:lnTo>
                  <a:lnTo>
                    <a:pt x="4" y="54"/>
                  </a:lnTo>
                  <a:lnTo>
                    <a:pt x="0" y="25"/>
                  </a:lnTo>
                  <a:lnTo>
                    <a:pt x="11" y="0"/>
                  </a:lnTo>
                  <a:close/>
                </a:path>
              </a:pathLst>
            </a:custGeom>
            <a:solidFill>
              <a:srgbClr val="00f008"/>
            </a:solidFill>
            <a:ln w="9360">
              <a:solidFill>
                <a:srgbClr val="4d4d4d"/>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955" name=""/>
            <p:cNvSpPr/>
            <p:nvPr/>
          </p:nvSpPr>
          <p:spPr>
            <a:xfrm>
              <a:off x="7748640" y="4802040"/>
              <a:ext cx="30240" cy="41400"/>
            </a:xfrm>
            <a:custGeom>
              <a:avLst/>
              <a:gdLst/>
              <a:ahLst/>
              <a:rect l="l" t="t" r="r" b="b"/>
              <a:pathLst>
                <a:path w="38" h="54">
                  <a:moveTo>
                    <a:pt x="11" y="0"/>
                  </a:moveTo>
                  <a:lnTo>
                    <a:pt x="38" y="22"/>
                  </a:lnTo>
                  <a:lnTo>
                    <a:pt x="27" y="50"/>
                  </a:lnTo>
                  <a:lnTo>
                    <a:pt x="4" y="54"/>
                  </a:lnTo>
                  <a:lnTo>
                    <a:pt x="0" y="25"/>
                  </a:lnTo>
                  <a:lnTo>
                    <a:pt x="11" y="0"/>
                  </a:lnTo>
                </a:path>
              </a:pathLst>
            </a:custGeom>
            <a:noFill/>
            <a:ln w="11160">
              <a:solidFill>
                <a:srgbClr val="4d4d4d"/>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grpSp>
      <p:grpSp>
        <p:nvGrpSpPr>
          <p:cNvPr id="1956" name=""/>
          <p:cNvGrpSpPr/>
          <p:nvPr/>
        </p:nvGrpSpPr>
        <p:grpSpPr>
          <a:xfrm>
            <a:off x="7682040" y="4821120"/>
            <a:ext cx="26640" cy="17640"/>
            <a:chOff x="7682040" y="4821120"/>
            <a:chExt cx="26640" cy="17640"/>
          </a:xfrm>
        </p:grpSpPr>
        <p:sp>
          <p:nvSpPr>
            <p:cNvPr id="1957" name=""/>
            <p:cNvSpPr/>
            <p:nvPr/>
          </p:nvSpPr>
          <p:spPr>
            <a:xfrm>
              <a:off x="7682040" y="4821120"/>
              <a:ext cx="26640" cy="17640"/>
            </a:xfrm>
            <a:custGeom>
              <a:avLst/>
              <a:gdLst/>
              <a:ahLst/>
              <a:rect l="l" t="t" r="r" b="b"/>
              <a:pathLst>
                <a:path w="32" h="22">
                  <a:moveTo>
                    <a:pt x="3" y="0"/>
                  </a:moveTo>
                  <a:lnTo>
                    <a:pt x="28" y="4"/>
                  </a:lnTo>
                  <a:lnTo>
                    <a:pt x="32" y="22"/>
                  </a:lnTo>
                  <a:lnTo>
                    <a:pt x="0" y="22"/>
                  </a:lnTo>
                  <a:lnTo>
                    <a:pt x="3" y="0"/>
                  </a:lnTo>
                  <a:close/>
                </a:path>
              </a:pathLst>
            </a:custGeom>
            <a:solidFill>
              <a:srgbClr val="00f008"/>
            </a:solidFill>
            <a:ln w="9360">
              <a:solidFill>
                <a:srgbClr val="4d4d4d"/>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1958" name=""/>
            <p:cNvSpPr/>
            <p:nvPr/>
          </p:nvSpPr>
          <p:spPr>
            <a:xfrm>
              <a:off x="7682040" y="4821120"/>
              <a:ext cx="26640" cy="17640"/>
            </a:xfrm>
            <a:custGeom>
              <a:avLst/>
              <a:gdLst/>
              <a:ahLst/>
              <a:rect l="l" t="t" r="r" b="b"/>
              <a:pathLst>
                <a:path w="32" h="22">
                  <a:moveTo>
                    <a:pt x="3" y="0"/>
                  </a:moveTo>
                  <a:lnTo>
                    <a:pt x="28" y="4"/>
                  </a:lnTo>
                  <a:lnTo>
                    <a:pt x="32" y="22"/>
                  </a:lnTo>
                  <a:lnTo>
                    <a:pt x="0" y="22"/>
                  </a:lnTo>
                  <a:lnTo>
                    <a:pt x="3" y="0"/>
                  </a:lnTo>
                </a:path>
              </a:pathLst>
            </a:custGeom>
            <a:noFill/>
            <a:ln w="11160">
              <a:solidFill>
                <a:srgbClr val="4d4d4d"/>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grpSp>
      <p:grpSp>
        <p:nvGrpSpPr>
          <p:cNvPr id="1959" name=""/>
          <p:cNvGrpSpPr/>
          <p:nvPr/>
        </p:nvGrpSpPr>
        <p:grpSpPr>
          <a:xfrm>
            <a:off x="7723080" y="4846680"/>
            <a:ext cx="12600" cy="31680"/>
            <a:chOff x="7723080" y="4846680"/>
            <a:chExt cx="12600" cy="31680"/>
          </a:xfrm>
        </p:grpSpPr>
        <p:sp>
          <p:nvSpPr>
            <p:cNvPr id="1960" name=""/>
            <p:cNvSpPr/>
            <p:nvPr/>
          </p:nvSpPr>
          <p:spPr>
            <a:xfrm>
              <a:off x="7723080" y="4846680"/>
              <a:ext cx="12600" cy="31680"/>
            </a:xfrm>
            <a:custGeom>
              <a:avLst/>
              <a:gdLst/>
              <a:ahLst/>
              <a:rect l="l" t="t" r="r" b="b"/>
              <a:pathLst>
                <a:path w="16" h="39">
                  <a:moveTo>
                    <a:pt x="0" y="0"/>
                  </a:moveTo>
                  <a:lnTo>
                    <a:pt x="16" y="10"/>
                  </a:lnTo>
                  <a:lnTo>
                    <a:pt x="13" y="39"/>
                  </a:lnTo>
                  <a:lnTo>
                    <a:pt x="0" y="28"/>
                  </a:lnTo>
                  <a:lnTo>
                    <a:pt x="0" y="0"/>
                  </a:lnTo>
                  <a:close/>
                </a:path>
              </a:pathLst>
            </a:custGeom>
            <a:solidFill>
              <a:srgbClr val="00f008"/>
            </a:solidFill>
            <a:ln w="9360">
              <a:solidFill>
                <a:srgbClr val="4d4d4d"/>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1961" name=""/>
            <p:cNvSpPr/>
            <p:nvPr/>
          </p:nvSpPr>
          <p:spPr>
            <a:xfrm>
              <a:off x="7723080" y="4846680"/>
              <a:ext cx="12600" cy="31680"/>
            </a:xfrm>
            <a:custGeom>
              <a:avLst/>
              <a:gdLst/>
              <a:ahLst/>
              <a:rect l="l" t="t" r="r" b="b"/>
              <a:pathLst>
                <a:path w="16" h="39">
                  <a:moveTo>
                    <a:pt x="0" y="0"/>
                  </a:moveTo>
                  <a:lnTo>
                    <a:pt x="16" y="10"/>
                  </a:lnTo>
                  <a:lnTo>
                    <a:pt x="13" y="39"/>
                  </a:lnTo>
                  <a:lnTo>
                    <a:pt x="0" y="28"/>
                  </a:lnTo>
                  <a:lnTo>
                    <a:pt x="0" y="0"/>
                  </a:lnTo>
                </a:path>
              </a:pathLst>
            </a:custGeom>
            <a:noFill/>
            <a:ln w="11160">
              <a:solidFill>
                <a:srgbClr val="4d4d4d"/>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grpSp>
      <p:grpSp>
        <p:nvGrpSpPr>
          <p:cNvPr id="1962" name=""/>
          <p:cNvGrpSpPr/>
          <p:nvPr/>
        </p:nvGrpSpPr>
        <p:grpSpPr>
          <a:xfrm>
            <a:off x="7637400" y="4835520"/>
            <a:ext cx="23400" cy="21960"/>
            <a:chOff x="7637400" y="4835520"/>
            <a:chExt cx="23400" cy="21960"/>
          </a:xfrm>
        </p:grpSpPr>
        <p:sp>
          <p:nvSpPr>
            <p:cNvPr id="1963" name=""/>
            <p:cNvSpPr/>
            <p:nvPr/>
          </p:nvSpPr>
          <p:spPr>
            <a:xfrm>
              <a:off x="7637400" y="4835520"/>
              <a:ext cx="23400" cy="21960"/>
            </a:xfrm>
            <a:custGeom>
              <a:avLst/>
              <a:gdLst/>
              <a:ahLst/>
              <a:rect l="l" t="t" r="r" b="b"/>
              <a:pathLst>
                <a:path w="29" h="29">
                  <a:moveTo>
                    <a:pt x="18" y="0"/>
                  </a:moveTo>
                  <a:lnTo>
                    <a:pt x="29" y="22"/>
                  </a:lnTo>
                  <a:lnTo>
                    <a:pt x="22" y="29"/>
                  </a:lnTo>
                  <a:lnTo>
                    <a:pt x="0" y="22"/>
                  </a:lnTo>
                  <a:lnTo>
                    <a:pt x="18" y="0"/>
                  </a:lnTo>
                  <a:close/>
                </a:path>
              </a:pathLst>
            </a:custGeom>
            <a:solidFill>
              <a:srgbClr val="00f008"/>
            </a:solidFill>
            <a:ln w="9360">
              <a:solidFill>
                <a:srgbClr val="4d4d4d"/>
              </a:solidFill>
              <a:round/>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1964" name=""/>
            <p:cNvSpPr/>
            <p:nvPr/>
          </p:nvSpPr>
          <p:spPr>
            <a:xfrm>
              <a:off x="7637400" y="4835520"/>
              <a:ext cx="23400" cy="21960"/>
            </a:xfrm>
            <a:custGeom>
              <a:avLst/>
              <a:gdLst/>
              <a:ahLst/>
              <a:rect l="l" t="t" r="r" b="b"/>
              <a:pathLst>
                <a:path w="29" h="29">
                  <a:moveTo>
                    <a:pt x="18" y="0"/>
                  </a:moveTo>
                  <a:lnTo>
                    <a:pt x="29" y="22"/>
                  </a:lnTo>
                  <a:lnTo>
                    <a:pt x="22" y="29"/>
                  </a:lnTo>
                  <a:lnTo>
                    <a:pt x="0" y="22"/>
                  </a:lnTo>
                  <a:lnTo>
                    <a:pt x="18" y="0"/>
                  </a:lnTo>
                </a:path>
              </a:pathLst>
            </a:custGeom>
            <a:noFill/>
            <a:ln w="11160">
              <a:solidFill>
                <a:srgbClr val="4d4d4d"/>
              </a:solidFill>
              <a:round/>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grpSp>
      <p:grpSp>
        <p:nvGrpSpPr>
          <p:cNvPr id="1965" name=""/>
          <p:cNvGrpSpPr/>
          <p:nvPr/>
        </p:nvGrpSpPr>
        <p:grpSpPr>
          <a:xfrm>
            <a:off x="7588080" y="4846680"/>
            <a:ext cx="15840" cy="14040"/>
            <a:chOff x="7588080" y="4846680"/>
            <a:chExt cx="15840" cy="14040"/>
          </a:xfrm>
        </p:grpSpPr>
        <p:sp>
          <p:nvSpPr>
            <p:cNvPr id="1966" name=""/>
            <p:cNvSpPr/>
            <p:nvPr/>
          </p:nvSpPr>
          <p:spPr>
            <a:xfrm>
              <a:off x="7588080" y="4846680"/>
              <a:ext cx="15840" cy="14040"/>
            </a:xfrm>
            <a:custGeom>
              <a:avLst/>
              <a:gdLst/>
              <a:ahLst/>
              <a:rect l="l" t="t" r="r" b="b"/>
              <a:pathLst>
                <a:path w="18" h="17">
                  <a:moveTo>
                    <a:pt x="8" y="0"/>
                  </a:moveTo>
                  <a:lnTo>
                    <a:pt x="18" y="14"/>
                  </a:lnTo>
                  <a:lnTo>
                    <a:pt x="0" y="17"/>
                  </a:lnTo>
                  <a:lnTo>
                    <a:pt x="8" y="0"/>
                  </a:lnTo>
                  <a:close/>
                </a:path>
              </a:pathLst>
            </a:custGeom>
            <a:solidFill>
              <a:srgbClr val="00f008"/>
            </a:solidFill>
            <a:ln w="9360">
              <a:solidFill>
                <a:srgbClr val="4d4d4d"/>
              </a:solidFill>
              <a:round/>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1967" name=""/>
            <p:cNvSpPr/>
            <p:nvPr/>
          </p:nvSpPr>
          <p:spPr>
            <a:xfrm>
              <a:off x="7588080" y="4846680"/>
              <a:ext cx="15840" cy="14040"/>
            </a:xfrm>
            <a:custGeom>
              <a:avLst/>
              <a:gdLst/>
              <a:ahLst/>
              <a:rect l="l" t="t" r="r" b="b"/>
              <a:pathLst>
                <a:path w="18" h="17">
                  <a:moveTo>
                    <a:pt x="8" y="0"/>
                  </a:moveTo>
                  <a:lnTo>
                    <a:pt x="18" y="14"/>
                  </a:lnTo>
                  <a:lnTo>
                    <a:pt x="0" y="17"/>
                  </a:lnTo>
                  <a:lnTo>
                    <a:pt x="8" y="0"/>
                  </a:lnTo>
                </a:path>
              </a:pathLst>
            </a:custGeom>
            <a:noFill/>
            <a:ln w="11160">
              <a:solidFill>
                <a:srgbClr val="4d4d4d"/>
              </a:solidFill>
              <a:round/>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grpSp>
      <p:grpSp>
        <p:nvGrpSpPr>
          <p:cNvPr id="1968" name=""/>
          <p:cNvGrpSpPr/>
          <p:nvPr/>
        </p:nvGrpSpPr>
        <p:grpSpPr>
          <a:xfrm>
            <a:off x="7556400" y="4849920"/>
            <a:ext cx="11160" cy="7920"/>
            <a:chOff x="7556400" y="4849920"/>
            <a:chExt cx="11160" cy="7920"/>
          </a:xfrm>
        </p:grpSpPr>
        <p:sp>
          <p:nvSpPr>
            <p:cNvPr id="1969" name=""/>
            <p:cNvSpPr/>
            <p:nvPr/>
          </p:nvSpPr>
          <p:spPr>
            <a:xfrm>
              <a:off x="7556400" y="4849920"/>
              <a:ext cx="11160" cy="7920"/>
            </a:xfrm>
            <a:custGeom>
              <a:avLst/>
              <a:gdLst/>
              <a:ahLst/>
              <a:rect l="l" t="t" r="r" b="b"/>
              <a:pathLst>
                <a:path w="17" h="11">
                  <a:moveTo>
                    <a:pt x="0" y="0"/>
                  </a:moveTo>
                  <a:lnTo>
                    <a:pt x="17" y="0"/>
                  </a:lnTo>
                  <a:lnTo>
                    <a:pt x="17" y="11"/>
                  </a:lnTo>
                  <a:lnTo>
                    <a:pt x="0" y="0"/>
                  </a:lnTo>
                  <a:close/>
                </a:path>
              </a:pathLst>
            </a:custGeom>
            <a:solidFill>
              <a:srgbClr val="00f008"/>
            </a:solidFill>
            <a:ln w="9360">
              <a:solidFill>
                <a:srgbClr val="4d4d4d"/>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970" name=""/>
            <p:cNvSpPr/>
            <p:nvPr/>
          </p:nvSpPr>
          <p:spPr>
            <a:xfrm>
              <a:off x="7556400" y="4849920"/>
              <a:ext cx="11160" cy="7920"/>
            </a:xfrm>
            <a:custGeom>
              <a:avLst/>
              <a:gdLst/>
              <a:ahLst/>
              <a:rect l="l" t="t" r="r" b="b"/>
              <a:pathLst>
                <a:path w="17" h="11">
                  <a:moveTo>
                    <a:pt x="0" y="0"/>
                  </a:moveTo>
                  <a:lnTo>
                    <a:pt x="17" y="0"/>
                  </a:lnTo>
                  <a:lnTo>
                    <a:pt x="17" y="11"/>
                  </a:lnTo>
                  <a:lnTo>
                    <a:pt x="0" y="0"/>
                  </a:lnTo>
                </a:path>
              </a:pathLst>
            </a:custGeom>
            <a:noFill/>
            <a:ln w="11160">
              <a:solidFill>
                <a:srgbClr val="4d4d4d"/>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grpSp>
      <p:grpSp>
        <p:nvGrpSpPr>
          <p:cNvPr id="1971" name=""/>
          <p:cNvGrpSpPr/>
          <p:nvPr/>
        </p:nvGrpSpPr>
        <p:grpSpPr>
          <a:xfrm>
            <a:off x="7534440" y="4871880"/>
            <a:ext cx="17280" cy="6480"/>
            <a:chOff x="7534440" y="4871880"/>
            <a:chExt cx="17280" cy="6480"/>
          </a:xfrm>
        </p:grpSpPr>
        <p:sp>
          <p:nvSpPr>
            <p:cNvPr id="1972" name=""/>
            <p:cNvSpPr/>
            <p:nvPr/>
          </p:nvSpPr>
          <p:spPr>
            <a:xfrm>
              <a:off x="7534440" y="4871880"/>
              <a:ext cx="17280" cy="6480"/>
            </a:xfrm>
            <a:custGeom>
              <a:avLst/>
              <a:gdLst/>
              <a:ahLst/>
              <a:rect l="l" t="t" r="r" b="b"/>
              <a:pathLst>
                <a:path w="22" h="7">
                  <a:moveTo>
                    <a:pt x="0" y="0"/>
                  </a:moveTo>
                  <a:lnTo>
                    <a:pt x="22" y="7"/>
                  </a:lnTo>
                  <a:lnTo>
                    <a:pt x="0" y="0"/>
                  </a:lnTo>
                  <a:close/>
                </a:path>
              </a:pathLst>
            </a:custGeom>
            <a:solidFill>
              <a:srgbClr val="00f008"/>
            </a:solidFill>
            <a:ln w="9360">
              <a:solidFill>
                <a:srgbClr val="4d4d4d"/>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973" name=""/>
            <p:cNvSpPr/>
            <p:nvPr/>
          </p:nvSpPr>
          <p:spPr>
            <a:xfrm>
              <a:off x="7534440" y="4871880"/>
              <a:ext cx="17280" cy="6480"/>
            </a:xfrm>
            <a:prstGeom prst="line">
              <a:avLst/>
            </a:prstGeom>
            <a:ln w="11160">
              <a:solidFill>
                <a:srgbClr val="4d4d4d"/>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grpSp>
      <p:grpSp>
        <p:nvGrpSpPr>
          <p:cNvPr id="1974" name=""/>
          <p:cNvGrpSpPr/>
          <p:nvPr/>
        </p:nvGrpSpPr>
        <p:grpSpPr>
          <a:xfrm>
            <a:off x="7607160" y="4870440"/>
            <a:ext cx="32040" cy="22320"/>
            <a:chOff x="7607160" y="4870440"/>
            <a:chExt cx="32040" cy="22320"/>
          </a:xfrm>
        </p:grpSpPr>
        <p:sp>
          <p:nvSpPr>
            <p:cNvPr id="1975" name=""/>
            <p:cNvSpPr/>
            <p:nvPr/>
          </p:nvSpPr>
          <p:spPr>
            <a:xfrm>
              <a:off x="7607160" y="4870440"/>
              <a:ext cx="32040" cy="22320"/>
            </a:xfrm>
            <a:custGeom>
              <a:avLst/>
              <a:gdLst/>
              <a:ahLst/>
              <a:rect l="l" t="t" r="r" b="b"/>
              <a:pathLst>
                <a:path w="43" h="29">
                  <a:moveTo>
                    <a:pt x="0" y="0"/>
                  </a:moveTo>
                  <a:lnTo>
                    <a:pt x="43" y="4"/>
                  </a:lnTo>
                  <a:lnTo>
                    <a:pt x="39" y="18"/>
                  </a:lnTo>
                  <a:lnTo>
                    <a:pt x="7" y="29"/>
                  </a:lnTo>
                  <a:lnTo>
                    <a:pt x="0" y="0"/>
                  </a:lnTo>
                  <a:close/>
                </a:path>
              </a:pathLst>
            </a:custGeom>
            <a:solidFill>
              <a:srgbClr val="00f008"/>
            </a:solidFill>
            <a:ln w="9360">
              <a:solidFill>
                <a:srgbClr val="4d4d4d"/>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976" name=""/>
            <p:cNvSpPr/>
            <p:nvPr/>
          </p:nvSpPr>
          <p:spPr>
            <a:xfrm>
              <a:off x="7607160" y="4870440"/>
              <a:ext cx="32040" cy="22320"/>
            </a:xfrm>
            <a:custGeom>
              <a:avLst/>
              <a:gdLst/>
              <a:ahLst/>
              <a:rect l="l" t="t" r="r" b="b"/>
              <a:pathLst>
                <a:path w="43" h="29">
                  <a:moveTo>
                    <a:pt x="0" y="0"/>
                  </a:moveTo>
                  <a:lnTo>
                    <a:pt x="43" y="4"/>
                  </a:lnTo>
                  <a:lnTo>
                    <a:pt x="39" y="18"/>
                  </a:lnTo>
                  <a:lnTo>
                    <a:pt x="7" y="29"/>
                  </a:lnTo>
                  <a:lnTo>
                    <a:pt x="0" y="0"/>
                  </a:lnTo>
                </a:path>
              </a:pathLst>
            </a:custGeom>
            <a:noFill/>
            <a:ln w="11160">
              <a:solidFill>
                <a:srgbClr val="4d4d4d"/>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grpSp>
      <p:grpSp>
        <p:nvGrpSpPr>
          <p:cNvPr id="1977" name=""/>
          <p:cNvGrpSpPr/>
          <p:nvPr/>
        </p:nvGrpSpPr>
        <p:grpSpPr>
          <a:xfrm>
            <a:off x="7661160" y="4867200"/>
            <a:ext cx="38160" cy="11160"/>
            <a:chOff x="7661160" y="4867200"/>
            <a:chExt cx="38160" cy="11160"/>
          </a:xfrm>
        </p:grpSpPr>
        <p:sp>
          <p:nvSpPr>
            <p:cNvPr id="1978" name=""/>
            <p:cNvSpPr/>
            <p:nvPr/>
          </p:nvSpPr>
          <p:spPr>
            <a:xfrm>
              <a:off x="7661160" y="4867200"/>
              <a:ext cx="38160" cy="11160"/>
            </a:xfrm>
            <a:custGeom>
              <a:avLst/>
              <a:gdLst/>
              <a:ahLst/>
              <a:rect l="l" t="t" r="r" b="b"/>
              <a:pathLst>
                <a:path w="50" h="14">
                  <a:moveTo>
                    <a:pt x="0" y="0"/>
                  </a:moveTo>
                  <a:lnTo>
                    <a:pt x="50" y="3"/>
                  </a:lnTo>
                  <a:lnTo>
                    <a:pt x="43" y="14"/>
                  </a:lnTo>
                  <a:lnTo>
                    <a:pt x="0" y="0"/>
                  </a:lnTo>
                  <a:close/>
                </a:path>
              </a:pathLst>
            </a:custGeom>
            <a:solidFill>
              <a:srgbClr val="00f008"/>
            </a:solidFill>
            <a:ln w="9360">
              <a:solidFill>
                <a:srgbClr val="4d4d4d"/>
              </a:solidFill>
              <a:round/>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1979" name=""/>
            <p:cNvSpPr/>
            <p:nvPr/>
          </p:nvSpPr>
          <p:spPr>
            <a:xfrm>
              <a:off x="7661160" y="4867200"/>
              <a:ext cx="38160" cy="11160"/>
            </a:xfrm>
            <a:custGeom>
              <a:avLst/>
              <a:gdLst/>
              <a:ahLst/>
              <a:rect l="l" t="t" r="r" b="b"/>
              <a:pathLst>
                <a:path w="50" h="14">
                  <a:moveTo>
                    <a:pt x="0" y="0"/>
                  </a:moveTo>
                  <a:lnTo>
                    <a:pt x="50" y="3"/>
                  </a:lnTo>
                  <a:lnTo>
                    <a:pt x="43" y="14"/>
                  </a:lnTo>
                  <a:lnTo>
                    <a:pt x="0" y="0"/>
                  </a:lnTo>
                </a:path>
              </a:pathLst>
            </a:custGeom>
            <a:noFill/>
            <a:ln w="11160">
              <a:solidFill>
                <a:srgbClr val="4d4d4d"/>
              </a:solidFill>
              <a:round/>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grpSp>
      <p:grpSp>
        <p:nvGrpSpPr>
          <p:cNvPr id="1980" name=""/>
          <p:cNvGrpSpPr/>
          <p:nvPr/>
        </p:nvGrpSpPr>
        <p:grpSpPr>
          <a:xfrm>
            <a:off x="7567560" y="4870440"/>
            <a:ext cx="6480" cy="19080"/>
            <a:chOff x="7567560" y="4870440"/>
            <a:chExt cx="6480" cy="19080"/>
          </a:xfrm>
        </p:grpSpPr>
        <p:sp>
          <p:nvSpPr>
            <p:cNvPr id="1981" name=""/>
            <p:cNvSpPr/>
            <p:nvPr/>
          </p:nvSpPr>
          <p:spPr>
            <a:xfrm>
              <a:off x="7567560" y="4870440"/>
              <a:ext cx="6480" cy="19080"/>
            </a:xfrm>
            <a:custGeom>
              <a:avLst/>
              <a:gdLst/>
              <a:ahLst/>
              <a:rect l="l" t="t" r="r" b="b"/>
              <a:pathLst>
                <a:path w="8" h="25">
                  <a:moveTo>
                    <a:pt x="0" y="0"/>
                  </a:moveTo>
                  <a:lnTo>
                    <a:pt x="8" y="22"/>
                  </a:lnTo>
                  <a:lnTo>
                    <a:pt x="3" y="25"/>
                  </a:lnTo>
                  <a:lnTo>
                    <a:pt x="0" y="0"/>
                  </a:lnTo>
                  <a:close/>
                </a:path>
              </a:pathLst>
            </a:custGeom>
            <a:solidFill>
              <a:srgbClr val="00f008"/>
            </a:solidFill>
            <a:ln w="9360">
              <a:solidFill>
                <a:srgbClr val="4d4d4d"/>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982" name=""/>
            <p:cNvSpPr/>
            <p:nvPr/>
          </p:nvSpPr>
          <p:spPr>
            <a:xfrm>
              <a:off x="7567560" y="4870440"/>
              <a:ext cx="6480" cy="19080"/>
            </a:xfrm>
            <a:custGeom>
              <a:avLst/>
              <a:gdLst/>
              <a:ahLst/>
              <a:rect l="l" t="t" r="r" b="b"/>
              <a:pathLst>
                <a:path w="8" h="25">
                  <a:moveTo>
                    <a:pt x="0" y="0"/>
                  </a:moveTo>
                  <a:lnTo>
                    <a:pt x="8" y="22"/>
                  </a:lnTo>
                  <a:lnTo>
                    <a:pt x="3" y="25"/>
                  </a:lnTo>
                  <a:lnTo>
                    <a:pt x="0" y="0"/>
                  </a:lnTo>
                </a:path>
              </a:pathLst>
            </a:custGeom>
            <a:noFill/>
            <a:ln w="11160">
              <a:solidFill>
                <a:srgbClr val="4d4d4d"/>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grpSp>
      <p:grpSp>
        <p:nvGrpSpPr>
          <p:cNvPr id="1983" name=""/>
          <p:cNvGrpSpPr/>
          <p:nvPr/>
        </p:nvGrpSpPr>
        <p:grpSpPr>
          <a:xfrm>
            <a:off x="6083280" y="3876840"/>
            <a:ext cx="636120" cy="542880"/>
            <a:chOff x="6083280" y="3876840"/>
            <a:chExt cx="636120" cy="542880"/>
          </a:xfrm>
        </p:grpSpPr>
        <p:sp>
          <p:nvSpPr>
            <p:cNvPr id="1984" name=""/>
            <p:cNvSpPr/>
            <p:nvPr/>
          </p:nvSpPr>
          <p:spPr>
            <a:xfrm>
              <a:off x="6083280" y="3876840"/>
              <a:ext cx="636120" cy="542880"/>
            </a:xfrm>
            <a:custGeom>
              <a:avLst/>
              <a:gdLst/>
              <a:ahLst/>
              <a:rect l="l" t="t" r="r" b="b"/>
              <a:pathLst>
                <a:path w="796" h="685">
                  <a:moveTo>
                    <a:pt x="0" y="18"/>
                  </a:moveTo>
                  <a:lnTo>
                    <a:pt x="155" y="10"/>
                  </a:lnTo>
                  <a:lnTo>
                    <a:pt x="402" y="0"/>
                  </a:lnTo>
                  <a:lnTo>
                    <a:pt x="434" y="14"/>
                  </a:lnTo>
                  <a:lnTo>
                    <a:pt x="441" y="39"/>
                  </a:lnTo>
                  <a:lnTo>
                    <a:pt x="427" y="54"/>
                  </a:lnTo>
                  <a:lnTo>
                    <a:pt x="445" y="86"/>
                  </a:lnTo>
                  <a:lnTo>
                    <a:pt x="459" y="118"/>
                  </a:lnTo>
                  <a:lnTo>
                    <a:pt x="438" y="143"/>
                  </a:lnTo>
                  <a:lnTo>
                    <a:pt x="434" y="168"/>
                  </a:lnTo>
                  <a:lnTo>
                    <a:pt x="427" y="186"/>
                  </a:lnTo>
                  <a:lnTo>
                    <a:pt x="398" y="211"/>
                  </a:lnTo>
                  <a:lnTo>
                    <a:pt x="395" y="261"/>
                  </a:lnTo>
                  <a:lnTo>
                    <a:pt x="366" y="308"/>
                  </a:lnTo>
                  <a:lnTo>
                    <a:pt x="398" y="351"/>
                  </a:lnTo>
                  <a:lnTo>
                    <a:pt x="639" y="333"/>
                  </a:lnTo>
                  <a:lnTo>
                    <a:pt x="635" y="376"/>
                  </a:lnTo>
                  <a:lnTo>
                    <a:pt x="692" y="473"/>
                  </a:lnTo>
                  <a:lnTo>
                    <a:pt x="707" y="466"/>
                  </a:lnTo>
                  <a:lnTo>
                    <a:pt x="732" y="509"/>
                  </a:lnTo>
                  <a:lnTo>
                    <a:pt x="696" y="545"/>
                  </a:lnTo>
                  <a:lnTo>
                    <a:pt x="721" y="573"/>
                  </a:lnTo>
                  <a:lnTo>
                    <a:pt x="757" y="577"/>
                  </a:lnTo>
                  <a:lnTo>
                    <a:pt x="764" y="613"/>
                  </a:lnTo>
                  <a:lnTo>
                    <a:pt x="796" y="638"/>
                  </a:lnTo>
                  <a:lnTo>
                    <a:pt x="786" y="656"/>
                  </a:lnTo>
                  <a:lnTo>
                    <a:pt x="732" y="685"/>
                  </a:lnTo>
                  <a:lnTo>
                    <a:pt x="700" y="638"/>
                  </a:lnTo>
                  <a:lnTo>
                    <a:pt x="675" y="620"/>
                  </a:lnTo>
                  <a:lnTo>
                    <a:pt x="624" y="670"/>
                  </a:lnTo>
                  <a:lnTo>
                    <a:pt x="571" y="642"/>
                  </a:lnTo>
                  <a:lnTo>
                    <a:pt x="549" y="649"/>
                  </a:lnTo>
                  <a:lnTo>
                    <a:pt x="538" y="681"/>
                  </a:lnTo>
                  <a:lnTo>
                    <a:pt x="474" y="652"/>
                  </a:lnTo>
                  <a:lnTo>
                    <a:pt x="359" y="606"/>
                  </a:lnTo>
                  <a:lnTo>
                    <a:pt x="330" y="599"/>
                  </a:lnTo>
                  <a:lnTo>
                    <a:pt x="305" y="617"/>
                  </a:lnTo>
                  <a:lnTo>
                    <a:pt x="262" y="599"/>
                  </a:lnTo>
                  <a:lnTo>
                    <a:pt x="219" y="584"/>
                  </a:lnTo>
                  <a:lnTo>
                    <a:pt x="180" y="584"/>
                  </a:lnTo>
                  <a:lnTo>
                    <a:pt x="126" y="559"/>
                  </a:lnTo>
                  <a:lnTo>
                    <a:pt x="104" y="573"/>
                  </a:lnTo>
                  <a:lnTo>
                    <a:pt x="40" y="573"/>
                  </a:lnTo>
                  <a:lnTo>
                    <a:pt x="65" y="541"/>
                  </a:lnTo>
                  <a:lnTo>
                    <a:pt x="69" y="513"/>
                  </a:lnTo>
                  <a:lnTo>
                    <a:pt x="65" y="487"/>
                  </a:lnTo>
                  <a:lnTo>
                    <a:pt x="72" y="462"/>
                  </a:lnTo>
                  <a:lnTo>
                    <a:pt x="72" y="423"/>
                  </a:lnTo>
                  <a:lnTo>
                    <a:pt x="83" y="387"/>
                  </a:lnTo>
                  <a:lnTo>
                    <a:pt x="90" y="326"/>
                  </a:lnTo>
                  <a:lnTo>
                    <a:pt x="72" y="308"/>
                  </a:lnTo>
                  <a:lnTo>
                    <a:pt x="61" y="276"/>
                  </a:lnTo>
                  <a:lnTo>
                    <a:pt x="51" y="254"/>
                  </a:lnTo>
                  <a:lnTo>
                    <a:pt x="47" y="222"/>
                  </a:lnTo>
                  <a:lnTo>
                    <a:pt x="33" y="211"/>
                  </a:lnTo>
                  <a:lnTo>
                    <a:pt x="4" y="190"/>
                  </a:lnTo>
                  <a:lnTo>
                    <a:pt x="0" y="18"/>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85" name=""/>
            <p:cNvSpPr/>
            <p:nvPr/>
          </p:nvSpPr>
          <p:spPr>
            <a:xfrm>
              <a:off x="6083280" y="3876840"/>
              <a:ext cx="636120" cy="542880"/>
            </a:xfrm>
            <a:custGeom>
              <a:avLst/>
              <a:gdLst/>
              <a:ahLst/>
              <a:rect l="l" t="t" r="r" b="b"/>
              <a:pathLst>
                <a:path w="796" h="685">
                  <a:moveTo>
                    <a:pt x="0" y="18"/>
                  </a:moveTo>
                  <a:lnTo>
                    <a:pt x="155" y="10"/>
                  </a:lnTo>
                  <a:lnTo>
                    <a:pt x="402" y="0"/>
                  </a:lnTo>
                  <a:lnTo>
                    <a:pt x="434" y="14"/>
                  </a:lnTo>
                  <a:lnTo>
                    <a:pt x="441" y="39"/>
                  </a:lnTo>
                  <a:lnTo>
                    <a:pt x="427" y="54"/>
                  </a:lnTo>
                  <a:lnTo>
                    <a:pt x="445" y="86"/>
                  </a:lnTo>
                  <a:lnTo>
                    <a:pt x="459" y="118"/>
                  </a:lnTo>
                  <a:lnTo>
                    <a:pt x="438" y="143"/>
                  </a:lnTo>
                  <a:lnTo>
                    <a:pt x="434" y="168"/>
                  </a:lnTo>
                  <a:lnTo>
                    <a:pt x="427" y="186"/>
                  </a:lnTo>
                  <a:lnTo>
                    <a:pt x="398" y="211"/>
                  </a:lnTo>
                  <a:lnTo>
                    <a:pt x="395" y="261"/>
                  </a:lnTo>
                  <a:lnTo>
                    <a:pt x="366" y="308"/>
                  </a:lnTo>
                  <a:lnTo>
                    <a:pt x="398" y="351"/>
                  </a:lnTo>
                  <a:lnTo>
                    <a:pt x="639" y="333"/>
                  </a:lnTo>
                  <a:lnTo>
                    <a:pt x="635" y="376"/>
                  </a:lnTo>
                  <a:lnTo>
                    <a:pt x="692" y="473"/>
                  </a:lnTo>
                  <a:lnTo>
                    <a:pt x="707" y="466"/>
                  </a:lnTo>
                  <a:lnTo>
                    <a:pt x="732" y="509"/>
                  </a:lnTo>
                  <a:lnTo>
                    <a:pt x="696" y="545"/>
                  </a:lnTo>
                  <a:lnTo>
                    <a:pt x="721" y="573"/>
                  </a:lnTo>
                  <a:lnTo>
                    <a:pt x="757" y="577"/>
                  </a:lnTo>
                  <a:lnTo>
                    <a:pt x="764" y="613"/>
                  </a:lnTo>
                  <a:lnTo>
                    <a:pt x="796" y="638"/>
                  </a:lnTo>
                  <a:lnTo>
                    <a:pt x="786" y="656"/>
                  </a:lnTo>
                  <a:lnTo>
                    <a:pt x="732" y="685"/>
                  </a:lnTo>
                  <a:lnTo>
                    <a:pt x="700" y="638"/>
                  </a:lnTo>
                  <a:lnTo>
                    <a:pt x="675" y="620"/>
                  </a:lnTo>
                  <a:lnTo>
                    <a:pt x="624" y="670"/>
                  </a:lnTo>
                  <a:lnTo>
                    <a:pt x="571" y="642"/>
                  </a:lnTo>
                  <a:lnTo>
                    <a:pt x="549" y="649"/>
                  </a:lnTo>
                  <a:lnTo>
                    <a:pt x="538" y="681"/>
                  </a:lnTo>
                  <a:lnTo>
                    <a:pt x="474" y="652"/>
                  </a:lnTo>
                  <a:lnTo>
                    <a:pt x="359" y="606"/>
                  </a:lnTo>
                  <a:lnTo>
                    <a:pt x="330" y="599"/>
                  </a:lnTo>
                  <a:lnTo>
                    <a:pt x="305" y="617"/>
                  </a:lnTo>
                  <a:lnTo>
                    <a:pt x="262" y="599"/>
                  </a:lnTo>
                  <a:lnTo>
                    <a:pt x="219" y="584"/>
                  </a:lnTo>
                  <a:lnTo>
                    <a:pt x="180" y="584"/>
                  </a:lnTo>
                  <a:lnTo>
                    <a:pt x="126" y="559"/>
                  </a:lnTo>
                  <a:lnTo>
                    <a:pt x="104" y="573"/>
                  </a:lnTo>
                  <a:lnTo>
                    <a:pt x="40" y="573"/>
                  </a:lnTo>
                  <a:lnTo>
                    <a:pt x="65" y="541"/>
                  </a:lnTo>
                  <a:lnTo>
                    <a:pt x="69" y="513"/>
                  </a:lnTo>
                  <a:lnTo>
                    <a:pt x="65" y="487"/>
                  </a:lnTo>
                  <a:lnTo>
                    <a:pt x="72" y="462"/>
                  </a:lnTo>
                  <a:lnTo>
                    <a:pt x="72" y="423"/>
                  </a:lnTo>
                  <a:lnTo>
                    <a:pt x="83" y="387"/>
                  </a:lnTo>
                  <a:lnTo>
                    <a:pt x="90" y="326"/>
                  </a:lnTo>
                  <a:lnTo>
                    <a:pt x="72" y="308"/>
                  </a:lnTo>
                  <a:lnTo>
                    <a:pt x="61" y="276"/>
                  </a:lnTo>
                  <a:lnTo>
                    <a:pt x="51" y="254"/>
                  </a:lnTo>
                  <a:lnTo>
                    <a:pt x="47" y="222"/>
                  </a:lnTo>
                  <a:lnTo>
                    <a:pt x="33" y="211"/>
                  </a:lnTo>
                  <a:lnTo>
                    <a:pt x="4" y="190"/>
                  </a:lnTo>
                  <a:lnTo>
                    <a:pt x="0" y="18"/>
                  </a:lnTo>
                </a:path>
              </a:pathLst>
            </a:custGeom>
            <a:noFill/>
            <a:ln w="1116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986" name=""/>
          <p:cNvGrpSpPr/>
          <p:nvPr/>
        </p:nvGrpSpPr>
        <p:grpSpPr>
          <a:xfrm>
            <a:off x="8263080" y="2157480"/>
            <a:ext cx="47160" cy="90360"/>
            <a:chOff x="8263080" y="2157480"/>
            <a:chExt cx="47160" cy="90360"/>
          </a:xfrm>
        </p:grpSpPr>
        <p:sp>
          <p:nvSpPr>
            <p:cNvPr id="1987" name=""/>
            <p:cNvSpPr/>
            <p:nvPr/>
          </p:nvSpPr>
          <p:spPr>
            <a:xfrm>
              <a:off x="8263080" y="2157480"/>
              <a:ext cx="47160" cy="90360"/>
            </a:xfrm>
            <a:custGeom>
              <a:avLst/>
              <a:gdLst/>
              <a:ahLst/>
              <a:rect l="l" t="t" r="r" b="b"/>
              <a:pathLst>
                <a:path w="57" h="114">
                  <a:moveTo>
                    <a:pt x="0" y="0"/>
                  </a:moveTo>
                  <a:lnTo>
                    <a:pt x="57" y="114"/>
                  </a:lnTo>
                  <a:lnTo>
                    <a:pt x="0" y="0"/>
                  </a:lnTo>
                  <a:close/>
                </a:path>
              </a:pathLst>
            </a:custGeom>
            <a:solidFill>
              <a:srgbClr val="00f008"/>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1988" name=""/>
            <p:cNvSpPr/>
            <p:nvPr/>
          </p:nvSpPr>
          <p:spPr>
            <a:xfrm>
              <a:off x="8263080" y="2157480"/>
              <a:ext cx="47160" cy="90360"/>
            </a:xfrm>
            <a:prstGeom prst="line">
              <a:avLst/>
            </a:prstGeom>
            <a:ln w="11160">
              <a:solidFill>
                <a:srgbClr val="919191"/>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nvGrpSpPr>
          <p:cNvPr id="1989" name=""/>
          <p:cNvGrpSpPr/>
          <p:nvPr/>
        </p:nvGrpSpPr>
        <p:grpSpPr>
          <a:xfrm>
            <a:off x="3116160" y="1117440"/>
            <a:ext cx="5343480" cy="3641760"/>
            <a:chOff x="3116160" y="1117440"/>
            <a:chExt cx="5343480" cy="3641760"/>
          </a:xfrm>
        </p:grpSpPr>
        <p:grpSp>
          <p:nvGrpSpPr>
            <p:cNvPr id="1990" name=""/>
            <p:cNvGrpSpPr/>
            <p:nvPr/>
          </p:nvGrpSpPr>
          <p:grpSpPr>
            <a:xfrm>
              <a:off x="3116160" y="1117440"/>
              <a:ext cx="5343480" cy="3641760"/>
              <a:chOff x="3116160" y="1117440"/>
              <a:chExt cx="5343480" cy="3641760"/>
            </a:xfrm>
          </p:grpSpPr>
          <p:grpSp>
            <p:nvGrpSpPr>
              <p:cNvPr id="1991" name=""/>
              <p:cNvGrpSpPr/>
              <p:nvPr/>
            </p:nvGrpSpPr>
            <p:grpSpPr>
              <a:xfrm>
                <a:off x="3116160" y="1117440"/>
                <a:ext cx="5343480" cy="3641760"/>
                <a:chOff x="3116160" y="1117440"/>
                <a:chExt cx="5343480" cy="3641760"/>
              </a:xfrm>
            </p:grpSpPr>
            <p:sp>
              <p:nvSpPr>
                <p:cNvPr id="1992" name=""/>
                <p:cNvSpPr/>
                <p:nvPr/>
              </p:nvSpPr>
              <p:spPr>
                <a:xfrm flipV="1">
                  <a:off x="6694920" y="4257360"/>
                  <a:ext cx="34920" cy="136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993" name=""/>
                <p:cNvGrpSpPr/>
                <p:nvPr/>
              </p:nvGrpSpPr>
              <p:grpSpPr>
                <a:xfrm>
                  <a:off x="3116160" y="1641240"/>
                  <a:ext cx="5275080" cy="3032280"/>
                  <a:chOff x="3116160" y="1641240"/>
                  <a:chExt cx="5275080" cy="3032280"/>
                </a:xfrm>
              </p:grpSpPr>
              <p:sp>
                <p:nvSpPr>
                  <p:cNvPr id="1994" name=""/>
                  <p:cNvSpPr/>
                  <p:nvPr/>
                </p:nvSpPr>
                <p:spPr>
                  <a:xfrm flipH="1">
                    <a:off x="8331120" y="2230200"/>
                    <a:ext cx="60120" cy="19080"/>
                  </a:xfrm>
                  <a:prstGeom prst="line">
                    <a:avLst/>
                  </a:prstGeom>
                  <a:ln w="11160">
                    <a:solidFill>
                      <a:srgbClr val="000000"/>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grpSp>
                <p:nvGrpSpPr>
                  <p:cNvPr id="1995" name=""/>
                  <p:cNvGrpSpPr/>
                  <p:nvPr/>
                </p:nvGrpSpPr>
                <p:grpSpPr>
                  <a:xfrm>
                    <a:off x="3116160" y="1641240"/>
                    <a:ext cx="4029480" cy="3032280"/>
                    <a:chOff x="3116160" y="1641240"/>
                    <a:chExt cx="4029480" cy="3032280"/>
                  </a:xfrm>
                </p:grpSpPr>
                <p:sp>
                  <p:nvSpPr>
                    <p:cNvPr id="1996" name=""/>
                    <p:cNvSpPr/>
                    <p:nvPr/>
                  </p:nvSpPr>
                  <p:spPr>
                    <a:xfrm flipH="1">
                      <a:off x="5069520" y="3924360"/>
                      <a:ext cx="71280" cy="3412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97" name=""/>
                    <p:cNvSpPr/>
                    <p:nvPr/>
                  </p:nvSpPr>
                  <p:spPr>
                    <a:xfrm>
                      <a:off x="3203640" y="1641240"/>
                      <a:ext cx="862560" cy="552600"/>
                    </a:xfrm>
                    <a:custGeom>
                      <a:avLst/>
                      <a:gdLst/>
                      <a:ahLst/>
                      <a:rect l="l" t="t" r="r" b="b"/>
                      <a:pathLst>
                        <a:path w="1083" h="695">
                          <a:moveTo>
                            <a:pt x="36" y="695"/>
                          </a:moveTo>
                          <a:lnTo>
                            <a:pt x="0" y="616"/>
                          </a:lnTo>
                          <a:lnTo>
                            <a:pt x="222" y="308"/>
                          </a:lnTo>
                          <a:lnTo>
                            <a:pt x="287" y="272"/>
                          </a:lnTo>
                          <a:lnTo>
                            <a:pt x="337" y="251"/>
                          </a:lnTo>
                          <a:lnTo>
                            <a:pt x="495" y="308"/>
                          </a:lnTo>
                          <a:lnTo>
                            <a:pt x="839" y="36"/>
                          </a:lnTo>
                          <a:lnTo>
                            <a:pt x="939" y="0"/>
                          </a:lnTo>
                          <a:lnTo>
                            <a:pt x="1083" y="7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98" name=""/>
                    <p:cNvSpPr/>
                    <p:nvPr/>
                  </p:nvSpPr>
                  <p:spPr>
                    <a:xfrm>
                      <a:off x="3162240" y="2317680"/>
                      <a:ext cx="210240" cy="209520"/>
                    </a:xfrm>
                    <a:custGeom>
                      <a:avLst/>
                      <a:gdLst/>
                      <a:ahLst/>
                      <a:rect l="l" t="t" r="r" b="b"/>
                      <a:pathLst>
                        <a:path w="263" h="264">
                          <a:moveTo>
                            <a:pt x="41" y="0"/>
                          </a:moveTo>
                          <a:lnTo>
                            <a:pt x="0" y="120"/>
                          </a:lnTo>
                          <a:lnTo>
                            <a:pt x="2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99" name=""/>
                    <p:cNvSpPr/>
                    <p:nvPr/>
                  </p:nvSpPr>
                  <p:spPr>
                    <a:xfrm>
                      <a:off x="3116160" y="2555640"/>
                      <a:ext cx="183240" cy="250920"/>
                    </a:xfrm>
                    <a:custGeom>
                      <a:avLst/>
                      <a:gdLst/>
                      <a:ahLst/>
                      <a:rect l="l" t="t" r="r" b="b"/>
                      <a:pathLst>
                        <a:path w="229" h="315">
                          <a:moveTo>
                            <a:pt x="0" y="0"/>
                          </a:moveTo>
                          <a:lnTo>
                            <a:pt x="98" y="315"/>
                          </a:lnTo>
                          <a:lnTo>
                            <a:pt x="229" y="30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00" name=""/>
                    <p:cNvSpPr/>
                    <p:nvPr/>
                  </p:nvSpPr>
                  <p:spPr>
                    <a:xfrm>
                      <a:off x="3390120" y="2905200"/>
                      <a:ext cx="73080" cy="372960"/>
                    </a:xfrm>
                    <a:custGeom>
                      <a:avLst/>
                      <a:gdLst/>
                      <a:ahLst/>
                      <a:rect l="l" t="t" r="r" b="b"/>
                      <a:pathLst>
                        <a:path w="91" h="470">
                          <a:moveTo>
                            <a:pt x="0" y="0"/>
                          </a:moveTo>
                          <a:lnTo>
                            <a:pt x="91" y="18"/>
                          </a:lnTo>
                          <a:lnTo>
                            <a:pt x="57" y="47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01" name=""/>
                    <p:cNvSpPr/>
                    <p:nvPr/>
                  </p:nvSpPr>
                  <p:spPr>
                    <a:xfrm>
                      <a:off x="3368160" y="3028680"/>
                      <a:ext cx="210240" cy="424080"/>
                    </a:xfrm>
                    <a:custGeom>
                      <a:avLst/>
                      <a:gdLst/>
                      <a:ahLst/>
                      <a:rect l="l" t="t" r="r" b="b"/>
                      <a:pathLst>
                        <a:path w="264" h="534">
                          <a:moveTo>
                            <a:pt x="0" y="0"/>
                          </a:moveTo>
                          <a:lnTo>
                            <a:pt x="99" y="161"/>
                          </a:lnTo>
                          <a:lnTo>
                            <a:pt x="247" y="396"/>
                          </a:lnTo>
                          <a:lnTo>
                            <a:pt x="264" y="495"/>
                          </a:lnTo>
                          <a:lnTo>
                            <a:pt x="120" y="53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02" name=""/>
                    <p:cNvSpPr/>
                    <p:nvPr/>
                  </p:nvSpPr>
                  <p:spPr>
                    <a:xfrm>
                      <a:off x="3340800" y="3155760"/>
                      <a:ext cx="205200" cy="2732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03" name=""/>
                    <p:cNvSpPr/>
                    <p:nvPr/>
                  </p:nvSpPr>
                  <p:spPr>
                    <a:xfrm>
                      <a:off x="3565440" y="3384360"/>
                      <a:ext cx="57240" cy="304920"/>
                    </a:xfrm>
                    <a:custGeom>
                      <a:avLst/>
                      <a:gdLst/>
                      <a:ahLst/>
                      <a:rect l="l" t="t" r="r" b="b"/>
                      <a:pathLst>
                        <a:path w="74" h="384">
                          <a:moveTo>
                            <a:pt x="17" y="0"/>
                          </a:moveTo>
                          <a:lnTo>
                            <a:pt x="74" y="76"/>
                          </a:lnTo>
                          <a:lnTo>
                            <a:pt x="63" y="253"/>
                          </a:lnTo>
                          <a:lnTo>
                            <a:pt x="29" y="384"/>
                          </a:lnTo>
                          <a:lnTo>
                            <a:pt x="0" y="287"/>
                          </a:lnTo>
                          <a:lnTo>
                            <a:pt x="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04" name=""/>
                    <p:cNvSpPr/>
                    <p:nvPr/>
                  </p:nvSpPr>
                  <p:spPr>
                    <a:xfrm flipH="1">
                      <a:off x="5485680" y="4376520"/>
                      <a:ext cx="77760" cy="1508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05" name=""/>
                    <p:cNvSpPr/>
                    <p:nvPr/>
                  </p:nvSpPr>
                  <p:spPr>
                    <a:xfrm>
                      <a:off x="5673960" y="4413240"/>
                      <a:ext cx="210240" cy="260280"/>
                    </a:xfrm>
                    <a:custGeom>
                      <a:avLst/>
                      <a:gdLst/>
                      <a:ahLst/>
                      <a:rect l="l" t="t" r="r" b="b"/>
                      <a:pathLst>
                        <a:path w="263" h="328">
                          <a:moveTo>
                            <a:pt x="5" y="328"/>
                          </a:moveTo>
                          <a:lnTo>
                            <a:pt x="0" y="195"/>
                          </a:lnTo>
                          <a:lnTo>
                            <a:pt x="34" y="138"/>
                          </a:lnTo>
                          <a:lnTo>
                            <a:pt x="154" y="46"/>
                          </a:lnTo>
                          <a:lnTo>
                            <a:pt x="26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06" name=""/>
                    <p:cNvSpPr/>
                    <p:nvPr/>
                  </p:nvSpPr>
                  <p:spPr>
                    <a:xfrm>
                      <a:off x="6740640" y="2914560"/>
                      <a:ext cx="405000" cy="396720"/>
                    </a:xfrm>
                    <a:custGeom>
                      <a:avLst/>
                      <a:gdLst/>
                      <a:ahLst/>
                      <a:rect l="l" t="t" r="r" b="b"/>
                      <a:pathLst>
                        <a:path w="507" h="500">
                          <a:moveTo>
                            <a:pt x="507" y="0"/>
                          </a:moveTo>
                          <a:lnTo>
                            <a:pt x="387" y="184"/>
                          </a:lnTo>
                          <a:lnTo>
                            <a:pt x="0" y="50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2007" name=""/>
                <p:cNvSpPr/>
                <p:nvPr/>
              </p:nvSpPr>
              <p:spPr>
                <a:xfrm flipH="1" flipV="1">
                  <a:off x="6729480" y="3740040"/>
                  <a:ext cx="65160" cy="22320"/>
                </a:xfrm>
                <a:prstGeom prst="line">
                  <a:avLst/>
                </a:prstGeom>
                <a:ln w="11160">
                  <a:solidFill>
                    <a:srgbClr val="000000"/>
                  </a:solidFill>
                  <a:miter/>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grpSp>
              <p:nvGrpSpPr>
                <p:cNvPr id="2008" name=""/>
                <p:cNvGrpSpPr/>
                <p:nvPr/>
              </p:nvGrpSpPr>
              <p:grpSpPr>
                <a:xfrm>
                  <a:off x="3596040" y="2495520"/>
                  <a:ext cx="3857400" cy="1762200"/>
                  <a:chOff x="3596040" y="2495520"/>
                  <a:chExt cx="3857400" cy="1762200"/>
                </a:xfrm>
              </p:grpSpPr>
              <p:sp>
                <p:nvSpPr>
                  <p:cNvPr id="2009" name=""/>
                  <p:cNvSpPr/>
                  <p:nvPr/>
                </p:nvSpPr>
                <p:spPr>
                  <a:xfrm>
                    <a:off x="3596040" y="3402000"/>
                    <a:ext cx="293400" cy="46080"/>
                  </a:xfrm>
                  <a:custGeom>
                    <a:avLst/>
                    <a:gdLst/>
                    <a:ahLst/>
                    <a:rect l="l" t="t" r="r" b="b"/>
                    <a:pathLst>
                      <a:path w="367" h="57">
                        <a:moveTo>
                          <a:pt x="29" y="44"/>
                        </a:moveTo>
                        <a:lnTo>
                          <a:pt x="310" y="57"/>
                        </a:lnTo>
                        <a:lnTo>
                          <a:pt x="367" y="10"/>
                        </a:lnTo>
                        <a:lnTo>
                          <a:pt x="258" y="0"/>
                        </a:lnTo>
                        <a:lnTo>
                          <a:pt x="0" y="10"/>
                        </a:lnTo>
                      </a:path>
                    </a:pathLst>
                  </a:custGeom>
                  <a:noFill/>
                  <a:ln w="11160">
                    <a:solidFill>
                      <a:srgbClr val="0000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010" name=""/>
                  <p:cNvSpPr/>
                  <p:nvPr/>
                </p:nvSpPr>
                <p:spPr>
                  <a:xfrm>
                    <a:off x="4797000" y="3952800"/>
                    <a:ext cx="645840" cy="304920"/>
                  </a:xfrm>
                  <a:custGeom>
                    <a:avLst/>
                    <a:gdLst/>
                    <a:ahLst/>
                    <a:rect l="l" t="t" r="r" b="b"/>
                    <a:pathLst>
                      <a:path w="810" h="383">
                        <a:moveTo>
                          <a:pt x="0" y="0"/>
                        </a:moveTo>
                        <a:lnTo>
                          <a:pt x="414" y="252"/>
                        </a:lnTo>
                        <a:lnTo>
                          <a:pt x="810" y="38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11" name=""/>
                  <p:cNvSpPr/>
                  <p:nvPr/>
                </p:nvSpPr>
                <p:spPr>
                  <a:xfrm flipH="1">
                    <a:off x="4905000" y="2495520"/>
                    <a:ext cx="28440" cy="1508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12" name=""/>
                  <p:cNvSpPr/>
                  <p:nvPr/>
                </p:nvSpPr>
                <p:spPr>
                  <a:xfrm>
                    <a:off x="4853880" y="2651040"/>
                    <a:ext cx="2073240" cy="1274760"/>
                  </a:xfrm>
                  <a:custGeom>
                    <a:avLst/>
                    <a:gdLst/>
                    <a:ahLst/>
                    <a:rect l="l" t="t" r="r" b="b"/>
                    <a:pathLst>
                      <a:path w="2599" h="1606">
                        <a:moveTo>
                          <a:pt x="0" y="1606"/>
                        </a:moveTo>
                        <a:lnTo>
                          <a:pt x="103" y="1531"/>
                        </a:lnTo>
                        <a:lnTo>
                          <a:pt x="414" y="1257"/>
                        </a:lnTo>
                        <a:lnTo>
                          <a:pt x="534" y="970"/>
                        </a:lnTo>
                        <a:lnTo>
                          <a:pt x="677" y="843"/>
                        </a:lnTo>
                        <a:lnTo>
                          <a:pt x="1405" y="109"/>
                        </a:lnTo>
                        <a:lnTo>
                          <a:pt x="2031" y="0"/>
                        </a:lnTo>
                        <a:lnTo>
                          <a:pt x="2341" y="73"/>
                        </a:lnTo>
                        <a:lnTo>
                          <a:pt x="2427" y="454"/>
                        </a:lnTo>
                        <a:lnTo>
                          <a:pt x="2500" y="498"/>
                        </a:lnTo>
                        <a:lnTo>
                          <a:pt x="2599" y="75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13" name=""/>
                  <p:cNvSpPr/>
                  <p:nvPr/>
                </p:nvSpPr>
                <p:spPr>
                  <a:xfrm>
                    <a:off x="5632200" y="2923920"/>
                    <a:ext cx="19080" cy="158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14" name=""/>
                  <p:cNvSpPr/>
                  <p:nvPr/>
                </p:nvSpPr>
                <p:spPr>
                  <a:xfrm>
                    <a:off x="4978440" y="3538440"/>
                    <a:ext cx="717840" cy="501480"/>
                  </a:xfrm>
                  <a:custGeom>
                    <a:avLst/>
                    <a:gdLst/>
                    <a:ahLst/>
                    <a:rect l="l" t="t" r="r" b="b"/>
                    <a:pathLst>
                      <a:path w="900" h="631">
                        <a:moveTo>
                          <a:pt x="0" y="631"/>
                        </a:moveTo>
                        <a:lnTo>
                          <a:pt x="269" y="504"/>
                        </a:lnTo>
                        <a:lnTo>
                          <a:pt x="407" y="0"/>
                        </a:lnTo>
                        <a:lnTo>
                          <a:pt x="900" y="21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15" name=""/>
                  <p:cNvSpPr/>
                  <p:nvPr/>
                </p:nvSpPr>
                <p:spPr>
                  <a:xfrm flipV="1">
                    <a:off x="6066360" y="3843360"/>
                    <a:ext cx="23760" cy="950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16" name=""/>
                  <p:cNvSpPr/>
                  <p:nvPr/>
                </p:nvSpPr>
                <p:spPr>
                  <a:xfrm>
                    <a:off x="6866640" y="3733560"/>
                    <a:ext cx="28800" cy="1065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17" name=""/>
                  <p:cNvSpPr/>
                  <p:nvPr/>
                </p:nvSpPr>
                <p:spPr>
                  <a:xfrm>
                    <a:off x="6680520" y="3816360"/>
                    <a:ext cx="45720" cy="114120"/>
                  </a:xfrm>
                  <a:custGeom>
                    <a:avLst/>
                    <a:gdLst/>
                    <a:ahLst/>
                    <a:rect l="l" t="t" r="r" b="b"/>
                    <a:pathLst>
                      <a:path w="57" h="144">
                        <a:moveTo>
                          <a:pt x="57" y="144"/>
                        </a:moveTo>
                        <a:lnTo>
                          <a:pt x="46" y="86"/>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18" name=""/>
                  <p:cNvSpPr/>
                  <p:nvPr/>
                </p:nvSpPr>
                <p:spPr>
                  <a:xfrm flipH="1" flipV="1">
                    <a:off x="7118640" y="2806560"/>
                    <a:ext cx="334800" cy="1173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19" name=""/>
                  <p:cNvSpPr/>
                  <p:nvPr/>
                </p:nvSpPr>
                <p:spPr>
                  <a:xfrm flipH="1">
                    <a:off x="6359400" y="3557520"/>
                    <a:ext cx="27000" cy="244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20" name=""/>
                  <p:cNvSpPr/>
                  <p:nvPr/>
                </p:nvSpPr>
                <p:spPr>
                  <a:xfrm>
                    <a:off x="6268680" y="3706560"/>
                    <a:ext cx="44280" cy="1414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21" name=""/>
                  <p:cNvSpPr/>
                  <p:nvPr/>
                </p:nvSpPr>
                <p:spPr>
                  <a:xfrm flipV="1">
                    <a:off x="6161760" y="3884400"/>
                    <a:ext cx="167400" cy="5040"/>
                  </a:xfrm>
                  <a:prstGeom prst="line">
                    <a:avLst/>
                  </a:prstGeom>
                  <a:ln w="1116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2022" name=""/>
                  <p:cNvSpPr/>
                  <p:nvPr/>
                </p:nvSpPr>
                <p:spPr>
                  <a:xfrm>
                    <a:off x="6858720" y="3170160"/>
                    <a:ext cx="183600" cy="68400"/>
                  </a:xfrm>
                  <a:custGeom>
                    <a:avLst/>
                    <a:gdLst/>
                    <a:ahLst/>
                    <a:rect l="l" t="t" r="r" b="b"/>
                    <a:pathLst>
                      <a:path w="229" h="86">
                        <a:moveTo>
                          <a:pt x="229" y="17"/>
                        </a:moveTo>
                        <a:lnTo>
                          <a:pt x="154" y="86"/>
                        </a:lnTo>
                        <a:lnTo>
                          <a:pt x="0" y="0"/>
                        </a:lnTo>
                      </a:path>
                    </a:pathLst>
                  </a:custGeom>
                  <a:noFill/>
                  <a:ln w="11160">
                    <a:solidFill>
                      <a:srgbClr val="000000"/>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2023" name=""/>
                  <p:cNvSpPr/>
                  <p:nvPr/>
                </p:nvSpPr>
                <p:spPr>
                  <a:xfrm flipH="1">
                    <a:off x="6755400" y="3689280"/>
                    <a:ext cx="1440" cy="63360"/>
                  </a:xfrm>
                  <a:prstGeom prst="line">
                    <a:avLst/>
                  </a:prstGeom>
                  <a:ln w="1116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024" name=""/>
                  <p:cNvSpPr/>
                  <p:nvPr/>
                </p:nvSpPr>
                <p:spPr>
                  <a:xfrm flipV="1">
                    <a:off x="6479280" y="3881160"/>
                    <a:ext cx="1440" cy="44280"/>
                  </a:xfrm>
                  <a:prstGeom prst="line">
                    <a:avLst/>
                  </a:prstGeom>
                  <a:ln w="11160">
                    <a:solidFill>
                      <a:srgbClr val="000000"/>
                    </a:solidFill>
                    <a:miter/>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grpSp>
            <p:grpSp>
              <p:nvGrpSpPr>
                <p:cNvPr id="2025" name=""/>
                <p:cNvGrpSpPr/>
                <p:nvPr/>
              </p:nvGrpSpPr>
              <p:grpSpPr>
                <a:xfrm>
                  <a:off x="3257640" y="1117440"/>
                  <a:ext cx="5202000" cy="3641760"/>
                  <a:chOff x="3257640" y="1117440"/>
                  <a:chExt cx="5202000" cy="3641760"/>
                </a:xfrm>
              </p:grpSpPr>
              <p:grpSp>
                <p:nvGrpSpPr>
                  <p:cNvPr id="2026" name=""/>
                  <p:cNvGrpSpPr/>
                  <p:nvPr/>
                </p:nvGrpSpPr>
                <p:grpSpPr>
                  <a:xfrm>
                    <a:off x="4616280" y="2122560"/>
                    <a:ext cx="3843360" cy="2358720"/>
                    <a:chOff x="4616280" y="2122560"/>
                    <a:chExt cx="3843360" cy="2358720"/>
                  </a:xfrm>
                </p:grpSpPr>
                <p:sp>
                  <p:nvSpPr>
                    <p:cNvPr id="2027" name=""/>
                    <p:cNvSpPr/>
                    <p:nvPr/>
                  </p:nvSpPr>
                  <p:spPr>
                    <a:xfrm>
                      <a:off x="4616280" y="2836800"/>
                      <a:ext cx="84600" cy="177840"/>
                    </a:xfrm>
                    <a:custGeom>
                      <a:avLst/>
                      <a:gdLst/>
                      <a:ahLst/>
                      <a:rect l="l" t="t" r="r" b="b"/>
                      <a:pathLst>
                        <a:path w="108" h="222">
                          <a:moveTo>
                            <a:pt x="108" y="222"/>
                          </a:moveTo>
                          <a:lnTo>
                            <a:pt x="65" y="122"/>
                          </a:lnTo>
                          <a:lnTo>
                            <a:pt x="65" y="0"/>
                          </a:lnTo>
                          <a:lnTo>
                            <a:pt x="0" y="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28" name=""/>
                    <p:cNvSpPr/>
                    <p:nvPr/>
                  </p:nvSpPr>
                  <p:spPr>
                    <a:xfrm flipH="1">
                      <a:off x="5078520" y="3228840"/>
                      <a:ext cx="68400" cy="73080"/>
                    </a:xfrm>
                    <a:prstGeom prst="line">
                      <a:avLst/>
                    </a:prstGeom>
                    <a:ln w="1116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2029" name=""/>
                    <p:cNvSpPr/>
                    <p:nvPr/>
                  </p:nvSpPr>
                  <p:spPr>
                    <a:xfrm>
                      <a:off x="5756400" y="2760480"/>
                      <a:ext cx="191160" cy="446040"/>
                    </a:xfrm>
                    <a:custGeom>
                      <a:avLst/>
                      <a:gdLst/>
                      <a:ahLst/>
                      <a:rect l="l" t="t" r="r" b="b"/>
                      <a:pathLst>
                        <a:path w="240" h="561">
                          <a:moveTo>
                            <a:pt x="62" y="561"/>
                          </a:moveTo>
                          <a:lnTo>
                            <a:pt x="0" y="412"/>
                          </a:lnTo>
                          <a:lnTo>
                            <a:pt x="24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30" name=""/>
                    <p:cNvSpPr/>
                    <p:nvPr/>
                  </p:nvSpPr>
                  <p:spPr>
                    <a:xfrm>
                      <a:off x="5320800" y="3024000"/>
                      <a:ext cx="818280" cy="295200"/>
                    </a:xfrm>
                    <a:custGeom>
                      <a:avLst/>
                      <a:gdLst/>
                      <a:ahLst/>
                      <a:rect l="l" t="t" r="r" b="b"/>
                      <a:pathLst>
                        <a:path w="1025" h="373">
                          <a:moveTo>
                            <a:pt x="0" y="373"/>
                          </a:moveTo>
                          <a:lnTo>
                            <a:pt x="509" y="166"/>
                          </a:lnTo>
                          <a:lnTo>
                            <a:pt x="1020" y="127"/>
                          </a:lnTo>
                          <a:lnTo>
                            <a:pt x="1025" y="0"/>
                          </a:lnTo>
                          <a:lnTo>
                            <a:pt x="555" y="9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31" name=""/>
                    <p:cNvSpPr/>
                    <p:nvPr/>
                  </p:nvSpPr>
                  <p:spPr>
                    <a:xfrm>
                      <a:off x="5443920" y="2658960"/>
                      <a:ext cx="1336320" cy="611280"/>
                    </a:xfrm>
                    <a:custGeom>
                      <a:avLst/>
                      <a:gdLst/>
                      <a:ahLst/>
                      <a:rect l="l" t="t" r="r" b="b"/>
                      <a:pathLst>
                        <a:path w="1674" h="769">
                          <a:moveTo>
                            <a:pt x="1674" y="0"/>
                          </a:moveTo>
                          <a:lnTo>
                            <a:pt x="1205" y="109"/>
                          </a:lnTo>
                          <a:lnTo>
                            <a:pt x="699" y="304"/>
                          </a:lnTo>
                          <a:lnTo>
                            <a:pt x="0" y="76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32" name=""/>
                    <p:cNvSpPr/>
                    <p:nvPr/>
                  </p:nvSpPr>
                  <p:spPr>
                    <a:xfrm>
                      <a:off x="8313120" y="2122560"/>
                      <a:ext cx="44640" cy="91800"/>
                    </a:xfrm>
                    <a:prstGeom prst="line">
                      <a:avLst/>
                    </a:prstGeom>
                    <a:ln w="1116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033" name=""/>
                    <p:cNvSpPr/>
                    <p:nvPr/>
                  </p:nvSpPr>
                  <p:spPr>
                    <a:xfrm>
                      <a:off x="8330760" y="2259000"/>
                      <a:ext cx="128880" cy="54000"/>
                    </a:xfrm>
                    <a:custGeom>
                      <a:avLst/>
                      <a:gdLst/>
                      <a:ahLst/>
                      <a:rect l="l" t="t" r="r" b="b"/>
                      <a:pathLst>
                        <a:path w="162" h="68">
                          <a:moveTo>
                            <a:pt x="162" y="39"/>
                          </a:moveTo>
                          <a:lnTo>
                            <a:pt x="70" y="68"/>
                          </a:lnTo>
                          <a:lnTo>
                            <a:pt x="0" y="0"/>
                          </a:lnTo>
                        </a:path>
                      </a:pathLst>
                    </a:custGeom>
                    <a:noFill/>
                    <a:ln w="1116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34" name=""/>
                    <p:cNvSpPr/>
                    <p:nvPr/>
                  </p:nvSpPr>
                  <p:spPr>
                    <a:xfrm flipH="1">
                      <a:off x="7690680" y="2282760"/>
                      <a:ext cx="58680" cy="185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35" name=""/>
                    <p:cNvSpPr/>
                    <p:nvPr/>
                  </p:nvSpPr>
                  <p:spPr>
                    <a:xfrm>
                      <a:off x="7541280" y="2282760"/>
                      <a:ext cx="693360" cy="253800"/>
                    </a:xfrm>
                    <a:custGeom>
                      <a:avLst/>
                      <a:gdLst/>
                      <a:ahLst/>
                      <a:rect l="l" t="t" r="r" b="b"/>
                      <a:pathLst>
                        <a:path w="871" h="320">
                          <a:moveTo>
                            <a:pt x="0" y="320"/>
                          </a:moveTo>
                          <a:lnTo>
                            <a:pt x="39" y="274"/>
                          </a:lnTo>
                          <a:lnTo>
                            <a:pt x="194" y="234"/>
                          </a:lnTo>
                          <a:lnTo>
                            <a:pt x="344" y="245"/>
                          </a:lnTo>
                          <a:lnTo>
                            <a:pt x="504" y="206"/>
                          </a:lnTo>
                          <a:lnTo>
                            <a:pt x="590" y="222"/>
                          </a:lnTo>
                          <a:lnTo>
                            <a:pt x="739" y="274"/>
                          </a:lnTo>
                          <a:lnTo>
                            <a:pt x="832" y="200"/>
                          </a:lnTo>
                          <a:lnTo>
                            <a:pt x="866" y="172"/>
                          </a:lnTo>
                          <a:lnTo>
                            <a:pt x="853" y="114"/>
                          </a:lnTo>
                          <a:lnTo>
                            <a:pt x="871"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36" name=""/>
                    <p:cNvSpPr/>
                    <p:nvPr/>
                  </p:nvSpPr>
                  <p:spPr>
                    <a:xfrm>
                      <a:off x="7250760" y="2863800"/>
                      <a:ext cx="695160" cy="345960"/>
                    </a:xfrm>
                    <a:custGeom>
                      <a:avLst/>
                      <a:gdLst/>
                      <a:ahLst/>
                      <a:rect l="l" t="t" r="r" b="b"/>
                      <a:pathLst>
                        <a:path w="871" h="436">
                          <a:moveTo>
                            <a:pt x="871" y="41"/>
                          </a:moveTo>
                          <a:lnTo>
                            <a:pt x="785" y="0"/>
                          </a:lnTo>
                          <a:lnTo>
                            <a:pt x="613" y="0"/>
                          </a:lnTo>
                          <a:lnTo>
                            <a:pt x="91" y="109"/>
                          </a:lnTo>
                          <a:lnTo>
                            <a:pt x="104" y="321"/>
                          </a:lnTo>
                          <a:lnTo>
                            <a:pt x="0" y="436"/>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37" name=""/>
                    <p:cNvSpPr/>
                    <p:nvPr/>
                  </p:nvSpPr>
                  <p:spPr>
                    <a:xfrm>
                      <a:off x="6716520" y="2673360"/>
                      <a:ext cx="782640" cy="1749240"/>
                    </a:xfrm>
                    <a:custGeom>
                      <a:avLst/>
                      <a:gdLst/>
                      <a:ahLst/>
                      <a:rect l="l" t="t" r="r" b="b"/>
                      <a:pathLst>
                        <a:path w="983" h="2203">
                          <a:moveTo>
                            <a:pt x="983" y="0"/>
                          </a:moveTo>
                          <a:lnTo>
                            <a:pt x="839" y="109"/>
                          </a:lnTo>
                          <a:lnTo>
                            <a:pt x="759" y="303"/>
                          </a:lnTo>
                          <a:lnTo>
                            <a:pt x="569" y="602"/>
                          </a:lnTo>
                          <a:lnTo>
                            <a:pt x="506" y="790"/>
                          </a:lnTo>
                          <a:lnTo>
                            <a:pt x="183" y="1142"/>
                          </a:lnTo>
                          <a:lnTo>
                            <a:pt x="86" y="1382"/>
                          </a:lnTo>
                          <a:lnTo>
                            <a:pt x="97" y="1612"/>
                          </a:lnTo>
                          <a:lnTo>
                            <a:pt x="6" y="2047"/>
                          </a:lnTo>
                          <a:lnTo>
                            <a:pt x="0" y="220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38" name=""/>
                    <p:cNvSpPr/>
                    <p:nvPr/>
                  </p:nvSpPr>
                  <p:spPr>
                    <a:xfrm flipH="1" flipV="1">
                      <a:off x="7466400" y="3693600"/>
                      <a:ext cx="165600" cy="136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39" name=""/>
                    <p:cNvSpPr/>
                    <p:nvPr/>
                  </p:nvSpPr>
                  <p:spPr>
                    <a:xfrm>
                      <a:off x="6474240" y="4181400"/>
                      <a:ext cx="300960" cy="185760"/>
                    </a:xfrm>
                    <a:custGeom>
                      <a:avLst/>
                      <a:gdLst/>
                      <a:ahLst/>
                      <a:rect l="l" t="t" r="r" b="b"/>
                      <a:pathLst>
                        <a:path w="378" h="235">
                          <a:moveTo>
                            <a:pt x="378" y="110"/>
                          </a:moveTo>
                          <a:lnTo>
                            <a:pt x="190" y="235"/>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40" name=""/>
                    <p:cNvSpPr/>
                    <p:nvPr/>
                  </p:nvSpPr>
                  <p:spPr>
                    <a:xfrm>
                      <a:off x="6597000" y="2841480"/>
                      <a:ext cx="788040" cy="792360"/>
                    </a:xfrm>
                    <a:custGeom>
                      <a:avLst/>
                      <a:gdLst/>
                      <a:ahLst/>
                      <a:rect l="l" t="t" r="r" b="b"/>
                      <a:pathLst>
                        <a:path w="988" h="999">
                          <a:moveTo>
                            <a:pt x="988" y="0"/>
                          </a:moveTo>
                          <a:lnTo>
                            <a:pt x="884" y="167"/>
                          </a:lnTo>
                          <a:lnTo>
                            <a:pt x="803" y="350"/>
                          </a:lnTo>
                          <a:lnTo>
                            <a:pt x="443" y="678"/>
                          </a:lnTo>
                          <a:lnTo>
                            <a:pt x="156" y="981"/>
                          </a:lnTo>
                          <a:lnTo>
                            <a:pt x="0" y="99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41" name=""/>
                    <p:cNvSpPr/>
                    <p:nvPr/>
                  </p:nvSpPr>
                  <p:spPr>
                    <a:xfrm>
                      <a:off x="6222240" y="3706560"/>
                      <a:ext cx="312120" cy="774720"/>
                    </a:xfrm>
                    <a:custGeom>
                      <a:avLst/>
                      <a:gdLst/>
                      <a:ahLst/>
                      <a:rect l="l" t="t" r="r" b="b"/>
                      <a:pathLst>
                        <a:path w="393" h="976">
                          <a:moveTo>
                            <a:pt x="0" y="976"/>
                          </a:moveTo>
                          <a:lnTo>
                            <a:pt x="138" y="861"/>
                          </a:lnTo>
                          <a:lnTo>
                            <a:pt x="161" y="666"/>
                          </a:lnTo>
                          <a:lnTo>
                            <a:pt x="249" y="219"/>
                          </a:lnTo>
                          <a:lnTo>
                            <a:pt x="393" y="70"/>
                          </a:lnTo>
                          <a:lnTo>
                            <a:pt x="39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42" name=""/>
                    <p:cNvSpPr/>
                    <p:nvPr/>
                  </p:nvSpPr>
                  <p:spPr>
                    <a:xfrm>
                      <a:off x="6818760" y="2846160"/>
                      <a:ext cx="162720" cy="378000"/>
                    </a:xfrm>
                    <a:custGeom>
                      <a:avLst/>
                      <a:gdLst/>
                      <a:ahLst/>
                      <a:rect l="l" t="t" r="r" b="b"/>
                      <a:pathLst>
                        <a:path w="204" h="477">
                          <a:moveTo>
                            <a:pt x="204" y="0"/>
                          </a:moveTo>
                          <a:lnTo>
                            <a:pt x="0" y="28"/>
                          </a:lnTo>
                          <a:lnTo>
                            <a:pt x="23" y="47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43" name=""/>
                    <p:cNvSpPr/>
                    <p:nvPr/>
                  </p:nvSpPr>
                  <p:spPr>
                    <a:xfrm>
                      <a:off x="6450480" y="3392280"/>
                      <a:ext cx="256320" cy="451080"/>
                    </a:xfrm>
                    <a:custGeom>
                      <a:avLst/>
                      <a:gdLst/>
                      <a:ahLst/>
                      <a:rect l="l" t="t" r="r" b="b"/>
                      <a:pathLst>
                        <a:path w="321" h="568">
                          <a:moveTo>
                            <a:pt x="0" y="568"/>
                          </a:moveTo>
                          <a:lnTo>
                            <a:pt x="11" y="466"/>
                          </a:lnTo>
                          <a:lnTo>
                            <a:pt x="177" y="352"/>
                          </a:lnTo>
                          <a:lnTo>
                            <a:pt x="321" y="41"/>
                          </a:lnTo>
                          <a:lnTo>
                            <a:pt x="315"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44" name=""/>
                    <p:cNvSpPr/>
                    <p:nvPr/>
                  </p:nvSpPr>
                  <p:spPr>
                    <a:xfrm>
                      <a:off x="5962320" y="3762360"/>
                      <a:ext cx="511920" cy="341280"/>
                    </a:xfrm>
                    <a:custGeom>
                      <a:avLst/>
                      <a:gdLst/>
                      <a:ahLst/>
                      <a:rect l="l" t="t" r="r" b="b"/>
                      <a:pathLst>
                        <a:path w="642" h="431">
                          <a:moveTo>
                            <a:pt x="0" y="431"/>
                          </a:moveTo>
                          <a:lnTo>
                            <a:pt x="211" y="327"/>
                          </a:lnTo>
                          <a:lnTo>
                            <a:pt x="435" y="137"/>
                          </a:lnTo>
                          <a:lnTo>
                            <a:pt x="64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045" name=""/>
                  <p:cNvGrpSpPr/>
                  <p:nvPr/>
                </p:nvGrpSpPr>
                <p:grpSpPr>
                  <a:xfrm>
                    <a:off x="3257640" y="1117440"/>
                    <a:ext cx="5138280" cy="3641760"/>
                    <a:chOff x="3257640" y="1117440"/>
                    <a:chExt cx="5138280" cy="3641760"/>
                  </a:xfrm>
                </p:grpSpPr>
                <p:sp>
                  <p:nvSpPr>
                    <p:cNvPr id="2046" name=""/>
                    <p:cNvSpPr/>
                    <p:nvPr/>
                  </p:nvSpPr>
                  <p:spPr>
                    <a:xfrm>
                      <a:off x="5764680" y="3435120"/>
                      <a:ext cx="269640" cy="933480"/>
                    </a:xfrm>
                    <a:custGeom>
                      <a:avLst/>
                      <a:gdLst/>
                      <a:ahLst/>
                      <a:rect l="l" t="t" r="r" b="b"/>
                      <a:pathLst>
                        <a:path w="338" h="1176">
                          <a:moveTo>
                            <a:pt x="0" y="0"/>
                          </a:moveTo>
                          <a:lnTo>
                            <a:pt x="122" y="667"/>
                          </a:lnTo>
                          <a:lnTo>
                            <a:pt x="302" y="925"/>
                          </a:lnTo>
                          <a:lnTo>
                            <a:pt x="287" y="1090"/>
                          </a:lnTo>
                          <a:lnTo>
                            <a:pt x="338" y="1176"/>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47" name=""/>
                    <p:cNvSpPr/>
                    <p:nvPr/>
                  </p:nvSpPr>
                  <p:spPr>
                    <a:xfrm>
                      <a:off x="4547880" y="1117440"/>
                      <a:ext cx="15840" cy="325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48" name=""/>
                    <p:cNvSpPr/>
                    <p:nvPr/>
                  </p:nvSpPr>
                  <p:spPr>
                    <a:xfrm>
                      <a:off x="3300480" y="1209600"/>
                      <a:ext cx="1035000" cy="1820880"/>
                    </a:xfrm>
                    <a:custGeom>
                      <a:avLst/>
                      <a:gdLst/>
                      <a:ahLst/>
                      <a:rect l="l" t="t" r="r" b="b"/>
                      <a:pathLst>
                        <a:path w="1298" h="2295">
                          <a:moveTo>
                            <a:pt x="1205" y="0"/>
                          </a:moveTo>
                          <a:lnTo>
                            <a:pt x="1262" y="136"/>
                          </a:lnTo>
                          <a:lnTo>
                            <a:pt x="1298" y="286"/>
                          </a:lnTo>
                          <a:lnTo>
                            <a:pt x="975" y="401"/>
                          </a:lnTo>
                          <a:lnTo>
                            <a:pt x="946" y="487"/>
                          </a:lnTo>
                          <a:lnTo>
                            <a:pt x="846" y="573"/>
                          </a:lnTo>
                          <a:lnTo>
                            <a:pt x="466" y="882"/>
                          </a:lnTo>
                          <a:lnTo>
                            <a:pt x="79" y="1219"/>
                          </a:lnTo>
                          <a:lnTo>
                            <a:pt x="136" y="1477"/>
                          </a:lnTo>
                          <a:lnTo>
                            <a:pt x="0" y="2008"/>
                          </a:lnTo>
                          <a:lnTo>
                            <a:pt x="86" y="229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49" name=""/>
                    <p:cNvSpPr/>
                    <p:nvPr/>
                  </p:nvSpPr>
                  <p:spPr>
                    <a:xfrm>
                      <a:off x="3408840" y="1403280"/>
                      <a:ext cx="183240" cy="466560"/>
                    </a:xfrm>
                    <a:custGeom>
                      <a:avLst/>
                      <a:gdLst/>
                      <a:ahLst/>
                      <a:rect l="l" t="t" r="r" b="b"/>
                      <a:pathLst>
                        <a:path w="230" h="589">
                          <a:moveTo>
                            <a:pt x="230" y="0"/>
                          </a:moveTo>
                          <a:lnTo>
                            <a:pt x="172" y="86"/>
                          </a:lnTo>
                          <a:lnTo>
                            <a:pt x="158" y="273"/>
                          </a:lnTo>
                          <a:lnTo>
                            <a:pt x="36" y="373"/>
                          </a:lnTo>
                          <a:lnTo>
                            <a:pt x="0" y="58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50" name=""/>
                    <p:cNvSpPr/>
                    <p:nvPr/>
                  </p:nvSpPr>
                  <p:spPr>
                    <a:xfrm>
                      <a:off x="4307040" y="1328760"/>
                      <a:ext cx="491040" cy="301680"/>
                    </a:xfrm>
                    <a:custGeom>
                      <a:avLst/>
                      <a:gdLst/>
                      <a:ahLst/>
                      <a:rect l="l" t="t" r="r" b="b"/>
                      <a:pathLst>
                        <a:path w="617" h="380">
                          <a:moveTo>
                            <a:pt x="617" y="380"/>
                          </a:moveTo>
                          <a:lnTo>
                            <a:pt x="430" y="194"/>
                          </a:lnTo>
                          <a:lnTo>
                            <a:pt x="315" y="179"/>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51" name=""/>
                    <p:cNvSpPr/>
                    <p:nvPr/>
                  </p:nvSpPr>
                  <p:spPr>
                    <a:xfrm>
                      <a:off x="4300560" y="1299960"/>
                      <a:ext cx="3306240" cy="860400"/>
                    </a:xfrm>
                    <a:custGeom>
                      <a:avLst/>
                      <a:gdLst/>
                      <a:ahLst/>
                      <a:rect l="l" t="t" r="r" b="b"/>
                      <a:pathLst>
                        <a:path w="4145" h="1083">
                          <a:moveTo>
                            <a:pt x="0" y="0"/>
                          </a:moveTo>
                          <a:lnTo>
                            <a:pt x="322" y="180"/>
                          </a:lnTo>
                          <a:lnTo>
                            <a:pt x="1283" y="302"/>
                          </a:lnTo>
                          <a:lnTo>
                            <a:pt x="1900" y="423"/>
                          </a:lnTo>
                          <a:lnTo>
                            <a:pt x="2660" y="431"/>
                          </a:lnTo>
                          <a:lnTo>
                            <a:pt x="2825" y="495"/>
                          </a:lnTo>
                          <a:lnTo>
                            <a:pt x="2933" y="395"/>
                          </a:lnTo>
                          <a:lnTo>
                            <a:pt x="3047" y="359"/>
                          </a:lnTo>
                          <a:lnTo>
                            <a:pt x="3908" y="330"/>
                          </a:lnTo>
                          <a:lnTo>
                            <a:pt x="3958" y="345"/>
                          </a:lnTo>
                          <a:lnTo>
                            <a:pt x="4015" y="409"/>
                          </a:lnTo>
                          <a:lnTo>
                            <a:pt x="4066" y="553"/>
                          </a:lnTo>
                          <a:lnTo>
                            <a:pt x="4101" y="969"/>
                          </a:lnTo>
                          <a:lnTo>
                            <a:pt x="4145" y="108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52" name=""/>
                    <p:cNvSpPr/>
                    <p:nvPr/>
                  </p:nvSpPr>
                  <p:spPr>
                    <a:xfrm>
                      <a:off x="3661200" y="1654200"/>
                      <a:ext cx="988560" cy="1598400"/>
                    </a:xfrm>
                    <a:custGeom>
                      <a:avLst/>
                      <a:gdLst/>
                      <a:ahLst/>
                      <a:rect l="l" t="t" r="r" b="b"/>
                      <a:pathLst>
                        <a:path w="1240" h="2015">
                          <a:moveTo>
                            <a:pt x="71" y="0"/>
                          </a:moveTo>
                          <a:lnTo>
                            <a:pt x="0" y="108"/>
                          </a:lnTo>
                          <a:lnTo>
                            <a:pt x="50" y="287"/>
                          </a:lnTo>
                          <a:lnTo>
                            <a:pt x="272" y="574"/>
                          </a:lnTo>
                          <a:lnTo>
                            <a:pt x="294" y="681"/>
                          </a:lnTo>
                          <a:lnTo>
                            <a:pt x="537" y="1011"/>
                          </a:lnTo>
                          <a:lnTo>
                            <a:pt x="717" y="1004"/>
                          </a:lnTo>
                          <a:lnTo>
                            <a:pt x="760" y="961"/>
                          </a:lnTo>
                          <a:lnTo>
                            <a:pt x="796" y="947"/>
                          </a:lnTo>
                          <a:lnTo>
                            <a:pt x="853" y="990"/>
                          </a:lnTo>
                          <a:lnTo>
                            <a:pt x="925" y="997"/>
                          </a:lnTo>
                          <a:lnTo>
                            <a:pt x="953" y="1126"/>
                          </a:lnTo>
                          <a:lnTo>
                            <a:pt x="1147" y="1320"/>
                          </a:lnTo>
                          <a:lnTo>
                            <a:pt x="1118" y="1477"/>
                          </a:lnTo>
                          <a:lnTo>
                            <a:pt x="1204" y="1542"/>
                          </a:lnTo>
                          <a:lnTo>
                            <a:pt x="1176" y="1664"/>
                          </a:lnTo>
                          <a:lnTo>
                            <a:pt x="1118" y="1736"/>
                          </a:lnTo>
                          <a:lnTo>
                            <a:pt x="1025" y="1786"/>
                          </a:lnTo>
                          <a:lnTo>
                            <a:pt x="1118" y="1922"/>
                          </a:lnTo>
                          <a:lnTo>
                            <a:pt x="1240" y="201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53" name=""/>
                    <p:cNvSpPr/>
                    <p:nvPr/>
                  </p:nvSpPr>
                  <p:spPr>
                    <a:xfrm>
                      <a:off x="4466520" y="1608120"/>
                      <a:ext cx="194400" cy="984240"/>
                    </a:xfrm>
                    <a:custGeom>
                      <a:avLst/>
                      <a:gdLst/>
                      <a:ahLst/>
                      <a:rect l="l" t="t" r="r" b="b"/>
                      <a:pathLst>
                        <a:path w="243" h="1240">
                          <a:moveTo>
                            <a:pt x="129" y="0"/>
                          </a:moveTo>
                          <a:lnTo>
                            <a:pt x="243" y="789"/>
                          </a:lnTo>
                          <a:lnTo>
                            <a:pt x="0" y="12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54" name=""/>
                    <p:cNvSpPr/>
                    <p:nvPr/>
                  </p:nvSpPr>
                  <p:spPr>
                    <a:xfrm>
                      <a:off x="3257640" y="2905200"/>
                      <a:ext cx="875520" cy="793440"/>
                    </a:xfrm>
                    <a:custGeom>
                      <a:avLst/>
                      <a:gdLst/>
                      <a:ahLst/>
                      <a:rect l="l" t="t" r="r" b="b"/>
                      <a:pathLst>
                        <a:path w="1097" h="999">
                          <a:moveTo>
                            <a:pt x="172" y="0"/>
                          </a:moveTo>
                          <a:lnTo>
                            <a:pt x="138" y="149"/>
                          </a:lnTo>
                          <a:lnTo>
                            <a:pt x="93" y="211"/>
                          </a:lnTo>
                          <a:lnTo>
                            <a:pt x="109" y="315"/>
                          </a:lnTo>
                          <a:lnTo>
                            <a:pt x="0" y="373"/>
                          </a:lnTo>
                          <a:lnTo>
                            <a:pt x="36" y="563"/>
                          </a:lnTo>
                          <a:lnTo>
                            <a:pt x="161" y="608"/>
                          </a:lnTo>
                          <a:lnTo>
                            <a:pt x="448" y="843"/>
                          </a:lnTo>
                          <a:lnTo>
                            <a:pt x="740" y="900"/>
                          </a:lnTo>
                          <a:lnTo>
                            <a:pt x="1097" y="99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55" name=""/>
                    <p:cNvSpPr/>
                    <p:nvPr/>
                  </p:nvSpPr>
                  <p:spPr>
                    <a:xfrm flipV="1">
                      <a:off x="3756960" y="3606480"/>
                      <a:ext cx="4680" cy="104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56" name=""/>
                    <p:cNvSpPr/>
                    <p:nvPr/>
                  </p:nvSpPr>
                  <p:spPr>
                    <a:xfrm>
                      <a:off x="4053600" y="3398760"/>
                      <a:ext cx="1388880" cy="851040"/>
                    </a:xfrm>
                    <a:custGeom>
                      <a:avLst/>
                      <a:gdLst/>
                      <a:ahLst/>
                      <a:rect l="l" t="t" r="r" b="b"/>
                      <a:pathLst>
                        <a:path w="1740" h="1072">
                          <a:moveTo>
                            <a:pt x="0" y="0"/>
                          </a:moveTo>
                          <a:lnTo>
                            <a:pt x="138" y="533"/>
                          </a:lnTo>
                          <a:lnTo>
                            <a:pt x="419" y="665"/>
                          </a:lnTo>
                          <a:lnTo>
                            <a:pt x="740" y="603"/>
                          </a:lnTo>
                          <a:lnTo>
                            <a:pt x="1740" y="107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57" name=""/>
                    <p:cNvSpPr/>
                    <p:nvPr/>
                  </p:nvSpPr>
                  <p:spPr>
                    <a:xfrm>
                      <a:off x="4699440" y="2203200"/>
                      <a:ext cx="90720" cy="4143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58" name=""/>
                    <p:cNvSpPr/>
                    <p:nvPr/>
                  </p:nvSpPr>
                  <p:spPr>
                    <a:xfrm>
                      <a:off x="4525560" y="2560680"/>
                      <a:ext cx="1221480" cy="1009440"/>
                    </a:xfrm>
                    <a:custGeom>
                      <a:avLst/>
                      <a:gdLst/>
                      <a:ahLst/>
                      <a:rect l="l" t="t" r="r" b="b"/>
                      <a:pathLst>
                        <a:path w="1531" h="1273">
                          <a:moveTo>
                            <a:pt x="0" y="0"/>
                          </a:moveTo>
                          <a:lnTo>
                            <a:pt x="81" y="63"/>
                          </a:lnTo>
                          <a:lnTo>
                            <a:pt x="172" y="34"/>
                          </a:lnTo>
                          <a:lnTo>
                            <a:pt x="511" y="120"/>
                          </a:lnTo>
                          <a:lnTo>
                            <a:pt x="590" y="224"/>
                          </a:lnTo>
                          <a:lnTo>
                            <a:pt x="655" y="235"/>
                          </a:lnTo>
                          <a:lnTo>
                            <a:pt x="1336" y="723"/>
                          </a:lnTo>
                          <a:lnTo>
                            <a:pt x="1508" y="746"/>
                          </a:lnTo>
                          <a:lnTo>
                            <a:pt x="1531" y="127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59" name=""/>
                    <p:cNvSpPr/>
                    <p:nvPr/>
                  </p:nvSpPr>
                  <p:spPr>
                    <a:xfrm>
                      <a:off x="4599000" y="2609640"/>
                      <a:ext cx="1623240" cy="714600"/>
                    </a:xfrm>
                    <a:custGeom>
                      <a:avLst/>
                      <a:gdLst/>
                      <a:ahLst/>
                      <a:rect l="l" t="t" r="r" b="b"/>
                      <a:pathLst>
                        <a:path w="2036" h="900">
                          <a:moveTo>
                            <a:pt x="0" y="0"/>
                          </a:moveTo>
                          <a:lnTo>
                            <a:pt x="263" y="47"/>
                          </a:lnTo>
                          <a:lnTo>
                            <a:pt x="355" y="91"/>
                          </a:lnTo>
                          <a:lnTo>
                            <a:pt x="487" y="143"/>
                          </a:lnTo>
                          <a:lnTo>
                            <a:pt x="568" y="224"/>
                          </a:lnTo>
                          <a:lnTo>
                            <a:pt x="597" y="642"/>
                          </a:lnTo>
                          <a:lnTo>
                            <a:pt x="774" y="895"/>
                          </a:lnTo>
                          <a:lnTo>
                            <a:pt x="1497" y="900"/>
                          </a:lnTo>
                          <a:lnTo>
                            <a:pt x="1817" y="895"/>
                          </a:lnTo>
                          <a:lnTo>
                            <a:pt x="2036" y="82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0" name=""/>
                    <p:cNvSpPr/>
                    <p:nvPr/>
                  </p:nvSpPr>
                  <p:spPr>
                    <a:xfrm>
                      <a:off x="5070960" y="3041640"/>
                      <a:ext cx="140040" cy="277560"/>
                    </a:xfrm>
                    <a:custGeom>
                      <a:avLst/>
                      <a:gdLst/>
                      <a:ahLst/>
                      <a:rect l="l" t="t" r="r" b="b"/>
                      <a:pathLst>
                        <a:path w="178" h="350">
                          <a:moveTo>
                            <a:pt x="0" y="0"/>
                          </a:moveTo>
                          <a:lnTo>
                            <a:pt x="178" y="143"/>
                          </a:lnTo>
                          <a:lnTo>
                            <a:pt x="178" y="3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1" name=""/>
                    <p:cNvSpPr/>
                    <p:nvPr/>
                  </p:nvSpPr>
                  <p:spPr>
                    <a:xfrm flipV="1">
                      <a:off x="5101200" y="3925800"/>
                      <a:ext cx="430560" cy="217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2" name=""/>
                    <p:cNvSpPr/>
                    <p:nvPr/>
                  </p:nvSpPr>
                  <p:spPr>
                    <a:xfrm flipH="1" flipV="1">
                      <a:off x="5252400" y="4074840"/>
                      <a:ext cx="242280" cy="74880"/>
                    </a:xfrm>
                    <a:prstGeom prst="line">
                      <a:avLst/>
                    </a:prstGeom>
                    <a:ln w="11160">
                      <a:solidFill>
                        <a:srgbClr val="000000"/>
                      </a:solidFill>
                      <a:miter/>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063" name=""/>
                    <p:cNvSpPr/>
                    <p:nvPr/>
                  </p:nvSpPr>
                  <p:spPr>
                    <a:xfrm>
                      <a:off x="5742360" y="2936880"/>
                      <a:ext cx="296280" cy="565200"/>
                    </a:xfrm>
                    <a:custGeom>
                      <a:avLst/>
                      <a:gdLst/>
                      <a:ahLst/>
                      <a:rect l="l" t="t" r="r" b="b"/>
                      <a:pathLst>
                        <a:path w="373" h="712">
                          <a:moveTo>
                            <a:pt x="373" y="0"/>
                          </a:moveTo>
                          <a:lnTo>
                            <a:pt x="349" y="144"/>
                          </a:lnTo>
                          <a:lnTo>
                            <a:pt x="292" y="266"/>
                          </a:lnTo>
                          <a:lnTo>
                            <a:pt x="253" y="483"/>
                          </a:lnTo>
                          <a:lnTo>
                            <a:pt x="97" y="667"/>
                          </a:lnTo>
                          <a:lnTo>
                            <a:pt x="0" y="71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4" name=""/>
                    <p:cNvSpPr/>
                    <p:nvPr/>
                  </p:nvSpPr>
                  <p:spPr>
                    <a:xfrm>
                      <a:off x="5442840" y="3292560"/>
                      <a:ext cx="336240" cy="287280"/>
                    </a:xfrm>
                    <a:custGeom>
                      <a:avLst/>
                      <a:gdLst/>
                      <a:ahLst/>
                      <a:rect l="l" t="t" r="r" b="b"/>
                      <a:pathLst>
                        <a:path w="423" h="362">
                          <a:moveTo>
                            <a:pt x="68" y="362"/>
                          </a:moveTo>
                          <a:lnTo>
                            <a:pt x="423" y="86"/>
                          </a:lnTo>
                          <a:lnTo>
                            <a:pt x="416" y="28"/>
                          </a:lnTo>
                          <a:lnTo>
                            <a:pt x="377" y="0"/>
                          </a:lnTo>
                          <a:lnTo>
                            <a:pt x="0" y="5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5" name=""/>
                    <p:cNvSpPr/>
                    <p:nvPr/>
                  </p:nvSpPr>
                  <p:spPr>
                    <a:xfrm>
                      <a:off x="5577840" y="3470040"/>
                      <a:ext cx="1006200" cy="228600"/>
                    </a:xfrm>
                    <a:custGeom>
                      <a:avLst/>
                      <a:gdLst/>
                      <a:ahLst/>
                      <a:rect l="l" t="t" r="r" b="b"/>
                      <a:pathLst>
                        <a:path w="1262" h="287">
                          <a:moveTo>
                            <a:pt x="0" y="68"/>
                          </a:moveTo>
                          <a:lnTo>
                            <a:pt x="80" y="154"/>
                          </a:lnTo>
                          <a:lnTo>
                            <a:pt x="182" y="245"/>
                          </a:lnTo>
                          <a:lnTo>
                            <a:pt x="297" y="287"/>
                          </a:lnTo>
                          <a:lnTo>
                            <a:pt x="464" y="281"/>
                          </a:lnTo>
                          <a:lnTo>
                            <a:pt x="860" y="138"/>
                          </a:lnTo>
                          <a:lnTo>
                            <a:pt x="126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6" name=""/>
                    <p:cNvSpPr/>
                    <p:nvPr/>
                  </p:nvSpPr>
                  <p:spPr>
                    <a:xfrm>
                      <a:off x="6112440" y="3433680"/>
                      <a:ext cx="159480" cy="146160"/>
                    </a:xfrm>
                    <a:custGeom>
                      <a:avLst/>
                      <a:gdLst/>
                      <a:ahLst/>
                      <a:rect l="l" t="t" r="r" b="b"/>
                      <a:pathLst>
                        <a:path w="201" h="185">
                          <a:moveTo>
                            <a:pt x="0" y="0"/>
                          </a:moveTo>
                          <a:lnTo>
                            <a:pt x="75" y="99"/>
                          </a:lnTo>
                          <a:lnTo>
                            <a:pt x="201" y="18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7" name=""/>
                    <p:cNvSpPr/>
                    <p:nvPr/>
                  </p:nvSpPr>
                  <p:spPr>
                    <a:xfrm>
                      <a:off x="5468040" y="2573280"/>
                      <a:ext cx="1248840" cy="689040"/>
                    </a:xfrm>
                    <a:custGeom>
                      <a:avLst/>
                      <a:gdLst/>
                      <a:ahLst/>
                      <a:rect l="l" t="t" r="r" b="b"/>
                      <a:pathLst>
                        <a:path w="1566" h="868">
                          <a:moveTo>
                            <a:pt x="1566" y="0"/>
                          </a:moveTo>
                          <a:lnTo>
                            <a:pt x="1301" y="144"/>
                          </a:lnTo>
                          <a:lnTo>
                            <a:pt x="1158" y="190"/>
                          </a:lnTo>
                          <a:lnTo>
                            <a:pt x="636" y="248"/>
                          </a:lnTo>
                          <a:lnTo>
                            <a:pt x="0" y="86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8" name=""/>
                    <p:cNvSpPr/>
                    <p:nvPr/>
                  </p:nvSpPr>
                  <p:spPr>
                    <a:xfrm>
                      <a:off x="5802840" y="1695240"/>
                      <a:ext cx="698400" cy="568440"/>
                    </a:xfrm>
                    <a:custGeom>
                      <a:avLst/>
                      <a:gdLst/>
                      <a:ahLst/>
                      <a:rect l="l" t="t" r="r" b="b"/>
                      <a:pathLst>
                        <a:path w="877" h="717">
                          <a:moveTo>
                            <a:pt x="0" y="0"/>
                          </a:moveTo>
                          <a:lnTo>
                            <a:pt x="45" y="310"/>
                          </a:lnTo>
                          <a:lnTo>
                            <a:pt x="86" y="373"/>
                          </a:lnTo>
                          <a:lnTo>
                            <a:pt x="274" y="475"/>
                          </a:lnTo>
                          <a:lnTo>
                            <a:pt x="733" y="717"/>
                          </a:lnTo>
                          <a:lnTo>
                            <a:pt x="877" y="71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9" name=""/>
                    <p:cNvSpPr/>
                    <p:nvPr/>
                  </p:nvSpPr>
                  <p:spPr>
                    <a:xfrm>
                      <a:off x="5806080" y="1695240"/>
                      <a:ext cx="1057320" cy="390600"/>
                    </a:xfrm>
                    <a:custGeom>
                      <a:avLst/>
                      <a:gdLst/>
                      <a:ahLst/>
                      <a:rect l="l" t="t" r="r" b="b"/>
                      <a:pathLst>
                        <a:path w="1325" h="493">
                          <a:moveTo>
                            <a:pt x="0" y="0"/>
                          </a:moveTo>
                          <a:lnTo>
                            <a:pt x="241" y="269"/>
                          </a:lnTo>
                          <a:lnTo>
                            <a:pt x="418" y="274"/>
                          </a:lnTo>
                          <a:lnTo>
                            <a:pt x="465" y="373"/>
                          </a:lnTo>
                          <a:lnTo>
                            <a:pt x="562" y="407"/>
                          </a:lnTo>
                          <a:lnTo>
                            <a:pt x="838" y="407"/>
                          </a:lnTo>
                          <a:lnTo>
                            <a:pt x="1044" y="493"/>
                          </a:lnTo>
                          <a:lnTo>
                            <a:pt x="1325" y="38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70" name=""/>
                    <p:cNvSpPr/>
                    <p:nvPr/>
                  </p:nvSpPr>
                  <p:spPr>
                    <a:xfrm>
                      <a:off x="7554240" y="1820880"/>
                      <a:ext cx="607320" cy="101520"/>
                    </a:xfrm>
                    <a:custGeom>
                      <a:avLst/>
                      <a:gdLst/>
                      <a:ahLst/>
                      <a:rect l="l" t="t" r="r" b="b"/>
                      <a:pathLst>
                        <a:path w="764" h="127">
                          <a:moveTo>
                            <a:pt x="0" y="46"/>
                          </a:moveTo>
                          <a:lnTo>
                            <a:pt x="138" y="28"/>
                          </a:lnTo>
                          <a:lnTo>
                            <a:pt x="321" y="86"/>
                          </a:lnTo>
                          <a:lnTo>
                            <a:pt x="477" y="127"/>
                          </a:lnTo>
                          <a:lnTo>
                            <a:pt x="568" y="104"/>
                          </a:lnTo>
                          <a:lnTo>
                            <a:pt x="620" y="93"/>
                          </a:lnTo>
                          <a:lnTo>
                            <a:pt x="712" y="0"/>
                          </a:lnTo>
                          <a:lnTo>
                            <a:pt x="746" y="0"/>
                          </a:lnTo>
                          <a:lnTo>
                            <a:pt x="764" y="12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71" name=""/>
                    <p:cNvSpPr/>
                    <p:nvPr/>
                  </p:nvSpPr>
                  <p:spPr>
                    <a:xfrm>
                      <a:off x="7436160" y="1908000"/>
                      <a:ext cx="546840" cy="451080"/>
                    </a:xfrm>
                    <a:custGeom>
                      <a:avLst/>
                      <a:gdLst/>
                      <a:ahLst/>
                      <a:rect l="l" t="t" r="r" b="b"/>
                      <a:pathLst>
                        <a:path w="687" h="568">
                          <a:moveTo>
                            <a:pt x="687" y="0"/>
                          </a:moveTo>
                          <a:lnTo>
                            <a:pt x="653" y="47"/>
                          </a:lnTo>
                          <a:lnTo>
                            <a:pt x="491" y="156"/>
                          </a:lnTo>
                          <a:lnTo>
                            <a:pt x="339" y="276"/>
                          </a:lnTo>
                          <a:lnTo>
                            <a:pt x="224" y="310"/>
                          </a:lnTo>
                          <a:lnTo>
                            <a:pt x="115" y="350"/>
                          </a:lnTo>
                          <a:lnTo>
                            <a:pt x="34" y="407"/>
                          </a:lnTo>
                          <a:lnTo>
                            <a:pt x="6" y="472"/>
                          </a:lnTo>
                          <a:lnTo>
                            <a:pt x="0" y="540"/>
                          </a:lnTo>
                          <a:lnTo>
                            <a:pt x="52" y="568"/>
                          </a:lnTo>
                          <a:lnTo>
                            <a:pt x="144" y="5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72" name=""/>
                    <p:cNvSpPr/>
                    <p:nvPr/>
                  </p:nvSpPr>
                  <p:spPr>
                    <a:xfrm>
                      <a:off x="7503120" y="2190600"/>
                      <a:ext cx="892800" cy="547920"/>
                    </a:xfrm>
                    <a:custGeom>
                      <a:avLst/>
                      <a:gdLst/>
                      <a:ahLst/>
                      <a:rect l="l" t="t" r="r" b="b"/>
                      <a:pathLst>
                        <a:path w="1119" h="688">
                          <a:moveTo>
                            <a:pt x="1119" y="0"/>
                          </a:moveTo>
                          <a:lnTo>
                            <a:pt x="1004" y="97"/>
                          </a:lnTo>
                          <a:lnTo>
                            <a:pt x="832" y="125"/>
                          </a:lnTo>
                          <a:lnTo>
                            <a:pt x="707" y="21"/>
                          </a:lnTo>
                          <a:lnTo>
                            <a:pt x="563" y="97"/>
                          </a:lnTo>
                          <a:lnTo>
                            <a:pt x="493" y="39"/>
                          </a:lnTo>
                          <a:lnTo>
                            <a:pt x="190" y="143"/>
                          </a:lnTo>
                          <a:lnTo>
                            <a:pt x="92" y="251"/>
                          </a:lnTo>
                          <a:lnTo>
                            <a:pt x="52" y="412"/>
                          </a:lnTo>
                          <a:lnTo>
                            <a:pt x="0" y="613"/>
                          </a:lnTo>
                          <a:lnTo>
                            <a:pt x="24" y="68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73" name=""/>
                    <p:cNvSpPr/>
                    <p:nvPr/>
                  </p:nvSpPr>
                  <p:spPr>
                    <a:xfrm>
                      <a:off x="5996160" y="2282760"/>
                      <a:ext cx="2358720" cy="1598760"/>
                    </a:xfrm>
                    <a:custGeom>
                      <a:avLst/>
                      <a:gdLst/>
                      <a:ahLst/>
                      <a:rect l="l" t="t" r="r" b="b"/>
                      <a:pathLst>
                        <a:path w="2958" h="2013">
                          <a:moveTo>
                            <a:pt x="2958" y="0"/>
                          </a:moveTo>
                          <a:lnTo>
                            <a:pt x="2666" y="193"/>
                          </a:lnTo>
                          <a:lnTo>
                            <a:pt x="2528" y="446"/>
                          </a:lnTo>
                          <a:lnTo>
                            <a:pt x="2121" y="545"/>
                          </a:lnTo>
                          <a:lnTo>
                            <a:pt x="1816" y="681"/>
                          </a:lnTo>
                          <a:lnTo>
                            <a:pt x="1377" y="756"/>
                          </a:lnTo>
                          <a:lnTo>
                            <a:pt x="986" y="1025"/>
                          </a:lnTo>
                          <a:lnTo>
                            <a:pt x="740" y="1296"/>
                          </a:lnTo>
                          <a:lnTo>
                            <a:pt x="326" y="1807"/>
                          </a:lnTo>
                          <a:lnTo>
                            <a:pt x="86" y="1984"/>
                          </a:lnTo>
                          <a:lnTo>
                            <a:pt x="0" y="201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74" name=""/>
                    <p:cNvSpPr/>
                    <p:nvPr/>
                  </p:nvSpPr>
                  <p:spPr>
                    <a:xfrm>
                      <a:off x="6858720" y="1998720"/>
                      <a:ext cx="384120" cy="488880"/>
                    </a:xfrm>
                    <a:custGeom>
                      <a:avLst/>
                      <a:gdLst/>
                      <a:ahLst/>
                      <a:rect l="l" t="t" r="r" b="b"/>
                      <a:pathLst>
                        <a:path w="482" h="615">
                          <a:moveTo>
                            <a:pt x="0" y="0"/>
                          </a:moveTo>
                          <a:lnTo>
                            <a:pt x="81" y="12"/>
                          </a:lnTo>
                          <a:lnTo>
                            <a:pt x="172" y="477"/>
                          </a:lnTo>
                          <a:lnTo>
                            <a:pt x="211" y="550"/>
                          </a:lnTo>
                          <a:lnTo>
                            <a:pt x="482" y="61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75" name=""/>
                    <p:cNvSpPr/>
                    <p:nvPr/>
                  </p:nvSpPr>
                  <p:spPr>
                    <a:xfrm>
                      <a:off x="6488640" y="2195280"/>
                      <a:ext cx="200880" cy="341280"/>
                    </a:xfrm>
                    <a:custGeom>
                      <a:avLst/>
                      <a:gdLst/>
                      <a:ahLst/>
                      <a:rect l="l" t="t" r="r" b="b"/>
                      <a:pathLst>
                        <a:path w="252" h="430">
                          <a:moveTo>
                            <a:pt x="39" y="131"/>
                          </a:moveTo>
                          <a:lnTo>
                            <a:pt x="5" y="63"/>
                          </a:lnTo>
                          <a:lnTo>
                            <a:pt x="0" y="29"/>
                          </a:lnTo>
                          <a:lnTo>
                            <a:pt x="28" y="6"/>
                          </a:lnTo>
                          <a:lnTo>
                            <a:pt x="173" y="0"/>
                          </a:lnTo>
                          <a:lnTo>
                            <a:pt x="247" y="373"/>
                          </a:lnTo>
                          <a:lnTo>
                            <a:pt x="218" y="430"/>
                          </a:lnTo>
                          <a:lnTo>
                            <a:pt x="132" y="355"/>
                          </a:lnTo>
                          <a:lnTo>
                            <a:pt x="161" y="149"/>
                          </a:lnTo>
                          <a:lnTo>
                            <a:pt x="252" y="10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76" name=""/>
                    <p:cNvSpPr/>
                    <p:nvPr/>
                  </p:nvSpPr>
                  <p:spPr>
                    <a:xfrm>
                      <a:off x="6661080" y="2400120"/>
                      <a:ext cx="342720" cy="292320"/>
                    </a:xfrm>
                    <a:custGeom>
                      <a:avLst/>
                      <a:gdLst/>
                      <a:ahLst/>
                      <a:rect l="l" t="t" r="r" b="b"/>
                      <a:pathLst>
                        <a:path w="430" h="368">
                          <a:moveTo>
                            <a:pt x="0" y="172"/>
                          </a:moveTo>
                          <a:lnTo>
                            <a:pt x="0" y="368"/>
                          </a:lnTo>
                          <a:lnTo>
                            <a:pt x="195" y="332"/>
                          </a:lnTo>
                          <a:lnTo>
                            <a:pt x="320" y="224"/>
                          </a:lnTo>
                          <a:lnTo>
                            <a:pt x="328" y="110"/>
                          </a:lnTo>
                          <a:lnTo>
                            <a:pt x="43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77" name=""/>
                    <p:cNvSpPr/>
                    <p:nvPr/>
                  </p:nvSpPr>
                  <p:spPr>
                    <a:xfrm>
                      <a:off x="6908040" y="2590560"/>
                      <a:ext cx="164160" cy="82800"/>
                    </a:xfrm>
                    <a:prstGeom prst="line">
                      <a:avLst/>
                    </a:prstGeom>
                    <a:ln w="11160">
                      <a:solidFill>
                        <a:srgbClr val="000000"/>
                      </a:solidFill>
                      <a:miter/>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2078" name=""/>
                    <p:cNvSpPr/>
                    <p:nvPr/>
                  </p:nvSpPr>
                  <p:spPr>
                    <a:xfrm>
                      <a:off x="7681680" y="2481120"/>
                      <a:ext cx="366480" cy="87480"/>
                    </a:xfrm>
                    <a:custGeom>
                      <a:avLst/>
                      <a:gdLst/>
                      <a:ahLst/>
                      <a:rect l="l" t="t" r="r" b="b"/>
                      <a:pathLst>
                        <a:path w="458" h="109">
                          <a:moveTo>
                            <a:pt x="0" y="0"/>
                          </a:moveTo>
                          <a:lnTo>
                            <a:pt x="44" y="35"/>
                          </a:lnTo>
                          <a:lnTo>
                            <a:pt x="114" y="23"/>
                          </a:lnTo>
                          <a:lnTo>
                            <a:pt x="206" y="35"/>
                          </a:lnTo>
                          <a:lnTo>
                            <a:pt x="245" y="7"/>
                          </a:lnTo>
                          <a:lnTo>
                            <a:pt x="286" y="12"/>
                          </a:lnTo>
                          <a:lnTo>
                            <a:pt x="458" y="109"/>
                          </a:lnTo>
                        </a:path>
                      </a:pathLst>
                    </a:custGeom>
                    <a:noFill/>
                    <a:ln w="1116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2079" name=""/>
                    <p:cNvSpPr/>
                    <p:nvPr/>
                  </p:nvSpPr>
                  <p:spPr>
                    <a:xfrm>
                      <a:off x="5879520" y="2568600"/>
                      <a:ext cx="2168640" cy="1844640"/>
                    </a:xfrm>
                    <a:custGeom>
                      <a:avLst/>
                      <a:gdLst/>
                      <a:ahLst/>
                      <a:rect l="l" t="t" r="r" b="b"/>
                      <a:pathLst>
                        <a:path w="2719" h="2324">
                          <a:moveTo>
                            <a:pt x="2719" y="0"/>
                          </a:moveTo>
                          <a:lnTo>
                            <a:pt x="2644" y="70"/>
                          </a:lnTo>
                          <a:lnTo>
                            <a:pt x="2524" y="127"/>
                          </a:lnTo>
                          <a:lnTo>
                            <a:pt x="2433" y="321"/>
                          </a:lnTo>
                          <a:lnTo>
                            <a:pt x="2409" y="402"/>
                          </a:lnTo>
                          <a:lnTo>
                            <a:pt x="2370" y="516"/>
                          </a:lnTo>
                          <a:lnTo>
                            <a:pt x="2305" y="678"/>
                          </a:lnTo>
                          <a:lnTo>
                            <a:pt x="2289" y="678"/>
                          </a:lnTo>
                          <a:lnTo>
                            <a:pt x="2226" y="861"/>
                          </a:lnTo>
                          <a:lnTo>
                            <a:pt x="2099" y="999"/>
                          </a:lnTo>
                          <a:lnTo>
                            <a:pt x="2047" y="1017"/>
                          </a:lnTo>
                          <a:lnTo>
                            <a:pt x="1755" y="1400"/>
                          </a:lnTo>
                          <a:lnTo>
                            <a:pt x="1692" y="1429"/>
                          </a:lnTo>
                          <a:lnTo>
                            <a:pt x="1301" y="1658"/>
                          </a:lnTo>
                          <a:lnTo>
                            <a:pt x="1079" y="1768"/>
                          </a:lnTo>
                          <a:lnTo>
                            <a:pt x="769" y="1992"/>
                          </a:lnTo>
                          <a:lnTo>
                            <a:pt x="717" y="1992"/>
                          </a:lnTo>
                          <a:lnTo>
                            <a:pt x="167" y="2123"/>
                          </a:lnTo>
                          <a:lnTo>
                            <a:pt x="0" y="232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80" name=""/>
                    <p:cNvSpPr/>
                    <p:nvPr/>
                  </p:nvSpPr>
                  <p:spPr>
                    <a:xfrm>
                      <a:off x="5558760" y="2522520"/>
                      <a:ext cx="1594800" cy="1859040"/>
                    </a:xfrm>
                    <a:custGeom>
                      <a:avLst/>
                      <a:gdLst/>
                      <a:ahLst/>
                      <a:rect l="l" t="t" r="r" b="b"/>
                      <a:pathLst>
                        <a:path w="1999" h="2341">
                          <a:moveTo>
                            <a:pt x="1999" y="0"/>
                          </a:moveTo>
                          <a:lnTo>
                            <a:pt x="1901" y="195"/>
                          </a:lnTo>
                          <a:lnTo>
                            <a:pt x="1671" y="636"/>
                          </a:lnTo>
                          <a:lnTo>
                            <a:pt x="1598" y="740"/>
                          </a:lnTo>
                          <a:lnTo>
                            <a:pt x="1460" y="1045"/>
                          </a:lnTo>
                          <a:lnTo>
                            <a:pt x="1418" y="1131"/>
                          </a:lnTo>
                          <a:lnTo>
                            <a:pt x="1236" y="1504"/>
                          </a:lnTo>
                          <a:lnTo>
                            <a:pt x="712" y="1898"/>
                          </a:lnTo>
                          <a:lnTo>
                            <a:pt x="248" y="2094"/>
                          </a:lnTo>
                          <a:lnTo>
                            <a:pt x="0" y="234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81" name=""/>
                    <p:cNvSpPr/>
                    <p:nvPr/>
                  </p:nvSpPr>
                  <p:spPr>
                    <a:xfrm>
                      <a:off x="6016680" y="2582640"/>
                      <a:ext cx="685440" cy="1594080"/>
                    </a:xfrm>
                    <a:custGeom>
                      <a:avLst/>
                      <a:gdLst/>
                      <a:ahLst/>
                      <a:rect l="l" t="t" r="r" b="b"/>
                      <a:pathLst>
                        <a:path w="860" h="2008">
                          <a:moveTo>
                            <a:pt x="860" y="0"/>
                          </a:moveTo>
                          <a:lnTo>
                            <a:pt x="803" y="493"/>
                          </a:lnTo>
                          <a:lnTo>
                            <a:pt x="746" y="516"/>
                          </a:lnTo>
                          <a:lnTo>
                            <a:pt x="688" y="722"/>
                          </a:lnTo>
                          <a:lnTo>
                            <a:pt x="654" y="746"/>
                          </a:lnTo>
                          <a:lnTo>
                            <a:pt x="470" y="1176"/>
                          </a:lnTo>
                          <a:lnTo>
                            <a:pt x="269" y="1434"/>
                          </a:lnTo>
                          <a:lnTo>
                            <a:pt x="34" y="1617"/>
                          </a:lnTo>
                          <a:lnTo>
                            <a:pt x="63" y="1721"/>
                          </a:lnTo>
                          <a:lnTo>
                            <a:pt x="0" y="200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82" name=""/>
                    <p:cNvSpPr/>
                    <p:nvPr/>
                  </p:nvSpPr>
                  <p:spPr>
                    <a:xfrm>
                      <a:off x="7578000" y="2617560"/>
                      <a:ext cx="547200" cy="174600"/>
                    </a:xfrm>
                    <a:custGeom>
                      <a:avLst/>
                      <a:gdLst/>
                      <a:ahLst/>
                      <a:rect l="l" t="t" r="r" b="b"/>
                      <a:pathLst>
                        <a:path w="686" h="218">
                          <a:moveTo>
                            <a:pt x="686" y="7"/>
                          </a:moveTo>
                          <a:lnTo>
                            <a:pt x="624" y="93"/>
                          </a:lnTo>
                          <a:lnTo>
                            <a:pt x="376" y="46"/>
                          </a:lnTo>
                          <a:lnTo>
                            <a:pt x="184" y="0"/>
                          </a:lnTo>
                          <a:lnTo>
                            <a:pt x="57" y="18"/>
                          </a:lnTo>
                          <a:lnTo>
                            <a:pt x="0" y="166"/>
                          </a:lnTo>
                          <a:lnTo>
                            <a:pt x="34" y="21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83" name=""/>
                    <p:cNvSpPr/>
                    <p:nvPr/>
                  </p:nvSpPr>
                  <p:spPr>
                    <a:xfrm>
                      <a:off x="7338960" y="2863800"/>
                      <a:ext cx="444600" cy="255600"/>
                    </a:xfrm>
                    <a:custGeom>
                      <a:avLst/>
                      <a:gdLst/>
                      <a:ahLst/>
                      <a:rect l="l" t="t" r="r" b="b"/>
                      <a:pathLst>
                        <a:path w="558" h="321">
                          <a:moveTo>
                            <a:pt x="558" y="0"/>
                          </a:moveTo>
                          <a:lnTo>
                            <a:pt x="443" y="281"/>
                          </a:lnTo>
                          <a:lnTo>
                            <a:pt x="264" y="276"/>
                          </a:lnTo>
                          <a:lnTo>
                            <a:pt x="167" y="315"/>
                          </a:lnTo>
                          <a:lnTo>
                            <a:pt x="0" y="32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84" name=""/>
                    <p:cNvSpPr/>
                    <p:nvPr/>
                  </p:nvSpPr>
                  <p:spPr>
                    <a:xfrm>
                      <a:off x="7307280" y="2533680"/>
                      <a:ext cx="86040" cy="412560"/>
                    </a:xfrm>
                    <a:custGeom>
                      <a:avLst/>
                      <a:gdLst/>
                      <a:ahLst/>
                      <a:rect l="l" t="t" r="r" b="b"/>
                      <a:pathLst>
                        <a:path w="107" h="522">
                          <a:moveTo>
                            <a:pt x="63" y="0"/>
                          </a:moveTo>
                          <a:lnTo>
                            <a:pt x="107" y="63"/>
                          </a:lnTo>
                          <a:lnTo>
                            <a:pt x="0" y="172"/>
                          </a:lnTo>
                          <a:lnTo>
                            <a:pt x="18" y="5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85" name=""/>
                    <p:cNvSpPr/>
                    <p:nvPr/>
                  </p:nvSpPr>
                  <p:spPr>
                    <a:xfrm>
                      <a:off x="7179480" y="2582640"/>
                      <a:ext cx="342720" cy="81000"/>
                    </a:xfrm>
                    <a:custGeom>
                      <a:avLst/>
                      <a:gdLst/>
                      <a:ahLst/>
                      <a:rect l="l" t="t" r="r" b="b"/>
                      <a:pathLst>
                        <a:path w="431" h="102">
                          <a:moveTo>
                            <a:pt x="0" y="0"/>
                          </a:moveTo>
                          <a:lnTo>
                            <a:pt x="167" y="102"/>
                          </a:lnTo>
                          <a:lnTo>
                            <a:pt x="350" y="102"/>
                          </a:lnTo>
                          <a:lnTo>
                            <a:pt x="431" y="52"/>
                          </a:lnTo>
                        </a:path>
                      </a:pathLst>
                    </a:custGeom>
                    <a:noFill/>
                    <a:ln w="11160">
                      <a:solidFill>
                        <a:srgbClr val="000000"/>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2086" name=""/>
                    <p:cNvSpPr/>
                    <p:nvPr/>
                  </p:nvSpPr>
                  <p:spPr>
                    <a:xfrm flipV="1">
                      <a:off x="6676920" y="4427280"/>
                      <a:ext cx="39600" cy="44640"/>
                    </a:xfrm>
                    <a:prstGeom prst="line">
                      <a:avLst/>
                    </a:prstGeom>
                    <a:ln w="11160">
                      <a:solidFill>
                        <a:srgbClr val="000000"/>
                      </a:solidFill>
                      <a:miter/>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2087" name=""/>
                    <p:cNvSpPr/>
                    <p:nvPr/>
                  </p:nvSpPr>
                  <p:spPr>
                    <a:xfrm>
                      <a:off x="6479280" y="3606840"/>
                      <a:ext cx="1101960" cy="377640"/>
                    </a:xfrm>
                    <a:custGeom>
                      <a:avLst/>
                      <a:gdLst/>
                      <a:ahLst/>
                      <a:rect l="l" t="t" r="r" b="b"/>
                      <a:pathLst>
                        <a:path w="1382" h="475">
                          <a:moveTo>
                            <a:pt x="1382" y="0"/>
                          </a:moveTo>
                          <a:lnTo>
                            <a:pt x="1153" y="154"/>
                          </a:lnTo>
                          <a:lnTo>
                            <a:pt x="975" y="195"/>
                          </a:lnTo>
                          <a:lnTo>
                            <a:pt x="522" y="281"/>
                          </a:lnTo>
                          <a:lnTo>
                            <a:pt x="230" y="470"/>
                          </a:lnTo>
                          <a:lnTo>
                            <a:pt x="0" y="47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88" name=""/>
                    <p:cNvSpPr/>
                    <p:nvPr/>
                  </p:nvSpPr>
                  <p:spPr>
                    <a:xfrm>
                      <a:off x="6112440" y="3633840"/>
                      <a:ext cx="1216440" cy="342720"/>
                    </a:xfrm>
                    <a:custGeom>
                      <a:avLst/>
                      <a:gdLst/>
                      <a:ahLst/>
                      <a:rect l="l" t="t" r="r" b="b"/>
                      <a:pathLst>
                        <a:path w="1526" h="430">
                          <a:moveTo>
                            <a:pt x="1492" y="219"/>
                          </a:moveTo>
                          <a:lnTo>
                            <a:pt x="1447" y="161"/>
                          </a:lnTo>
                          <a:lnTo>
                            <a:pt x="1526" y="34"/>
                          </a:lnTo>
                          <a:lnTo>
                            <a:pt x="1515" y="0"/>
                          </a:lnTo>
                          <a:lnTo>
                            <a:pt x="1275" y="29"/>
                          </a:lnTo>
                          <a:lnTo>
                            <a:pt x="866" y="138"/>
                          </a:lnTo>
                          <a:lnTo>
                            <a:pt x="602" y="298"/>
                          </a:lnTo>
                          <a:lnTo>
                            <a:pt x="362" y="310"/>
                          </a:lnTo>
                          <a:lnTo>
                            <a:pt x="0" y="43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89" name=""/>
                    <p:cNvSpPr/>
                    <p:nvPr/>
                  </p:nvSpPr>
                  <p:spPr>
                    <a:xfrm>
                      <a:off x="7068960" y="3479760"/>
                      <a:ext cx="84600" cy="177840"/>
                    </a:xfrm>
                    <a:custGeom>
                      <a:avLst/>
                      <a:gdLst/>
                      <a:ahLst/>
                      <a:rect l="l" t="t" r="r" b="b"/>
                      <a:pathLst>
                        <a:path w="106" h="225">
                          <a:moveTo>
                            <a:pt x="0" y="0"/>
                          </a:moveTo>
                          <a:lnTo>
                            <a:pt x="106" y="104"/>
                          </a:lnTo>
                          <a:lnTo>
                            <a:pt x="70" y="22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90" name=""/>
                    <p:cNvSpPr/>
                    <p:nvPr/>
                  </p:nvSpPr>
                  <p:spPr>
                    <a:xfrm>
                      <a:off x="7329240" y="3652920"/>
                      <a:ext cx="63720" cy="80640"/>
                    </a:xfrm>
                    <a:custGeom>
                      <a:avLst/>
                      <a:gdLst/>
                      <a:ahLst/>
                      <a:rect l="l" t="t" r="r" b="b"/>
                      <a:pathLst>
                        <a:path w="80" h="102">
                          <a:moveTo>
                            <a:pt x="80" y="102"/>
                          </a:moveTo>
                          <a:lnTo>
                            <a:pt x="12" y="52"/>
                          </a:lnTo>
                          <a:lnTo>
                            <a:pt x="0" y="0"/>
                          </a:lnTo>
                        </a:path>
                      </a:pathLst>
                    </a:custGeom>
                    <a:noFill/>
                    <a:ln w="11160">
                      <a:solidFill>
                        <a:srgbClr val="000000"/>
                      </a:solidFill>
                      <a:round/>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Times New Roman"/>
                      </a:endParaRPr>
                    </a:p>
                  </p:txBody>
                </p:sp>
                <p:sp>
                  <p:nvSpPr>
                    <p:cNvPr id="2091" name=""/>
                    <p:cNvSpPr/>
                    <p:nvPr/>
                  </p:nvSpPr>
                  <p:spPr>
                    <a:xfrm>
                      <a:off x="7037280" y="3584520"/>
                      <a:ext cx="22320" cy="9504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92" name=""/>
                    <p:cNvSpPr/>
                    <p:nvPr/>
                  </p:nvSpPr>
                  <p:spPr>
                    <a:xfrm>
                      <a:off x="6584400" y="3870360"/>
                      <a:ext cx="286920" cy="492120"/>
                    </a:xfrm>
                    <a:custGeom>
                      <a:avLst/>
                      <a:gdLst/>
                      <a:ahLst/>
                      <a:rect l="l" t="t" r="r" b="b"/>
                      <a:pathLst>
                        <a:path w="360" h="620">
                          <a:moveTo>
                            <a:pt x="360" y="620"/>
                          </a:moveTo>
                          <a:lnTo>
                            <a:pt x="206" y="563"/>
                          </a:lnTo>
                          <a:lnTo>
                            <a:pt x="97" y="424"/>
                          </a:lnTo>
                          <a:lnTo>
                            <a:pt x="62" y="333"/>
                          </a:lnTo>
                          <a:lnTo>
                            <a:pt x="0" y="258"/>
                          </a:lnTo>
                          <a:lnTo>
                            <a:pt x="39" y="138"/>
                          </a:lnTo>
                          <a:lnTo>
                            <a:pt x="16"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93" name=""/>
                    <p:cNvSpPr/>
                    <p:nvPr/>
                  </p:nvSpPr>
                  <p:spPr>
                    <a:xfrm>
                      <a:off x="6085440" y="2738520"/>
                      <a:ext cx="1189440" cy="1150920"/>
                    </a:xfrm>
                    <a:custGeom>
                      <a:avLst/>
                      <a:gdLst/>
                      <a:ahLst/>
                      <a:rect l="l" t="t" r="r" b="b"/>
                      <a:pathLst>
                        <a:path w="1492" h="1451">
                          <a:moveTo>
                            <a:pt x="1492" y="0"/>
                          </a:moveTo>
                          <a:lnTo>
                            <a:pt x="1377" y="22"/>
                          </a:lnTo>
                          <a:lnTo>
                            <a:pt x="1158" y="493"/>
                          </a:lnTo>
                          <a:lnTo>
                            <a:pt x="746" y="780"/>
                          </a:lnTo>
                          <a:lnTo>
                            <a:pt x="550" y="1164"/>
                          </a:lnTo>
                          <a:lnTo>
                            <a:pt x="287" y="1399"/>
                          </a:lnTo>
                          <a:lnTo>
                            <a:pt x="63" y="1451"/>
                          </a:lnTo>
                          <a:lnTo>
                            <a:pt x="0" y="14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94" name=""/>
                    <p:cNvSpPr/>
                    <p:nvPr/>
                  </p:nvSpPr>
                  <p:spPr>
                    <a:xfrm>
                      <a:off x="5673960" y="4667040"/>
                      <a:ext cx="41400" cy="92160"/>
                    </a:xfrm>
                    <a:custGeom>
                      <a:avLst/>
                      <a:gdLst/>
                      <a:ahLst/>
                      <a:rect l="l" t="t" r="r" b="b"/>
                      <a:pathLst>
                        <a:path w="52" h="114">
                          <a:moveTo>
                            <a:pt x="52" y="114"/>
                          </a:moveTo>
                          <a:lnTo>
                            <a:pt x="46" y="64"/>
                          </a:lnTo>
                          <a:lnTo>
                            <a:pt x="0" y="0"/>
                          </a:lnTo>
                        </a:path>
                      </a:pathLst>
                    </a:custGeom>
                    <a:noFill/>
                    <a:ln w="1116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095" name=""/>
                    <p:cNvSpPr/>
                    <p:nvPr/>
                  </p:nvSpPr>
                  <p:spPr>
                    <a:xfrm>
                      <a:off x="5605200" y="4276800"/>
                      <a:ext cx="390960" cy="469800"/>
                    </a:xfrm>
                    <a:custGeom>
                      <a:avLst/>
                      <a:gdLst/>
                      <a:ahLst/>
                      <a:rect l="l" t="t" r="r" b="b"/>
                      <a:pathLst>
                        <a:path w="489" h="591">
                          <a:moveTo>
                            <a:pt x="0" y="591"/>
                          </a:moveTo>
                          <a:lnTo>
                            <a:pt x="91" y="487"/>
                          </a:lnTo>
                          <a:lnTo>
                            <a:pt x="218" y="328"/>
                          </a:lnTo>
                          <a:lnTo>
                            <a:pt x="351" y="229"/>
                          </a:lnTo>
                          <a:lnTo>
                            <a:pt x="455" y="177"/>
                          </a:lnTo>
                          <a:lnTo>
                            <a:pt x="489"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96" name=""/>
                    <p:cNvSpPr/>
                    <p:nvPr/>
                  </p:nvSpPr>
                  <p:spPr>
                    <a:xfrm>
                      <a:off x="6227280" y="3379680"/>
                      <a:ext cx="722520" cy="1023840"/>
                    </a:xfrm>
                    <a:custGeom>
                      <a:avLst/>
                      <a:gdLst/>
                      <a:ahLst/>
                      <a:rect l="l" t="t" r="r" b="b"/>
                      <a:pathLst>
                        <a:path w="907" h="1291">
                          <a:moveTo>
                            <a:pt x="0" y="1291"/>
                          </a:moveTo>
                          <a:lnTo>
                            <a:pt x="12" y="1119"/>
                          </a:lnTo>
                          <a:lnTo>
                            <a:pt x="12" y="1072"/>
                          </a:lnTo>
                          <a:lnTo>
                            <a:pt x="86" y="929"/>
                          </a:lnTo>
                          <a:lnTo>
                            <a:pt x="75" y="866"/>
                          </a:lnTo>
                          <a:lnTo>
                            <a:pt x="206" y="827"/>
                          </a:lnTo>
                          <a:lnTo>
                            <a:pt x="396" y="626"/>
                          </a:lnTo>
                          <a:lnTo>
                            <a:pt x="464" y="516"/>
                          </a:lnTo>
                          <a:lnTo>
                            <a:pt x="620" y="418"/>
                          </a:lnTo>
                          <a:lnTo>
                            <a:pt x="815" y="229"/>
                          </a:lnTo>
                          <a:lnTo>
                            <a:pt x="907"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97" name=""/>
                    <p:cNvSpPr/>
                    <p:nvPr/>
                  </p:nvSpPr>
                  <p:spPr>
                    <a:xfrm>
                      <a:off x="6391440" y="3011400"/>
                      <a:ext cx="274320" cy="523800"/>
                    </a:xfrm>
                    <a:custGeom>
                      <a:avLst/>
                      <a:gdLst/>
                      <a:ahLst/>
                      <a:rect l="l" t="t" r="r" b="b"/>
                      <a:pathLst>
                        <a:path w="344" h="659">
                          <a:moveTo>
                            <a:pt x="344" y="50"/>
                          </a:moveTo>
                          <a:lnTo>
                            <a:pt x="281" y="62"/>
                          </a:lnTo>
                          <a:lnTo>
                            <a:pt x="200" y="0"/>
                          </a:lnTo>
                          <a:lnTo>
                            <a:pt x="184" y="159"/>
                          </a:lnTo>
                          <a:lnTo>
                            <a:pt x="0" y="65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98" name=""/>
                    <p:cNvSpPr/>
                    <p:nvPr/>
                  </p:nvSpPr>
                  <p:spPr>
                    <a:xfrm>
                      <a:off x="6825240" y="2782800"/>
                      <a:ext cx="41040" cy="377640"/>
                    </a:xfrm>
                    <a:custGeom>
                      <a:avLst/>
                      <a:gdLst/>
                      <a:ahLst/>
                      <a:rect l="l" t="t" r="r" b="b"/>
                      <a:pathLst>
                        <a:path w="52" h="475">
                          <a:moveTo>
                            <a:pt x="0" y="0"/>
                          </a:moveTo>
                          <a:lnTo>
                            <a:pt x="52" y="200"/>
                          </a:lnTo>
                          <a:lnTo>
                            <a:pt x="36" y="47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99" name=""/>
                    <p:cNvSpPr/>
                    <p:nvPr/>
                  </p:nvSpPr>
                  <p:spPr>
                    <a:xfrm flipH="1" flipV="1">
                      <a:off x="6904440" y="3187440"/>
                      <a:ext cx="63720" cy="1288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00" name=""/>
                    <p:cNvSpPr/>
                    <p:nvPr/>
                  </p:nvSpPr>
                  <p:spPr>
                    <a:xfrm>
                      <a:off x="6283080" y="2931840"/>
                      <a:ext cx="953640" cy="1471680"/>
                    </a:xfrm>
                    <a:custGeom>
                      <a:avLst/>
                      <a:gdLst/>
                      <a:ahLst/>
                      <a:rect l="l" t="t" r="r" b="b"/>
                      <a:pathLst>
                        <a:path w="1198" h="1854">
                          <a:moveTo>
                            <a:pt x="1072" y="0"/>
                          </a:moveTo>
                          <a:lnTo>
                            <a:pt x="1198" y="143"/>
                          </a:lnTo>
                          <a:lnTo>
                            <a:pt x="1067" y="264"/>
                          </a:lnTo>
                          <a:lnTo>
                            <a:pt x="992" y="477"/>
                          </a:lnTo>
                          <a:lnTo>
                            <a:pt x="574" y="947"/>
                          </a:lnTo>
                          <a:lnTo>
                            <a:pt x="551" y="1137"/>
                          </a:lnTo>
                          <a:lnTo>
                            <a:pt x="418" y="1280"/>
                          </a:lnTo>
                          <a:lnTo>
                            <a:pt x="217" y="1624"/>
                          </a:lnTo>
                          <a:lnTo>
                            <a:pt x="115" y="1619"/>
                          </a:lnTo>
                          <a:lnTo>
                            <a:pt x="0" y="185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01" name=""/>
                    <p:cNvSpPr/>
                    <p:nvPr/>
                  </p:nvSpPr>
                  <p:spPr>
                    <a:xfrm>
                      <a:off x="6190560" y="3402000"/>
                      <a:ext cx="757080" cy="850680"/>
                    </a:xfrm>
                    <a:custGeom>
                      <a:avLst/>
                      <a:gdLst/>
                      <a:ahLst/>
                      <a:rect l="l" t="t" r="r" b="b"/>
                      <a:pathLst>
                        <a:path w="948" h="1072">
                          <a:moveTo>
                            <a:pt x="0" y="1072"/>
                          </a:moveTo>
                          <a:lnTo>
                            <a:pt x="172" y="1061"/>
                          </a:lnTo>
                          <a:lnTo>
                            <a:pt x="193" y="855"/>
                          </a:lnTo>
                          <a:lnTo>
                            <a:pt x="263" y="740"/>
                          </a:lnTo>
                          <a:lnTo>
                            <a:pt x="383" y="625"/>
                          </a:lnTo>
                          <a:lnTo>
                            <a:pt x="489" y="475"/>
                          </a:lnTo>
                          <a:lnTo>
                            <a:pt x="649" y="355"/>
                          </a:lnTo>
                          <a:lnTo>
                            <a:pt x="826" y="172"/>
                          </a:lnTo>
                          <a:lnTo>
                            <a:pt x="948"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02" name=""/>
                    <p:cNvSpPr/>
                    <p:nvPr/>
                  </p:nvSpPr>
                  <p:spPr>
                    <a:xfrm>
                      <a:off x="4767840" y="3935160"/>
                      <a:ext cx="1001520" cy="390600"/>
                    </a:xfrm>
                    <a:custGeom>
                      <a:avLst/>
                      <a:gdLst/>
                      <a:ahLst/>
                      <a:rect l="l" t="t" r="r" b="b"/>
                      <a:pathLst>
                        <a:path w="1257" h="493">
                          <a:moveTo>
                            <a:pt x="0" y="0"/>
                          </a:moveTo>
                          <a:lnTo>
                            <a:pt x="224" y="214"/>
                          </a:lnTo>
                          <a:lnTo>
                            <a:pt x="396" y="321"/>
                          </a:lnTo>
                          <a:lnTo>
                            <a:pt x="1119" y="488"/>
                          </a:lnTo>
                          <a:lnTo>
                            <a:pt x="1189" y="436"/>
                          </a:lnTo>
                          <a:lnTo>
                            <a:pt x="1257" y="49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sp>
            <p:nvSpPr>
              <p:cNvPr id="2103" name=""/>
              <p:cNvSpPr/>
              <p:nvPr/>
            </p:nvSpPr>
            <p:spPr>
              <a:xfrm flipH="1">
                <a:off x="5833800" y="1981080"/>
                <a:ext cx="38160" cy="22320"/>
              </a:xfrm>
              <a:prstGeom prst="line">
                <a:avLst/>
              </a:prstGeom>
              <a:ln w="11160">
                <a:solidFill>
                  <a:srgbClr val="000000"/>
                </a:solidFill>
                <a:miter/>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2104" name=""/>
              <p:cNvSpPr/>
              <p:nvPr/>
            </p:nvSpPr>
            <p:spPr>
              <a:xfrm>
                <a:off x="4616640" y="2836800"/>
                <a:ext cx="84600" cy="177840"/>
              </a:xfrm>
              <a:custGeom>
                <a:avLst/>
                <a:gdLst/>
                <a:ahLst/>
                <a:rect l="l" t="t" r="r" b="b"/>
                <a:pathLst>
                  <a:path w="108" h="222">
                    <a:moveTo>
                      <a:pt x="108" y="222"/>
                    </a:moveTo>
                    <a:lnTo>
                      <a:pt x="65" y="122"/>
                    </a:lnTo>
                    <a:lnTo>
                      <a:pt x="65" y="0"/>
                    </a:lnTo>
                    <a:lnTo>
                      <a:pt x="0" y="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05" name=""/>
              <p:cNvSpPr/>
              <p:nvPr/>
            </p:nvSpPr>
            <p:spPr>
              <a:xfrm flipV="1">
                <a:off x="3757320" y="3606480"/>
                <a:ext cx="4680" cy="104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06" name=""/>
              <p:cNvSpPr/>
              <p:nvPr/>
            </p:nvSpPr>
            <p:spPr>
              <a:xfrm>
                <a:off x="5071320" y="3041640"/>
                <a:ext cx="140040" cy="277560"/>
              </a:xfrm>
              <a:custGeom>
                <a:avLst/>
                <a:gdLst/>
                <a:ahLst/>
                <a:rect l="l" t="t" r="r" b="b"/>
                <a:pathLst>
                  <a:path w="178" h="350">
                    <a:moveTo>
                      <a:pt x="0" y="0"/>
                    </a:moveTo>
                    <a:lnTo>
                      <a:pt x="178" y="143"/>
                    </a:lnTo>
                    <a:lnTo>
                      <a:pt x="178" y="3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07" name=""/>
              <p:cNvSpPr/>
              <p:nvPr/>
            </p:nvSpPr>
            <p:spPr>
              <a:xfrm flipH="1">
                <a:off x="5079240" y="3228840"/>
                <a:ext cx="68400" cy="73080"/>
              </a:xfrm>
              <a:prstGeom prst="line">
                <a:avLst/>
              </a:prstGeom>
              <a:ln w="1116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2108" name=""/>
              <p:cNvSpPr/>
              <p:nvPr/>
            </p:nvSpPr>
            <p:spPr>
              <a:xfrm>
                <a:off x="5757120" y="2760480"/>
                <a:ext cx="191160" cy="446040"/>
              </a:xfrm>
              <a:custGeom>
                <a:avLst/>
                <a:gdLst/>
                <a:ahLst/>
                <a:rect l="l" t="t" r="r" b="b"/>
                <a:pathLst>
                  <a:path w="240" h="561">
                    <a:moveTo>
                      <a:pt x="62" y="561"/>
                    </a:moveTo>
                    <a:lnTo>
                      <a:pt x="0" y="412"/>
                    </a:lnTo>
                    <a:lnTo>
                      <a:pt x="24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09" name=""/>
              <p:cNvSpPr/>
              <p:nvPr/>
            </p:nvSpPr>
            <p:spPr>
              <a:xfrm>
                <a:off x="7554960" y="1820880"/>
                <a:ext cx="607320" cy="101520"/>
              </a:xfrm>
              <a:custGeom>
                <a:avLst/>
                <a:gdLst/>
                <a:ahLst/>
                <a:rect l="l" t="t" r="r" b="b"/>
                <a:pathLst>
                  <a:path w="764" h="127">
                    <a:moveTo>
                      <a:pt x="0" y="46"/>
                    </a:moveTo>
                    <a:lnTo>
                      <a:pt x="138" y="28"/>
                    </a:lnTo>
                    <a:lnTo>
                      <a:pt x="321" y="86"/>
                    </a:lnTo>
                    <a:lnTo>
                      <a:pt x="477" y="127"/>
                    </a:lnTo>
                    <a:lnTo>
                      <a:pt x="568" y="104"/>
                    </a:lnTo>
                    <a:lnTo>
                      <a:pt x="620" y="93"/>
                    </a:lnTo>
                    <a:lnTo>
                      <a:pt x="712" y="0"/>
                    </a:lnTo>
                    <a:lnTo>
                      <a:pt x="746" y="0"/>
                    </a:lnTo>
                    <a:lnTo>
                      <a:pt x="764" y="12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10" name=""/>
              <p:cNvSpPr/>
              <p:nvPr/>
            </p:nvSpPr>
            <p:spPr>
              <a:xfrm>
                <a:off x="6661800" y="2400120"/>
                <a:ext cx="342720" cy="292320"/>
              </a:xfrm>
              <a:custGeom>
                <a:avLst/>
                <a:gdLst/>
                <a:ahLst/>
                <a:rect l="l" t="t" r="r" b="b"/>
                <a:pathLst>
                  <a:path w="430" h="368">
                    <a:moveTo>
                      <a:pt x="0" y="172"/>
                    </a:moveTo>
                    <a:lnTo>
                      <a:pt x="0" y="368"/>
                    </a:lnTo>
                    <a:lnTo>
                      <a:pt x="195" y="332"/>
                    </a:lnTo>
                    <a:lnTo>
                      <a:pt x="320" y="224"/>
                    </a:lnTo>
                    <a:lnTo>
                      <a:pt x="328" y="110"/>
                    </a:lnTo>
                    <a:lnTo>
                      <a:pt x="43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11" name=""/>
              <p:cNvSpPr/>
              <p:nvPr/>
            </p:nvSpPr>
            <p:spPr>
              <a:xfrm flipH="1">
                <a:off x="7691400" y="2282760"/>
                <a:ext cx="58680" cy="185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12" name=""/>
              <p:cNvSpPr/>
              <p:nvPr/>
            </p:nvSpPr>
            <p:spPr>
              <a:xfrm>
                <a:off x="7682400" y="2481120"/>
                <a:ext cx="366480" cy="87480"/>
              </a:xfrm>
              <a:custGeom>
                <a:avLst/>
                <a:gdLst/>
                <a:ahLst/>
                <a:rect l="l" t="t" r="r" b="b"/>
                <a:pathLst>
                  <a:path w="458" h="109">
                    <a:moveTo>
                      <a:pt x="0" y="0"/>
                    </a:moveTo>
                    <a:lnTo>
                      <a:pt x="44" y="35"/>
                    </a:lnTo>
                    <a:lnTo>
                      <a:pt x="114" y="23"/>
                    </a:lnTo>
                    <a:lnTo>
                      <a:pt x="206" y="35"/>
                    </a:lnTo>
                    <a:lnTo>
                      <a:pt x="245" y="7"/>
                    </a:lnTo>
                    <a:lnTo>
                      <a:pt x="286" y="12"/>
                    </a:lnTo>
                    <a:lnTo>
                      <a:pt x="458" y="109"/>
                    </a:lnTo>
                  </a:path>
                </a:pathLst>
              </a:custGeom>
              <a:noFill/>
              <a:ln w="1116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2113" name=""/>
              <p:cNvSpPr/>
              <p:nvPr/>
            </p:nvSpPr>
            <p:spPr>
              <a:xfrm flipV="1">
                <a:off x="6066720" y="3843360"/>
                <a:ext cx="23760" cy="950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14" name=""/>
              <p:cNvSpPr/>
              <p:nvPr/>
            </p:nvSpPr>
            <p:spPr>
              <a:xfrm>
                <a:off x="7180200" y="2582640"/>
                <a:ext cx="342720" cy="81000"/>
              </a:xfrm>
              <a:custGeom>
                <a:avLst/>
                <a:gdLst/>
                <a:ahLst/>
                <a:rect l="l" t="t" r="r" b="b"/>
                <a:pathLst>
                  <a:path w="431" h="102">
                    <a:moveTo>
                      <a:pt x="0" y="0"/>
                    </a:moveTo>
                    <a:lnTo>
                      <a:pt x="167" y="102"/>
                    </a:lnTo>
                    <a:lnTo>
                      <a:pt x="350" y="102"/>
                    </a:lnTo>
                    <a:lnTo>
                      <a:pt x="431" y="52"/>
                    </a:lnTo>
                  </a:path>
                </a:pathLst>
              </a:custGeom>
              <a:noFill/>
              <a:ln w="11160">
                <a:solidFill>
                  <a:srgbClr val="000000"/>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2115" name=""/>
              <p:cNvSpPr/>
              <p:nvPr/>
            </p:nvSpPr>
            <p:spPr>
              <a:xfrm>
                <a:off x="7069680" y="3479760"/>
                <a:ext cx="84600" cy="177840"/>
              </a:xfrm>
              <a:custGeom>
                <a:avLst/>
                <a:gdLst/>
                <a:ahLst/>
                <a:rect l="l" t="t" r="r" b="b"/>
                <a:pathLst>
                  <a:path w="106" h="225">
                    <a:moveTo>
                      <a:pt x="0" y="0"/>
                    </a:moveTo>
                    <a:lnTo>
                      <a:pt x="106" y="104"/>
                    </a:lnTo>
                    <a:lnTo>
                      <a:pt x="70" y="22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16" name=""/>
              <p:cNvSpPr/>
              <p:nvPr/>
            </p:nvSpPr>
            <p:spPr>
              <a:xfrm>
                <a:off x="7038000" y="3584520"/>
                <a:ext cx="22320" cy="9504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17" name=""/>
              <p:cNvSpPr/>
              <p:nvPr/>
            </p:nvSpPr>
            <p:spPr>
              <a:xfrm flipV="1">
                <a:off x="6162120" y="3884400"/>
                <a:ext cx="167400" cy="5040"/>
              </a:xfrm>
              <a:prstGeom prst="line">
                <a:avLst/>
              </a:prstGeom>
              <a:ln w="1116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2118" name=""/>
              <p:cNvSpPr/>
              <p:nvPr/>
            </p:nvSpPr>
            <p:spPr>
              <a:xfrm flipH="1" flipV="1">
                <a:off x="6905160" y="3187440"/>
                <a:ext cx="63720" cy="1288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19" name=""/>
              <p:cNvSpPr/>
              <p:nvPr/>
            </p:nvSpPr>
            <p:spPr>
              <a:xfrm flipH="1">
                <a:off x="6755760" y="3689280"/>
                <a:ext cx="1440" cy="63360"/>
              </a:xfrm>
              <a:prstGeom prst="line">
                <a:avLst/>
              </a:prstGeom>
              <a:ln w="1116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120" name=""/>
              <p:cNvSpPr/>
              <p:nvPr/>
            </p:nvSpPr>
            <p:spPr>
              <a:xfrm>
                <a:off x="5963040" y="3762360"/>
                <a:ext cx="511920" cy="341280"/>
              </a:xfrm>
              <a:custGeom>
                <a:avLst/>
                <a:gdLst/>
                <a:ahLst/>
                <a:rect l="l" t="t" r="r" b="b"/>
                <a:pathLst>
                  <a:path w="642" h="431">
                    <a:moveTo>
                      <a:pt x="0" y="431"/>
                    </a:moveTo>
                    <a:lnTo>
                      <a:pt x="211" y="327"/>
                    </a:lnTo>
                    <a:lnTo>
                      <a:pt x="435" y="137"/>
                    </a:lnTo>
                    <a:lnTo>
                      <a:pt x="64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121" name=""/>
            <p:cNvSpPr/>
            <p:nvPr/>
          </p:nvSpPr>
          <p:spPr>
            <a:xfrm>
              <a:off x="6909120" y="2590560"/>
              <a:ext cx="164160" cy="82800"/>
            </a:xfrm>
            <a:prstGeom prst="line">
              <a:avLst/>
            </a:prstGeom>
            <a:ln w="11160">
              <a:solidFill>
                <a:srgbClr val="000000"/>
              </a:solidFill>
              <a:miter/>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2122" name=""/>
            <p:cNvSpPr/>
            <p:nvPr/>
          </p:nvSpPr>
          <p:spPr>
            <a:xfrm flipH="1" flipV="1">
              <a:off x="6730200" y="3740040"/>
              <a:ext cx="65160" cy="22320"/>
            </a:xfrm>
            <a:prstGeom prst="line">
              <a:avLst/>
            </a:prstGeom>
            <a:ln w="11160">
              <a:solidFill>
                <a:srgbClr val="000000"/>
              </a:solidFill>
              <a:miter/>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2123" name=""/>
            <p:cNvSpPr/>
            <p:nvPr/>
          </p:nvSpPr>
          <p:spPr>
            <a:xfrm flipV="1">
              <a:off x="6480000" y="3881160"/>
              <a:ext cx="1440" cy="44280"/>
            </a:xfrm>
            <a:prstGeom prst="line">
              <a:avLst/>
            </a:prstGeom>
            <a:ln w="11160">
              <a:solidFill>
                <a:srgbClr val="000000"/>
              </a:solidFill>
              <a:miter/>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grpSp>
      <p:sp>
        <p:nvSpPr>
          <p:cNvPr id="2124" name=""/>
          <p:cNvSpPr/>
          <p:nvPr/>
        </p:nvSpPr>
        <p:spPr>
          <a:xfrm flipH="1">
            <a:off x="5071680" y="3924360"/>
            <a:ext cx="71640" cy="341280"/>
          </a:xfrm>
          <a:prstGeom prst="line">
            <a:avLst/>
          </a:prstGeom>
          <a:ln w="111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25" name=""/>
          <p:cNvSpPr/>
          <p:nvPr/>
        </p:nvSpPr>
        <p:spPr>
          <a:xfrm flipH="1">
            <a:off x="5487840" y="4376880"/>
            <a:ext cx="77760" cy="150840"/>
          </a:xfrm>
          <a:prstGeom prst="line">
            <a:avLst/>
          </a:prstGeom>
          <a:ln w="111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126" name=""/>
          <p:cNvGrpSpPr/>
          <p:nvPr/>
        </p:nvGrpSpPr>
        <p:grpSpPr>
          <a:xfrm>
            <a:off x="5675400" y="4413240"/>
            <a:ext cx="212400" cy="345960"/>
            <a:chOff x="5675400" y="4413240"/>
            <a:chExt cx="212400" cy="345960"/>
          </a:xfrm>
        </p:grpSpPr>
        <p:sp>
          <p:nvSpPr>
            <p:cNvPr id="2127" name=""/>
            <p:cNvSpPr/>
            <p:nvPr/>
          </p:nvSpPr>
          <p:spPr>
            <a:xfrm>
              <a:off x="5675400" y="4667040"/>
              <a:ext cx="41760" cy="92160"/>
            </a:xfrm>
            <a:custGeom>
              <a:avLst/>
              <a:gdLst/>
              <a:ahLst/>
              <a:rect l="l" t="t" r="r" b="b"/>
              <a:pathLst>
                <a:path w="52" h="114">
                  <a:moveTo>
                    <a:pt x="52" y="114"/>
                  </a:moveTo>
                  <a:lnTo>
                    <a:pt x="46" y="64"/>
                  </a:lnTo>
                  <a:lnTo>
                    <a:pt x="0" y="0"/>
                  </a:lnTo>
                </a:path>
              </a:pathLst>
            </a:custGeom>
            <a:noFill/>
            <a:ln w="111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128" name=""/>
            <p:cNvSpPr/>
            <p:nvPr/>
          </p:nvSpPr>
          <p:spPr>
            <a:xfrm>
              <a:off x="5675400" y="4413240"/>
              <a:ext cx="212400" cy="260280"/>
            </a:xfrm>
            <a:custGeom>
              <a:avLst/>
              <a:gdLst/>
              <a:ahLst/>
              <a:rect l="l" t="t" r="r" b="b"/>
              <a:pathLst>
                <a:path w="263" h="328">
                  <a:moveTo>
                    <a:pt x="5" y="328"/>
                  </a:moveTo>
                  <a:lnTo>
                    <a:pt x="0" y="195"/>
                  </a:lnTo>
                  <a:lnTo>
                    <a:pt x="34" y="138"/>
                  </a:lnTo>
                  <a:lnTo>
                    <a:pt x="154" y="46"/>
                  </a:lnTo>
                  <a:lnTo>
                    <a:pt x="263" y="0"/>
                  </a:lnTo>
                </a:path>
              </a:pathLst>
            </a:custGeom>
            <a:noFill/>
            <a:ln w="111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129" name=""/>
          <p:cNvGrpSpPr/>
          <p:nvPr/>
        </p:nvGrpSpPr>
        <p:grpSpPr>
          <a:xfrm>
            <a:off x="3814920" y="1515960"/>
            <a:ext cx="4058640" cy="3332160"/>
            <a:chOff x="3814920" y="1515960"/>
            <a:chExt cx="4058640" cy="3332160"/>
          </a:xfrm>
        </p:grpSpPr>
        <p:sp>
          <p:nvSpPr>
            <p:cNvPr id="2130" name=""/>
            <p:cNvSpPr/>
            <p:nvPr/>
          </p:nvSpPr>
          <p:spPr>
            <a:xfrm>
              <a:off x="6069600" y="1912680"/>
              <a:ext cx="533880" cy="86040"/>
            </a:xfrm>
            <a:custGeom>
              <a:avLst/>
              <a:gdLst/>
              <a:ahLst/>
              <a:rect l="l" t="t" r="r" b="b"/>
              <a:pathLst>
                <a:path w="668" h="110">
                  <a:moveTo>
                    <a:pt x="5" y="0"/>
                  </a:moveTo>
                  <a:lnTo>
                    <a:pt x="0" y="20"/>
                  </a:lnTo>
                  <a:lnTo>
                    <a:pt x="172" y="72"/>
                  </a:lnTo>
                  <a:lnTo>
                    <a:pt x="173" y="72"/>
                  </a:lnTo>
                  <a:lnTo>
                    <a:pt x="666" y="110"/>
                  </a:lnTo>
                  <a:lnTo>
                    <a:pt x="668" y="88"/>
                  </a:lnTo>
                  <a:lnTo>
                    <a:pt x="175" y="51"/>
                  </a:lnTo>
                  <a:lnTo>
                    <a:pt x="173" y="61"/>
                  </a:lnTo>
                  <a:lnTo>
                    <a:pt x="177" y="52"/>
                  </a:lnTo>
                  <a:lnTo>
                    <a:pt x="5" y="0"/>
                  </a:lnTo>
                  <a:close/>
                </a:path>
              </a:pathLst>
            </a:custGeom>
            <a:solidFill>
              <a:srgbClr val="000000"/>
            </a:solidFill>
            <a:ln w="0">
              <a:noFill/>
            </a:ln>
          </p:spPr>
          <p:style>
            <a:lnRef idx="0"/>
            <a:fillRef idx="0"/>
            <a:effectRef idx="0"/>
            <a:fontRef idx="minor"/>
          </p:style>
          <p:txBody>
            <a:bodyPr lIns="90000" rIns="90000" tIns="39240" bIns="39240" anchor="t">
              <a:noAutofit/>
            </a:bodyPr>
            <a:p>
              <a:endParaRPr b="0" lang="en-US" sz="2400" strike="noStrike" u="none">
                <a:solidFill>
                  <a:srgbClr val="000000"/>
                </a:solidFill>
                <a:effectLst/>
                <a:uFillTx/>
                <a:latin typeface="Times New Roman"/>
              </a:endParaRPr>
            </a:p>
          </p:txBody>
        </p:sp>
        <p:sp>
          <p:nvSpPr>
            <p:cNvPr id="2131" name=""/>
            <p:cNvSpPr/>
            <p:nvPr/>
          </p:nvSpPr>
          <p:spPr>
            <a:xfrm>
              <a:off x="6101640" y="1834920"/>
              <a:ext cx="240840" cy="765360"/>
            </a:xfrm>
            <a:custGeom>
              <a:avLst/>
              <a:gdLst/>
              <a:ahLst/>
              <a:rect l="l" t="t" r="r" b="b"/>
              <a:pathLst>
                <a:path w="303" h="962">
                  <a:moveTo>
                    <a:pt x="303" y="19"/>
                  </a:moveTo>
                  <a:lnTo>
                    <a:pt x="294" y="0"/>
                  </a:lnTo>
                  <a:lnTo>
                    <a:pt x="151" y="71"/>
                  </a:lnTo>
                  <a:lnTo>
                    <a:pt x="147" y="73"/>
                  </a:lnTo>
                  <a:lnTo>
                    <a:pt x="145" y="77"/>
                  </a:lnTo>
                  <a:lnTo>
                    <a:pt x="39" y="378"/>
                  </a:lnTo>
                  <a:lnTo>
                    <a:pt x="38" y="381"/>
                  </a:lnTo>
                  <a:lnTo>
                    <a:pt x="0" y="961"/>
                  </a:lnTo>
                  <a:lnTo>
                    <a:pt x="21" y="962"/>
                  </a:lnTo>
                  <a:lnTo>
                    <a:pt x="59" y="383"/>
                  </a:lnTo>
                  <a:lnTo>
                    <a:pt x="48" y="381"/>
                  </a:lnTo>
                  <a:lnTo>
                    <a:pt x="57" y="385"/>
                  </a:lnTo>
                  <a:lnTo>
                    <a:pt x="163" y="84"/>
                  </a:lnTo>
                  <a:lnTo>
                    <a:pt x="161" y="87"/>
                  </a:lnTo>
                  <a:lnTo>
                    <a:pt x="165" y="80"/>
                  </a:lnTo>
                  <a:lnTo>
                    <a:pt x="154" y="80"/>
                  </a:lnTo>
                  <a:lnTo>
                    <a:pt x="160" y="91"/>
                  </a:lnTo>
                  <a:lnTo>
                    <a:pt x="303" y="1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32" name=""/>
            <p:cNvSpPr/>
            <p:nvPr/>
          </p:nvSpPr>
          <p:spPr>
            <a:xfrm>
              <a:off x="5950080" y="2036520"/>
              <a:ext cx="188280" cy="108000"/>
            </a:xfrm>
            <a:custGeom>
              <a:avLst/>
              <a:gdLst/>
              <a:ahLst/>
              <a:rect l="l" t="t" r="r" b="b"/>
              <a:pathLst>
                <a:path w="237" h="137">
                  <a:moveTo>
                    <a:pt x="0" y="0"/>
                  </a:moveTo>
                  <a:lnTo>
                    <a:pt x="0" y="22"/>
                  </a:lnTo>
                  <a:lnTo>
                    <a:pt x="136" y="22"/>
                  </a:lnTo>
                  <a:lnTo>
                    <a:pt x="136" y="11"/>
                  </a:lnTo>
                  <a:lnTo>
                    <a:pt x="125" y="11"/>
                  </a:lnTo>
                  <a:lnTo>
                    <a:pt x="129" y="18"/>
                  </a:lnTo>
                  <a:lnTo>
                    <a:pt x="133" y="20"/>
                  </a:lnTo>
                  <a:lnTo>
                    <a:pt x="125" y="11"/>
                  </a:lnTo>
                  <a:lnTo>
                    <a:pt x="125" y="126"/>
                  </a:lnTo>
                  <a:lnTo>
                    <a:pt x="125" y="126"/>
                  </a:lnTo>
                  <a:lnTo>
                    <a:pt x="129" y="133"/>
                  </a:lnTo>
                  <a:lnTo>
                    <a:pt x="133" y="135"/>
                  </a:lnTo>
                  <a:lnTo>
                    <a:pt x="136" y="137"/>
                  </a:lnTo>
                  <a:lnTo>
                    <a:pt x="237" y="137"/>
                  </a:lnTo>
                  <a:lnTo>
                    <a:pt x="237" y="115"/>
                  </a:lnTo>
                  <a:lnTo>
                    <a:pt x="136" y="115"/>
                  </a:lnTo>
                  <a:lnTo>
                    <a:pt x="147" y="126"/>
                  </a:lnTo>
                  <a:lnTo>
                    <a:pt x="143" y="119"/>
                  </a:lnTo>
                  <a:lnTo>
                    <a:pt x="140" y="117"/>
                  </a:lnTo>
                  <a:lnTo>
                    <a:pt x="136" y="126"/>
                  </a:lnTo>
                  <a:lnTo>
                    <a:pt x="147" y="126"/>
                  </a:lnTo>
                  <a:lnTo>
                    <a:pt x="147" y="11"/>
                  </a:lnTo>
                  <a:lnTo>
                    <a:pt x="147" y="11"/>
                  </a:lnTo>
                  <a:lnTo>
                    <a:pt x="143" y="4"/>
                  </a:lnTo>
                  <a:lnTo>
                    <a:pt x="140" y="2"/>
                  </a:lnTo>
                  <a:lnTo>
                    <a:pt x="136" y="0"/>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33" name=""/>
            <p:cNvSpPr/>
            <p:nvPr/>
          </p:nvSpPr>
          <p:spPr>
            <a:xfrm>
              <a:off x="5985000" y="2198520"/>
              <a:ext cx="103680" cy="122400"/>
            </a:xfrm>
            <a:custGeom>
              <a:avLst/>
              <a:gdLst/>
              <a:ahLst/>
              <a:rect l="l" t="t" r="r" b="b"/>
              <a:pathLst>
                <a:path w="129" h="154">
                  <a:moveTo>
                    <a:pt x="14" y="0"/>
                  </a:moveTo>
                  <a:lnTo>
                    <a:pt x="0" y="16"/>
                  </a:lnTo>
                  <a:lnTo>
                    <a:pt x="114" y="154"/>
                  </a:lnTo>
                  <a:lnTo>
                    <a:pt x="129" y="138"/>
                  </a:lnTo>
                  <a:lnTo>
                    <a:pt x="1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34" name=""/>
            <p:cNvSpPr/>
            <p:nvPr/>
          </p:nvSpPr>
          <p:spPr>
            <a:xfrm>
              <a:off x="5551560" y="2160360"/>
              <a:ext cx="835560" cy="400320"/>
            </a:xfrm>
            <a:custGeom>
              <a:avLst/>
              <a:gdLst/>
              <a:ahLst/>
              <a:rect l="l" t="t" r="r" b="b"/>
              <a:pathLst>
                <a:path w="1049" h="506">
                  <a:moveTo>
                    <a:pt x="1049" y="33"/>
                  </a:moveTo>
                  <a:lnTo>
                    <a:pt x="1041" y="13"/>
                  </a:lnTo>
                  <a:lnTo>
                    <a:pt x="726" y="128"/>
                  </a:lnTo>
                  <a:lnTo>
                    <a:pt x="726" y="128"/>
                  </a:lnTo>
                  <a:lnTo>
                    <a:pt x="724" y="128"/>
                  </a:lnTo>
                  <a:lnTo>
                    <a:pt x="299" y="486"/>
                  </a:lnTo>
                  <a:lnTo>
                    <a:pt x="305" y="495"/>
                  </a:lnTo>
                  <a:lnTo>
                    <a:pt x="312" y="488"/>
                  </a:lnTo>
                  <a:lnTo>
                    <a:pt x="308" y="486"/>
                  </a:lnTo>
                  <a:lnTo>
                    <a:pt x="305" y="484"/>
                  </a:lnTo>
                  <a:lnTo>
                    <a:pt x="301" y="486"/>
                  </a:lnTo>
                  <a:lnTo>
                    <a:pt x="313" y="488"/>
                  </a:lnTo>
                  <a:lnTo>
                    <a:pt x="16" y="0"/>
                  </a:lnTo>
                  <a:lnTo>
                    <a:pt x="0" y="15"/>
                  </a:lnTo>
                  <a:lnTo>
                    <a:pt x="297" y="502"/>
                  </a:lnTo>
                  <a:lnTo>
                    <a:pt x="297" y="502"/>
                  </a:lnTo>
                  <a:lnTo>
                    <a:pt x="301" y="504"/>
                  </a:lnTo>
                  <a:lnTo>
                    <a:pt x="305" y="506"/>
                  </a:lnTo>
                  <a:lnTo>
                    <a:pt x="308" y="504"/>
                  </a:lnTo>
                  <a:lnTo>
                    <a:pt x="312" y="504"/>
                  </a:lnTo>
                  <a:lnTo>
                    <a:pt x="737" y="146"/>
                  </a:lnTo>
                  <a:lnTo>
                    <a:pt x="729" y="137"/>
                  </a:lnTo>
                  <a:lnTo>
                    <a:pt x="733" y="147"/>
                  </a:lnTo>
                  <a:lnTo>
                    <a:pt x="1049" y="33"/>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35" name=""/>
            <p:cNvSpPr/>
            <p:nvPr/>
          </p:nvSpPr>
          <p:spPr>
            <a:xfrm>
              <a:off x="5770080" y="2557440"/>
              <a:ext cx="33480" cy="434880"/>
            </a:xfrm>
            <a:custGeom>
              <a:avLst/>
              <a:gdLst/>
              <a:ahLst/>
              <a:rect l="l" t="t" r="r" b="b"/>
              <a:pathLst>
                <a:path w="41" h="548">
                  <a:moveTo>
                    <a:pt x="41" y="0"/>
                  </a:moveTo>
                  <a:lnTo>
                    <a:pt x="20" y="0"/>
                  </a:lnTo>
                  <a:lnTo>
                    <a:pt x="0" y="548"/>
                  </a:lnTo>
                  <a:lnTo>
                    <a:pt x="22" y="548"/>
                  </a:lnTo>
                  <a:lnTo>
                    <a:pt x="41"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36" name=""/>
            <p:cNvSpPr/>
            <p:nvPr/>
          </p:nvSpPr>
          <p:spPr>
            <a:xfrm>
              <a:off x="5135040" y="2398680"/>
              <a:ext cx="1524600" cy="1535040"/>
            </a:xfrm>
            <a:custGeom>
              <a:avLst/>
              <a:gdLst/>
              <a:ahLst/>
              <a:rect l="l" t="t" r="r" b="b"/>
              <a:pathLst>
                <a:path w="1913" h="1932">
                  <a:moveTo>
                    <a:pt x="1913" y="16"/>
                  </a:moveTo>
                  <a:lnTo>
                    <a:pt x="1900" y="0"/>
                  </a:lnTo>
                  <a:lnTo>
                    <a:pt x="1782" y="114"/>
                  </a:lnTo>
                  <a:lnTo>
                    <a:pt x="1787" y="121"/>
                  </a:lnTo>
                  <a:lnTo>
                    <a:pt x="1784" y="113"/>
                  </a:lnTo>
                  <a:lnTo>
                    <a:pt x="1787" y="111"/>
                  </a:lnTo>
                  <a:lnTo>
                    <a:pt x="1567" y="125"/>
                  </a:lnTo>
                  <a:lnTo>
                    <a:pt x="1563" y="127"/>
                  </a:lnTo>
                  <a:lnTo>
                    <a:pt x="1219" y="242"/>
                  </a:lnTo>
                  <a:lnTo>
                    <a:pt x="1219" y="242"/>
                  </a:lnTo>
                  <a:lnTo>
                    <a:pt x="1216" y="243"/>
                  </a:lnTo>
                  <a:lnTo>
                    <a:pt x="805" y="745"/>
                  </a:lnTo>
                  <a:lnTo>
                    <a:pt x="812" y="753"/>
                  </a:lnTo>
                  <a:lnTo>
                    <a:pt x="807" y="745"/>
                  </a:lnTo>
                  <a:lnTo>
                    <a:pt x="601" y="966"/>
                  </a:lnTo>
                  <a:lnTo>
                    <a:pt x="342" y="1199"/>
                  </a:lnTo>
                  <a:lnTo>
                    <a:pt x="341" y="1199"/>
                  </a:lnTo>
                  <a:lnTo>
                    <a:pt x="190" y="1411"/>
                  </a:lnTo>
                  <a:lnTo>
                    <a:pt x="190" y="1411"/>
                  </a:lnTo>
                  <a:lnTo>
                    <a:pt x="188" y="1414"/>
                  </a:lnTo>
                  <a:lnTo>
                    <a:pt x="0" y="1925"/>
                  </a:lnTo>
                  <a:lnTo>
                    <a:pt x="18" y="1932"/>
                  </a:lnTo>
                  <a:lnTo>
                    <a:pt x="206" y="1421"/>
                  </a:lnTo>
                  <a:lnTo>
                    <a:pt x="197" y="1418"/>
                  </a:lnTo>
                  <a:lnTo>
                    <a:pt x="204" y="1427"/>
                  </a:lnTo>
                  <a:lnTo>
                    <a:pt x="355" y="1215"/>
                  </a:lnTo>
                  <a:lnTo>
                    <a:pt x="348" y="1206"/>
                  </a:lnTo>
                  <a:lnTo>
                    <a:pt x="355" y="1215"/>
                  </a:lnTo>
                  <a:lnTo>
                    <a:pt x="613" y="982"/>
                  </a:lnTo>
                  <a:lnTo>
                    <a:pt x="819" y="762"/>
                  </a:lnTo>
                  <a:lnTo>
                    <a:pt x="819" y="762"/>
                  </a:lnTo>
                  <a:lnTo>
                    <a:pt x="1230" y="260"/>
                  </a:lnTo>
                  <a:lnTo>
                    <a:pt x="1223" y="251"/>
                  </a:lnTo>
                  <a:lnTo>
                    <a:pt x="1226" y="261"/>
                  </a:lnTo>
                  <a:lnTo>
                    <a:pt x="1571" y="147"/>
                  </a:lnTo>
                  <a:lnTo>
                    <a:pt x="1567" y="136"/>
                  </a:lnTo>
                  <a:lnTo>
                    <a:pt x="1569" y="147"/>
                  </a:lnTo>
                  <a:lnTo>
                    <a:pt x="1789" y="132"/>
                  </a:lnTo>
                  <a:lnTo>
                    <a:pt x="1791" y="130"/>
                  </a:lnTo>
                  <a:lnTo>
                    <a:pt x="1795" y="130"/>
                  </a:lnTo>
                  <a:lnTo>
                    <a:pt x="1913" y="1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37" name=""/>
            <p:cNvSpPr/>
            <p:nvPr/>
          </p:nvSpPr>
          <p:spPr>
            <a:xfrm>
              <a:off x="5618520" y="3157560"/>
              <a:ext cx="108360" cy="118800"/>
            </a:xfrm>
            <a:custGeom>
              <a:avLst/>
              <a:gdLst/>
              <a:ahLst/>
              <a:rect l="l" t="t" r="r" b="b"/>
              <a:pathLst>
                <a:path w="136" h="151">
                  <a:moveTo>
                    <a:pt x="14" y="0"/>
                  </a:moveTo>
                  <a:lnTo>
                    <a:pt x="0" y="16"/>
                  </a:lnTo>
                  <a:lnTo>
                    <a:pt x="122" y="151"/>
                  </a:lnTo>
                  <a:lnTo>
                    <a:pt x="136" y="135"/>
                  </a:lnTo>
                  <a:lnTo>
                    <a:pt x="1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38" name=""/>
            <p:cNvSpPr/>
            <p:nvPr/>
          </p:nvSpPr>
          <p:spPr>
            <a:xfrm>
              <a:off x="5285160" y="3171600"/>
              <a:ext cx="132120" cy="192240"/>
            </a:xfrm>
            <a:custGeom>
              <a:avLst/>
              <a:gdLst/>
              <a:ahLst/>
              <a:rect l="l" t="t" r="r" b="b"/>
              <a:pathLst>
                <a:path w="165" h="242">
                  <a:moveTo>
                    <a:pt x="22" y="0"/>
                  </a:moveTo>
                  <a:lnTo>
                    <a:pt x="0" y="2"/>
                  </a:lnTo>
                  <a:lnTo>
                    <a:pt x="11" y="149"/>
                  </a:lnTo>
                  <a:lnTo>
                    <a:pt x="15" y="154"/>
                  </a:lnTo>
                  <a:lnTo>
                    <a:pt x="16" y="156"/>
                  </a:lnTo>
                  <a:lnTo>
                    <a:pt x="154" y="242"/>
                  </a:lnTo>
                  <a:lnTo>
                    <a:pt x="165" y="224"/>
                  </a:lnTo>
                  <a:lnTo>
                    <a:pt x="27" y="138"/>
                  </a:lnTo>
                  <a:lnTo>
                    <a:pt x="29" y="140"/>
                  </a:lnTo>
                  <a:lnTo>
                    <a:pt x="22" y="147"/>
                  </a:lnTo>
                  <a:lnTo>
                    <a:pt x="33" y="147"/>
                  </a:lnTo>
                  <a:lnTo>
                    <a:pt x="22"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39" name=""/>
            <p:cNvSpPr/>
            <p:nvPr/>
          </p:nvSpPr>
          <p:spPr>
            <a:xfrm>
              <a:off x="5358240" y="3419280"/>
              <a:ext cx="274320" cy="177840"/>
            </a:xfrm>
            <a:custGeom>
              <a:avLst/>
              <a:gdLst/>
              <a:ahLst/>
              <a:rect l="l" t="t" r="r" b="b"/>
              <a:pathLst>
                <a:path w="344" h="224">
                  <a:moveTo>
                    <a:pt x="12" y="0"/>
                  </a:moveTo>
                  <a:lnTo>
                    <a:pt x="0" y="16"/>
                  </a:lnTo>
                  <a:lnTo>
                    <a:pt x="120" y="142"/>
                  </a:lnTo>
                  <a:lnTo>
                    <a:pt x="122" y="142"/>
                  </a:lnTo>
                  <a:lnTo>
                    <a:pt x="122" y="144"/>
                  </a:lnTo>
                  <a:lnTo>
                    <a:pt x="337" y="224"/>
                  </a:lnTo>
                  <a:lnTo>
                    <a:pt x="344" y="205"/>
                  </a:lnTo>
                  <a:lnTo>
                    <a:pt x="129" y="124"/>
                  </a:lnTo>
                  <a:lnTo>
                    <a:pt x="125" y="133"/>
                  </a:lnTo>
                  <a:lnTo>
                    <a:pt x="132" y="126"/>
                  </a:lnTo>
                  <a:lnTo>
                    <a:pt x="12"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40" name=""/>
            <p:cNvSpPr/>
            <p:nvPr/>
          </p:nvSpPr>
          <p:spPr>
            <a:xfrm>
              <a:off x="5117760" y="3490920"/>
              <a:ext cx="191160" cy="190440"/>
            </a:xfrm>
            <a:custGeom>
              <a:avLst/>
              <a:gdLst/>
              <a:ahLst/>
              <a:rect l="l" t="t" r="r" b="b"/>
              <a:pathLst>
                <a:path w="240" h="240">
                  <a:moveTo>
                    <a:pt x="240" y="20"/>
                  </a:moveTo>
                  <a:lnTo>
                    <a:pt x="231" y="0"/>
                  </a:lnTo>
                  <a:lnTo>
                    <a:pt x="7" y="115"/>
                  </a:lnTo>
                  <a:lnTo>
                    <a:pt x="3" y="116"/>
                  </a:lnTo>
                  <a:lnTo>
                    <a:pt x="0" y="124"/>
                  </a:lnTo>
                  <a:lnTo>
                    <a:pt x="1" y="125"/>
                  </a:lnTo>
                  <a:lnTo>
                    <a:pt x="25" y="240"/>
                  </a:lnTo>
                  <a:lnTo>
                    <a:pt x="44" y="236"/>
                  </a:lnTo>
                  <a:lnTo>
                    <a:pt x="21" y="122"/>
                  </a:lnTo>
                  <a:lnTo>
                    <a:pt x="18" y="131"/>
                  </a:lnTo>
                  <a:lnTo>
                    <a:pt x="21" y="124"/>
                  </a:lnTo>
                  <a:lnTo>
                    <a:pt x="21" y="124"/>
                  </a:lnTo>
                  <a:lnTo>
                    <a:pt x="10" y="124"/>
                  </a:lnTo>
                  <a:lnTo>
                    <a:pt x="16" y="134"/>
                  </a:lnTo>
                  <a:lnTo>
                    <a:pt x="240" y="2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41" name=""/>
            <p:cNvSpPr/>
            <p:nvPr/>
          </p:nvSpPr>
          <p:spPr>
            <a:xfrm>
              <a:off x="5262840" y="3578040"/>
              <a:ext cx="79560" cy="109800"/>
            </a:xfrm>
            <a:custGeom>
              <a:avLst/>
              <a:gdLst/>
              <a:ahLst/>
              <a:rect l="l" t="t" r="r" b="b"/>
              <a:pathLst>
                <a:path w="100" h="136">
                  <a:moveTo>
                    <a:pt x="14" y="0"/>
                  </a:moveTo>
                  <a:lnTo>
                    <a:pt x="0" y="16"/>
                  </a:lnTo>
                  <a:lnTo>
                    <a:pt x="86" y="136"/>
                  </a:lnTo>
                  <a:lnTo>
                    <a:pt x="100" y="120"/>
                  </a:lnTo>
                  <a:lnTo>
                    <a:pt x="1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42" name=""/>
            <p:cNvSpPr/>
            <p:nvPr/>
          </p:nvSpPr>
          <p:spPr>
            <a:xfrm>
              <a:off x="4768560" y="1617480"/>
              <a:ext cx="1341000" cy="982800"/>
            </a:xfrm>
            <a:custGeom>
              <a:avLst/>
              <a:gdLst/>
              <a:ahLst/>
              <a:rect l="l" t="t" r="r" b="b"/>
              <a:pathLst>
                <a:path w="1684" h="1237">
                  <a:moveTo>
                    <a:pt x="11" y="0"/>
                  </a:moveTo>
                  <a:lnTo>
                    <a:pt x="0" y="18"/>
                  </a:lnTo>
                  <a:lnTo>
                    <a:pt x="529" y="355"/>
                  </a:lnTo>
                  <a:lnTo>
                    <a:pt x="535" y="346"/>
                  </a:lnTo>
                  <a:lnTo>
                    <a:pt x="529" y="355"/>
                  </a:lnTo>
                  <a:lnTo>
                    <a:pt x="1040" y="735"/>
                  </a:lnTo>
                  <a:lnTo>
                    <a:pt x="1671" y="1237"/>
                  </a:lnTo>
                  <a:lnTo>
                    <a:pt x="1684" y="1219"/>
                  </a:lnTo>
                  <a:lnTo>
                    <a:pt x="1053" y="717"/>
                  </a:lnTo>
                  <a:lnTo>
                    <a:pt x="542" y="337"/>
                  </a:lnTo>
                  <a:lnTo>
                    <a:pt x="540" y="337"/>
                  </a:lnTo>
                  <a:lnTo>
                    <a:pt x="11"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43" name=""/>
            <p:cNvSpPr/>
            <p:nvPr/>
          </p:nvSpPr>
          <p:spPr>
            <a:xfrm>
              <a:off x="4411080" y="2601720"/>
              <a:ext cx="1366560" cy="284400"/>
            </a:xfrm>
            <a:custGeom>
              <a:avLst/>
              <a:gdLst/>
              <a:ahLst/>
              <a:rect l="l" t="t" r="r" b="b"/>
              <a:pathLst>
                <a:path w="1714" h="359">
                  <a:moveTo>
                    <a:pt x="2" y="0"/>
                  </a:moveTo>
                  <a:lnTo>
                    <a:pt x="0" y="22"/>
                  </a:lnTo>
                  <a:lnTo>
                    <a:pt x="566" y="93"/>
                  </a:lnTo>
                  <a:lnTo>
                    <a:pt x="566" y="83"/>
                  </a:lnTo>
                  <a:lnTo>
                    <a:pt x="559" y="90"/>
                  </a:lnTo>
                  <a:lnTo>
                    <a:pt x="563" y="92"/>
                  </a:lnTo>
                  <a:lnTo>
                    <a:pt x="559" y="90"/>
                  </a:lnTo>
                  <a:lnTo>
                    <a:pt x="724" y="348"/>
                  </a:lnTo>
                  <a:lnTo>
                    <a:pt x="724" y="348"/>
                  </a:lnTo>
                  <a:lnTo>
                    <a:pt x="728" y="350"/>
                  </a:lnTo>
                  <a:lnTo>
                    <a:pt x="731" y="352"/>
                  </a:lnTo>
                  <a:lnTo>
                    <a:pt x="1714" y="359"/>
                  </a:lnTo>
                  <a:lnTo>
                    <a:pt x="1714" y="337"/>
                  </a:lnTo>
                  <a:lnTo>
                    <a:pt x="731" y="330"/>
                  </a:lnTo>
                  <a:lnTo>
                    <a:pt x="739" y="334"/>
                  </a:lnTo>
                  <a:lnTo>
                    <a:pt x="735" y="332"/>
                  </a:lnTo>
                  <a:lnTo>
                    <a:pt x="731" y="341"/>
                  </a:lnTo>
                  <a:lnTo>
                    <a:pt x="740" y="334"/>
                  </a:lnTo>
                  <a:lnTo>
                    <a:pt x="575" y="75"/>
                  </a:lnTo>
                  <a:lnTo>
                    <a:pt x="574" y="75"/>
                  </a:lnTo>
                  <a:lnTo>
                    <a:pt x="570" y="74"/>
                  </a:lnTo>
                  <a:lnTo>
                    <a:pt x="568" y="72"/>
                  </a:lnTo>
                  <a:lnTo>
                    <a:pt x="2"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44" name=""/>
            <p:cNvSpPr/>
            <p:nvPr/>
          </p:nvSpPr>
          <p:spPr>
            <a:xfrm>
              <a:off x="4181400" y="1515960"/>
              <a:ext cx="38160" cy="166680"/>
            </a:xfrm>
            <a:custGeom>
              <a:avLst/>
              <a:gdLst/>
              <a:ahLst/>
              <a:rect l="l" t="t" r="r" b="b"/>
              <a:pathLst>
                <a:path w="49" h="210">
                  <a:moveTo>
                    <a:pt x="49" y="2"/>
                  </a:moveTo>
                  <a:lnTo>
                    <a:pt x="29" y="0"/>
                  </a:lnTo>
                  <a:lnTo>
                    <a:pt x="0" y="208"/>
                  </a:lnTo>
                  <a:lnTo>
                    <a:pt x="20" y="210"/>
                  </a:lnTo>
                  <a:lnTo>
                    <a:pt x="49" y="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45" name=""/>
            <p:cNvSpPr/>
            <p:nvPr/>
          </p:nvSpPr>
          <p:spPr>
            <a:xfrm>
              <a:off x="4109760" y="1549440"/>
              <a:ext cx="92160" cy="71280"/>
            </a:xfrm>
            <a:custGeom>
              <a:avLst/>
              <a:gdLst/>
              <a:ahLst/>
              <a:rect l="l" t="t" r="r" b="b"/>
              <a:pathLst>
                <a:path w="114" h="90">
                  <a:moveTo>
                    <a:pt x="12" y="0"/>
                  </a:moveTo>
                  <a:lnTo>
                    <a:pt x="0" y="18"/>
                  </a:lnTo>
                  <a:lnTo>
                    <a:pt x="102" y="90"/>
                  </a:lnTo>
                  <a:lnTo>
                    <a:pt x="114" y="72"/>
                  </a:lnTo>
                  <a:lnTo>
                    <a:pt x="12" y="0"/>
                  </a:lnTo>
                  <a:close/>
                </a:path>
              </a:pathLst>
            </a:custGeom>
            <a:solidFill>
              <a:srgbClr val="000000"/>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2146" name=""/>
            <p:cNvSpPr/>
            <p:nvPr/>
          </p:nvSpPr>
          <p:spPr>
            <a:xfrm>
              <a:off x="4564080" y="3238560"/>
              <a:ext cx="79920" cy="218880"/>
            </a:xfrm>
            <a:custGeom>
              <a:avLst/>
              <a:gdLst/>
              <a:ahLst/>
              <a:rect l="l" t="t" r="r" b="b"/>
              <a:pathLst>
                <a:path w="98" h="277">
                  <a:moveTo>
                    <a:pt x="18" y="0"/>
                  </a:moveTo>
                  <a:lnTo>
                    <a:pt x="0" y="9"/>
                  </a:lnTo>
                  <a:lnTo>
                    <a:pt x="79" y="182"/>
                  </a:lnTo>
                  <a:lnTo>
                    <a:pt x="88" y="176"/>
                  </a:lnTo>
                  <a:lnTo>
                    <a:pt x="77" y="176"/>
                  </a:lnTo>
                  <a:lnTo>
                    <a:pt x="80" y="169"/>
                  </a:lnTo>
                  <a:lnTo>
                    <a:pt x="23" y="262"/>
                  </a:lnTo>
                  <a:lnTo>
                    <a:pt x="39" y="277"/>
                  </a:lnTo>
                  <a:lnTo>
                    <a:pt x="97" y="183"/>
                  </a:lnTo>
                  <a:lnTo>
                    <a:pt x="98" y="176"/>
                  </a:lnTo>
                  <a:lnTo>
                    <a:pt x="97" y="173"/>
                  </a:lnTo>
                  <a:lnTo>
                    <a:pt x="18"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47" name=""/>
            <p:cNvSpPr/>
            <p:nvPr/>
          </p:nvSpPr>
          <p:spPr>
            <a:xfrm>
              <a:off x="4987080" y="3916440"/>
              <a:ext cx="246960" cy="363240"/>
            </a:xfrm>
            <a:custGeom>
              <a:avLst/>
              <a:gdLst/>
              <a:ahLst/>
              <a:rect l="l" t="t" r="r" b="b"/>
              <a:pathLst>
                <a:path w="310" h="459">
                  <a:moveTo>
                    <a:pt x="132" y="258"/>
                  </a:moveTo>
                  <a:lnTo>
                    <a:pt x="148" y="246"/>
                  </a:lnTo>
                  <a:lnTo>
                    <a:pt x="19" y="20"/>
                  </a:lnTo>
                  <a:lnTo>
                    <a:pt x="10" y="25"/>
                  </a:lnTo>
                  <a:lnTo>
                    <a:pt x="14" y="34"/>
                  </a:lnTo>
                  <a:lnTo>
                    <a:pt x="18" y="32"/>
                  </a:lnTo>
                  <a:lnTo>
                    <a:pt x="21" y="25"/>
                  </a:lnTo>
                  <a:lnTo>
                    <a:pt x="12" y="36"/>
                  </a:lnTo>
                  <a:lnTo>
                    <a:pt x="208" y="21"/>
                  </a:lnTo>
                  <a:lnTo>
                    <a:pt x="206" y="11"/>
                  </a:lnTo>
                  <a:lnTo>
                    <a:pt x="199" y="18"/>
                  </a:lnTo>
                  <a:lnTo>
                    <a:pt x="202" y="20"/>
                  </a:lnTo>
                  <a:lnTo>
                    <a:pt x="206" y="21"/>
                  </a:lnTo>
                  <a:lnTo>
                    <a:pt x="199" y="18"/>
                  </a:lnTo>
                  <a:lnTo>
                    <a:pt x="292" y="170"/>
                  </a:lnTo>
                  <a:lnTo>
                    <a:pt x="299" y="163"/>
                  </a:lnTo>
                  <a:lnTo>
                    <a:pt x="290" y="161"/>
                  </a:lnTo>
                  <a:lnTo>
                    <a:pt x="247" y="446"/>
                  </a:lnTo>
                  <a:lnTo>
                    <a:pt x="256" y="448"/>
                  </a:lnTo>
                  <a:lnTo>
                    <a:pt x="256" y="437"/>
                  </a:lnTo>
                  <a:lnTo>
                    <a:pt x="252" y="439"/>
                  </a:lnTo>
                  <a:lnTo>
                    <a:pt x="249" y="441"/>
                  </a:lnTo>
                  <a:lnTo>
                    <a:pt x="256" y="437"/>
                  </a:lnTo>
                  <a:lnTo>
                    <a:pt x="104" y="430"/>
                  </a:lnTo>
                  <a:lnTo>
                    <a:pt x="104" y="452"/>
                  </a:lnTo>
                  <a:lnTo>
                    <a:pt x="256" y="459"/>
                  </a:lnTo>
                  <a:lnTo>
                    <a:pt x="256" y="459"/>
                  </a:lnTo>
                  <a:lnTo>
                    <a:pt x="260" y="457"/>
                  </a:lnTo>
                  <a:lnTo>
                    <a:pt x="263" y="455"/>
                  </a:lnTo>
                  <a:lnTo>
                    <a:pt x="267" y="448"/>
                  </a:lnTo>
                  <a:lnTo>
                    <a:pt x="267" y="450"/>
                  </a:lnTo>
                  <a:lnTo>
                    <a:pt x="310" y="165"/>
                  </a:lnTo>
                  <a:lnTo>
                    <a:pt x="310" y="163"/>
                  </a:lnTo>
                  <a:lnTo>
                    <a:pt x="308" y="156"/>
                  </a:lnTo>
                  <a:lnTo>
                    <a:pt x="215" y="4"/>
                  </a:lnTo>
                  <a:lnTo>
                    <a:pt x="213" y="4"/>
                  </a:lnTo>
                  <a:lnTo>
                    <a:pt x="209" y="2"/>
                  </a:lnTo>
                  <a:lnTo>
                    <a:pt x="206" y="0"/>
                  </a:lnTo>
                  <a:lnTo>
                    <a:pt x="206" y="0"/>
                  </a:lnTo>
                  <a:lnTo>
                    <a:pt x="10" y="14"/>
                  </a:lnTo>
                  <a:lnTo>
                    <a:pt x="7" y="16"/>
                  </a:lnTo>
                  <a:lnTo>
                    <a:pt x="3" y="18"/>
                  </a:lnTo>
                  <a:lnTo>
                    <a:pt x="0" y="25"/>
                  </a:lnTo>
                  <a:lnTo>
                    <a:pt x="3" y="32"/>
                  </a:lnTo>
                  <a:lnTo>
                    <a:pt x="132" y="25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48" name=""/>
            <p:cNvSpPr/>
            <p:nvPr/>
          </p:nvSpPr>
          <p:spPr>
            <a:xfrm>
              <a:off x="4878360" y="3620880"/>
              <a:ext cx="377640" cy="192240"/>
            </a:xfrm>
            <a:custGeom>
              <a:avLst/>
              <a:gdLst/>
              <a:ahLst/>
              <a:rect l="l" t="t" r="r" b="b"/>
              <a:pathLst>
                <a:path w="475" h="242">
                  <a:moveTo>
                    <a:pt x="475" y="19"/>
                  </a:moveTo>
                  <a:lnTo>
                    <a:pt x="467" y="0"/>
                  </a:lnTo>
                  <a:lnTo>
                    <a:pt x="0" y="222"/>
                  </a:lnTo>
                  <a:lnTo>
                    <a:pt x="9" y="242"/>
                  </a:lnTo>
                  <a:lnTo>
                    <a:pt x="475" y="1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49" name=""/>
            <p:cNvSpPr/>
            <p:nvPr/>
          </p:nvSpPr>
          <p:spPr>
            <a:xfrm>
              <a:off x="3814920" y="3427200"/>
              <a:ext cx="1221480" cy="762120"/>
            </a:xfrm>
            <a:custGeom>
              <a:avLst/>
              <a:gdLst/>
              <a:ahLst/>
              <a:rect l="l" t="t" r="r" b="b"/>
              <a:pathLst>
                <a:path w="1532" h="961">
                  <a:moveTo>
                    <a:pt x="16" y="2"/>
                  </a:moveTo>
                  <a:lnTo>
                    <a:pt x="0" y="13"/>
                  </a:lnTo>
                  <a:lnTo>
                    <a:pt x="1" y="16"/>
                  </a:lnTo>
                  <a:lnTo>
                    <a:pt x="1" y="18"/>
                  </a:lnTo>
                  <a:lnTo>
                    <a:pt x="5" y="20"/>
                  </a:lnTo>
                  <a:lnTo>
                    <a:pt x="9" y="22"/>
                  </a:lnTo>
                  <a:lnTo>
                    <a:pt x="928" y="22"/>
                  </a:lnTo>
                  <a:lnTo>
                    <a:pt x="928" y="11"/>
                  </a:lnTo>
                  <a:lnTo>
                    <a:pt x="923" y="22"/>
                  </a:lnTo>
                  <a:lnTo>
                    <a:pt x="1145" y="136"/>
                  </a:lnTo>
                  <a:lnTo>
                    <a:pt x="1151" y="126"/>
                  </a:lnTo>
                  <a:lnTo>
                    <a:pt x="1143" y="131"/>
                  </a:lnTo>
                  <a:lnTo>
                    <a:pt x="1323" y="482"/>
                  </a:lnTo>
                  <a:lnTo>
                    <a:pt x="1330" y="477"/>
                  </a:lnTo>
                  <a:lnTo>
                    <a:pt x="1321" y="481"/>
                  </a:lnTo>
                  <a:lnTo>
                    <a:pt x="1514" y="961"/>
                  </a:lnTo>
                  <a:lnTo>
                    <a:pt x="1532" y="954"/>
                  </a:lnTo>
                  <a:lnTo>
                    <a:pt x="1339" y="473"/>
                  </a:lnTo>
                  <a:lnTo>
                    <a:pt x="1339" y="472"/>
                  </a:lnTo>
                  <a:lnTo>
                    <a:pt x="1160" y="120"/>
                  </a:lnTo>
                  <a:lnTo>
                    <a:pt x="1158" y="118"/>
                  </a:lnTo>
                  <a:lnTo>
                    <a:pt x="1156" y="117"/>
                  </a:lnTo>
                  <a:lnTo>
                    <a:pt x="934" y="2"/>
                  </a:lnTo>
                  <a:lnTo>
                    <a:pt x="932" y="2"/>
                  </a:lnTo>
                  <a:lnTo>
                    <a:pt x="928" y="0"/>
                  </a:lnTo>
                  <a:lnTo>
                    <a:pt x="9" y="0"/>
                  </a:lnTo>
                  <a:lnTo>
                    <a:pt x="16" y="4"/>
                  </a:lnTo>
                  <a:lnTo>
                    <a:pt x="12" y="2"/>
                  </a:lnTo>
                  <a:lnTo>
                    <a:pt x="9" y="11"/>
                  </a:lnTo>
                  <a:lnTo>
                    <a:pt x="18" y="5"/>
                  </a:lnTo>
                  <a:lnTo>
                    <a:pt x="16" y="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50" name=""/>
            <p:cNvSpPr/>
            <p:nvPr/>
          </p:nvSpPr>
          <p:spPr>
            <a:xfrm>
              <a:off x="5610600" y="4167000"/>
              <a:ext cx="2262960" cy="601920"/>
            </a:xfrm>
            <a:custGeom>
              <a:avLst/>
              <a:gdLst/>
              <a:ahLst/>
              <a:rect l="l" t="t" r="r" b="b"/>
              <a:pathLst>
                <a:path w="2840" h="759">
                  <a:moveTo>
                    <a:pt x="2804" y="750"/>
                  </a:moveTo>
                  <a:lnTo>
                    <a:pt x="2826" y="752"/>
                  </a:lnTo>
                  <a:lnTo>
                    <a:pt x="2840" y="508"/>
                  </a:lnTo>
                  <a:lnTo>
                    <a:pt x="2840" y="506"/>
                  </a:lnTo>
                  <a:lnTo>
                    <a:pt x="2836" y="499"/>
                  </a:lnTo>
                  <a:lnTo>
                    <a:pt x="2835" y="497"/>
                  </a:lnTo>
                  <a:lnTo>
                    <a:pt x="2670" y="425"/>
                  </a:lnTo>
                  <a:lnTo>
                    <a:pt x="2664" y="434"/>
                  </a:lnTo>
                  <a:lnTo>
                    <a:pt x="2673" y="429"/>
                  </a:lnTo>
                  <a:lnTo>
                    <a:pt x="2487" y="92"/>
                  </a:lnTo>
                  <a:lnTo>
                    <a:pt x="2485" y="90"/>
                  </a:lnTo>
                  <a:lnTo>
                    <a:pt x="2481" y="88"/>
                  </a:lnTo>
                  <a:lnTo>
                    <a:pt x="2481" y="88"/>
                  </a:lnTo>
                  <a:lnTo>
                    <a:pt x="2230" y="2"/>
                  </a:lnTo>
                  <a:lnTo>
                    <a:pt x="2227" y="0"/>
                  </a:lnTo>
                  <a:lnTo>
                    <a:pt x="2227" y="0"/>
                  </a:lnTo>
                  <a:lnTo>
                    <a:pt x="1345" y="15"/>
                  </a:lnTo>
                  <a:lnTo>
                    <a:pt x="1341" y="17"/>
                  </a:lnTo>
                  <a:lnTo>
                    <a:pt x="1054" y="110"/>
                  </a:lnTo>
                  <a:lnTo>
                    <a:pt x="1058" y="119"/>
                  </a:lnTo>
                  <a:lnTo>
                    <a:pt x="1058" y="108"/>
                  </a:lnTo>
                  <a:lnTo>
                    <a:pt x="484" y="151"/>
                  </a:lnTo>
                  <a:lnTo>
                    <a:pt x="481" y="153"/>
                  </a:lnTo>
                  <a:lnTo>
                    <a:pt x="481" y="153"/>
                  </a:lnTo>
                  <a:lnTo>
                    <a:pt x="223" y="260"/>
                  </a:lnTo>
                  <a:lnTo>
                    <a:pt x="219" y="262"/>
                  </a:lnTo>
                  <a:lnTo>
                    <a:pt x="68" y="427"/>
                  </a:lnTo>
                  <a:lnTo>
                    <a:pt x="68" y="429"/>
                  </a:lnTo>
                  <a:lnTo>
                    <a:pt x="4" y="544"/>
                  </a:lnTo>
                  <a:lnTo>
                    <a:pt x="0" y="549"/>
                  </a:lnTo>
                  <a:lnTo>
                    <a:pt x="2" y="551"/>
                  </a:lnTo>
                  <a:lnTo>
                    <a:pt x="31" y="759"/>
                  </a:lnTo>
                  <a:lnTo>
                    <a:pt x="50" y="757"/>
                  </a:lnTo>
                  <a:lnTo>
                    <a:pt x="22" y="549"/>
                  </a:lnTo>
                  <a:lnTo>
                    <a:pt x="11" y="549"/>
                  </a:lnTo>
                  <a:lnTo>
                    <a:pt x="20" y="556"/>
                  </a:lnTo>
                  <a:lnTo>
                    <a:pt x="85" y="442"/>
                  </a:lnTo>
                  <a:lnTo>
                    <a:pt x="76" y="434"/>
                  </a:lnTo>
                  <a:lnTo>
                    <a:pt x="83" y="443"/>
                  </a:lnTo>
                  <a:lnTo>
                    <a:pt x="233" y="278"/>
                  </a:lnTo>
                  <a:lnTo>
                    <a:pt x="226" y="269"/>
                  </a:lnTo>
                  <a:lnTo>
                    <a:pt x="232" y="280"/>
                  </a:lnTo>
                  <a:lnTo>
                    <a:pt x="490" y="173"/>
                  </a:lnTo>
                  <a:lnTo>
                    <a:pt x="484" y="162"/>
                  </a:lnTo>
                  <a:lnTo>
                    <a:pt x="486" y="173"/>
                  </a:lnTo>
                  <a:lnTo>
                    <a:pt x="1060" y="130"/>
                  </a:lnTo>
                  <a:lnTo>
                    <a:pt x="1062" y="130"/>
                  </a:lnTo>
                  <a:lnTo>
                    <a:pt x="1348" y="36"/>
                  </a:lnTo>
                  <a:lnTo>
                    <a:pt x="1345" y="26"/>
                  </a:lnTo>
                  <a:lnTo>
                    <a:pt x="1345" y="36"/>
                  </a:lnTo>
                  <a:lnTo>
                    <a:pt x="2227" y="22"/>
                  </a:lnTo>
                  <a:lnTo>
                    <a:pt x="2227" y="11"/>
                  </a:lnTo>
                  <a:lnTo>
                    <a:pt x="2223" y="22"/>
                  </a:lnTo>
                  <a:lnTo>
                    <a:pt x="2474" y="108"/>
                  </a:lnTo>
                  <a:lnTo>
                    <a:pt x="2478" y="97"/>
                  </a:lnTo>
                  <a:lnTo>
                    <a:pt x="2471" y="104"/>
                  </a:lnTo>
                  <a:lnTo>
                    <a:pt x="2657" y="442"/>
                  </a:lnTo>
                  <a:lnTo>
                    <a:pt x="2657" y="442"/>
                  </a:lnTo>
                  <a:lnTo>
                    <a:pt x="2661" y="445"/>
                  </a:lnTo>
                  <a:lnTo>
                    <a:pt x="2826" y="517"/>
                  </a:lnTo>
                  <a:lnTo>
                    <a:pt x="2818" y="506"/>
                  </a:lnTo>
                  <a:lnTo>
                    <a:pt x="2822" y="513"/>
                  </a:lnTo>
                  <a:lnTo>
                    <a:pt x="2829" y="506"/>
                  </a:lnTo>
                  <a:lnTo>
                    <a:pt x="2818" y="506"/>
                  </a:lnTo>
                  <a:lnTo>
                    <a:pt x="2804" y="75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51" name=""/>
            <p:cNvSpPr/>
            <p:nvPr/>
          </p:nvSpPr>
          <p:spPr>
            <a:xfrm>
              <a:off x="7546680" y="4400280"/>
              <a:ext cx="133560" cy="84240"/>
            </a:xfrm>
            <a:custGeom>
              <a:avLst/>
              <a:gdLst/>
              <a:ahLst/>
              <a:rect l="l" t="t" r="r" b="b"/>
              <a:pathLst>
                <a:path w="167" h="105">
                  <a:moveTo>
                    <a:pt x="167" y="21"/>
                  </a:moveTo>
                  <a:lnTo>
                    <a:pt x="162" y="0"/>
                  </a:lnTo>
                  <a:lnTo>
                    <a:pt x="69" y="21"/>
                  </a:lnTo>
                  <a:lnTo>
                    <a:pt x="67" y="23"/>
                  </a:lnTo>
                  <a:lnTo>
                    <a:pt x="65" y="25"/>
                  </a:lnTo>
                  <a:lnTo>
                    <a:pt x="0" y="89"/>
                  </a:lnTo>
                  <a:lnTo>
                    <a:pt x="13" y="105"/>
                  </a:lnTo>
                  <a:lnTo>
                    <a:pt x="78" y="41"/>
                  </a:lnTo>
                  <a:lnTo>
                    <a:pt x="70" y="32"/>
                  </a:lnTo>
                  <a:lnTo>
                    <a:pt x="74" y="43"/>
                  </a:lnTo>
                  <a:lnTo>
                    <a:pt x="167" y="21"/>
                  </a:lnTo>
                  <a:close/>
                </a:path>
              </a:pathLst>
            </a:custGeom>
            <a:solidFill>
              <a:srgbClr val="000000"/>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2152" name=""/>
            <p:cNvSpPr/>
            <p:nvPr/>
          </p:nvSpPr>
          <p:spPr>
            <a:xfrm>
              <a:off x="7599240" y="4419360"/>
              <a:ext cx="65160" cy="88920"/>
            </a:xfrm>
            <a:custGeom>
              <a:avLst/>
              <a:gdLst/>
              <a:ahLst/>
              <a:rect l="l" t="t" r="r" b="b"/>
              <a:pathLst>
                <a:path w="80" h="111">
                  <a:moveTo>
                    <a:pt x="71" y="111"/>
                  </a:moveTo>
                  <a:lnTo>
                    <a:pt x="80" y="91"/>
                  </a:lnTo>
                  <a:lnTo>
                    <a:pt x="23" y="62"/>
                  </a:lnTo>
                  <a:lnTo>
                    <a:pt x="18" y="71"/>
                  </a:lnTo>
                  <a:lnTo>
                    <a:pt x="25" y="64"/>
                  </a:lnTo>
                  <a:lnTo>
                    <a:pt x="28" y="71"/>
                  </a:lnTo>
                  <a:lnTo>
                    <a:pt x="21" y="0"/>
                  </a:lnTo>
                  <a:lnTo>
                    <a:pt x="0" y="1"/>
                  </a:lnTo>
                  <a:lnTo>
                    <a:pt x="7" y="73"/>
                  </a:lnTo>
                  <a:lnTo>
                    <a:pt x="11" y="79"/>
                  </a:lnTo>
                  <a:lnTo>
                    <a:pt x="14" y="82"/>
                  </a:lnTo>
                  <a:lnTo>
                    <a:pt x="71" y="111"/>
                  </a:lnTo>
                  <a:close/>
                </a:path>
              </a:pathLst>
            </a:custGeom>
            <a:solidFill>
              <a:srgbClr val="000000"/>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2153" name=""/>
            <p:cNvSpPr/>
            <p:nvPr/>
          </p:nvSpPr>
          <p:spPr>
            <a:xfrm>
              <a:off x="7586640" y="4467240"/>
              <a:ext cx="34920" cy="48960"/>
            </a:xfrm>
            <a:custGeom>
              <a:avLst/>
              <a:gdLst/>
              <a:ahLst/>
              <a:rect l="l" t="t" r="r" b="b"/>
              <a:pathLst>
                <a:path w="43" h="63">
                  <a:moveTo>
                    <a:pt x="0" y="50"/>
                  </a:moveTo>
                  <a:lnTo>
                    <a:pt x="16" y="63"/>
                  </a:lnTo>
                  <a:lnTo>
                    <a:pt x="43" y="12"/>
                  </a:lnTo>
                  <a:lnTo>
                    <a:pt x="27" y="0"/>
                  </a:lnTo>
                  <a:lnTo>
                    <a:pt x="0" y="50"/>
                  </a:lnTo>
                  <a:close/>
                </a:path>
              </a:pathLst>
            </a:custGeom>
            <a:solidFill>
              <a:srgbClr val="000000"/>
            </a:solidFill>
            <a:ln w="0">
              <a:noFill/>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2154" name=""/>
            <p:cNvSpPr/>
            <p:nvPr/>
          </p:nvSpPr>
          <p:spPr>
            <a:xfrm>
              <a:off x="5827320" y="4707000"/>
              <a:ext cx="113040" cy="141120"/>
            </a:xfrm>
            <a:custGeom>
              <a:avLst/>
              <a:gdLst/>
              <a:ahLst/>
              <a:rect l="l" t="t" r="r" b="b"/>
              <a:pathLst>
                <a:path w="141" h="177">
                  <a:moveTo>
                    <a:pt x="141" y="21"/>
                  </a:moveTo>
                  <a:lnTo>
                    <a:pt x="140" y="0"/>
                  </a:lnTo>
                  <a:lnTo>
                    <a:pt x="18" y="14"/>
                  </a:lnTo>
                  <a:lnTo>
                    <a:pt x="14" y="16"/>
                  </a:lnTo>
                  <a:lnTo>
                    <a:pt x="11" y="18"/>
                  </a:lnTo>
                  <a:lnTo>
                    <a:pt x="7" y="25"/>
                  </a:lnTo>
                  <a:lnTo>
                    <a:pt x="0" y="176"/>
                  </a:lnTo>
                  <a:lnTo>
                    <a:pt x="21" y="177"/>
                  </a:lnTo>
                  <a:lnTo>
                    <a:pt x="28" y="27"/>
                  </a:lnTo>
                  <a:lnTo>
                    <a:pt x="21" y="34"/>
                  </a:lnTo>
                  <a:lnTo>
                    <a:pt x="25" y="32"/>
                  </a:lnTo>
                  <a:lnTo>
                    <a:pt x="28" y="25"/>
                  </a:lnTo>
                  <a:lnTo>
                    <a:pt x="18" y="25"/>
                  </a:lnTo>
                  <a:lnTo>
                    <a:pt x="19" y="36"/>
                  </a:lnTo>
                  <a:lnTo>
                    <a:pt x="141" y="21"/>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55" name=""/>
            <p:cNvSpPr/>
            <p:nvPr/>
          </p:nvSpPr>
          <p:spPr>
            <a:xfrm>
              <a:off x="5699880" y="4579920"/>
              <a:ext cx="147960" cy="154080"/>
            </a:xfrm>
            <a:custGeom>
              <a:avLst/>
              <a:gdLst/>
              <a:ahLst/>
              <a:rect l="l" t="t" r="r" b="b"/>
              <a:pathLst>
                <a:path w="187" h="196">
                  <a:moveTo>
                    <a:pt x="13" y="0"/>
                  </a:moveTo>
                  <a:lnTo>
                    <a:pt x="0" y="17"/>
                  </a:lnTo>
                  <a:lnTo>
                    <a:pt x="174" y="196"/>
                  </a:lnTo>
                  <a:lnTo>
                    <a:pt x="187" y="180"/>
                  </a:lnTo>
                  <a:lnTo>
                    <a:pt x="13"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56" name=""/>
            <p:cNvSpPr/>
            <p:nvPr/>
          </p:nvSpPr>
          <p:spPr>
            <a:xfrm>
              <a:off x="5513040" y="4311720"/>
              <a:ext cx="504000" cy="384120"/>
            </a:xfrm>
            <a:custGeom>
              <a:avLst/>
              <a:gdLst/>
              <a:ahLst/>
              <a:rect l="l" t="t" r="r" b="b"/>
              <a:pathLst>
                <a:path w="633" h="484">
                  <a:moveTo>
                    <a:pt x="633" y="45"/>
                  </a:moveTo>
                  <a:lnTo>
                    <a:pt x="622" y="27"/>
                  </a:lnTo>
                  <a:lnTo>
                    <a:pt x="278" y="235"/>
                  </a:lnTo>
                  <a:lnTo>
                    <a:pt x="276" y="237"/>
                  </a:lnTo>
                  <a:lnTo>
                    <a:pt x="276" y="239"/>
                  </a:lnTo>
                  <a:lnTo>
                    <a:pt x="147" y="468"/>
                  </a:lnTo>
                  <a:lnTo>
                    <a:pt x="155" y="474"/>
                  </a:lnTo>
                  <a:lnTo>
                    <a:pt x="155" y="463"/>
                  </a:lnTo>
                  <a:lnTo>
                    <a:pt x="151" y="465"/>
                  </a:lnTo>
                  <a:lnTo>
                    <a:pt x="147" y="467"/>
                  </a:lnTo>
                  <a:lnTo>
                    <a:pt x="156" y="463"/>
                  </a:lnTo>
                  <a:lnTo>
                    <a:pt x="13" y="449"/>
                  </a:lnTo>
                  <a:lnTo>
                    <a:pt x="11" y="459"/>
                  </a:lnTo>
                  <a:lnTo>
                    <a:pt x="22" y="459"/>
                  </a:lnTo>
                  <a:lnTo>
                    <a:pt x="18" y="452"/>
                  </a:lnTo>
                  <a:lnTo>
                    <a:pt x="15" y="450"/>
                  </a:lnTo>
                  <a:lnTo>
                    <a:pt x="22" y="459"/>
                  </a:lnTo>
                  <a:lnTo>
                    <a:pt x="29" y="273"/>
                  </a:lnTo>
                  <a:lnTo>
                    <a:pt x="18" y="273"/>
                  </a:lnTo>
                  <a:lnTo>
                    <a:pt x="27" y="280"/>
                  </a:lnTo>
                  <a:lnTo>
                    <a:pt x="192" y="15"/>
                  </a:lnTo>
                  <a:lnTo>
                    <a:pt x="176" y="0"/>
                  </a:lnTo>
                  <a:lnTo>
                    <a:pt x="11" y="266"/>
                  </a:lnTo>
                  <a:lnTo>
                    <a:pt x="8" y="273"/>
                  </a:lnTo>
                  <a:lnTo>
                    <a:pt x="8" y="273"/>
                  </a:lnTo>
                  <a:lnTo>
                    <a:pt x="0" y="459"/>
                  </a:lnTo>
                  <a:lnTo>
                    <a:pt x="0" y="459"/>
                  </a:lnTo>
                  <a:lnTo>
                    <a:pt x="4" y="467"/>
                  </a:lnTo>
                  <a:lnTo>
                    <a:pt x="8" y="468"/>
                  </a:lnTo>
                  <a:lnTo>
                    <a:pt x="11" y="470"/>
                  </a:lnTo>
                  <a:lnTo>
                    <a:pt x="155" y="484"/>
                  </a:lnTo>
                  <a:lnTo>
                    <a:pt x="155" y="484"/>
                  </a:lnTo>
                  <a:lnTo>
                    <a:pt x="158" y="483"/>
                  </a:lnTo>
                  <a:lnTo>
                    <a:pt x="162" y="481"/>
                  </a:lnTo>
                  <a:lnTo>
                    <a:pt x="164" y="481"/>
                  </a:lnTo>
                  <a:lnTo>
                    <a:pt x="293" y="251"/>
                  </a:lnTo>
                  <a:lnTo>
                    <a:pt x="284" y="244"/>
                  </a:lnTo>
                  <a:lnTo>
                    <a:pt x="289" y="253"/>
                  </a:lnTo>
                  <a:lnTo>
                    <a:pt x="633" y="4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57" name=""/>
            <p:cNvSpPr/>
            <p:nvPr/>
          </p:nvSpPr>
          <p:spPr>
            <a:xfrm>
              <a:off x="5468760" y="4224240"/>
              <a:ext cx="864360" cy="277920"/>
            </a:xfrm>
            <a:custGeom>
              <a:avLst/>
              <a:gdLst/>
              <a:ahLst/>
              <a:rect l="l" t="t" r="r" b="b"/>
              <a:pathLst>
                <a:path w="1084" h="352">
                  <a:moveTo>
                    <a:pt x="0" y="330"/>
                  </a:moveTo>
                  <a:lnTo>
                    <a:pt x="3" y="352"/>
                  </a:lnTo>
                  <a:lnTo>
                    <a:pt x="204" y="323"/>
                  </a:lnTo>
                  <a:lnTo>
                    <a:pt x="206" y="321"/>
                  </a:lnTo>
                  <a:lnTo>
                    <a:pt x="210" y="321"/>
                  </a:lnTo>
                  <a:lnTo>
                    <a:pt x="367" y="156"/>
                  </a:lnTo>
                  <a:lnTo>
                    <a:pt x="360" y="147"/>
                  </a:lnTo>
                  <a:lnTo>
                    <a:pt x="366" y="158"/>
                  </a:lnTo>
                  <a:lnTo>
                    <a:pt x="674" y="36"/>
                  </a:lnTo>
                  <a:lnTo>
                    <a:pt x="668" y="25"/>
                  </a:lnTo>
                  <a:lnTo>
                    <a:pt x="668" y="36"/>
                  </a:lnTo>
                  <a:lnTo>
                    <a:pt x="1084" y="22"/>
                  </a:lnTo>
                  <a:lnTo>
                    <a:pt x="1084" y="0"/>
                  </a:lnTo>
                  <a:lnTo>
                    <a:pt x="668" y="15"/>
                  </a:lnTo>
                  <a:lnTo>
                    <a:pt x="665" y="16"/>
                  </a:lnTo>
                  <a:lnTo>
                    <a:pt x="357" y="138"/>
                  </a:lnTo>
                  <a:lnTo>
                    <a:pt x="357" y="138"/>
                  </a:lnTo>
                  <a:lnTo>
                    <a:pt x="355" y="140"/>
                  </a:lnTo>
                  <a:lnTo>
                    <a:pt x="197" y="305"/>
                  </a:lnTo>
                  <a:lnTo>
                    <a:pt x="199" y="303"/>
                  </a:lnTo>
                  <a:lnTo>
                    <a:pt x="202" y="312"/>
                  </a:lnTo>
                  <a:lnTo>
                    <a:pt x="201" y="301"/>
                  </a:lnTo>
                  <a:lnTo>
                    <a:pt x="0" y="33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58" name=""/>
            <p:cNvSpPr/>
            <p:nvPr/>
          </p:nvSpPr>
          <p:spPr>
            <a:xfrm>
              <a:off x="6811560" y="4192560"/>
              <a:ext cx="21960" cy="74520"/>
            </a:xfrm>
            <a:custGeom>
              <a:avLst/>
              <a:gdLst/>
              <a:ahLst/>
              <a:rect l="l" t="t" r="r" b="b"/>
              <a:pathLst>
                <a:path w="27" h="95">
                  <a:moveTo>
                    <a:pt x="27" y="2"/>
                  </a:moveTo>
                  <a:lnTo>
                    <a:pt x="5" y="0"/>
                  </a:lnTo>
                  <a:lnTo>
                    <a:pt x="0" y="93"/>
                  </a:lnTo>
                  <a:lnTo>
                    <a:pt x="21" y="95"/>
                  </a:lnTo>
                  <a:lnTo>
                    <a:pt x="27" y="2"/>
                  </a:lnTo>
                  <a:close/>
                </a:path>
              </a:pathLst>
            </a:custGeom>
            <a:solidFill>
              <a:srgbClr val="000000"/>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159" name=""/>
            <p:cNvSpPr/>
            <p:nvPr/>
          </p:nvSpPr>
          <p:spPr>
            <a:xfrm>
              <a:off x="7560720" y="4190760"/>
              <a:ext cx="103680" cy="117720"/>
            </a:xfrm>
            <a:custGeom>
              <a:avLst/>
              <a:gdLst/>
              <a:ahLst/>
              <a:rect l="l" t="t" r="r" b="b"/>
              <a:pathLst>
                <a:path w="129" h="149">
                  <a:moveTo>
                    <a:pt x="129" y="18"/>
                  </a:moveTo>
                  <a:lnTo>
                    <a:pt x="119" y="0"/>
                  </a:lnTo>
                  <a:lnTo>
                    <a:pt x="25" y="50"/>
                  </a:lnTo>
                  <a:lnTo>
                    <a:pt x="24" y="52"/>
                  </a:lnTo>
                  <a:lnTo>
                    <a:pt x="22" y="57"/>
                  </a:lnTo>
                  <a:lnTo>
                    <a:pt x="0" y="143"/>
                  </a:lnTo>
                  <a:lnTo>
                    <a:pt x="20" y="149"/>
                  </a:lnTo>
                  <a:lnTo>
                    <a:pt x="42" y="63"/>
                  </a:lnTo>
                  <a:lnTo>
                    <a:pt x="38" y="66"/>
                  </a:lnTo>
                  <a:lnTo>
                    <a:pt x="42" y="59"/>
                  </a:lnTo>
                  <a:lnTo>
                    <a:pt x="31" y="59"/>
                  </a:lnTo>
                  <a:lnTo>
                    <a:pt x="36" y="68"/>
                  </a:lnTo>
                  <a:lnTo>
                    <a:pt x="129" y="1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60" name=""/>
            <p:cNvSpPr/>
            <p:nvPr/>
          </p:nvSpPr>
          <p:spPr>
            <a:xfrm>
              <a:off x="5844960" y="4454280"/>
              <a:ext cx="165960" cy="217800"/>
            </a:xfrm>
            <a:custGeom>
              <a:avLst/>
              <a:gdLst/>
              <a:ahLst/>
              <a:rect l="l" t="t" r="r" b="b"/>
              <a:pathLst>
                <a:path w="208" h="274">
                  <a:moveTo>
                    <a:pt x="154" y="0"/>
                  </a:moveTo>
                  <a:lnTo>
                    <a:pt x="140" y="16"/>
                  </a:lnTo>
                  <a:lnTo>
                    <a:pt x="190" y="88"/>
                  </a:lnTo>
                  <a:lnTo>
                    <a:pt x="197" y="79"/>
                  </a:lnTo>
                  <a:lnTo>
                    <a:pt x="190" y="71"/>
                  </a:lnTo>
                  <a:lnTo>
                    <a:pt x="187" y="79"/>
                  </a:lnTo>
                  <a:lnTo>
                    <a:pt x="190" y="86"/>
                  </a:lnTo>
                  <a:lnTo>
                    <a:pt x="192" y="71"/>
                  </a:lnTo>
                  <a:lnTo>
                    <a:pt x="142" y="122"/>
                  </a:lnTo>
                  <a:lnTo>
                    <a:pt x="147" y="129"/>
                  </a:lnTo>
                  <a:lnTo>
                    <a:pt x="142" y="120"/>
                  </a:lnTo>
                  <a:lnTo>
                    <a:pt x="6" y="192"/>
                  </a:lnTo>
                  <a:lnTo>
                    <a:pt x="4" y="193"/>
                  </a:lnTo>
                  <a:lnTo>
                    <a:pt x="0" y="200"/>
                  </a:lnTo>
                  <a:lnTo>
                    <a:pt x="0" y="202"/>
                  </a:lnTo>
                  <a:lnTo>
                    <a:pt x="7" y="274"/>
                  </a:lnTo>
                  <a:lnTo>
                    <a:pt x="29" y="272"/>
                  </a:lnTo>
                  <a:lnTo>
                    <a:pt x="22" y="200"/>
                  </a:lnTo>
                  <a:lnTo>
                    <a:pt x="18" y="208"/>
                  </a:lnTo>
                  <a:lnTo>
                    <a:pt x="22" y="200"/>
                  </a:lnTo>
                  <a:lnTo>
                    <a:pt x="22" y="200"/>
                  </a:lnTo>
                  <a:lnTo>
                    <a:pt x="11" y="200"/>
                  </a:lnTo>
                  <a:lnTo>
                    <a:pt x="16" y="209"/>
                  </a:lnTo>
                  <a:lnTo>
                    <a:pt x="153" y="138"/>
                  </a:lnTo>
                  <a:lnTo>
                    <a:pt x="154" y="138"/>
                  </a:lnTo>
                  <a:lnTo>
                    <a:pt x="205" y="88"/>
                  </a:lnTo>
                  <a:lnTo>
                    <a:pt x="205" y="86"/>
                  </a:lnTo>
                  <a:lnTo>
                    <a:pt x="208" y="79"/>
                  </a:lnTo>
                  <a:lnTo>
                    <a:pt x="205" y="71"/>
                  </a:lnTo>
                  <a:lnTo>
                    <a:pt x="205" y="71"/>
                  </a:lnTo>
                  <a:lnTo>
                    <a:pt x="15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161" name=""/>
          <p:cNvGrpSpPr/>
          <p:nvPr/>
        </p:nvGrpSpPr>
        <p:grpSpPr>
          <a:xfrm>
            <a:off x="5997600" y="4114800"/>
            <a:ext cx="731160" cy="333360"/>
            <a:chOff x="5997600" y="4114800"/>
            <a:chExt cx="731160" cy="333360"/>
          </a:xfrm>
        </p:grpSpPr>
        <p:grpSp>
          <p:nvGrpSpPr>
            <p:cNvPr id="2162" name=""/>
            <p:cNvGrpSpPr/>
            <p:nvPr/>
          </p:nvGrpSpPr>
          <p:grpSpPr>
            <a:xfrm>
              <a:off x="6548760" y="4260600"/>
              <a:ext cx="180000" cy="187560"/>
              <a:chOff x="6548760" y="4260600"/>
              <a:chExt cx="180000" cy="187560"/>
            </a:xfrm>
          </p:grpSpPr>
          <p:sp>
            <p:nvSpPr>
              <p:cNvPr id="2163" name=""/>
              <p:cNvSpPr/>
              <p:nvPr/>
            </p:nvSpPr>
            <p:spPr>
              <a:xfrm>
                <a:off x="6548760" y="4260600"/>
                <a:ext cx="180000" cy="187560"/>
              </a:xfrm>
              <a:custGeom>
                <a:avLst/>
                <a:gdLst/>
                <a:ahLst/>
                <a:rect l="l" t="t" r="r" b="b"/>
                <a:pathLst>
                  <a:path w="228" h="237">
                    <a:moveTo>
                      <a:pt x="113" y="0"/>
                    </a:moveTo>
                    <a:lnTo>
                      <a:pt x="90" y="0"/>
                    </a:lnTo>
                    <a:lnTo>
                      <a:pt x="68" y="2"/>
                    </a:lnTo>
                    <a:lnTo>
                      <a:pt x="50" y="5"/>
                    </a:lnTo>
                    <a:lnTo>
                      <a:pt x="33" y="9"/>
                    </a:lnTo>
                    <a:lnTo>
                      <a:pt x="20" y="12"/>
                    </a:lnTo>
                    <a:lnTo>
                      <a:pt x="9" y="18"/>
                    </a:lnTo>
                    <a:lnTo>
                      <a:pt x="2" y="23"/>
                    </a:lnTo>
                    <a:lnTo>
                      <a:pt x="0" y="29"/>
                    </a:lnTo>
                    <a:lnTo>
                      <a:pt x="0" y="206"/>
                    </a:lnTo>
                    <a:lnTo>
                      <a:pt x="2" y="213"/>
                    </a:lnTo>
                    <a:lnTo>
                      <a:pt x="9" y="219"/>
                    </a:lnTo>
                    <a:lnTo>
                      <a:pt x="20" y="224"/>
                    </a:lnTo>
                    <a:lnTo>
                      <a:pt x="33" y="228"/>
                    </a:lnTo>
                    <a:lnTo>
                      <a:pt x="50" y="231"/>
                    </a:lnTo>
                    <a:lnTo>
                      <a:pt x="68"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64" name=""/>
              <p:cNvSpPr/>
              <p:nvPr/>
            </p:nvSpPr>
            <p:spPr>
              <a:xfrm>
                <a:off x="6548760" y="4260600"/>
                <a:ext cx="180000" cy="46080"/>
              </a:xfrm>
              <a:custGeom>
                <a:avLst/>
                <a:gdLst/>
                <a:ahLst/>
                <a:rect l="l" t="t" r="r" b="b"/>
                <a:pathLst>
                  <a:path w="228" h="59">
                    <a:moveTo>
                      <a:pt x="0" y="29"/>
                    </a:moveTo>
                    <a:lnTo>
                      <a:pt x="2" y="36"/>
                    </a:lnTo>
                    <a:lnTo>
                      <a:pt x="9" y="41"/>
                    </a:lnTo>
                    <a:lnTo>
                      <a:pt x="20" y="46"/>
                    </a:lnTo>
                    <a:lnTo>
                      <a:pt x="33" y="50"/>
                    </a:lnTo>
                    <a:lnTo>
                      <a:pt x="50" y="54"/>
                    </a:lnTo>
                    <a:lnTo>
                      <a:pt x="68" y="57"/>
                    </a:lnTo>
                    <a:lnTo>
                      <a:pt x="90" y="59"/>
                    </a:lnTo>
                    <a:lnTo>
                      <a:pt x="113" y="59"/>
                    </a:lnTo>
                    <a:lnTo>
                      <a:pt x="137" y="59"/>
                    </a:lnTo>
                    <a:lnTo>
                      <a:pt x="158" y="57"/>
                    </a:lnTo>
                    <a:lnTo>
                      <a:pt x="178" y="54"/>
                    </a:lnTo>
                    <a:lnTo>
                      <a:pt x="196" y="50"/>
                    </a:lnTo>
                    <a:lnTo>
                      <a:pt x="208" y="46"/>
                    </a:lnTo>
                    <a:lnTo>
                      <a:pt x="219" y="41"/>
                    </a:lnTo>
                    <a:lnTo>
                      <a:pt x="226" y="36"/>
                    </a:lnTo>
                    <a:lnTo>
                      <a:pt x="228" y="29"/>
                    </a:lnTo>
                    <a:lnTo>
                      <a:pt x="226" y="23"/>
                    </a:lnTo>
                    <a:lnTo>
                      <a:pt x="219" y="18"/>
                    </a:lnTo>
                    <a:lnTo>
                      <a:pt x="208" y="12"/>
                    </a:lnTo>
                    <a:lnTo>
                      <a:pt x="196" y="9"/>
                    </a:lnTo>
                    <a:lnTo>
                      <a:pt x="178" y="5"/>
                    </a:lnTo>
                    <a:lnTo>
                      <a:pt x="158" y="2"/>
                    </a:lnTo>
                    <a:lnTo>
                      <a:pt x="137" y="0"/>
                    </a:lnTo>
                    <a:lnTo>
                      <a:pt x="113" y="0"/>
                    </a:lnTo>
                    <a:lnTo>
                      <a:pt x="90" y="0"/>
                    </a:lnTo>
                    <a:lnTo>
                      <a:pt x="68" y="2"/>
                    </a:lnTo>
                    <a:lnTo>
                      <a:pt x="50" y="5"/>
                    </a:lnTo>
                    <a:lnTo>
                      <a:pt x="33" y="9"/>
                    </a:lnTo>
                    <a:lnTo>
                      <a:pt x="20" y="12"/>
                    </a:lnTo>
                    <a:lnTo>
                      <a:pt x="9" y="18"/>
                    </a:lnTo>
                    <a:lnTo>
                      <a:pt x="2" y="23"/>
                    </a:lnTo>
                    <a:lnTo>
                      <a:pt x="0" y="29"/>
                    </a:lnTo>
                    <a:close/>
                  </a:path>
                </a:pathLst>
              </a:custGeom>
              <a:solidFill>
                <a:srgbClr val="ff974c"/>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165" name=""/>
              <p:cNvSpPr/>
              <p:nvPr/>
            </p:nvSpPr>
            <p:spPr>
              <a:xfrm>
                <a:off x="6548760" y="4260600"/>
                <a:ext cx="180000" cy="187560"/>
              </a:xfrm>
              <a:custGeom>
                <a:avLst/>
                <a:gdLst/>
                <a:ahLst/>
                <a:rect l="l" t="t" r="r" b="b"/>
                <a:pathLst>
                  <a:path w="228" h="237">
                    <a:moveTo>
                      <a:pt x="113" y="0"/>
                    </a:moveTo>
                    <a:lnTo>
                      <a:pt x="90" y="0"/>
                    </a:lnTo>
                    <a:lnTo>
                      <a:pt x="68" y="2"/>
                    </a:lnTo>
                    <a:lnTo>
                      <a:pt x="50" y="5"/>
                    </a:lnTo>
                    <a:lnTo>
                      <a:pt x="33" y="9"/>
                    </a:lnTo>
                    <a:lnTo>
                      <a:pt x="20" y="12"/>
                    </a:lnTo>
                    <a:lnTo>
                      <a:pt x="9" y="18"/>
                    </a:lnTo>
                    <a:lnTo>
                      <a:pt x="2" y="23"/>
                    </a:lnTo>
                    <a:lnTo>
                      <a:pt x="0" y="29"/>
                    </a:lnTo>
                    <a:lnTo>
                      <a:pt x="0" y="206"/>
                    </a:lnTo>
                    <a:lnTo>
                      <a:pt x="2" y="213"/>
                    </a:lnTo>
                    <a:lnTo>
                      <a:pt x="9" y="219"/>
                    </a:lnTo>
                    <a:lnTo>
                      <a:pt x="20" y="224"/>
                    </a:lnTo>
                    <a:lnTo>
                      <a:pt x="33" y="228"/>
                    </a:lnTo>
                    <a:lnTo>
                      <a:pt x="50" y="231"/>
                    </a:lnTo>
                    <a:lnTo>
                      <a:pt x="68"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66" name=""/>
              <p:cNvSpPr/>
              <p:nvPr/>
            </p:nvSpPr>
            <p:spPr>
              <a:xfrm>
                <a:off x="6548760" y="4282920"/>
                <a:ext cx="180000" cy="23760"/>
              </a:xfrm>
              <a:custGeom>
                <a:avLst/>
                <a:gdLst/>
                <a:ahLst/>
                <a:rect l="l" t="t" r="r" b="b"/>
                <a:pathLst>
                  <a:path w="228" h="30">
                    <a:moveTo>
                      <a:pt x="0" y="0"/>
                    </a:moveTo>
                    <a:lnTo>
                      <a:pt x="2" y="7"/>
                    </a:lnTo>
                    <a:lnTo>
                      <a:pt x="9" y="12"/>
                    </a:lnTo>
                    <a:lnTo>
                      <a:pt x="20" y="17"/>
                    </a:lnTo>
                    <a:lnTo>
                      <a:pt x="33" y="21"/>
                    </a:lnTo>
                    <a:lnTo>
                      <a:pt x="50" y="25"/>
                    </a:lnTo>
                    <a:lnTo>
                      <a:pt x="68" y="28"/>
                    </a:lnTo>
                    <a:lnTo>
                      <a:pt x="90" y="30"/>
                    </a:lnTo>
                    <a:lnTo>
                      <a:pt x="113" y="30"/>
                    </a:lnTo>
                    <a:lnTo>
                      <a:pt x="137" y="30"/>
                    </a:lnTo>
                    <a:lnTo>
                      <a:pt x="158" y="28"/>
                    </a:lnTo>
                    <a:lnTo>
                      <a:pt x="178" y="25"/>
                    </a:lnTo>
                    <a:lnTo>
                      <a:pt x="196" y="21"/>
                    </a:lnTo>
                    <a:lnTo>
                      <a:pt x="208" y="17"/>
                    </a:lnTo>
                    <a:lnTo>
                      <a:pt x="219" y="12"/>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167" name=""/>
            <p:cNvGrpSpPr/>
            <p:nvPr/>
          </p:nvGrpSpPr>
          <p:grpSpPr>
            <a:xfrm>
              <a:off x="5997600" y="4114800"/>
              <a:ext cx="181440" cy="187200"/>
              <a:chOff x="5997600" y="4114800"/>
              <a:chExt cx="181440" cy="187200"/>
            </a:xfrm>
          </p:grpSpPr>
          <p:sp>
            <p:nvSpPr>
              <p:cNvPr id="2168" name=""/>
              <p:cNvSpPr/>
              <p:nvPr/>
            </p:nvSpPr>
            <p:spPr>
              <a:xfrm>
                <a:off x="5997600" y="4114800"/>
                <a:ext cx="181440" cy="187200"/>
              </a:xfrm>
              <a:custGeom>
                <a:avLst/>
                <a:gdLst/>
                <a:ahLst/>
                <a:rect l="l" t="t" r="r" b="b"/>
                <a:pathLst>
                  <a:path w="228" h="237">
                    <a:moveTo>
                      <a:pt x="113" y="0"/>
                    </a:moveTo>
                    <a:lnTo>
                      <a:pt x="90" y="0"/>
                    </a:lnTo>
                    <a:lnTo>
                      <a:pt x="68" y="2"/>
                    </a:lnTo>
                    <a:lnTo>
                      <a:pt x="50" y="6"/>
                    </a:lnTo>
                    <a:lnTo>
                      <a:pt x="32" y="9"/>
                    </a:lnTo>
                    <a:lnTo>
                      <a:pt x="20" y="13"/>
                    </a:lnTo>
                    <a:lnTo>
                      <a:pt x="9" y="18"/>
                    </a:lnTo>
                    <a:lnTo>
                      <a:pt x="2" y="23"/>
                    </a:lnTo>
                    <a:lnTo>
                      <a:pt x="0" y="29"/>
                    </a:lnTo>
                    <a:lnTo>
                      <a:pt x="0" y="206"/>
                    </a:lnTo>
                    <a:lnTo>
                      <a:pt x="2" y="214"/>
                    </a:lnTo>
                    <a:lnTo>
                      <a:pt x="9" y="219"/>
                    </a:lnTo>
                    <a:lnTo>
                      <a:pt x="20" y="224"/>
                    </a:lnTo>
                    <a:lnTo>
                      <a:pt x="32" y="228"/>
                    </a:lnTo>
                    <a:lnTo>
                      <a:pt x="50" y="231"/>
                    </a:lnTo>
                    <a:lnTo>
                      <a:pt x="68" y="235"/>
                    </a:lnTo>
                    <a:lnTo>
                      <a:pt x="90" y="237"/>
                    </a:lnTo>
                    <a:lnTo>
                      <a:pt x="113" y="237"/>
                    </a:lnTo>
                    <a:lnTo>
                      <a:pt x="136" y="237"/>
                    </a:lnTo>
                    <a:lnTo>
                      <a:pt x="158" y="235"/>
                    </a:lnTo>
                    <a:lnTo>
                      <a:pt x="177" y="231"/>
                    </a:lnTo>
                    <a:lnTo>
                      <a:pt x="195" y="228"/>
                    </a:lnTo>
                    <a:lnTo>
                      <a:pt x="208" y="224"/>
                    </a:lnTo>
                    <a:lnTo>
                      <a:pt x="219" y="219"/>
                    </a:lnTo>
                    <a:lnTo>
                      <a:pt x="226" y="214"/>
                    </a:lnTo>
                    <a:lnTo>
                      <a:pt x="228" y="206"/>
                    </a:lnTo>
                    <a:lnTo>
                      <a:pt x="228" y="29"/>
                    </a:lnTo>
                    <a:lnTo>
                      <a:pt x="226" y="23"/>
                    </a:lnTo>
                    <a:lnTo>
                      <a:pt x="219" y="18"/>
                    </a:lnTo>
                    <a:lnTo>
                      <a:pt x="208" y="13"/>
                    </a:lnTo>
                    <a:lnTo>
                      <a:pt x="195" y="9"/>
                    </a:lnTo>
                    <a:lnTo>
                      <a:pt x="177" y="6"/>
                    </a:lnTo>
                    <a:lnTo>
                      <a:pt x="158" y="2"/>
                    </a:lnTo>
                    <a:lnTo>
                      <a:pt x="136" y="0"/>
                    </a:lnTo>
                    <a:lnTo>
                      <a:pt x="113"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69" name=""/>
              <p:cNvSpPr/>
              <p:nvPr/>
            </p:nvSpPr>
            <p:spPr>
              <a:xfrm>
                <a:off x="5997600" y="4114800"/>
                <a:ext cx="181440" cy="46080"/>
              </a:xfrm>
              <a:custGeom>
                <a:avLst/>
                <a:gdLst/>
                <a:ahLst/>
                <a:rect l="l" t="t" r="r" b="b"/>
                <a:pathLst>
                  <a:path w="228" h="59">
                    <a:moveTo>
                      <a:pt x="0" y="29"/>
                    </a:moveTo>
                    <a:lnTo>
                      <a:pt x="2" y="36"/>
                    </a:lnTo>
                    <a:lnTo>
                      <a:pt x="9" y="41"/>
                    </a:lnTo>
                    <a:lnTo>
                      <a:pt x="20" y="47"/>
                    </a:lnTo>
                    <a:lnTo>
                      <a:pt x="32" y="50"/>
                    </a:lnTo>
                    <a:lnTo>
                      <a:pt x="50" y="54"/>
                    </a:lnTo>
                    <a:lnTo>
                      <a:pt x="68" y="58"/>
                    </a:lnTo>
                    <a:lnTo>
                      <a:pt x="90" y="59"/>
                    </a:lnTo>
                    <a:lnTo>
                      <a:pt x="113" y="59"/>
                    </a:lnTo>
                    <a:lnTo>
                      <a:pt x="136" y="59"/>
                    </a:lnTo>
                    <a:lnTo>
                      <a:pt x="158" y="58"/>
                    </a:lnTo>
                    <a:lnTo>
                      <a:pt x="177" y="54"/>
                    </a:lnTo>
                    <a:lnTo>
                      <a:pt x="195" y="50"/>
                    </a:lnTo>
                    <a:lnTo>
                      <a:pt x="208" y="47"/>
                    </a:lnTo>
                    <a:lnTo>
                      <a:pt x="219" y="41"/>
                    </a:lnTo>
                    <a:lnTo>
                      <a:pt x="226" y="36"/>
                    </a:lnTo>
                    <a:lnTo>
                      <a:pt x="228" y="29"/>
                    </a:lnTo>
                    <a:lnTo>
                      <a:pt x="226" y="23"/>
                    </a:lnTo>
                    <a:lnTo>
                      <a:pt x="219" y="18"/>
                    </a:lnTo>
                    <a:lnTo>
                      <a:pt x="208" y="13"/>
                    </a:lnTo>
                    <a:lnTo>
                      <a:pt x="195" y="9"/>
                    </a:lnTo>
                    <a:lnTo>
                      <a:pt x="177" y="6"/>
                    </a:lnTo>
                    <a:lnTo>
                      <a:pt x="158" y="2"/>
                    </a:lnTo>
                    <a:lnTo>
                      <a:pt x="136" y="0"/>
                    </a:lnTo>
                    <a:lnTo>
                      <a:pt x="113" y="0"/>
                    </a:lnTo>
                    <a:lnTo>
                      <a:pt x="90" y="0"/>
                    </a:lnTo>
                    <a:lnTo>
                      <a:pt x="68" y="2"/>
                    </a:lnTo>
                    <a:lnTo>
                      <a:pt x="50" y="6"/>
                    </a:lnTo>
                    <a:lnTo>
                      <a:pt x="32" y="9"/>
                    </a:lnTo>
                    <a:lnTo>
                      <a:pt x="20" y="13"/>
                    </a:lnTo>
                    <a:lnTo>
                      <a:pt x="9" y="18"/>
                    </a:lnTo>
                    <a:lnTo>
                      <a:pt x="2" y="23"/>
                    </a:lnTo>
                    <a:lnTo>
                      <a:pt x="0" y="29"/>
                    </a:lnTo>
                    <a:close/>
                  </a:path>
                </a:pathLst>
              </a:custGeom>
              <a:solidFill>
                <a:srgbClr val="ff974c"/>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170" name=""/>
              <p:cNvSpPr/>
              <p:nvPr/>
            </p:nvSpPr>
            <p:spPr>
              <a:xfrm>
                <a:off x="5997600" y="4114800"/>
                <a:ext cx="181440" cy="187200"/>
              </a:xfrm>
              <a:custGeom>
                <a:avLst/>
                <a:gdLst/>
                <a:ahLst/>
                <a:rect l="l" t="t" r="r" b="b"/>
                <a:pathLst>
                  <a:path w="228" h="237">
                    <a:moveTo>
                      <a:pt x="113" y="0"/>
                    </a:moveTo>
                    <a:lnTo>
                      <a:pt x="90" y="0"/>
                    </a:lnTo>
                    <a:lnTo>
                      <a:pt x="68" y="2"/>
                    </a:lnTo>
                    <a:lnTo>
                      <a:pt x="50" y="6"/>
                    </a:lnTo>
                    <a:lnTo>
                      <a:pt x="32" y="9"/>
                    </a:lnTo>
                    <a:lnTo>
                      <a:pt x="20" y="13"/>
                    </a:lnTo>
                    <a:lnTo>
                      <a:pt x="9" y="18"/>
                    </a:lnTo>
                    <a:lnTo>
                      <a:pt x="2" y="23"/>
                    </a:lnTo>
                    <a:lnTo>
                      <a:pt x="0" y="29"/>
                    </a:lnTo>
                    <a:lnTo>
                      <a:pt x="0" y="206"/>
                    </a:lnTo>
                    <a:lnTo>
                      <a:pt x="2" y="214"/>
                    </a:lnTo>
                    <a:lnTo>
                      <a:pt x="9" y="219"/>
                    </a:lnTo>
                    <a:lnTo>
                      <a:pt x="20" y="224"/>
                    </a:lnTo>
                    <a:lnTo>
                      <a:pt x="32" y="228"/>
                    </a:lnTo>
                    <a:lnTo>
                      <a:pt x="50" y="231"/>
                    </a:lnTo>
                    <a:lnTo>
                      <a:pt x="68" y="235"/>
                    </a:lnTo>
                    <a:lnTo>
                      <a:pt x="90" y="237"/>
                    </a:lnTo>
                    <a:lnTo>
                      <a:pt x="113" y="237"/>
                    </a:lnTo>
                    <a:lnTo>
                      <a:pt x="136" y="237"/>
                    </a:lnTo>
                    <a:lnTo>
                      <a:pt x="158" y="235"/>
                    </a:lnTo>
                    <a:lnTo>
                      <a:pt x="177" y="231"/>
                    </a:lnTo>
                    <a:lnTo>
                      <a:pt x="195" y="228"/>
                    </a:lnTo>
                    <a:lnTo>
                      <a:pt x="208" y="224"/>
                    </a:lnTo>
                    <a:lnTo>
                      <a:pt x="219" y="219"/>
                    </a:lnTo>
                    <a:lnTo>
                      <a:pt x="226" y="214"/>
                    </a:lnTo>
                    <a:lnTo>
                      <a:pt x="228" y="206"/>
                    </a:lnTo>
                    <a:lnTo>
                      <a:pt x="228" y="29"/>
                    </a:lnTo>
                    <a:lnTo>
                      <a:pt x="226" y="23"/>
                    </a:lnTo>
                    <a:lnTo>
                      <a:pt x="219" y="18"/>
                    </a:lnTo>
                    <a:lnTo>
                      <a:pt x="208" y="13"/>
                    </a:lnTo>
                    <a:lnTo>
                      <a:pt x="195" y="9"/>
                    </a:lnTo>
                    <a:lnTo>
                      <a:pt x="177" y="6"/>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71" name=""/>
              <p:cNvSpPr/>
              <p:nvPr/>
            </p:nvSpPr>
            <p:spPr>
              <a:xfrm>
                <a:off x="5997600" y="4136760"/>
                <a:ext cx="181440" cy="24120"/>
              </a:xfrm>
              <a:custGeom>
                <a:avLst/>
                <a:gdLst/>
                <a:ahLst/>
                <a:rect l="l" t="t" r="r" b="b"/>
                <a:pathLst>
                  <a:path w="228" h="30">
                    <a:moveTo>
                      <a:pt x="0" y="0"/>
                    </a:moveTo>
                    <a:lnTo>
                      <a:pt x="2" y="7"/>
                    </a:lnTo>
                    <a:lnTo>
                      <a:pt x="9" y="12"/>
                    </a:lnTo>
                    <a:lnTo>
                      <a:pt x="20" y="18"/>
                    </a:lnTo>
                    <a:lnTo>
                      <a:pt x="32" y="21"/>
                    </a:lnTo>
                    <a:lnTo>
                      <a:pt x="50" y="25"/>
                    </a:lnTo>
                    <a:lnTo>
                      <a:pt x="68" y="29"/>
                    </a:lnTo>
                    <a:lnTo>
                      <a:pt x="90" y="30"/>
                    </a:lnTo>
                    <a:lnTo>
                      <a:pt x="113" y="30"/>
                    </a:lnTo>
                    <a:lnTo>
                      <a:pt x="136" y="30"/>
                    </a:lnTo>
                    <a:lnTo>
                      <a:pt x="158" y="29"/>
                    </a:lnTo>
                    <a:lnTo>
                      <a:pt x="177" y="25"/>
                    </a:lnTo>
                    <a:lnTo>
                      <a:pt x="195" y="21"/>
                    </a:lnTo>
                    <a:lnTo>
                      <a:pt x="208" y="18"/>
                    </a:lnTo>
                    <a:lnTo>
                      <a:pt x="219" y="12"/>
                    </a:lnTo>
                    <a:lnTo>
                      <a:pt x="226" y="7"/>
                    </a:lnTo>
                    <a:lnTo>
                      <a:pt x="228" y="0"/>
                    </a:lnTo>
                  </a:path>
                </a:pathLst>
              </a:custGeom>
              <a:noFill/>
              <a:ln w="792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grpSp>
      <p:grpSp>
        <p:nvGrpSpPr>
          <p:cNvPr id="2172" name=""/>
          <p:cNvGrpSpPr/>
          <p:nvPr/>
        </p:nvGrpSpPr>
        <p:grpSpPr>
          <a:xfrm>
            <a:off x="4414680" y="2741760"/>
            <a:ext cx="181080" cy="188640"/>
            <a:chOff x="4414680" y="2741760"/>
            <a:chExt cx="181080" cy="188640"/>
          </a:xfrm>
        </p:grpSpPr>
        <p:sp>
          <p:nvSpPr>
            <p:cNvPr id="2173" name=""/>
            <p:cNvSpPr/>
            <p:nvPr/>
          </p:nvSpPr>
          <p:spPr>
            <a:xfrm>
              <a:off x="4414680" y="2741760"/>
              <a:ext cx="181080" cy="188640"/>
            </a:xfrm>
            <a:custGeom>
              <a:avLst/>
              <a:gdLst/>
              <a:ahLst/>
              <a:rect l="l" t="t" r="r" b="b"/>
              <a:pathLst>
                <a:path w="227" h="236">
                  <a:moveTo>
                    <a:pt x="112"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2"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1"/>
                  </a:lnTo>
                  <a:lnTo>
                    <a:pt x="136" y="0"/>
                  </a:lnTo>
                  <a:lnTo>
                    <a:pt x="112"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74" name=""/>
            <p:cNvSpPr/>
            <p:nvPr/>
          </p:nvSpPr>
          <p:spPr>
            <a:xfrm>
              <a:off x="4414680" y="2741760"/>
              <a:ext cx="181080" cy="47520"/>
            </a:xfrm>
            <a:custGeom>
              <a:avLst/>
              <a:gdLst/>
              <a:ahLst/>
              <a:rect l="l" t="t" r="r" b="b"/>
              <a:pathLst>
                <a:path w="227" h="59">
                  <a:moveTo>
                    <a:pt x="0" y="28"/>
                  </a:moveTo>
                  <a:lnTo>
                    <a:pt x="1" y="36"/>
                  </a:lnTo>
                  <a:lnTo>
                    <a:pt x="9" y="41"/>
                  </a:lnTo>
                  <a:lnTo>
                    <a:pt x="19" y="46"/>
                  </a:lnTo>
                  <a:lnTo>
                    <a:pt x="32" y="50"/>
                  </a:lnTo>
                  <a:lnTo>
                    <a:pt x="50" y="53"/>
                  </a:lnTo>
                  <a:lnTo>
                    <a:pt x="68" y="57"/>
                  </a:lnTo>
                  <a:lnTo>
                    <a:pt x="89" y="59"/>
                  </a:lnTo>
                  <a:lnTo>
                    <a:pt x="112" y="59"/>
                  </a:lnTo>
                  <a:lnTo>
                    <a:pt x="136" y="59"/>
                  </a:lnTo>
                  <a:lnTo>
                    <a:pt x="157" y="57"/>
                  </a:lnTo>
                  <a:lnTo>
                    <a:pt x="177" y="53"/>
                  </a:lnTo>
                  <a:lnTo>
                    <a:pt x="195" y="50"/>
                  </a:lnTo>
                  <a:lnTo>
                    <a:pt x="208" y="46"/>
                  </a:lnTo>
                  <a:lnTo>
                    <a:pt x="218" y="41"/>
                  </a:lnTo>
                  <a:lnTo>
                    <a:pt x="225" y="36"/>
                  </a:lnTo>
                  <a:lnTo>
                    <a:pt x="227" y="28"/>
                  </a:lnTo>
                  <a:lnTo>
                    <a:pt x="225" y="23"/>
                  </a:lnTo>
                  <a:lnTo>
                    <a:pt x="218" y="18"/>
                  </a:lnTo>
                  <a:lnTo>
                    <a:pt x="208" y="12"/>
                  </a:lnTo>
                  <a:lnTo>
                    <a:pt x="195" y="9"/>
                  </a:lnTo>
                  <a:lnTo>
                    <a:pt x="177" y="5"/>
                  </a:lnTo>
                  <a:lnTo>
                    <a:pt x="157" y="1"/>
                  </a:lnTo>
                  <a:lnTo>
                    <a:pt x="136" y="0"/>
                  </a:lnTo>
                  <a:lnTo>
                    <a:pt x="112" y="0"/>
                  </a:lnTo>
                  <a:lnTo>
                    <a:pt x="89" y="0"/>
                  </a:lnTo>
                  <a:lnTo>
                    <a:pt x="68" y="1"/>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175" name=""/>
            <p:cNvSpPr/>
            <p:nvPr/>
          </p:nvSpPr>
          <p:spPr>
            <a:xfrm>
              <a:off x="4414680" y="2741760"/>
              <a:ext cx="181080" cy="188640"/>
            </a:xfrm>
            <a:custGeom>
              <a:avLst/>
              <a:gdLst/>
              <a:ahLst/>
              <a:rect l="l" t="t" r="r" b="b"/>
              <a:pathLst>
                <a:path w="227" h="236">
                  <a:moveTo>
                    <a:pt x="112"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2"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1"/>
                  </a:lnTo>
                  <a:lnTo>
                    <a:pt x="136" y="0"/>
                  </a:lnTo>
                  <a:lnTo>
                    <a:pt x="112"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76" name=""/>
            <p:cNvSpPr/>
            <p:nvPr/>
          </p:nvSpPr>
          <p:spPr>
            <a:xfrm>
              <a:off x="4414680" y="2765160"/>
              <a:ext cx="181080" cy="23760"/>
            </a:xfrm>
            <a:custGeom>
              <a:avLst/>
              <a:gdLst/>
              <a:ahLst/>
              <a:rect l="l" t="t" r="r" b="b"/>
              <a:pathLst>
                <a:path w="227" h="31">
                  <a:moveTo>
                    <a:pt x="0" y="0"/>
                  </a:moveTo>
                  <a:lnTo>
                    <a:pt x="1" y="8"/>
                  </a:lnTo>
                  <a:lnTo>
                    <a:pt x="9" y="13"/>
                  </a:lnTo>
                  <a:lnTo>
                    <a:pt x="19" y="18"/>
                  </a:lnTo>
                  <a:lnTo>
                    <a:pt x="32" y="22"/>
                  </a:lnTo>
                  <a:lnTo>
                    <a:pt x="50" y="25"/>
                  </a:lnTo>
                  <a:lnTo>
                    <a:pt x="68" y="29"/>
                  </a:lnTo>
                  <a:lnTo>
                    <a:pt x="89" y="31"/>
                  </a:lnTo>
                  <a:lnTo>
                    <a:pt x="112" y="31"/>
                  </a:lnTo>
                  <a:lnTo>
                    <a:pt x="136" y="31"/>
                  </a:lnTo>
                  <a:lnTo>
                    <a:pt x="157" y="29"/>
                  </a:lnTo>
                  <a:lnTo>
                    <a:pt x="177" y="25"/>
                  </a:lnTo>
                  <a:lnTo>
                    <a:pt x="195" y="22"/>
                  </a:lnTo>
                  <a:lnTo>
                    <a:pt x="208" y="18"/>
                  </a:lnTo>
                  <a:lnTo>
                    <a:pt x="218" y="13"/>
                  </a:lnTo>
                  <a:lnTo>
                    <a:pt x="225" y="8"/>
                  </a:lnTo>
                  <a:lnTo>
                    <a:pt x="227"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177" name=""/>
          <p:cNvGrpSpPr/>
          <p:nvPr/>
        </p:nvGrpSpPr>
        <p:grpSpPr>
          <a:xfrm>
            <a:off x="5667480" y="3127320"/>
            <a:ext cx="180720" cy="189000"/>
            <a:chOff x="5667480" y="3127320"/>
            <a:chExt cx="180720" cy="189000"/>
          </a:xfrm>
        </p:grpSpPr>
        <p:sp>
          <p:nvSpPr>
            <p:cNvPr id="2178" name=""/>
            <p:cNvSpPr/>
            <p:nvPr/>
          </p:nvSpPr>
          <p:spPr>
            <a:xfrm>
              <a:off x="5667480" y="3127320"/>
              <a:ext cx="180720" cy="18900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79" name=""/>
            <p:cNvSpPr/>
            <p:nvPr/>
          </p:nvSpPr>
          <p:spPr>
            <a:xfrm>
              <a:off x="5667480" y="3127320"/>
              <a:ext cx="180720" cy="47520"/>
            </a:xfrm>
            <a:custGeom>
              <a:avLst/>
              <a:gdLst/>
              <a:ahLst/>
              <a:rect l="l" t="t" r="r" b="b"/>
              <a:pathLst>
                <a:path w="228" h="59">
                  <a:moveTo>
                    <a:pt x="0" y="28"/>
                  </a:moveTo>
                  <a:lnTo>
                    <a:pt x="2" y="35"/>
                  </a:lnTo>
                  <a:lnTo>
                    <a:pt x="9" y="41"/>
                  </a:lnTo>
                  <a:lnTo>
                    <a:pt x="20" y="46"/>
                  </a:lnTo>
                  <a:lnTo>
                    <a:pt x="32" y="50"/>
                  </a:lnTo>
                  <a:lnTo>
                    <a:pt x="50" y="53"/>
                  </a:lnTo>
                  <a:lnTo>
                    <a:pt x="68" y="57"/>
                  </a:lnTo>
                  <a:lnTo>
                    <a:pt x="90" y="59"/>
                  </a:lnTo>
                  <a:lnTo>
                    <a:pt x="113" y="59"/>
                  </a:lnTo>
                  <a:lnTo>
                    <a:pt x="136" y="59"/>
                  </a:lnTo>
                  <a:lnTo>
                    <a:pt x="158" y="57"/>
                  </a:lnTo>
                  <a:lnTo>
                    <a:pt x="177" y="53"/>
                  </a:lnTo>
                  <a:lnTo>
                    <a:pt x="195" y="50"/>
                  </a:lnTo>
                  <a:lnTo>
                    <a:pt x="208" y="46"/>
                  </a:lnTo>
                  <a:lnTo>
                    <a:pt x="219" y="41"/>
                  </a:lnTo>
                  <a:lnTo>
                    <a:pt x="226" y="35"/>
                  </a:lnTo>
                  <a:lnTo>
                    <a:pt x="228" y="28"/>
                  </a:lnTo>
                  <a:lnTo>
                    <a:pt x="226" y="23"/>
                  </a:lnTo>
                  <a:lnTo>
                    <a:pt x="219" y="18"/>
                  </a:lnTo>
                  <a:lnTo>
                    <a:pt x="208" y="12"/>
                  </a:lnTo>
                  <a:lnTo>
                    <a:pt x="195" y="9"/>
                  </a:lnTo>
                  <a:lnTo>
                    <a:pt x="177" y="5"/>
                  </a:lnTo>
                  <a:lnTo>
                    <a:pt x="158" y="1"/>
                  </a:lnTo>
                  <a:lnTo>
                    <a:pt x="136" y="0"/>
                  </a:lnTo>
                  <a:lnTo>
                    <a:pt x="113" y="0"/>
                  </a:lnTo>
                  <a:lnTo>
                    <a:pt x="90" y="0"/>
                  </a:lnTo>
                  <a:lnTo>
                    <a:pt x="68" y="1"/>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180" name=""/>
            <p:cNvSpPr/>
            <p:nvPr/>
          </p:nvSpPr>
          <p:spPr>
            <a:xfrm>
              <a:off x="5667480" y="3127320"/>
              <a:ext cx="180720" cy="18900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81" name=""/>
            <p:cNvSpPr/>
            <p:nvPr/>
          </p:nvSpPr>
          <p:spPr>
            <a:xfrm>
              <a:off x="5667480" y="3151080"/>
              <a:ext cx="180720" cy="2376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182" name=""/>
          <p:cNvGrpSpPr/>
          <p:nvPr/>
        </p:nvGrpSpPr>
        <p:grpSpPr>
          <a:xfrm>
            <a:off x="6181560" y="3903840"/>
            <a:ext cx="179640" cy="187200"/>
            <a:chOff x="6181560" y="3903840"/>
            <a:chExt cx="179640" cy="187200"/>
          </a:xfrm>
        </p:grpSpPr>
        <p:sp>
          <p:nvSpPr>
            <p:cNvPr id="2183" name=""/>
            <p:cNvSpPr/>
            <p:nvPr/>
          </p:nvSpPr>
          <p:spPr>
            <a:xfrm>
              <a:off x="6181560" y="3903840"/>
              <a:ext cx="179640" cy="18720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9"/>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9"/>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84" name=""/>
            <p:cNvSpPr/>
            <p:nvPr/>
          </p:nvSpPr>
          <p:spPr>
            <a:xfrm>
              <a:off x="6181560" y="3903840"/>
              <a:ext cx="179640" cy="45720"/>
            </a:xfrm>
            <a:custGeom>
              <a:avLst/>
              <a:gdLst/>
              <a:ahLst/>
              <a:rect l="l" t="t" r="r" b="b"/>
              <a:pathLst>
                <a:path w="227" h="59">
                  <a:moveTo>
                    <a:pt x="0" y="28"/>
                  </a:moveTo>
                  <a:lnTo>
                    <a:pt x="1" y="36"/>
                  </a:lnTo>
                  <a:lnTo>
                    <a:pt x="9" y="41"/>
                  </a:lnTo>
                  <a:lnTo>
                    <a:pt x="19" y="46"/>
                  </a:lnTo>
                  <a:lnTo>
                    <a:pt x="32" y="50"/>
                  </a:lnTo>
                  <a:lnTo>
                    <a:pt x="50" y="54"/>
                  </a:lnTo>
                  <a:lnTo>
                    <a:pt x="68" y="57"/>
                  </a:lnTo>
                  <a:lnTo>
                    <a:pt x="89" y="59"/>
                  </a:lnTo>
                  <a:lnTo>
                    <a:pt x="113" y="59"/>
                  </a:lnTo>
                  <a:lnTo>
                    <a:pt x="136" y="59"/>
                  </a:lnTo>
                  <a:lnTo>
                    <a:pt x="157" y="57"/>
                  </a:lnTo>
                  <a:lnTo>
                    <a:pt x="177" y="54"/>
                  </a:lnTo>
                  <a:lnTo>
                    <a:pt x="195" y="50"/>
                  </a:lnTo>
                  <a:lnTo>
                    <a:pt x="208" y="46"/>
                  </a:lnTo>
                  <a:lnTo>
                    <a:pt x="218" y="41"/>
                  </a:lnTo>
                  <a:lnTo>
                    <a:pt x="225" y="36"/>
                  </a:lnTo>
                  <a:lnTo>
                    <a:pt x="227" y="28"/>
                  </a:lnTo>
                  <a:lnTo>
                    <a:pt x="225" y="23"/>
                  </a:lnTo>
                  <a:lnTo>
                    <a:pt x="218" y="18"/>
                  </a:lnTo>
                  <a:lnTo>
                    <a:pt x="208" y="12"/>
                  </a:lnTo>
                  <a:lnTo>
                    <a:pt x="195" y="9"/>
                  </a:lnTo>
                  <a:lnTo>
                    <a:pt x="177" y="5"/>
                  </a:lnTo>
                  <a:lnTo>
                    <a:pt x="157" y="2"/>
                  </a:lnTo>
                  <a:lnTo>
                    <a:pt x="136" y="0"/>
                  </a:lnTo>
                  <a:lnTo>
                    <a:pt x="113" y="0"/>
                  </a:lnTo>
                  <a:lnTo>
                    <a:pt x="89" y="0"/>
                  </a:lnTo>
                  <a:lnTo>
                    <a:pt x="68" y="2"/>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185" name=""/>
            <p:cNvSpPr/>
            <p:nvPr/>
          </p:nvSpPr>
          <p:spPr>
            <a:xfrm>
              <a:off x="6181560" y="3903840"/>
              <a:ext cx="179640" cy="18720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9"/>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9"/>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86" name=""/>
            <p:cNvSpPr/>
            <p:nvPr/>
          </p:nvSpPr>
          <p:spPr>
            <a:xfrm>
              <a:off x="6181560" y="3925800"/>
              <a:ext cx="179640" cy="23400"/>
            </a:xfrm>
            <a:custGeom>
              <a:avLst/>
              <a:gdLst/>
              <a:ahLst/>
              <a:rect l="l" t="t" r="r" b="b"/>
              <a:pathLst>
                <a:path w="227" h="31">
                  <a:moveTo>
                    <a:pt x="0" y="0"/>
                  </a:moveTo>
                  <a:lnTo>
                    <a:pt x="1" y="8"/>
                  </a:lnTo>
                  <a:lnTo>
                    <a:pt x="9" y="13"/>
                  </a:lnTo>
                  <a:lnTo>
                    <a:pt x="19" y="18"/>
                  </a:lnTo>
                  <a:lnTo>
                    <a:pt x="32" y="22"/>
                  </a:lnTo>
                  <a:lnTo>
                    <a:pt x="50" y="26"/>
                  </a:lnTo>
                  <a:lnTo>
                    <a:pt x="68" y="29"/>
                  </a:lnTo>
                  <a:lnTo>
                    <a:pt x="89" y="31"/>
                  </a:lnTo>
                  <a:lnTo>
                    <a:pt x="113" y="31"/>
                  </a:lnTo>
                  <a:lnTo>
                    <a:pt x="136" y="31"/>
                  </a:lnTo>
                  <a:lnTo>
                    <a:pt x="157" y="29"/>
                  </a:lnTo>
                  <a:lnTo>
                    <a:pt x="177" y="26"/>
                  </a:lnTo>
                  <a:lnTo>
                    <a:pt x="195" y="22"/>
                  </a:lnTo>
                  <a:lnTo>
                    <a:pt x="208" y="18"/>
                  </a:lnTo>
                  <a:lnTo>
                    <a:pt x="218" y="13"/>
                  </a:lnTo>
                  <a:lnTo>
                    <a:pt x="225" y="8"/>
                  </a:lnTo>
                  <a:lnTo>
                    <a:pt x="227" y="0"/>
                  </a:lnTo>
                </a:path>
              </a:pathLst>
            </a:custGeom>
            <a:noFill/>
            <a:ln w="7920">
              <a:solidFill>
                <a:srgbClr val="000000"/>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Times New Roman"/>
              </a:endParaRPr>
            </a:p>
          </p:txBody>
        </p:sp>
      </p:grpSp>
      <p:grpSp>
        <p:nvGrpSpPr>
          <p:cNvPr id="2187" name=""/>
          <p:cNvGrpSpPr/>
          <p:nvPr/>
        </p:nvGrpSpPr>
        <p:grpSpPr>
          <a:xfrm>
            <a:off x="6343560" y="3992400"/>
            <a:ext cx="179640" cy="189000"/>
            <a:chOff x="6343560" y="3992400"/>
            <a:chExt cx="179640" cy="189000"/>
          </a:xfrm>
        </p:grpSpPr>
        <p:sp>
          <p:nvSpPr>
            <p:cNvPr id="2188" name=""/>
            <p:cNvSpPr/>
            <p:nvPr/>
          </p:nvSpPr>
          <p:spPr>
            <a:xfrm>
              <a:off x="6343560" y="3992400"/>
              <a:ext cx="179640" cy="189000"/>
            </a:xfrm>
            <a:custGeom>
              <a:avLst/>
              <a:gdLst/>
              <a:ahLst/>
              <a:rect l="l" t="t" r="r" b="b"/>
              <a:pathLst>
                <a:path w="228" h="236">
                  <a:moveTo>
                    <a:pt x="113" y="0"/>
                  </a:moveTo>
                  <a:lnTo>
                    <a:pt x="90" y="0"/>
                  </a:lnTo>
                  <a:lnTo>
                    <a:pt x="68" y="2"/>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89" name=""/>
            <p:cNvSpPr/>
            <p:nvPr/>
          </p:nvSpPr>
          <p:spPr>
            <a:xfrm>
              <a:off x="6343560" y="3992400"/>
              <a:ext cx="179640" cy="47520"/>
            </a:xfrm>
            <a:custGeom>
              <a:avLst/>
              <a:gdLst/>
              <a:ahLst/>
              <a:rect l="l" t="t" r="r" b="b"/>
              <a:pathLst>
                <a:path w="228" h="59">
                  <a:moveTo>
                    <a:pt x="0" y="28"/>
                  </a:moveTo>
                  <a:lnTo>
                    <a:pt x="2" y="36"/>
                  </a:lnTo>
                  <a:lnTo>
                    <a:pt x="9" y="41"/>
                  </a:lnTo>
                  <a:lnTo>
                    <a:pt x="20" y="46"/>
                  </a:lnTo>
                  <a:lnTo>
                    <a:pt x="32" y="50"/>
                  </a:lnTo>
                  <a:lnTo>
                    <a:pt x="50" y="54"/>
                  </a:lnTo>
                  <a:lnTo>
                    <a:pt x="68" y="57"/>
                  </a:lnTo>
                  <a:lnTo>
                    <a:pt x="90" y="59"/>
                  </a:lnTo>
                  <a:lnTo>
                    <a:pt x="113" y="59"/>
                  </a:lnTo>
                  <a:lnTo>
                    <a:pt x="136" y="59"/>
                  </a:lnTo>
                  <a:lnTo>
                    <a:pt x="158" y="57"/>
                  </a:lnTo>
                  <a:lnTo>
                    <a:pt x="178" y="54"/>
                  </a:lnTo>
                  <a:lnTo>
                    <a:pt x="196" y="50"/>
                  </a:lnTo>
                  <a:lnTo>
                    <a:pt x="208" y="46"/>
                  </a:lnTo>
                  <a:lnTo>
                    <a:pt x="219" y="41"/>
                  </a:lnTo>
                  <a:lnTo>
                    <a:pt x="226" y="36"/>
                  </a:lnTo>
                  <a:lnTo>
                    <a:pt x="228" y="28"/>
                  </a:lnTo>
                  <a:lnTo>
                    <a:pt x="226" y="23"/>
                  </a:lnTo>
                  <a:lnTo>
                    <a:pt x="219" y="18"/>
                  </a:lnTo>
                  <a:lnTo>
                    <a:pt x="208" y="12"/>
                  </a:lnTo>
                  <a:lnTo>
                    <a:pt x="196" y="9"/>
                  </a:lnTo>
                  <a:lnTo>
                    <a:pt x="178" y="5"/>
                  </a:lnTo>
                  <a:lnTo>
                    <a:pt x="158" y="2"/>
                  </a:lnTo>
                  <a:lnTo>
                    <a:pt x="136" y="0"/>
                  </a:lnTo>
                  <a:lnTo>
                    <a:pt x="113" y="0"/>
                  </a:lnTo>
                  <a:lnTo>
                    <a:pt x="90" y="0"/>
                  </a:lnTo>
                  <a:lnTo>
                    <a:pt x="68" y="2"/>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190" name=""/>
            <p:cNvSpPr/>
            <p:nvPr/>
          </p:nvSpPr>
          <p:spPr>
            <a:xfrm>
              <a:off x="6343560" y="3992400"/>
              <a:ext cx="179640" cy="189000"/>
            </a:xfrm>
            <a:custGeom>
              <a:avLst/>
              <a:gdLst/>
              <a:ahLst/>
              <a:rect l="l" t="t" r="r" b="b"/>
              <a:pathLst>
                <a:path w="228" h="236">
                  <a:moveTo>
                    <a:pt x="113" y="0"/>
                  </a:moveTo>
                  <a:lnTo>
                    <a:pt x="90" y="0"/>
                  </a:lnTo>
                  <a:lnTo>
                    <a:pt x="68" y="2"/>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91" name=""/>
            <p:cNvSpPr/>
            <p:nvPr/>
          </p:nvSpPr>
          <p:spPr>
            <a:xfrm>
              <a:off x="6343560" y="4016160"/>
              <a:ext cx="179640" cy="23760"/>
            </a:xfrm>
            <a:custGeom>
              <a:avLst/>
              <a:gdLst/>
              <a:ahLst/>
              <a:rect l="l" t="t" r="r" b="b"/>
              <a:pathLst>
                <a:path w="228" h="31">
                  <a:moveTo>
                    <a:pt x="0" y="0"/>
                  </a:moveTo>
                  <a:lnTo>
                    <a:pt x="2" y="8"/>
                  </a:lnTo>
                  <a:lnTo>
                    <a:pt x="9" y="13"/>
                  </a:lnTo>
                  <a:lnTo>
                    <a:pt x="20" y="18"/>
                  </a:lnTo>
                  <a:lnTo>
                    <a:pt x="32" y="22"/>
                  </a:lnTo>
                  <a:lnTo>
                    <a:pt x="50" y="26"/>
                  </a:lnTo>
                  <a:lnTo>
                    <a:pt x="68" y="29"/>
                  </a:lnTo>
                  <a:lnTo>
                    <a:pt x="90" y="31"/>
                  </a:lnTo>
                  <a:lnTo>
                    <a:pt x="113" y="31"/>
                  </a:lnTo>
                  <a:lnTo>
                    <a:pt x="136" y="31"/>
                  </a:lnTo>
                  <a:lnTo>
                    <a:pt x="158" y="29"/>
                  </a:lnTo>
                  <a:lnTo>
                    <a:pt x="178" y="26"/>
                  </a:lnTo>
                  <a:lnTo>
                    <a:pt x="196" y="22"/>
                  </a:lnTo>
                  <a:lnTo>
                    <a:pt x="208" y="18"/>
                  </a:lnTo>
                  <a:lnTo>
                    <a:pt x="219" y="13"/>
                  </a:lnTo>
                  <a:lnTo>
                    <a:pt x="226" y="8"/>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192" name=""/>
          <p:cNvGrpSpPr/>
          <p:nvPr/>
        </p:nvGrpSpPr>
        <p:grpSpPr>
          <a:xfrm>
            <a:off x="6683400" y="3917880"/>
            <a:ext cx="183600" cy="187200"/>
            <a:chOff x="6683400" y="3917880"/>
            <a:chExt cx="183600" cy="187200"/>
          </a:xfrm>
        </p:grpSpPr>
        <p:sp>
          <p:nvSpPr>
            <p:cNvPr id="2193" name=""/>
            <p:cNvSpPr/>
            <p:nvPr/>
          </p:nvSpPr>
          <p:spPr>
            <a:xfrm>
              <a:off x="6683400" y="3917880"/>
              <a:ext cx="183600" cy="18720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94" name=""/>
            <p:cNvSpPr/>
            <p:nvPr/>
          </p:nvSpPr>
          <p:spPr>
            <a:xfrm>
              <a:off x="6683400" y="3917880"/>
              <a:ext cx="183600" cy="46080"/>
            </a:xfrm>
            <a:custGeom>
              <a:avLst/>
              <a:gdLst/>
              <a:ahLst/>
              <a:rect l="l" t="t" r="r" b="b"/>
              <a:pathLst>
                <a:path w="227" h="59">
                  <a:moveTo>
                    <a:pt x="0" y="28"/>
                  </a:moveTo>
                  <a:lnTo>
                    <a:pt x="1" y="36"/>
                  </a:lnTo>
                  <a:lnTo>
                    <a:pt x="9" y="41"/>
                  </a:lnTo>
                  <a:lnTo>
                    <a:pt x="19" y="46"/>
                  </a:lnTo>
                  <a:lnTo>
                    <a:pt x="32" y="50"/>
                  </a:lnTo>
                  <a:lnTo>
                    <a:pt x="50" y="53"/>
                  </a:lnTo>
                  <a:lnTo>
                    <a:pt x="68" y="57"/>
                  </a:lnTo>
                  <a:lnTo>
                    <a:pt x="89" y="59"/>
                  </a:lnTo>
                  <a:lnTo>
                    <a:pt x="113" y="59"/>
                  </a:lnTo>
                  <a:lnTo>
                    <a:pt x="136" y="59"/>
                  </a:lnTo>
                  <a:lnTo>
                    <a:pt x="157" y="57"/>
                  </a:lnTo>
                  <a:lnTo>
                    <a:pt x="177" y="53"/>
                  </a:lnTo>
                  <a:lnTo>
                    <a:pt x="195" y="50"/>
                  </a:lnTo>
                  <a:lnTo>
                    <a:pt x="208" y="46"/>
                  </a:lnTo>
                  <a:lnTo>
                    <a:pt x="218" y="41"/>
                  </a:lnTo>
                  <a:lnTo>
                    <a:pt x="225" y="36"/>
                  </a:lnTo>
                  <a:lnTo>
                    <a:pt x="227" y="28"/>
                  </a:lnTo>
                  <a:lnTo>
                    <a:pt x="225" y="23"/>
                  </a:lnTo>
                  <a:lnTo>
                    <a:pt x="218" y="18"/>
                  </a:lnTo>
                  <a:lnTo>
                    <a:pt x="208" y="12"/>
                  </a:lnTo>
                  <a:lnTo>
                    <a:pt x="195" y="9"/>
                  </a:lnTo>
                  <a:lnTo>
                    <a:pt x="177" y="5"/>
                  </a:lnTo>
                  <a:lnTo>
                    <a:pt x="157" y="2"/>
                  </a:lnTo>
                  <a:lnTo>
                    <a:pt x="136" y="0"/>
                  </a:lnTo>
                  <a:lnTo>
                    <a:pt x="113" y="0"/>
                  </a:lnTo>
                  <a:lnTo>
                    <a:pt x="89" y="0"/>
                  </a:lnTo>
                  <a:lnTo>
                    <a:pt x="68" y="2"/>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195" name=""/>
            <p:cNvSpPr/>
            <p:nvPr/>
          </p:nvSpPr>
          <p:spPr>
            <a:xfrm>
              <a:off x="6683400" y="3917880"/>
              <a:ext cx="183600" cy="18720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96" name=""/>
            <p:cNvSpPr/>
            <p:nvPr/>
          </p:nvSpPr>
          <p:spPr>
            <a:xfrm>
              <a:off x="6683400" y="3940200"/>
              <a:ext cx="183600" cy="23760"/>
            </a:xfrm>
            <a:custGeom>
              <a:avLst/>
              <a:gdLst/>
              <a:ahLst/>
              <a:rect l="l" t="t" r="r" b="b"/>
              <a:pathLst>
                <a:path w="227" h="31">
                  <a:moveTo>
                    <a:pt x="0" y="0"/>
                  </a:moveTo>
                  <a:lnTo>
                    <a:pt x="1" y="8"/>
                  </a:lnTo>
                  <a:lnTo>
                    <a:pt x="9" y="13"/>
                  </a:lnTo>
                  <a:lnTo>
                    <a:pt x="19" y="18"/>
                  </a:lnTo>
                  <a:lnTo>
                    <a:pt x="32" y="22"/>
                  </a:lnTo>
                  <a:lnTo>
                    <a:pt x="50" y="25"/>
                  </a:lnTo>
                  <a:lnTo>
                    <a:pt x="68" y="29"/>
                  </a:lnTo>
                  <a:lnTo>
                    <a:pt x="89" y="31"/>
                  </a:lnTo>
                  <a:lnTo>
                    <a:pt x="113" y="31"/>
                  </a:lnTo>
                  <a:lnTo>
                    <a:pt x="136" y="31"/>
                  </a:lnTo>
                  <a:lnTo>
                    <a:pt x="157" y="29"/>
                  </a:lnTo>
                  <a:lnTo>
                    <a:pt x="177" y="25"/>
                  </a:lnTo>
                  <a:lnTo>
                    <a:pt x="195" y="22"/>
                  </a:lnTo>
                  <a:lnTo>
                    <a:pt x="208" y="18"/>
                  </a:lnTo>
                  <a:lnTo>
                    <a:pt x="218" y="13"/>
                  </a:lnTo>
                  <a:lnTo>
                    <a:pt x="225" y="8"/>
                  </a:lnTo>
                  <a:lnTo>
                    <a:pt x="227"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197" name=""/>
          <p:cNvGrpSpPr/>
          <p:nvPr/>
        </p:nvGrpSpPr>
        <p:grpSpPr>
          <a:xfrm>
            <a:off x="7105680" y="2297160"/>
            <a:ext cx="182160" cy="187200"/>
            <a:chOff x="7105680" y="2297160"/>
            <a:chExt cx="182160" cy="187200"/>
          </a:xfrm>
        </p:grpSpPr>
        <p:sp>
          <p:nvSpPr>
            <p:cNvPr id="2198" name=""/>
            <p:cNvSpPr/>
            <p:nvPr/>
          </p:nvSpPr>
          <p:spPr>
            <a:xfrm>
              <a:off x="7105680" y="2297160"/>
              <a:ext cx="18216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5"/>
                  </a:lnTo>
                  <a:lnTo>
                    <a:pt x="33" y="228"/>
                  </a:lnTo>
                  <a:lnTo>
                    <a:pt x="51" y="232"/>
                  </a:lnTo>
                  <a:lnTo>
                    <a:pt x="69" y="235"/>
                  </a:lnTo>
                  <a:lnTo>
                    <a:pt x="90" y="237"/>
                  </a:lnTo>
                  <a:lnTo>
                    <a:pt x="113" y="237"/>
                  </a:lnTo>
                  <a:lnTo>
                    <a:pt x="137" y="237"/>
                  </a:lnTo>
                  <a:lnTo>
                    <a:pt x="158" y="235"/>
                  </a:lnTo>
                  <a:lnTo>
                    <a:pt x="178" y="232"/>
                  </a:lnTo>
                  <a:lnTo>
                    <a:pt x="196" y="228"/>
                  </a:lnTo>
                  <a:lnTo>
                    <a:pt x="208" y="225"/>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99" name=""/>
            <p:cNvSpPr/>
            <p:nvPr/>
          </p:nvSpPr>
          <p:spPr>
            <a:xfrm>
              <a:off x="7105680" y="2297160"/>
              <a:ext cx="182160" cy="45720"/>
            </a:xfrm>
            <a:custGeom>
              <a:avLst/>
              <a:gdLst/>
              <a:ahLst/>
              <a:rect l="l" t="t" r="r" b="b"/>
              <a:pathLst>
                <a:path w="228" h="60">
                  <a:moveTo>
                    <a:pt x="0" y="29"/>
                  </a:moveTo>
                  <a:lnTo>
                    <a:pt x="2" y="36"/>
                  </a:lnTo>
                  <a:lnTo>
                    <a:pt x="9" y="42"/>
                  </a:lnTo>
                  <a:lnTo>
                    <a:pt x="20" y="47"/>
                  </a:lnTo>
                  <a:lnTo>
                    <a:pt x="33" y="51"/>
                  </a:lnTo>
                  <a:lnTo>
                    <a:pt x="51" y="54"/>
                  </a:lnTo>
                  <a:lnTo>
                    <a:pt x="69" y="58"/>
                  </a:lnTo>
                  <a:lnTo>
                    <a:pt x="90" y="60"/>
                  </a:lnTo>
                  <a:lnTo>
                    <a:pt x="113" y="60"/>
                  </a:lnTo>
                  <a:lnTo>
                    <a:pt x="137" y="60"/>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7" y="0"/>
                  </a:lnTo>
                  <a:lnTo>
                    <a:pt x="113" y="0"/>
                  </a:lnTo>
                  <a:lnTo>
                    <a:pt x="90" y="0"/>
                  </a:lnTo>
                  <a:lnTo>
                    <a:pt x="69" y="2"/>
                  </a:lnTo>
                  <a:lnTo>
                    <a:pt x="51" y="6"/>
                  </a:lnTo>
                  <a:lnTo>
                    <a:pt x="33"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200" name=""/>
            <p:cNvSpPr/>
            <p:nvPr/>
          </p:nvSpPr>
          <p:spPr>
            <a:xfrm>
              <a:off x="7105680" y="2297160"/>
              <a:ext cx="18216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5"/>
                  </a:lnTo>
                  <a:lnTo>
                    <a:pt x="33" y="228"/>
                  </a:lnTo>
                  <a:lnTo>
                    <a:pt x="51" y="232"/>
                  </a:lnTo>
                  <a:lnTo>
                    <a:pt x="69" y="235"/>
                  </a:lnTo>
                  <a:lnTo>
                    <a:pt x="90" y="237"/>
                  </a:lnTo>
                  <a:lnTo>
                    <a:pt x="113" y="237"/>
                  </a:lnTo>
                  <a:lnTo>
                    <a:pt x="137" y="237"/>
                  </a:lnTo>
                  <a:lnTo>
                    <a:pt x="158" y="235"/>
                  </a:lnTo>
                  <a:lnTo>
                    <a:pt x="178" y="232"/>
                  </a:lnTo>
                  <a:lnTo>
                    <a:pt x="196" y="228"/>
                  </a:lnTo>
                  <a:lnTo>
                    <a:pt x="208" y="225"/>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01" name=""/>
            <p:cNvSpPr/>
            <p:nvPr/>
          </p:nvSpPr>
          <p:spPr>
            <a:xfrm>
              <a:off x="7105680" y="2319120"/>
              <a:ext cx="182160" cy="23760"/>
            </a:xfrm>
            <a:custGeom>
              <a:avLst/>
              <a:gdLst/>
              <a:ahLst/>
              <a:rect l="l" t="t" r="r" b="b"/>
              <a:pathLst>
                <a:path w="228" h="31">
                  <a:moveTo>
                    <a:pt x="0" y="0"/>
                  </a:moveTo>
                  <a:lnTo>
                    <a:pt x="2" y="7"/>
                  </a:lnTo>
                  <a:lnTo>
                    <a:pt x="9" y="13"/>
                  </a:lnTo>
                  <a:lnTo>
                    <a:pt x="20" y="18"/>
                  </a:lnTo>
                  <a:lnTo>
                    <a:pt x="33" y="22"/>
                  </a:lnTo>
                  <a:lnTo>
                    <a:pt x="51" y="25"/>
                  </a:lnTo>
                  <a:lnTo>
                    <a:pt x="69" y="29"/>
                  </a:lnTo>
                  <a:lnTo>
                    <a:pt x="90" y="31"/>
                  </a:lnTo>
                  <a:lnTo>
                    <a:pt x="113" y="31"/>
                  </a:lnTo>
                  <a:lnTo>
                    <a:pt x="137" y="31"/>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202" name=""/>
          <p:cNvGrpSpPr/>
          <p:nvPr/>
        </p:nvGrpSpPr>
        <p:grpSpPr>
          <a:xfrm>
            <a:off x="7537320" y="2111400"/>
            <a:ext cx="182160" cy="188640"/>
            <a:chOff x="7537320" y="2111400"/>
            <a:chExt cx="182160" cy="188640"/>
          </a:xfrm>
        </p:grpSpPr>
        <p:sp>
          <p:nvSpPr>
            <p:cNvPr id="2203" name=""/>
            <p:cNvSpPr/>
            <p:nvPr/>
          </p:nvSpPr>
          <p:spPr>
            <a:xfrm>
              <a:off x="7537320" y="2111400"/>
              <a:ext cx="182160" cy="18864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7" y="232"/>
                  </a:lnTo>
                  <a:lnTo>
                    <a:pt x="195" y="228"/>
                  </a:lnTo>
                  <a:lnTo>
                    <a:pt x="208" y="224"/>
                  </a:lnTo>
                  <a:lnTo>
                    <a:pt x="219" y="219"/>
                  </a:lnTo>
                  <a:lnTo>
                    <a:pt x="226" y="214"/>
                  </a:lnTo>
                  <a:lnTo>
                    <a:pt x="228" y="207"/>
                  </a:lnTo>
                  <a:lnTo>
                    <a:pt x="228" y="29"/>
                  </a:lnTo>
                  <a:lnTo>
                    <a:pt x="226" y="24"/>
                  </a:lnTo>
                  <a:lnTo>
                    <a:pt x="219" y="18"/>
                  </a:lnTo>
                  <a:lnTo>
                    <a:pt x="208" y="13"/>
                  </a:lnTo>
                  <a:lnTo>
                    <a:pt x="195" y="9"/>
                  </a:lnTo>
                  <a:lnTo>
                    <a:pt x="177" y="6"/>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04" name=""/>
            <p:cNvSpPr/>
            <p:nvPr/>
          </p:nvSpPr>
          <p:spPr>
            <a:xfrm>
              <a:off x="7537320" y="2111400"/>
              <a:ext cx="182160" cy="47520"/>
            </a:xfrm>
            <a:custGeom>
              <a:avLst/>
              <a:gdLst/>
              <a:ahLst/>
              <a:rect l="l" t="t" r="r" b="b"/>
              <a:pathLst>
                <a:path w="228" h="60">
                  <a:moveTo>
                    <a:pt x="0" y="29"/>
                  </a:moveTo>
                  <a:lnTo>
                    <a:pt x="2" y="36"/>
                  </a:lnTo>
                  <a:lnTo>
                    <a:pt x="9" y="42"/>
                  </a:lnTo>
                  <a:lnTo>
                    <a:pt x="20" y="47"/>
                  </a:lnTo>
                  <a:lnTo>
                    <a:pt x="32" y="51"/>
                  </a:lnTo>
                  <a:lnTo>
                    <a:pt x="50" y="54"/>
                  </a:lnTo>
                  <a:lnTo>
                    <a:pt x="68" y="58"/>
                  </a:lnTo>
                  <a:lnTo>
                    <a:pt x="90" y="60"/>
                  </a:lnTo>
                  <a:lnTo>
                    <a:pt x="113" y="60"/>
                  </a:lnTo>
                  <a:lnTo>
                    <a:pt x="136" y="60"/>
                  </a:lnTo>
                  <a:lnTo>
                    <a:pt x="158" y="58"/>
                  </a:lnTo>
                  <a:lnTo>
                    <a:pt x="177" y="54"/>
                  </a:lnTo>
                  <a:lnTo>
                    <a:pt x="195" y="51"/>
                  </a:lnTo>
                  <a:lnTo>
                    <a:pt x="208" y="47"/>
                  </a:lnTo>
                  <a:lnTo>
                    <a:pt x="219" y="42"/>
                  </a:lnTo>
                  <a:lnTo>
                    <a:pt x="226" y="36"/>
                  </a:lnTo>
                  <a:lnTo>
                    <a:pt x="228" y="29"/>
                  </a:lnTo>
                  <a:lnTo>
                    <a:pt x="226" y="24"/>
                  </a:lnTo>
                  <a:lnTo>
                    <a:pt x="219" y="18"/>
                  </a:lnTo>
                  <a:lnTo>
                    <a:pt x="208" y="13"/>
                  </a:lnTo>
                  <a:lnTo>
                    <a:pt x="195" y="9"/>
                  </a:lnTo>
                  <a:lnTo>
                    <a:pt x="177" y="6"/>
                  </a:lnTo>
                  <a:lnTo>
                    <a:pt x="158" y="2"/>
                  </a:lnTo>
                  <a:lnTo>
                    <a:pt x="136" y="0"/>
                  </a:lnTo>
                  <a:lnTo>
                    <a:pt x="113" y="0"/>
                  </a:lnTo>
                  <a:lnTo>
                    <a:pt x="90" y="0"/>
                  </a:lnTo>
                  <a:lnTo>
                    <a:pt x="68" y="2"/>
                  </a:lnTo>
                  <a:lnTo>
                    <a:pt x="50" y="6"/>
                  </a:lnTo>
                  <a:lnTo>
                    <a:pt x="32"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205" name=""/>
            <p:cNvSpPr/>
            <p:nvPr/>
          </p:nvSpPr>
          <p:spPr>
            <a:xfrm>
              <a:off x="7537320" y="2111400"/>
              <a:ext cx="182160" cy="18864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7" y="232"/>
                  </a:lnTo>
                  <a:lnTo>
                    <a:pt x="195" y="228"/>
                  </a:lnTo>
                  <a:lnTo>
                    <a:pt x="208" y="224"/>
                  </a:lnTo>
                  <a:lnTo>
                    <a:pt x="219" y="219"/>
                  </a:lnTo>
                  <a:lnTo>
                    <a:pt x="226" y="214"/>
                  </a:lnTo>
                  <a:lnTo>
                    <a:pt x="228" y="207"/>
                  </a:lnTo>
                  <a:lnTo>
                    <a:pt x="228" y="29"/>
                  </a:lnTo>
                  <a:lnTo>
                    <a:pt x="226" y="24"/>
                  </a:lnTo>
                  <a:lnTo>
                    <a:pt x="219" y="18"/>
                  </a:lnTo>
                  <a:lnTo>
                    <a:pt x="208" y="13"/>
                  </a:lnTo>
                  <a:lnTo>
                    <a:pt x="195" y="9"/>
                  </a:lnTo>
                  <a:lnTo>
                    <a:pt x="177" y="6"/>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06" name=""/>
            <p:cNvSpPr/>
            <p:nvPr/>
          </p:nvSpPr>
          <p:spPr>
            <a:xfrm>
              <a:off x="7537320" y="2135160"/>
              <a:ext cx="182160" cy="2376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207" name=""/>
          <p:cNvGrpSpPr/>
          <p:nvPr/>
        </p:nvGrpSpPr>
        <p:grpSpPr>
          <a:xfrm>
            <a:off x="4921200" y="2930400"/>
            <a:ext cx="179280" cy="187200"/>
            <a:chOff x="4921200" y="2930400"/>
            <a:chExt cx="179280" cy="187200"/>
          </a:xfrm>
        </p:grpSpPr>
        <p:sp>
          <p:nvSpPr>
            <p:cNvPr id="2208" name=""/>
            <p:cNvSpPr/>
            <p:nvPr/>
          </p:nvSpPr>
          <p:spPr>
            <a:xfrm>
              <a:off x="4921200" y="2930400"/>
              <a:ext cx="179280" cy="18720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09" name=""/>
            <p:cNvSpPr/>
            <p:nvPr/>
          </p:nvSpPr>
          <p:spPr>
            <a:xfrm>
              <a:off x="4921200" y="2930400"/>
              <a:ext cx="179280" cy="46080"/>
            </a:xfrm>
            <a:custGeom>
              <a:avLst/>
              <a:gdLst/>
              <a:ahLst/>
              <a:rect l="l" t="t" r="r" b="b"/>
              <a:pathLst>
                <a:path w="228" h="60">
                  <a:moveTo>
                    <a:pt x="0" y="29"/>
                  </a:moveTo>
                  <a:lnTo>
                    <a:pt x="2" y="36"/>
                  </a:lnTo>
                  <a:lnTo>
                    <a:pt x="9" y="42"/>
                  </a:lnTo>
                  <a:lnTo>
                    <a:pt x="20" y="47"/>
                  </a:lnTo>
                  <a:lnTo>
                    <a:pt x="32" y="51"/>
                  </a:lnTo>
                  <a:lnTo>
                    <a:pt x="50" y="54"/>
                  </a:lnTo>
                  <a:lnTo>
                    <a:pt x="68" y="58"/>
                  </a:lnTo>
                  <a:lnTo>
                    <a:pt x="90" y="60"/>
                  </a:lnTo>
                  <a:lnTo>
                    <a:pt x="113" y="60"/>
                  </a:lnTo>
                  <a:lnTo>
                    <a:pt x="136" y="60"/>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6" y="0"/>
                  </a:lnTo>
                  <a:lnTo>
                    <a:pt x="113" y="0"/>
                  </a:lnTo>
                  <a:lnTo>
                    <a:pt x="90" y="0"/>
                  </a:lnTo>
                  <a:lnTo>
                    <a:pt x="68" y="2"/>
                  </a:lnTo>
                  <a:lnTo>
                    <a:pt x="50" y="6"/>
                  </a:lnTo>
                  <a:lnTo>
                    <a:pt x="32"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210" name=""/>
            <p:cNvSpPr/>
            <p:nvPr/>
          </p:nvSpPr>
          <p:spPr>
            <a:xfrm>
              <a:off x="4921200" y="2930400"/>
              <a:ext cx="179280" cy="18720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11" name=""/>
            <p:cNvSpPr/>
            <p:nvPr/>
          </p:nvSpPr>
          <p:spPr>
            <a:xfrm>
              <a:off x="4921200" y="2952720"/>
              <a:ext cx="179280" cy="2376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212" name=""/>
          <p:cNvGrpSpPr/>
          <p:nvPr/>
        </p:nvGrpSpPr>
        <p:grpSpPr>
          <a:xfrm>
            <a:off x="6102360" y="2617920"/>
            <a:ext cx="182160" cy="188640"/>
            <a:chOff x="6102360" y="2617920"/>
            <a:chExt cx="182160" cy="188640"/>
          </a:xfrm>
        </p:grpSpPr>
        <p:sp>
          <p:nvSpPr>
            <p:cNvPr id="2213" name=""/>
            <p:cNvSpPr/>
            <p:nvPr/>
          </p:nvSpPr>
          <p:spPr>
            <a:xfrm>
              <a:off x="6102360" y="2617920"/>
              <a:ext cx="182160" cy="18864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14" name=""/>
            <p:cNvSpPr/>
            <p:nvPr/>
          </p:nvSpPr>
          <p:spPr>
            <a:xfrm>
              <a:off x="6102360" y="2617920"/>
              <a:ext cx="182160" cy="47520"/>
            </a:xfrm>
            <a:custGeom>
              <a:avLst/>
              <a:gdLst/>
              <a:ahLst/>
              <a:rect l="l" t="t" r="r" b="b"/>
              <a:pathLst>
                <a:path w="228" h="59">
                  <a:moveTo>
                    <a:pt x="0" y="28"/>
                  </a:moveTo>
                  <a:lnTo>
                    <a:pt x="2" y="36"/>
                  </a:lnTo>
                  <a:lnTo>
                    <a:pt x="9" y="41"/>
                  </a:lnTo>
                  <a:lnTo>
                    <a:pt x="20" y="46"/>
                  </a:lnTo>
                  <a:lnTo>
                    <a:pt x="32" y="50"/>
                  </a:lnTo>
                  <a:lnTo>
                    <a:pt x="50" y="53"/>
                  </a:lnTo>
                  <a:lnTo>
                    <a:pt x="68" y="57"/>
                  </a:lnTo>
                  <a:lnTo>
                    <a:pt x="90" y="59"/>
                  </a:lnTo>
                  <a:lnTo>
                    <a:pt x="113" y="59"/>
                  </a:lnTo>
                  <a:lnTo>
                    <a:pt x="136" y="59"/>
                  </a:lnTo>
                  <a:lnTo>
                    <a:pt x="158" y="57"/>
                  </a:lnTo>
                  <a:lnTo>
                    <a:pt x="177" y="53"/>
                  </a:lnTo>
                  <a:lnTo>
                    <a:pt x="195" y="50"/>
                  </a:lnTo>
                  <a:lnTo>
                    <a:pt x="208" y="46"/>
                  </a:lnTo>
                  <a:lnTo>
                    <a:pt x="219" y="41"/>
                  </a:lnTo>
                  <a:lnTo>
                    <a:pt x="226" y="36"/>
                  </a:lnTo>
                  <a:lnTo>
                    <a:pt x="228" y="28"/>
                  </a:lnTo>
                  <a:lnTo>
                    <a:pt x="226" y="23"/>
                  </a:lnTo>
                  <a:lnTo>
                    <a:pt x="219" y="18"/>
                  </a:lnTo>
                  <a:lnTo>
                    <a:pt x="208" y="12"/>
                  </a:lnTo>
                  <a:lnTo>
                    <a:pt x="195" y="9"/>
                  </a:lnTo>
                  <a:lnTo>
                    <a:pt x="177" y="5"/>
                  </a:lnTo>
                  <a:lnTo>
                    <a:pt x="158" y="1"/>
                  </a:lnTo>
                  <a:lnTo>
                    <a:pt x="136" y="0"/>
                  </a:lnTo>
                  <a:lnTo>
                    <a:pt x="113" y="0"/>
                  </a:lnTo>
                  <a:lnTo>
                    <a:pt x="90" y="0"/>
                  </a:lnTo>
                  <a:lnTo>
                    <a:pt x="68" y="1"/>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215" name=""/>
            <p:cNvSpPr/>
            <p:nvPr/>
          </p:nvSpPr>
          <p:spPr>
            <a:xfrm>
              <a:off x="6102360" y="2617920"/>
              <a:ext cx="182160" cy="18864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16" name=""/>
            <p:cNvSpPr/>
            <p:nvPr/>
          </p:nvSpPr>
          <p:spPr>
            <a:xfrm>
              <a:off x="6102360" y="2641680"/>
              <a:ext cx="182160" cy="23400"/>
            </a:xfrm>
            <a:custGeom>
              <a:avLst/>
              <a:gdLst/>
              <a:ahLst/>
              <a:rect l="l" t="t" r="r" b="b"/>
              <a:pathLst>
                <a:path w="228" h="31">
                  <a:moveTo>
                    <a:pt x="0" y="0"/>
                  </a:moveTo>
                  <a:lnTo>
                    <a:pt x="2" y="8"/>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8"/>
                  </a:lnTo>
                  <a:lnTo>
                    <a:pt x="228" y="0"/>
                  </a:lnTo>
                </a:path>
              </a:pathLst>
            </a:custGeom>
            <a:noFill/>
            <a:ln w="7920">
              <a:solidFill>
                <a:srgbClr val="000000"/>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Times New Roman"/>
              </a:endParaRPr>
            </a:p>
          </p:txBody>
        </p:sp>
      </p:grpSp>
      <p:grpSp>
        <p:nvGrpSpPr>
          <p:cNvPr id="2217" name=""/>
          <p:cNvGrpSpPr/>
          <p:nvPr/>
        </p:nvGrpSpPr>
        <p:grpSpPr>
          <a:xfrm>
            <a:off x="5997600" y="4114800"/>
            <a:ext cx="731160" cy="333360"/>
            <a:chOff x="5997600" y="4114800"/>
            <a:chExt cx="731160" cy="333360"/>
          </a:xfrm>
        </p:grpSpPr>
        <p:grpSp>
          <p:nvGrpSpPr>
            <p:cNvPr id="2218" name=""/>
            <p:cNvGrpSpPr/>
            <p:nvPr/>
          </p:nvGrpSpPr>
          <p:grpSpPr>
            <a:xfrm>
              <a:off x="6548760" y="4260600"/>
              <a:ext cx="180000" cy="187560"/>
              <a:chOff x="6548760" y="4260600"/>
              <a:chExt cx="180000" cy="187560"/>
            </a:xfrm>
          </p:grpSpPr>
          <p:sp>
            <p:nvSpPr>
              <p:cNvPr id="2219" name=""/>
              <p:cNvSpPr/>
              <p:nvPr/>
            </p:nvSpPr>
            <p:spPr>
              <a:xfrm>
                <a:off x="6548760" y="4260600"/>
                <a:ext cx="180000" cy="187560"/>
              </a:xfrm>
              <a:custGeom>
                <a:avLst/>
                <a:gdLst/>
                <a:ahLst/>
                <a:rect l="l" t="t" r="r" b="b"/>
                <a:pathLst>
                  <a:path w="228" h="237">
                    <a:moveTo>
                      <a:pt x="113" y="0"/>
                    </a:moveTo>
                    <a:lnTo>
                      <a:pt x="90" y="0"/>
                    </a:lnTo>
                    <a:lnTo>
                      <a:pt x="68" y="2"/>
                    </a:lnTo>
                    <a:lnTo>
                      <a:pt x="50" y="5"/>
                    </a:lnTo>
                    <a:lnTo>
                      <a:pt x="33" y="9"/>
                    </a:lnTo>
                    <a:lnTo>
                      <a:pt x="20" y="12"/>
                    </a:lnTo>
                    <a:lnTo>
                      <a:pt x="9" y="18"/>
                    </a:lnTo>
                    <a:lnTo>
                      <a:pt x="2" y="23"/>
                    </a:lnTo>
                    <a:lnTo>
                      <a:pt x="0" y="29"/>
                    </a:lnTo>
                    <a:lnTo>
                      <a:pt x="0" y="206"/>
                    </a:lnTo>
                    <a:lnTo>
                      <a:pt x="2" y="213"/>
                    </a:lnTo>
                    <a:lnTo>
                      <a:pt x="9" y="219"/>
                    </a:lnTo>
                    <a:lnTo>
                      <a:pt x="20" y="224"/>
                    </a:lnTo>
                    <a:lnTo>
                      <a:pt x="33" y="228"/>
                    </a:lnTo>
                    <a:lnTo>
                      <a:pt x="50" y="231"/>
                    </a:lnTo>
                    <a:lnTo>
                      <a:pt x="68"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20" name=""/>
              <p:cNvSpPr/>
              <p:nvPr/>
            </p:nvSpPr>
            <p:spPr>
              <a:xfrm>
                <a:off x="6548760" y="4260600"/>
                <a:ext cx="180000" cy="46080"/>
              </a:xfrm>
              <a:custGeom>
                <a:avLst/>
                <a:gdLst/>
                <a:ahLst/>
                <a:rect l="l" t="t" r="r" b="b"/>
                <a:pathLst>
                  <a:path w="228" h="59">
                    <a:moveTo>
                      <a:pt x="0" y="29"/>
                    </a:moveTo>
                    <a:lnTo>
                      <a:pt x="2" y="36"/>
                    </a:lnTo>
                    <a:lnTo>
                      <a:pt x="9" y="41"/>
                    </a:lnTo>
                    <a:lnTo>
                      <a:pt x="20" y="46"/>
                    </a:lnTo>
                    <a:lnTo>
                      <a:pt x="33" y="50"/>
                    </a:lnTo>
                    <a:lnTo>
                      <a:pt x="50" y="54"/>
                    </a:lnTo>
                    <a:lnTo>
                      <a:pt x="68" y="57"/>
                    </a:lnTo>
                    <a:lnTo>
                      <a:pt x="90" y="59"/>
                    </a:lnTo>
                    <a:lnTo>
                      <a:pt x="113" y="59"/>
                    </a:lnTo>
                    <a:lnTo>
                      <a:pt x="137" y="59"/>
                    </a:lnTo>
                    <a:lnTo>
                      <a:pt x="158" y="57"/>
                    </a:lnTo>
                    <a:lnTo>
                      <a:pt x="178" y="54"/>
                    </a:lnTo>
                    <a:lnTo>
                      <a:pt x="196" y="50"/>
                    </a:lnTo>
                    <a:lnTo>
                      <a:pt x="208" y="46"/>
                    </a:lnTo>
                    <a:lnTo>
                      <a:pt x="219" y="41"/>
                    </a:lnTo>
                    <a:lnTo>
                      <a:pt x="226" y="36"/>
                    </a:lnTo>
                    <a:lnTo>
                      <a:pt x="228" y="29"/>
                    </a:lnTo>
                    <a:lnTo>
                      <a:pt x="226" y="23"/>
                    </a:lnTo>
                    <a:lnTo>
                      <a:pt x="219" y="18"/>
                    </a:lnTo>
                    <a:lnTo>
                      <a:pt x="208" y="12"/>
                    </a:lnTo>
                    <a:lnTo>
                      <a:pt x="196" y="9"/>
                    </a:lnTo>
                    <a:lnTo>
                      <a:pt x="178" y="5"/>
                    </a:lnTo>
                    <a:lnTo>
                      <a:pt x="158" y="2"/>
                    </a:lnTo>
                    <a:lnTo>
                      <a:pt x="137" y="0"/>
                    </a:lnTo>
                    <a:lnTo>
                      <a:pt x="113" y="0"/>
                    </a:lnTo>
                    <a:lnTo>
                      <a:pt x="90" y="0"/>
                    </a:lnTo>
                    <a:lnTo>
                      <a:pt x="68" y="2"/>
                    </a:lnTo>
                    <a:lnTo>
                      <a:pt x="50" y="5"/>
                    </a:lnTo>
                    <a:lnTo>
                      <a:pt x="33" y="9"/>
                    </a:lnTo>
                    <a:lnTo>
                      <a:pt x="20" y="12"/>
                    </a:lnTo>
                    <a:lnTo>
                      <a:pt x="9" y="18"/>
                    </a:lnTo>
                    <a:lnTo>
                      <a:pt x="2" y="23"/>
                    </a:lnTo>
                    <a:lnTo>
                      <a:pt x="0" y="29"/>
                    </a:lnTo>
                    <a:close/>
                  </a:path>
                </a:pathLst>
              </a:custGeom>
              <a:solidFill>
                <a:srgbClr val="ff974c"/>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221" name=""/>
              <p:cNvSpPr/>
              <p:nvPr/>
            </p:nvSpPr>
            <p:spPr>
              <a:xfrm>
                <a:off x="6548760" y="4260600"/>
                <a:ext cx="180000" cy="187560"/>
              </a:xfrm>
              <a:custGeom>
                <a:avLst/>
                <a:gdLst/>
                <a:ahLst/>
                <a:rect l="l" t="t" r="r" b="b"/>
                <a:pathLst>
                  <a:path w="228" h="237">
                    <a:moveTo>
                      <a:pt x="113" y="0"/>
                    </a:moveTo>
                    <a:lnTo>
                      <a:pt x="90" y="0"/>
                    </a:lnTo>
                    <a:lnTo>
                      <a:pt x="68" y="2"/>
                    </a:lnTo>
                    <a:lnTo>
                      <a:pt x="50" y="5"/>
                    </a:lnTo>
                    <a:lnTo>
                      <a:pt x="33" y="9"/>
                    </a:lnTo>
                    <a:lnTo>
                      <a:pt x="20" y="12"/>
                    </a:lnTo>
                    <a:lnTo>
                      <a:pt x="9" y="18"/>
                    </a:lnTo>
                    <a:lnTo>
                      <a:pt x="2" y="23"/>
                    </a:lnTo>
                    <a:lnTo>
                      <a:pt x="0" y="29"/>
                    </a:lnTo>
                    <a:lnTo>
                      <a:pt x="0" y="206"/>
                    </a:lnTo>
                    <a:lnTo>
                      <a:pt x="2" y="213"/>
                    </a:lnTo>
                    <a:lnTo>
                      <a:pt x="9" y="219"/>
                    </a:lnTo>
                    <a:lnTo>
                      <a:pt x="20" y="224"/>
                    </a:lnTo>
                    <a:lnTo>
                      <a:pt x="33" y="228"/>
                    </a:lnTo>
                    <a:lnTo>
                      <a:pt x="50" y="231"/>
                    </a:lnTo>
                    <a:lnTo>
                      <a:pt x="68"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22" name=""/>
              <p:cNvSpPr/>
              <p:nvPr/>
            </p:nvSpPr>
            <p:spPr>
              <a:xfrm>
                <a:off x="6548760" y="4282920"/>
                <a:ext cx="180000" cy="23760"/>
              </a:xfrm>
              <a:custGeom>
                <a:avLst/>
                <a:gdLst/>
                <a:ahLst/>
                <a:rect l="l" t="t" r="r" b="b"/>
                <a:pathLst>
                  <a:path w="228" h="30">
                    <a:moveTo>
                      <a:pt x="0" y="0"/>
                    </a:moveTo>
                    <a:lnTo>
                      <a:pt x="2" y="7"/>
                    </a:lnTo>
                    <a:lnTo>
                      <a:pt x="9" y="12"/>
                    </a:lnTo>
                    <a:lnTo>
                      <a:pt x="20" y="17"/>
                    </a:lnTo>
                    <a:lnTo>
                      <a:pt x="33" y="21"/>
                    </a:lnTo>
                    <a:lnTo>
                      <a:pt x="50" y="25"/>
                    </a:lnTo>
                    <a:lnTo>
                      <a:pt x="68" y="28"/>
                    </a:lnTo>
                    <a:lnTo>
                      <a:pt x="90" y="30"/>
                    </a:lnTo>
                    <a:lnTo>
                      <a:pt x="113" y="30"/>
                    </a:lnTo>
                    <a:lnTo>
                      <a:pt x="137" y="30"/>
                    </a:lnTo>
                    <a:lnTo>
                      <a:pt x="158" y="28"/>
                    </a:lnTo>
                    <a:lnTo>
                      <a:pt x="178" y="25"/>
                    </a:lnTo>
                    <a:lnTo>
                      <a:pt x="196" y="21"/>
                    </a:lnTo>
                    <a:lnTo>
                      <a:pt x="208" y="17"/>
                    </a:lnTo>
                    <a:lnTo>
                      <a:pt x="219" y="12"/>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223" name=""/>
            <p:cNvGrpSpPr/>
            <p:nvPr/>
          </p:nvGrpSpPr>
          <p:grpSpPr>
            <a:xfrm>
              <a:off x="5997600" y="4114800"/>
              <a:ext cx="181440" cy="187200"/>
              <a:chOff x="5997600" y="4114800"/>
              <a:chExt cx="181440" cy="187200"/>
            </a:xfrm>
          </p:grpSpPr>
          <p:sp>
            <p:nvSpPr>
              <p:cNvPr id="2224" name=""/>
              <p:cNvSpPr/>
              <p:nvPr/>
            </p:nvSpPr>
            <p:spPr>
              <a:xfrm>
                <a:off x="5997600" y="4114800"/>
                <a:ext cx="181440" cy="187200"/>
              </a:xfrm>
              <a:custGeom>
                <a:avLst/>
                <a:gdLst/>
                <a:ahLst/>
                <a:rect l="l" t="t" r="r" b="b"/>
                <a:pathLst>
                  <a:path w="228" h="237">
                    <a:moveTo>
                      <a:pt x="113" y="0"/>
                    </a:moveTo>
                    <a:lnTo>
                      <a:pt x="90" y="0"/>
                    </a:lnTo>
                    <a:lnTo>
                      <a:pt x="68" y="2"/>
                    </a:lnTo>
                    <a:lnTo>
                      <a:pt x="50" y="6"/>
                    </a:lnTo>
                    <a:lnTo>
                      <a:pt x="32" y="9"/>
                    </a:lnTo>
                    <a:lnTo>
                      <a:pt x="20" y="13"/>
                    </a:lnTo>
                    <a:lnTo>
                      <a:pt x="9" y="18"/>
                    </a:lnTo>
                    <a:lnTo>
                      <a:pt x="2" y="23"/>
                    </a:lnTo>
                    <a:lnTo>
                      <a:pt x="0" y="29"/>
                    </a:lnTo>
                    <a:lnTo>
                      <a:pt x="0" y="206"/>
                    </a:lnTo>
                    <a:lnTo>
                      <a:pt x="2" y="214"/>
                    </a:lnTo>
                    <a:lnTo>
                      <a:pt x="9" y="219"/>
                    </a:lnTo>
                    <a:lnTo>
                      <a:pt x="20" y="224"/>
                    </a:lnTo>
                    <a:lnTo>
                      <a:pt x="32" y="228"/>
                    </a:lnTo>
                    <a:lnTo>
                      <a:pt x="50" y="231"/>
                    </a:lnTo>
                    <a:lnTo>
                      <a:pt x="68" y="235"/>
                    </a:lnTo>
                    <a:lnTo>
                      <a:pt x="90" y="237"/>
                    </a:lnTo>
                    <a:lnTo>
                      <a:pt x="113" y="237"/>
                    </a:lnTo>
                    <a:lnTo>
                      <a:pt x="136" y="237"/>
                    </a:lnTo>
                    <a:lnTo>
                      <a:pt x="158" y="235"/>
                    </a:lnTo>
                    <a:lnTo>
                      <a:pt x="177" y="231"/>
                    </a:lnTo>
                    <a:lnTo>
                      <a:pt x="195" y="228"/>
                    </a:lnTo>
                    <a:lnTo>
                      <a:pt x="208" y="224"/>
                    </a:lnTo>
                    <a:lnTo>
                      <a:pt x="219" y="219"/>
                    </a:lnTo>
                    <a:lnTo>
                      <a:pt x="226" y="214"/>
                    </a:lnTo>
                    <a:lnTo>
                      <a:pt x="228" y="206"/>
                    </a:lnTo>
                    <a:lnTo>
                      <a:pt x="228" y="29"/>
                    </a:lnTo>
                    <a:lnTo>
                      <a:pt x="226" y="23"/>
                    </a:lnTo>
                    <a:lnTo>
                      <a:pt x="219" y="18"/>
                    </a:lnTo>
                    <a:lnTo>
                      <a:pt x="208" y="13"/>
                    </a:lnTo>
                    <a:lnTo>
                      <a:pt x="195" y="9"/>
                    </a:lnTo>
                    <a:lnTo>
                      <a:pt x="177" y="6"/>
                    </a:lnTo>
                    <a:lnTo>
                      <a:pt x="158" y="2"/>
                    </a:lnTo>
                    <a:lnTo>
                      <a:pt x="136" y="0"/>
                    </a:lnTo>
                    <a:lnTo>
                      <a:pt x="113"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25" name=""/>
              <p:cNvSpPr/>
              <p:nvPr/>
            </p:nvSpPr>
            <p:spPr>
              <a:xfrm>
                <a:off x="5997600" y="4114800"/>
                <a:ext cx="181440" cy="46080"/>
              </a:xfrm>
              <a:custGeom>
                <a:avLst/>
                <a:gdLst/>
                <a:ahLst/>
                <a:rect l="l" t="t" r="r" b="b"/>
                <a:pathLst>
                  <a:path w="228" h="59">
                    <a:moveTo>
                      <a:pt x="0" y="29"/>
                    </a:moveTo>
                    <a:lnTo>
                      <a:pt x="2" y="36"/>
                    </a:lnTo>
                    <a:lnTo>
                      <a:pt x="9" y="41"/>
                    </a:lnTo>
                    <a:lnTo>
                      <a:pt x="20" y="47"/>
                    </a:lnTo>
                    <a:lnTo>
                      <a:pt x="32" y="50"/>
                    </a:lnTo>
                    <a:lnTo>
                      <a:pt x="50" y="54"/>
                    </a:lnTo>
                    <a:lnTo>
                      <a:pt x="68" y="58"/>
                    </a:lnTo>
                    <a:lnTo>
                      <a:pt x="90" y="59"/>
                    </a:lnTo>
                    <a:lnTo>
                      <a:pt x="113" y="59"/>
                    </a:lnTo>
                    <a:lnTo>
                      <a:pt x="136" y="59"/>
                    </a:lnTo>
                    <a:lnTo>
                      <a:pt x="158" y="58"/>
                    </a:lnTo>
                    <a:lnTo>
                      <a:pt x="177" y="54"/>
                    </a:lnTo>
                    <a:lnTo>
                      <a:pt x="195" y="50"/>
                    </a:lnTo>
                    <a:lnTo>
                      <a:pt x="208" y="47"/>
                    </a:lnTo>
                    <a:lnTo>
                      <a:pt x="219" y="41"/>
                    </a:lnTo>
                    <a:lnTo>
                      <a:pt x="226" y="36"/>
                    </a:lnTo>
                    <a:lnTo>
                      <a:pt x="228" y="29"/>
                    </a:lnTo>
                    <a:lnTo>
                      <a:pt x="226" y="23"/>
                    </a:lnTo>
                    <a:lnTo>
                      <a:pt x="219" y="18"/>
                    </a:lnTo>
                    <a:lnTo>
                      <a:pt x="208" y="13"/>
                    </a:lnTo>
                    <a:lnTo>
                      <a:pt x="195" y="9"/>
                    </a:lnTo>
                    <a:lnTo>
                      <a:pt x="177" y="6"/>
                    </a:lnTo>
                    <a:lnTo>
                      <a:pt x="158" y="2"/>
                    </a:lnTo>
                    <a:lnTo>
                      <a:pt x="136" y="0"/>
                    </a:lnTo>
                    <a:lnTo>
                      <a:pt x="113" y="0"/>
                    </a:lnTo>
                    <a:lnTo>
                      <a:pt x="90" y="0"/>
                    </a:lnTo>
                    <a:lnTo>
                      <a:pt x="68" y="2"/>
                    </a:lnTo>
                    <a:lnTo>
                      <a:pt x="50" y="6"/>
                    </a:lnTo>
                    <a:lnTo>
                      <a:pt x="32" y="9"/>
                    </a:lnTo>
                    <a:lnTo>
                      <a:pt x="20" y="13"/>
                    </a:lnTo>
                    <a:lnTo>
                      <a:pt x="9" y="18"/>
                    </a:lnTo>
                    <a:lnTo>
                      <a:pt x="2" y="23"/>
                    </a:lnTo>
                    <a:lnTo>
                      <a:pt x="0" y="29"/>
                    </a:lnTo>
                    <a:close/>
                  </a:path>
                </a:pathLst>
              </a:custGeom>
              <a:solidFill>
                <a:srgbClr val="ff974c"/>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226" name=""/>
              <p:cNvSpPr/>
              <p:nvPr/>
            </p:nvSpPr>
            <p:spPr>
              <a:xfrm>
                <a:off x="5997600" y="4114800"/>
                <a:ext cx="181440" cy="187200"/>
              </a:xfrm>
              <a:custGeom>
                <a:avLst/>
                <a:gdLst/>
                <a:ahLst/>
                <a:rect l="l" t="t" r="r" b="b"/>
                <a:pathLst>
                  <a:path w="228" h="237">
                    <a:moveTo>
                      <a:pt x="113" y="0"/>
                    </a:moveTo>
                    <a:lnTo>
                      <a:pt x="90" y="0"/>
                    </a:lnTo>
                    <a:lnTo>
                      <a:pt x="68" y="2"/>
                    </a:lnTo>
                    <a:lnTo>
                      <a:pt x="50" y="6"/>
                    </a:lnTo>
                    <a:lnTo>
                      <a:pt x="32" y="9"/>
                    </a:lnTo>
                    <a:lnTo>
                      <a:pt x="20" y="13"/>
                    </a:lnTo>
                    <a:lnTo>
                      <a:pt x="9" y="18"/>
                    </a:lnTo>
                    <a:lnTo>
                      <a:pt x="2" y="23"/>
                    </a:lnTo>
                    <a:lnTo>
                      <a:pt x="0" y="29"/>
                    </a:lnTo>
                    <a:lnTo>
                      <a:pt x="0" y="206"/>
                    </a:lnTo>
                    <a:lnTo>
                      <a:pt x="2" y="214"/>
                    </a:lnTo>
                    <a:lnTo>
                      <a:pt x="9" y="219"/>
                    </a:lnTo>
                    <a:lnTo>
                      <a:pt x="20" y="224"/>
                    </a:lnTo>
                    <a:lnTo>
                      <a:pt x="32" y="228"/>
                    </a:lnTo>
                    <a:lnTo>
                      <a:pt x="50" y="231"/>
                    </a:lnTo>
                    <a:lnTo>
                      <a:pt x="68" y="235"/>
                    </a:lnTo>
                    <a:lnTo>
                      <a:pt x="90" y="237"/>
                    </a:lnTo>
                    <a:lnTo>
                      <a:pt x="113" y="237"/>
                    </a:lnTo>
                    <a:lnTo>
                      <a:pt x="136" y="237"/>
                    </a:lnTo>
                    <a:lnTo>
                      <a:pt x="158" y="235"/>
                    </a:lnTo>
                    <a:lnTo>
                      <a:pt x="177" y="231"/>
                    </a:lnTo>
                    <a:lnTo>
                      <a:pt x="195" y="228"/>
                    </a:lnTo>
                    <a:lnTo>
                      <a:pt x="208" y="224"/>
                    </a:lnTo>
                    <a:lnTo>
                      <a:pt x="219" y="219"/>
                    </a:lnTo>
                    <a:lnTo>
                      <a:pt x="226" y="214"/>
                    </a:lnTo>
                    <a:lnTo>
                      <a:pt x="228" y="206"/>
                    </a:lnTo>
                    <a:lnTo>
                      <a:pt x="228" y="29"/>
                    </a:lnTo>
                    <a:lnTo>
                      <a:pt x="226" y="23"/>
                    </a:lnTo>
                    <a:lnTo>
                      <a:pt x="219" y="18"/>
                    </a:lnTo>
                    <a:lnTo>
                      <a:pt x="208" y="13"/>
                    </a:lnTo>
                    <a:lnTo>
                      <a:pt x="195" y="9"/>
                    </a:lnTo>
                    <a:lnTo>
                      <a:pt x="177" y="6"/>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27" name=""/>
              <p:cNvSpPr/>
              <p:nvPr/>
            </p:nvSpPr>
            <p:spPr>
              <a:xfrm>
                <a:off x="5997600" y="4136760"/>
                <a:ext cx="181440" cy="24120"/>
              </a:xfrm>
              <a:custGeom>
                <a:avLst/>
                <a:gdLst/>
                <a:ahLst/>
                <a:rect l="l" t="t" r="r" b="b"/>
                <a:pathLst>
                  <a:path w="228" h="30">
                    <a:moveTo>
                      <a:pt x="0" y="0"/>
                    </a:moveTo>
                    <a:lnTo>
                      <a:pt x="2" y="7"/>
                    </a:lnTo>
                    <a:lnTo>
                      <a:pt x="9" y="12"/>
                    </a:lnTo>
                    <a:lnTo>
                      <a:pt x="20" y="18"/>
                    </a:lnTo>
                    <a:lnTo>
                      <a:pt x="32" y="21"/>
                    </a:lnTo>
                    <a:lnTo>
                      <a:pt x="50" y="25"/>
                    </a:lnTo>
                    <a:lnTo>
                      <a:pt x="68" y="29"/>
                    </a:lnTo>
                    <a:lnTo>
                      <a:pt x="90" y="30"/>
                    </a:lnTo>
                    <a:lnTo>
                      <a:pt x="113" y="30"/>
                    </a:lnTo>
                    <a:lnTo>
                      <a:pt x="136" y="30"/>
                    </a:lnTo>
                    <a:lnTo>
                      <a:pt x="158" y="29"/>
                    </a:lnTo>
                    <a:lnTo>
                      <a:pt x="177" y="25"/>
                    </a:lnTo>
                    <a:lnTo>
                      <a:pt x="195" y="21"/>
                    </a:lnTo>
                    <a:lnTo>
                      <a:pt x="208" y="18"/>
                    </a:lnTo>
                    <a:lnTo>
                      <a:pt x="219" y="12"/>
                    </a:lnTo>
                    <a:lnTo>
                      <a:pt x="226" y="7"/>
                    </a:lnTo>
                    <a:lnTo>
                      <a:pt x="228" y="0"/>
                    </a:lnTo>
                  </a:path>
                </a:pathLst>
              </a:custGeom>
              <a:noFill/>
              <a:ln w="792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grpSp>
      <p:sp>
        <p:nvSpPr>
          <p:cNvPr id="2228" name=""/>
          <p:cNvSpPr/>
          <p:nvPr/>
        </p:nvSpPr>
        <p:spPr>
          <a:xfrm>
            <a:off x="5321160" y="4811760"/>
            <a:ext cx="212760" cy="203040"/>
          </a:xfrm>
          <a:custGeom>
            <a:avLst/>
            <a:gdLst/>
            <a:ahLst/>
            <a:rect l="l" t="t" r="r" b="b"/>
            <a:pathLst>
              <a:path w="269" h="256">
                <a:moveTo>
                  <a:pt x="135" y="0"/>
                </a:moveTo>
                <a:lnTo>
                  <a:pt x="102" y="98"/>
                </a:lnTo>
                <a:lnTo>
                  <a:pt x="0" y="98"/>
                </a:lnTo>
                <a:lnTo>
                  <a:pt x="84" y="159"/>
                </a:lnTo>
                <a:lnTo>
                  <a:pt x="52" y="256"/>
                </a:lnTo>
                <a:lnTo>
                  <a:pt x="135" y="197"/>
                </a:lnTo>
                <a:lnTo>
                  <a:pt x="217" y="256"/>
                </a:lnTo>
                <a:lnTo>
                  <a:pt x="185" y="159"/>
                </a:lnTo>
                <a:lnTo>
                  <a:pt x="269" y="98"/>
                </a:lnTo>
                <a:lnTo>
                  <a:pt x="165" y="98"/>
                </a:lnTo>
                <a:lnTo>
                  <a:pt x="135"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29" name=""/>
          <p:cNvSpPr/>
          <p:nvPr/>
        </p:nvSpPr>
        <p:spPr>
          <a:xfrm>
            <a:off x="4905360" y="2714760"/>
            <a:ext cx="216000" cy="204480"/>
          </a:xfrm>
          <a:custGeom>
            <a:avLst/>
            <a:gdLst/>
            <a:ahLst/>
            <a:rect l="l" t="t" r="r" b="b"/>
            <a:pathLst>
              <a:path w="269" h="256">
                <a:moveTo>
                  <a:pt x="135" y="0"/>
                </a:moveTo>
                <a:lnTo>
                  <a:pt x="102" y="98"/>
                </a:lnTo>
                <a:lnTo>
                  <a:pt x="0" y="98"/>
                </a:lnTo>
                <a:lnTo>
                  <a:pt x="85" y="159"/>
                </a:lnTo>
                <a:lnTo>
                  <a:pt x="52" y="256"/>
                </a:lnTo>
                <a:lnTo>
                  <a:pt x="135" y="197"/>
                </a:lnTo>
                <a:lnTo>
                  <a:pt x="217" y="256"/>
                </a:lnTo>
                <a:lnTo>
                  <a:pt x="185" y="159"/>
                </a:lnTo>
                <a:lnTo>
                  <a:pt x="269" y="98"/>
                </a:lnTo>
                <a:lnTo>
                  <a:pt x="165" y="98"/>
                </a:lnTo>
                <a:lnTo>
                  <a:pt x="135"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30" name=""/>
          <p:cNvSpPr/>
          <p:nvPr/>
        </p:nvSpPr>
        <p:spPr>
          <a:xfrm>
            <a:off x="5764320" y="2581200"/>
            <a:ext cx="214200" cy="203400"/>
          </a:xfrm>
          <a:custGeom>
            <a:avLst/>
            <a:gdLst/>
            <a:ahLst/>
            <a:rect l="l" t="t" r="r" b="b"/>
            <a:pathLst>
              <a:path w="269" h="256">
                <a:moveTo>
                  <a:pt x="134" y="0"/>
                </a:moveTo>
                <a:lnTo>
                  <a:pt x="102" y="99"/>
                </a:lnTo>
                <a:lnTo>
                  <a:pt x="0" y="99"/>
                </a:lnTo>
                <a:lnTo>
                  <a:pt x="84" y="160"/>
                </a:lnTo>
                <a:lnTo>
                  <a:pt x="52" y="256"/>
                </a:lnTo>
                <a:lnTo>
                  <a:pt x="134" y="197"/>
                </a:lnTo>
                <a:lnTo>
                  <a:pt x="217" y="256"/>
                </a:lnTo>
                <a:lnTo>
                  <a:pt x="185" y="160"/>
                </a:lnTo>
                <a:lnTo>
                  <a:pt x="269" y="99"/>
                </a:lnTo>
                <a:lnTo>
                  <a:pt x="165" y="99"/>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31" name=""/>
          <p:cNvSpPr/>
          <p:nvPr/>
        </p:nvSpPr>
        <p:spPr>
          <a:xfrm>
            <a:off x="5460840" y="1792440"/>
            <a:ext cx="217800" cy="204480"/>
          </a:xfrm>
          <a:custGeom>
            <a:avLst/>
            <a:gdLst/>
            <a:ahLst/>
            <a:rect l="l" t="t" r="r" b="b"/>
            <a:pathLst>
              <a:path w="269" h="256">
                <a:moveTo>
                  <a:pt x="134" y="0"/>
                </a:moveTo>
                <a:lnTo>
                  <a:pt x="102" y="98"/>
                </a:lnTo>
                <a:lnTo>
                  <a:pt x="0" y="98"/>
                </a:lnTo>
                <a:lnTo>
                  <a:pt x="84" y="159"/>
                </a:lnTo>
                <a:lnTo>
                  <a:pt x="52" y="256"/>
                </a:lnTo>
                <a:lnTo>
                  <a:pt x="134" y="197"/>
                </a:lnTo>
                <a:lnTo>
                  <a:pt x="217" y="256"/>
                </a:lnTo>
                <a:lnTo>
                  <a:pt x="184" y="159"/>
                </a:lnTo>
                <a:lnTo>
                  <a:pt x="269" y="98"/>
                </a:lnTo>
                <a:lnTo>
                  <a:pt x="165" y="98"/>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32" name=""/>
          <p:cNvSpPr/>
          <p:nvPr/>
        </p:nvSpPr>
        <p:spPr>
          <a:xfrm>
            <a:off x="4282920" y="1282680"/>
            <a:ext cx="212760" cy="204840"/>
          </a:xfrm>
          <a:custGeom>
            <a:avLst/>
            <a:gdLst/>
            <a:ahLst/>
            <a:rect l="l" t="t" r="r" b="b"/>
            <a:pathLst>
              <a:path w="269" h="256">
                <a:moveTo>
                  <a:pt x="134" y="0"/>
                </a:moveTo>
                <a:lnTo>
                  <a:pt x="102" y="98"/>
                </a:lnTo>
                <a:lnTo>
                  <a:pt x="0" y="98"/>
                </a:lnTo>
                <a:lnTo>
                  <a:pt x="84" y="159"/>
                </a:lnTo>
                <a:lnTo>
                  <a:pt x="52" y="256"/>
                </a:lnTo>
                <a:lnTo>
                  <a:pt x="134" y="197"/>
                </a:lnTo>
                <a:lnTo>
                  <a:pt x="217" y="256"/>
                </a:lnTo>
                <a:lnTo>
                  <a:pt x="184" y="159"/>
                </a:lnTo>
                <a:lnTo>
                  <a:pt x="269" y="98"/>
                </a:lnTo>
                <a:lnTo>
                  <a:pt x="165" y="98"/>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33" name=""/>
          <p:cNvSpPr/>
          <p:nvPr/>
        </p:nvSpPr>
        <p:spPr>
          <a:xfrm>
            <a:off x="3821040" y="3562200"/>
            <a:ext cx="540000" cy="328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34" name=""/>
          <p:cNvSpPr/>
          <p:nvPr/>
        </p:nvSpPr>
        <p:spPr>
          <a:xfrm>
            <a:off x="6315120" y="3960720"/>
            <a:ext cx="538200" cy="246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35" name=""/>
          <p:cNvSpPr/>
          <p:nvPr/>
        </p:nvSpPr>
        <p:spPr>
          <a:xfrm>
            <a:off x="6504120" y="2581200"/>
            <a:ext cx="539640" cy="246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236" name=""/>
          <p:cNvGrpSpPr/>
          <p:nvPr/>
        </p:nvGrpSpPr>
        <p:grpSpPr>
          <a:xfrm>
            <a:off x="6872400" y="2119320"/>
            <a:ext cx="179280" cy="187200"/>
            <a:chOff x="6872400" y="2119320"/>
            <a:chExt cx="179280" cy="187200"/>
          </a:xfrm>
        </p:grpSpPr>
        <p:sp>
          <p:nvSpPr>
            <p:cNvPr id="2237" name=""/>
            <p:cNvSpPr/>
            <p:nvPr/>
          </p:nvSpPr>
          <p:spPr>
            <a:xfrm>
              <a:off x="6872400" y="2119320"/>
              <a:ext cx="17928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4"/>
                  </a:lnTo>
                  <a:lnTo>
                    <a:pt x="33" y="228"/>
                  </a:lnTo>
                  <a:lnTo>
                    <a:pt x="51" y="232"/>
                  </a:lnTo>
                  <a:lnTo>
                    <a:pt x="69" y="235"/>
                  </a:lnTo>
                  <a:lnTo>
                    <a:pt x="90" y="237"/>
                  </a:lnTo>
                  <a:lnTo>
                    <a:pt x="113" y="237"/>
                  </a:lnTo>
                  <a:lnTo>
                    <a:pt x="137"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38" name=""/>
            <p:cNvSpPr/>
            <p:nvPr/>
          </p:nvSpPr>
          <p:spPr>
            <a:xfrm>
              <a:off x="6872400" y="2119320"/>
              <a:ext cx="179280" cy="46080"/>
            </a:xfrm>
            <a:custGeom>
              <a:avLst/>
              <a:gdLst/>
              <a:ahLst/>
              <a:rect l="l" t="t" r="r" b="b"/>
              <a:pathLst>
                <a:path w="228" h="59">
                  <a:moveTo>
                    <a:pt x="0" y="29"/>
                  </a:moveTo>
                  <a:lnTo>
                    <a:pt x="2" y="36"/>
                  </a:lnTo>
                  <a:lnTo>
                    <a:pt x="9" y="42"/>
                  </a:lnTo>
                  <a:lnTo>
                    <a:pt x="20" y="47"/>
                  </a:lnTo>
                  <a:lnTo>
                    <a:pt x="33" y="51"/>
                  </a:lnTo>
                  <a:lnTo>
                    <a:pt x="51" y="54"/>
                  </a:lnTo>
                  <a:lnTo>
                    <a:pt x="69" y="58"/>
                  </a:lnTo>
                  <a:lnTo>
                    <a:pt x="90" y="59"/>
                  </a:lnTo>
                  <a:lnTo>
                    <a:pt x="113" y="59"/>
                  </a:lnTo>
                  <a:lnTo>
                    <a:pt x="137" y="59"/>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7" y="0"/>
                  </a:lnTo>
                  <a:lnTo>
                    <a:pt x="113" y="0"/>
                  </a:lnTo>
                  <a:lnTo>
                    <a:pt x="90" y="0"/>
                  </a:lnTo>
                  <a:lnTo>
                    <a:pt x="69" y="2"/>
                  </a:lnTo>
                  <a:lnTo>
                    <a:pt x="51" y="6"/>
                  </a:lnTo>
                  <a:lnTo>
                    <a:pt x="33"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239" name=""/>
            <p:cNvSpPr/>
            <p:nvPr/>
          </p:nvSpPr>
          <p:spPr>
            <a:xfrm>
              <a:off x="6872400" y="2119320"/>
              <a:ext cx="17928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4"/>
                  </a:lnTo>
                  <a:lnTo>
                    <a:pt x="33" y="228"/>
                  </a:lnTo>
                  <a:lnTo>
                    <a:pt x="51" y="232"/>
                  </a:lnTo>
                  <a:lnTo>
                    <a:pt x="69" y="235"/>
                  </a:lnTo>
                  <a:lnTo>
                    <a:pt x="90" y="237"/>
                  </a:lnTo>
                  <a:lnTo>
                    <a:pt x="113" y="237"/>
                  </a:lnTo>
                  <a:lnTo>
                    <a:pt x="137"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40" name=""/>
            <p:cNvSpPr/>
            <p:nvPr/>
          </p:nvSpPr>
          <p:spPr>
            <a:xfrm>
              <a:off x="6872400" y="2141280"/>
              <a:ext cx="179280" cy="24120"/>
            </a:xfrm>
            <a:custGeom>
              <a:avLst/>
              <a:gdLst/>
              <a:ahLst/>
              <a:rect l="l" t="t" r="r" b="b"/>
              <a:pathLst>
                <a:path w="228" h="30">
                  <a:moveTo>
                    <a:pt x="0" y="0"/>
                  </a:moveTo>
                  <a:lnTo>
                    <a:pt x="2" y="7"/>
                  </a:lnTo>
                  <a:lnTo>
                    <a:pt x="9" y="13"/>
                  </a:lnTo>
                  <a:lnTo>
                    <a:pt x="20" y="18"/>
                  </a:lnTo>
                  <a:lnTo>
                    <a:pt x="33" y="22"/>
                  </a:lnTo>
                  <a:lnTo>
                    <a:pt x="51" y="25"/>
                  </a:lnTo>
                  <a:lnTo>
                    <a:pt x="69" y="29"/>
                  </a:lnTo>
                  <a:lnTo>
                    <a:pt x="90" y="30"/>
                  </a:lnTo>
                  <a:lnTo>
                    <a:pt x="113" y="30"/>
                  </a:lnTo>
                  <a:lnTo>
                    <a:pt x="137" y="30"/>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grpSp>
        <p:nvGrpSpPr>
          <p:cNvPr id="2241" name=""/>
          <p:cNvGrpSpPr/>
          <p:nvPr/>
        </p:nvGrpSpPr>
        <p:grpSpPr>
          <a:xfrm>
            <a:off x="6064200" y="2509920"/>
            <a:ext cx="141120" cy="144360"/>
            <a:chOff x="6064200" y="2509920"/>
            <a:chExt cx="141120" cy="144360"/>
          </a:xfrm>
        </p:grpSpPr>
        <p:grpSp>
          <p:nvGrpSpPr>
            <p:cNvPr id="2242" name=""/>
            <p:cNvGrpSpPr/>
            <p:nvPr/>
          </p:nvGrpSpPr>
          <p:grpSpPr>
            <a:xfrm>
              <a:off x="6064200" y="2509920"/>
              <a:ext cx="141120" cy="144360"/>
              <a:chOff x="6064200" y="2509920"/>
              <a:chExt cx="141120" cy="144360"/>
            </a:xfrm>
          </p:grpSpPr>
          <p:sp>
            <p:nvSpPr>
              <p:cNvPr id="2243" name=""/>
              <p:cNvSpPr/>
              <p:nvPr/>
            </p:nvSpPr>
            <p:spPr>
              <a:xfrm>
                <a:off x="6064200" y="2509920"/>
                <a:ext cx="141120" cy="14436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44" name=""/>
              <p:cNvSpPr/>
              <p:nvPr/>
            </p:nvSpPr>
            <p:spPr>
              <a:xfrm>
                <a:off x="6064200" y="2509920"/>
                <a:ext cx="137880" cy="141120"/>
              </a:xfrm>
              <a:custGeom>
                <a:avLst/>
                <a:gdLst/>
                <a:ahLst/>
                <a:rect l="l" t="t" r="r" b="b"/>
                <a:pathLst>
                  <a:path w="173" h="178">
                    <a:moveTo>
                      <a:pt x="86" y="0"/>
                    </a:moveTo>
                    <a:lnTo>
                      <a:pt x="69" y="2"/>
                    </a:lnTo>
                    <a:lnTo>
                      <a:pt x="53" y="8"/>
                    </a:lnTo>
                    <a:lnTo>
                      <a:pt x="37" y="15"/>
                    </a:lnTo>
                    <a:lnTo>
                      <a:pt x="25" y="26"/>
                    </a:lnTo>
                    <a:lnTo>
                      <a:pt x="14" y="40"/>
                    </a:lnTo>
                    <a:lnTo>
                      <a:pt x="7" y="54"/>
                    </a:lnTo>
                    <a:lnTo>
                      <a:pt x="1" y="70"/>
                    </a:lnTo>
                    <a:lnTo>
                      <a:pt x="0" y="88"/>
                    </a:lnTo>
                    <a:lnTo>
                      <a:pt x="1" y="106"/>
                    </a:lnTo>
                    <a:lnTo>
                      <a:pt x="7" y="124"/>
                    </a:lnTo>
                    <a:lnTo>
                      <a:pt x="14" y="138"/>
                    </a:lnTo>
                    <a:lnTo>
                      <a:pt x="25" y="153"/>
                    </a:lnTo>
                    <a:lnTo>
                      <a:pt x="37" y="164"/>
                    </a:lnTo>
                    <a:lnTo>
                      <a:pt x="53" y="171"/>
                    </a:lnTo>
                    <a:lnTo>
                      <a:pt x="69" y="176"/>
                    </a:lnTo>
                    <a:lnTo>
                      <a:pt x="86" y="178"/>
                    </a:lnTo>
                    <a:lnTo>
                      <a:pt x="104" y="176"/>
                    </a:lnTo>
                    <a:lnTo>
                      <a:pt x="120" y="171"/>
                    </a:lnTo>
                    <a:lnTo>
                      <a:pt x="134" y="164"/>
                    </a:lnTo>
                    <a:lnTo>
                      <a:pt x="148" y="153"/>
                    </a:lnTo>
                    <a:lnTo>
                      <a:pt x="159" y="138"/>
                    </a:lnTo>
                    <a:lnTo>
                      <a:pt x="166" y="124"/>
                    </a:lnTo>
                    <a:lnTo>
                      <a:pt x="172" y="106"/>
                    </a:lnTo>
                    <a:lnTo>
                      <a:pt x="173" y="88"/>
                    </a:lnTo>
                    <a:lnTo>
                      <a:pt x="172" y="70"/>
                    </a:lnTo>
                    <a:lnTo>
                      <a:pt x="166" y="54"/>
                    </a:lnTo>
                    <a:lnTo>
                      <a:pt x="159" y="40"/>
                    </a:lnTo>
                    <a:lnTo>
                      <a:pt x="148" y="26"/>
                    </a:lnTo>
                    <a:lnTo>
                      <a:pt x="134" y="15"/>
                    </a:lnTo>
                    <a:lnTo>
                      <a:pt x="120" y="8"/>
                    </a:lnTo>
                    <a:lnTo>
                      <a:pt x="104" y="2"/>
                    </a:lnTo>
                    <a:lnTo>
                      <a:pt x="86" y="0"/>
                    </a:lnTo>
                    <a:close/>
                  </a:path>
                </a:pathLst>
              </a:custGeom>
              <a:solidFill>
                <a:srgbClr val="66ff66"/>
              </a:solidFill>
              <a:ln w="0">
                <a:solidFill>
                  <a:srgbClr val="ffffff"/>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45" name=""/>
              <p:cNvSpPr/>
              <p:nvPr/>
            </p:nvSpPr>
            <p:spPr>
              <a:xfrm>
                <a:off x="6064200" y="2509920"/>
                <a:ext cx="139680" cy="142560"/>
              </a:xfrm>
              <a:prstGeom prst="ellipse">
                <a:avLst/>
              </a:prstGeom>
              <a:blipFill rotWithShape="0">
                <a:blip r:embed="rId7"/>
                <a:srcRect/>
                <a:tile tx="0" ty="0" sx="100000" sy="100000" algn="ctr"/>
              </a:blip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46" name=""/>
              <p:cNvSpPr/>
              <p:nvPr/>
            </p:nvSpPr>
            <p:spPr>
              <a:xfrm>
                <a:off x="6064200" y="2509920"/>
                <a:ext cx="141120" cy="14436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247" name=""/>
            <p:cNvGrpSpPr/>
            <p:nvPr/>
          </p:nvGrpSpPr>
          <p:grpSpPr>
            <a:xfrm>
              <a:off x="6065640" y="2512800"/>
              <a:ext cx="138240" cy="138240"/>
              <a:chOff x="6065640" y="2512800"/>
              <a:chExt cx="138240" cy="138240"/>
            </a:xfrm>
          </p:grpSpPr>
          <p:sp>
            <p:nvSpPr>
              <p:cNvPr id="2248" name=""/>
              <p:cNvSpPr/>
              <p:nvPr/>
            </p:nvSpPr>
            <p:spPr>
              <a:xfrm>
                <a:off x="6099120" y="2547720"/>
                <a:ext cx="68040" cy="68400"/>
              </a:xfrm>
              <a:prstGeom prst="ellipse">
                <a:avLst/>
              </a:prstGeom>
              <a:noFill/>
              <a:ln w="14400">
                <a:solidFill>
                  <a:srgbClr val="ffffff"/>
                </a:solidFill>
                <a:miter/>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2249" name=""/>
              <p:cNvSpPr/>
              <p:nvPr/>
            </p:nvSpPr>
            <p:spPr>
              <a:xfrm>
                <a:off x="6065640" y="2512800"/>
                <a:ext cx="138240" cy="138240"/>
              </a:xfrm>
              <a:prstGeom prst="ellipse">
                <a:avLst/>
              </a:prstGeom>
              <a:noFill/>
              <a:ln w="1440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2250" name=""/>
          <p:cNvGrpSpPr/>
          <p:nvPr/>
        </p:nvGrpSpPr>
        <p:grpSpPr>
          <a:xfrm>
            <a:off x="6548400" y="4260960"/>
            <a:ext cx="180720" cy="187200"/>
            <a:chOff x="6548400" y="4260960"/>
            <a:chExt cx="180720" cy="187200"/>
          </a:xfrm>
        </p:grpSpPr>
        <p:sp>
          <p:nvSpPr>
            <p:cNvPr id="2251" name=""/>
            <p:cNvSpPr/>
            <p:nvPr/>
          </p:nvSpPr>
          <p:spPr>
            <a:xfrm>
              <a:off x="6548400" y="4260960"/>
              <a:ext cx="180720" cy="187200"/>
            </a:xfrm>
            <a:custGeom>
              <a:avLst/>
              <a:gdLst/>
              <a:ahLst/>
              <a:rect l="l" t="t" r="r" b="b"/>
              <a:pathLst>
                <a:path w="228" h="237">
                  <a:moveTo>
                    <a:pt x="113" y="0"/>
                  </a:moveTo>
                  <a:lnTo>
                    <a:pt x="90" y="0"/>
                  </a:lnTo>
                  <a:lnTo>
                    <a:pt x="68" y="2"/>
                  </a:lnTo>
                  <a:lnTo>
                    <a:pt x="50" y="5"/>
                  </a:lnTo>
                  <a:lnTo>
                    <a:pt x="33" y="9"/>
                  </a:lnTo>
                  <a:lnTo>
                    <a:pt x="20" y="12"/>
                  </a:lnTo>
                  <a:lnTo>
                    <a:pt x="9" y="18"/>
                  </a:lnTo>
                  <a:lnTo>
                    <a:pt x="2" y="23"/>
                  </a:lnTo>
                  <a:lnTo>
                    <a:pt x="0" y="29"/>
                  </a:lnTo>
                  <a:lnTo>
                    <a:pt x="0" y="206"/>
                  </a:lnTo>
                  <a:lnTo>
                    <a:pt x="2" y="213"/>
                  </a:lnTo>
                  <a:lnTo>
                    <a:pt x="9" y="219"/>
                  </a:lnTo>
                  <a:lnTo>
                    <a:pt x="20" y="224"/>
                  </a:lnTo>
                  <a:lnTo>
                    <a:pt x="33" y="228"/>
                  </a:lnTo>
                  <a:lnTo>
                    <a:pt x="50" y="231"/>
                  </a:lnTo>
                  <a:lnTo>
                    <a:pt x="68"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52" name=""/>
            <p:cNvSpPr/>
            <p:nvPr/>
          </p:nvSpPr>
          <p:spPr>
            <a:xfrm>
              <a:off x="6548400" y="4260960"/>
              <a:ext cx="180720" cy="45720"/>
            </a:xfrm>
            <a:custGeom>
              <a:avLst/>
              <a:gdLst/>
              <a:ahLst/>
              <a:rect l="l" t="t" r="r" b="b"/>
              <a:pathLst>
                <a:path w="228" h="59">
                  <a:moveTo>
                    <a:pt x="0" y="29"/>
                  </a:moveTo>
                  <a:lnTo>
                    <a:pt x="2" y="36"/>
                  </a:lnTo>
                  <a:lnTo>
                    <a:pt x="9" y="41"/>
                  </a:lnTo>
                  <a:lnTo>
                    <a:pt x="20" y="46"/>
                  </a:lnTo>
                  <a:lnTo>
                    <a:pt x="33" y="50"/>
                  </a:lnTo>
                  <a:lnTo>
                    <a:pt x="50" y="54"/>
                  </a:lnTo>
                  <a:lnTo>
                    <a:pt x="68" y="57"/>
                  </a:lnTo>
                  <a:lnTo>
                    <a:pt x="90" y="59"/>
                  </a:lnTo>
                  <a:lnTo>
                    <a:pt x="113" y="59"/>
                  </a:lnTo>
                  <a:lnTo>
                    <a:pt x="137" y="59"/>
                  </a:lnTo>
                  <a:lnTo>
                    <a:pt x="158" y="57"/>
                  </a:lnTo>
                  <a:lnTo>
                    <a:pt x="178" y="54"/>
                  </a:lnTo>
                  <a:lnTo>
                    <a:pt x="196" y="50"/>
                  </a:lnTo>
                  <a:lnTo>
                    <a:pt x="208" y="46"/>
                  </a:lnTo>
                  <a:lnTo>
                    <a:pt x="219" y="41"/>
                  </a:lnTo>
                  <a:lnTo>
                    <a:pt x="226" y="36"/>
                  </a:lnTo>
                  <a:lnTo>
                    <a:pt x="228" y="29"/>
                  </a:lnTo>
                  <a:lnTo>
                    <a:pt x="226" y="23"/>
                  </a:lnTo>
                  <a:lnTo>
                    <a:pt x="219" y="18"/>
                  </a:lnTo>
                  <a:lnTo>
                    <a:pt x="208" y="12"/>
                  </a:lnTo>
                  <a:lnTo>
                    <a:pt x="196" y="9"/>
                  </a:lnTo>
                  <a:lnTo>
                    <a:pt x="178" y="5"/>
                  </a:lnTo>
                  <a:lnTo>
                    <a:pt x="158" y="2"/>
                  </a:lnTo>
                  <a:lnTo>
                    <a:pt x="137" y="0"/>
                  </a:lnTo>
                  <a:lnTo>
                    <a:pt x="113" y="0"/>
                  </a:lnTo>
                  <a:lnTo>
                    <a:pt x="90" y="0"/>
                  </a:lnTo>
                  <a:lnTo>
                    <a:pt x="68" y="2"/>
                  </a:lnTo>
                  <a:lnTo>
                    <a:pt x="50" y="5"/>
                  </a:lnTo>
                  <a:lnTo>
                    <a:pt x="33" y="9"/>
                  </a:lnTo>
                  <a:lnTo>
                    <a:pt x="20" y="12"/>
                  </a:lnTo>
                  <a:lnTo>
                    <a:pt x="9" y="18"/>
                  </a:lnTo>
                  <a:lnTo>
                    <a:pt x="2" y="23"/>
                  </a:lnTo>
                  <a:lnTo>
                    <a:pt x="0" y="29"/>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253" name=""/>
            <p:cNvSpPr/>
            <p:nvPr/>
          </p:nvSpPr>
          <p:spPr>
            <a:xfrm>
              <a:off x="6548400" y="4260960"/>
              <a:ext cx="180720" cy="187200"/>
            </a:xfrm>
            <a:custGeom>
              <a:avLst/>
              <a:gdLst/>
              <a:ahLst/>
              <a:rect l="l" t="t" r="r" b="b"/>
              <a:pathLst>
                <a:path w="228" h="237">
                  <a:moveTo>
                    <a:pt x="113" y="0"/>
                  </a:moveTo>
                  <a:lnTo>
                    <a:pt x="90" y="0"/>
                  </a:lnTo>
                  <a:lnTo>
                    <a:pt x="68" y="2"/>
                  </a:lnTo>
                  <a:lnTo>
                    <a:pt x="50" y="5"/>
                  </a:lnTo>
                  <a:lnTo>
                    <a:pt x="33" y="9"/>
                  </a:lnTo>
                  <a:lnTo>
                    <a:pt x="20" y="12"/>
                  </a:lnTo>
                  <a:lnTo>
                    <a:pt x="9" y="18"/>
                  </a:lnTo>
                  <a:lnTo>
                    <a:pt x="2" y="23"/>
                  </a:lnTo>
                  <a:lnTo>
                    <a:pt x="0" y="29"/>
                  </a:lnTo>
                  <a:lnTo>
                    <a:pt x="0" y="206"/>
                  </a:lnTo>
                  <a:lnTo>
                    <a:pt x="2" y="213"/>
                  </a:lnTo>
                  <a:lnTo>
                    <a:pt x="9" y="219"/>
                  </a:lnTo>
                  <a:lnTo>
                    <a:pt x="20" y="224"/>
                  </a:lnTo>
                  <a:lnTo>
                    <a:pt x="33" y="228"/>
                  </a:lnTo>
                  <a:lnTo>
                    <a:pt x="50" y="231"/>
                  </a:lnTo>
                  <a:lnTo>
                    <a:pt x="68"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54" name=""/>
            <p:cNvSpPr/>
            <p:nvPr/>
          </p:nvSpPr>
          <p:spPr>
            <a:xfrm>
              <a:off x="6548400" y="4282920"/>
              <a:ext cx="180720" cy="23400"/>
            </a:xfrm>
            <a:custGeom>
              <a:avLst/>
              <a:gdLst/>
              <a:ahLst/>
              <a:rect l="l" t="t" r="r" b="b"/>
              <a:pathLst>
                <a:path w="228" h="30">
                  <a:moveTo>
                    <a:pt x="0" y="0"/>
                  </a:moveTo>
                  <a:lnTo>
                    <a:pt x="2" y="7"/>
                  </a:lnTo>
                  <a:lnTo>
                    <a:pt x="9" y="12"/>
                  </a:lnTo>
                  <a:lnTo>
                    <a:pt x="20" y="17"/>
                  </a:lnTo>
                  <a:lnTo>
                    <a:pt x="33" y="21"/>
                  </a:lnTo>
                  <a:lnTo>
                    <a:pt x="50" y="25"/>
                  </a:lnTo>
                  <a:lnTo>
                    <a:pt x="68" y="28"/>
                  </a:lnTo>
                  <a:lnTo>
                    <a:pt x="90" y="30"/>
                  </a:lnTo>
                  <a:lnTo>
                    <a:pt x="113" y="30"/>
                  </a:lnTo>
                  <a:lnTo>
                    <a:pt x="137" y="30"/>
                  </a:lnTo>
                  <a:lnTo>
                    <a:pt x="158" y="28"/>
                  </a:lnTo>
                  <a:lnTo>
                    <a:pt x="178" y="25"/>
                  </a:lnTo>
                  <a:lnTo>
                    <a:pt x="196" y="21"/>
                  </a:lnTo>
                  <a:lnTo>
                    <a:pt x="208" y="17"/>
                  </a:lnTo>
                  <a:lnTo>
                    <a:pt x="219" y="12"/>
                  </a:lnTo>
                  <a:lnTo>
                    <a:pt x="226" y="7"/>
                  </a:lnTo>
                  <a:lnTo>
                    <a:pt x="228" y="0"/>
                  </a:lnTo>
                </a:path>
              </a:pathLst>
            </a:custGeom>
            <a:noFill/>
            <a:ln w="7920">
              <a:solidFill>
                <a:srgbClr val="000000"/>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Times New Roman"/>
              </a:endParaRPr>
            </a:p>
          </p:txBody>
        </p:sp>
      </p:grpSp>
      <p:sp>
        <p:nvSpPr>
          <p:cNvPr id="2255" name=""/>
          <p:cNvSpPr/>
          <p:nvPr/>
        </p:nvSpPr>
        <p:spPr>
          <a:xfrm>
            <a:off x="6410160" y="4195800"/>
            <a:ext cx="228600" cy="17460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56" name=""/>
          <p:cNvSpPr/>
          <p:nvPr/>
        </p:nvSpPr>
        <p:spPr>
          <a:xfrm>
            <a:off x="6261120" y="4165560"/>
            <a:ext cx="538200" cy="246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57" name=""/>
          <p:cNvSpPr/>
          <p:nvPr/>
        </p:nvSpPr>
        <p:spPr>
          <a:xfrm>
            <a:off x="6428160" y="4206960"/>
            <a:ext cx="18216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Henry</a:t>
            </a:r>
            <a:endParaRPr b="0" lang="en-US" sz="500" strike="noStrike" u="none">
              <a:solidFill>
                <a:srgbClr val="000000"/>
              </a:solidFill>
              <a:effectLst/>
              <a:uFillTx/>
              <a:latin typeface="Times New Roman"/>
            </a:endParaRPr>
          </a:p>
        </p:txBody>
      </p:sp>
      <p:sp>
        <p:nvSpPr>
          <p:cNvPr id="2258" name=""/>
          <p:cNvSpPr/>
          <p:nvPr/>
        </p:nvSpPr>
        <p:spPr>
          <a:xfrm>
            <a:off x="6459840" y="428940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Hub</a:t>
            </a:r>
            <a:endParaRPr b="0" lang="en-US" sz="500" strike="noStrike" u="none">
              <a:solidFill>
                <a:srgbClr val="000000"/>
              </a:solidFill>
              <a:effectLst/>
              <a:uFillTx/>
              <a:latin typeface="Times New Roman"/>
            </a:endParaRPr>
          </a:p>
        </p:txBody>
      </p:sp>
      <p:grpSp>
        <p:nvGrpSpPr>
          <p:cNvPr id="2259" name=""/>
          <p:cNvGrpSpPr/>
          <p:nvPr/>
        </p:nvGrpSpPr>
        <p:grpSpPr>
          <a:xfrm>
            <a:off x="5857920" y="4114800"/>
            <a:ext cx="182160" cy="188640"/>
            <a:chOff x="5857920" y="4114800"/>
            <a:chExt cx="182160" cy="188640"/>
          </a:xfrm>
        </p:grpSpPr>
        <p:sp>
          <p:nvSpPr>
            <p:cNvPr id="2260" name=""/>
            <p:cNvSpPr/>
            <p:nvPr/>
          </p:nvSpPr>
          <p:spPr>
            <a:xfrm>
              <a:off x="5857920" y="4114800"/>
              <a:ext cx="182160" cy="188640"/>
            </a:xfrm>
            <a:custGeom>
              <a:avLst/>
              <a:gdLst/>
              <a:ahLst/>
              <a:rect l="l" t="t" r="r" b="b"/>
              <a:pathLst>
                <a:path w="228" h="237">
                  <a:moveTo>
                    <a:pt x="113" y="0"/>
                  </a:moveTo>
                  <a:lnTo>
                    <a:pt x="90" y="0"/>
                  </a:lnTo>
                  <a:lnTo>
                    <a:pt x="69" y="2"/>
                  </a:lnTo>
                  <a:lnTo>
                    <a:pt x="51" y="5"/>
                  </a:lnTo>
                  <a:lnTo>
                    <a:pt x="33" y="9"/>
                  </a:lnTo>
                  <a:lnTo>
                    <a:pt x="20" y="12"/>
                  </a:lnTo>
                  <a:lnTo>
                    <a:pt x="9" y="18"/>
                  </a:lnTo>
                  <a:lnTo>
                    <a:pt x="2" y="23"/>
                  </a:lnTo>
                  <a:lnTo>
                    <a:pt x="0" y="29"/>
                  </a:lnTo>
                  <a:lnTo>
                    <a:pt x="0" y="206"/>
                  </a:lnTo>
                  <a:lnTo>
                    <a:pt x="2" y="213"/>
                  </a:lnTo>
                  <a:lnTo>
                    <a:pt x="9" y="219"/>
                  </a:lnTo>
                  <a:lnTo>
                    <a:pt x="20" y="224"/>
                  </a:lnTo>
                  <a:lnTo>
                    <a:pt x="33" y="228"/>
                  </a:lnTo>
                  <a:lnTo>
                    <a:pt x="51" y="231"/>
                  </a:lnTo>
                  <a:lnTo>
                    <a:pt x="69"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61" name=""/>
            <p:cNvSpPr/>
            <p:nvPr/>
          </p:nvSpPr>
          <p:spPr>
            <a:xfrm>
              <a:off x="5857920" y="4114800"/>
              <a:ext cx="182160" cy="47520"/>
            </a:xfrm>
            <a:custGeom>
              <a:avLst/>
              <a:gdLst/>
              <a:ahLst/>
              <a:rect l="l" t="t" r="r" b="b"/>
              <a:pathLst>
                <a:path w="228" h="59">
                  <a:moveTo>
                    <a:pt x="0" y="29"/>
                  </a:moveTo>
                  <a:lnTo>
                    <a:pt x="2" y="36"/>
                  </a:lnTo>
                  <a:lnTo>
                    <a:pt x="9" y="41"/>
                  </a:lnTo>
                  <a:lnTo>
                    <a:pt x="20" y="47"/>
                  </a:lnTo>
                  <a:lnTo>
                    <a:pt x="33" y="50"/>
                  </a:lnTo>
                  <a:lnTo>
                    <a:pt x="51" y="54"/>
                  </a:lnTo>
                  <a:lnTo>
                    <a:pt x="69" y="57"/>
                  </a:lnTo>
                  <a:lnTo>
                    <a:pt x="90" y="59"/>
                  </a:lnTo>
                  <a:lnTo>
                    <a:pt x="113" y="59"/>
                  </a:lnTo>
                  <a:lnTo>
                    <a:pt x="137" y="59"/>
                  </a:lnTo>
                  <a:lnTo>
                    <a:pt x="158" y="57"/>
                  </a:lnTo>
                  <a:lnTo>
                    <a:pt x="178" y="54"/>
                  </a:lnTo>
                  <a:lnTo>
                    <a:pt x="196" y="50"/>
                  </a:lnTo>
                  <a:lnTo>
                    <a:pt x="208" y="47"/>
                  </a:lnTo>
                  <a:lnTo>
                    <a:pt x="219" y="41"/>
                  </a:lnTo>
                  <a:lnTo>
                    <a:pt x="226" y="36"/>
                  </a:lnTo>
                  <a:lnTo>
                    <a:pt x="228" y="29"/>
                  </a:lnTo>
                  <a:lnTo>
                    <a:pt x="226" y="23"/>
                  </a:lnTo>
                  <a:lnTo>
                    <a:pt x="219" y="18"/>
                  </a:lnTo>
                  <a:lnTo>
                    <a:pt x="208" y="12"/>
                  </a:lnTo>
                  <a:lnTo>
                    <a:pt x="196" y="9"/>
                  </a:lnTo>
                  <a:lnTo>
                    <a:pt x="178" y="5"/>
                  </a:lnTo>
                  <a:lnTo>
                    <a:pt x="158" y="2"/>
                  </a:lnTo>
                  <a:lnTo>
                    <a:pt x="137" y="0"/>
                  </a:lnTo>
                  <a:lnTo>
                    <a:pt x="113" y="0"/>
                  </a:lnTo>
                  <a:lnTo>
                    <a:pt x="90" y="0"/>
                  </a:lnTo>
                  <a:lnTo>
                    <a:pt x="69" y="2"/>
                  </a:lnTo>
                  <a:lnTo>
                    <a:pt x="51" y="5"/>
                  </a:lnTo>
                  <a:lnTo>
                    <a:pt x="33" y="9"/>
                  </a:lnTo>
                  <a:lnTo>
                    <a:pt x="20" y="12"/>
                  </a:lnTo>
                  <a:lnTo>
                    <a:pt x="9" y="18"/>
                  </a:lnTo>
                  <a:lnTo>
                    <a:pt x="2" y="23"/>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262" name=""/>
            <p:cNvSpPr/>
            <p:nvPr/>
          </p:nvSpPr>
          <p:spPr>
            <a:xfrm>
              <a:off x="5857920" y="4114800"/>
              <a:ext cx="182160" cy="188640"/>
            </a:xfrm>
            <a:custGeom>
              <a:avLst/>
              <a:gdLst/>
              <a:ahLst/>
              <a:rect l="l" t="t" r="r" b="b"/>
              <a:pathLst>
                <a:path w="228" h="237">
                  <a:moveTo>
                    <a:pt x="113" y="0"/>
                  </a:moveTo>
                  <a:lnTo>
                    <a:pt x="90" y="0"/>
                  </a:lnTo>
                  <a:lnTo>
                    <a:pt x="69" y="2"/>
                  </a:lnTo>
                  <a:lnTo>
                    <a:pt x="51" y="5"/>
                  </a:lnTo>
                  <a:lnTo>
                    <a:pt x="33" y="9"/>
                  </a:lnTo>
                  <a:lnTo>
                    <a:pt x="20" y="12"/>
                  </a:lnTo>
                  <a:lnTo>
                    <a:pt x="9" y="18"/>
                  </a:lnTo>
                  <a:lnTo>
                    <a:pt x="2" y="23"/>
                  </a:lnTo>
                  <a:lnTo>
                    <a:pt x="0" y="29"/>
                  </a:lnTo>
                  <a:lnTo>
                    <a:pt x="0" y="206"/>
                  </a:lnTo>
                  <a:lnTo>
                    <a:pt x="2" y="213"/>
                  </a:lnTo>
                  <a:lnTo>
                    <a:pt x="9" y="219"/>
                  </a:lnTo>
                  <a:lnTo>
                    <a:pt x="20" y="224"/>
                  </a:lnTo>
                  <a:lnTo>
                    <a:pt x="33" y="228"/>
                  </a:lnTo>
                  <a:lnTo>
                    <a:pt x="51" y="231"/>
                  </a:lnTo>
                  <a:lnTo>
                    <a:pt x="69"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63" name=""/>
            <p:cNvSpPr/>
            <p:nvPr/>
          </p:nvSpPr>
          <p:spPr>
            <a:xfrm>
              <a:off x="5857920" y="4138560"/>
              <a:ext cx="182160" cy="23760"/>
            </a:xfrm>
            <a:custGeom>
              <a:avLst/>
              <a:gdLst/>
              <a:ahLst/>
              <a:rect l="l" t="t" r="r" b="b"/>
              <a:pathLst>
                <a:path w="228" h="30">
                  <a:moveTo>
                    <a:pt x="0" y="0"/>
                  </a:moveTo>
                  <a:lnTo>
                    <a:pt x="2" y="7"/>
                  </a:lnTo>
                  <a:lnTo>
                    <a:pt x="9" y="12"/>
                  </a:lnTo>
                  <a:lnTo>
                    <a:pt x="20" y="18"/>
                  </a:lnTo>
                  <a:lnTo>
                    <a:pt x="33" y="21"/>
                  </a:lnTo>
                  <a:lnTo>
                    <a:pt x="51" y="25"/>
                  </a:lnTo>
                  <a:lnTo>
                    <a:pt x="69" y="28"/>
                  </a:lnTo>
                  <a:lnTo>
                    <a:pt x="90" y="30"/>
                  </a:lnTo>
                  <a:lnTo>
                    <a:pt x="113" y="30"/>
                  </a:lnTo>
                  <a:lnTo>
                    <a:pt x="137" y="30"/>
                  </a:lnTo>
                  <a:lnTo>
                    <a:pt x="158" y="28"/>
                  </a:lnTo>
                  <a:lnTo>
                    <a:pt x="178" y="25"/>
                  </a:lnTo>
                  <a:lnTo>
                    <a:pt x="196" y="21"/>
                  </a:lnTo>
                  <a:lnTo>
                    <a:pt x="208" y="18"/>
                  </a:lnTo>
                  <a:lnTo>
                    <a:pt x="219" y="12"/>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264" name=""/>
          <p:cNvGrpSpPr/>
          <p:nvPr/>
        </p:nvGrpSpPr>
        <p:grpSpPr>
          <a:xfrm>
            <a:off x="5997600" y="4114800"/>
            <a:ext cx="183600" cy="187200"/>
            <a:chOff x="5997600" y="4114800"/>
            <a:chExt cx="183600" cy="187200"/>
          </a:xfrm>
        </p:grpSpPr>
        <p:sp>
          <p:nvSpPr>
            <p:cNvPr id="2265" name=""/>
            <p:cNvSpPr/>
            <p:nvPr/>
          </p:nvSpPr>
          <p:spPr>
            <a:xfrm>
              <a:off x="5997600" y="4114800"/>
              <a:ext cx="183600" cy="187200"/>
            </a:xfrm>
            <a:custGeom>
              <a:avLst/>
              <a:gdLst/>
              <a:ahLst/>
              <a:rect l="l" t="t" r="r" b="b"/>
              <a:pathLst>
                <a:path w="228" h="237">
                  <a:moveTo>
                    <a:pt x="113" y="0"/>
                  </a:moveTo>
                  <a:lnTo>
                    <a:pt x="90" y="0"/>
                  </a:lnTo>
                  <a:lnTo>
                    <a:pt x="68" y="2"/>
                  </a:lnTo>
                  <a:lnTo>
                    <a:pt x="50" y="6"/>
                  </a:lnTo>
                  <a:lnTo>
                    <a:pt x="32" y="9"/>
                  </a:lnTo>
                  <a:lnTo>
                    <a:pt x="20" y="13"/>
                  </a:lnTo>
                  <a:lnTo>
                    <a:pt x="9" y="18"/>
                  </a:lnTo>
                  <a:lnTo>
                    <a:pt x="2" y="23"/>
                  </a:lnTo>
                  <a:lnTo>
                    <a:pt x="0" y="29"/>
                  </a:lnTo>
                  <a:lnTo>
                    <a:pt x="0" y="206"/>
                  </a:lnTo>
                  <a:lnTo>
                    <a:pt x="2" y="214"/>
                  </a:lnTo>
                  <a:lnTo>
                    <a:pt x="9" y="219"/>
                  </a:lnTo>
                  <a:lnTo>
                    <a:pt x="20" y="224"/>
                  </a:lnTo>
                  <a:lnTo>
                    <a:pt x="32" y="228"/>
                  </a:lnTo>
                  <a:lnTo>
                    <a:pt x="50" y="231"/>
                  </a:lnTo>
                  <a:lnTo>
                    <a:pt x="68" y="235"/>
                  </a:lnTo>
                  <a:lnTo>
                    <a:pt x="90" y="237"/>
                  </a:lnTo>
                  <a:lnTo>
                    <a:pt x="113" y="237"/>
                  </a:lnTo>
                  <a:lnTo>
                    <a:pt x="136" y="237"/>
                  </a:lnTo>
                  <a:lnTo>
                    <a:pt x="158" y="235"/>
                  </a:lnTo>
                  <a:lnTo>
                    <a:pt x="177" y="231"/>
                  </a:lnTo>
                  <a:lnTo>
                    <a:pt x="195" y="228"/>
                  </a:lnTo>
                  <a:lnTo>
                    <a:pt x="208" y="224"/>
                  </a:lnTo>
                  <a:lnTo>
                    <a:pt x="219" y="219"/>
                  </a:lnTo>
                  <a:lnTo>
                    <a:pt x="226" y="214"/>
                  </a:lnTo>
                  <a:lnTo>
                    <a:pt x="228" y="206"/>
                  </a:lnTo>
                  <a:lnTo>
                    <a:pt x="228" y="29"/>
                  </a:lnTo>
                  <a:lnTo>
                    <a:pt x="226" y="23"/>
                  </a:lnTo>
                  <a:lnTo>
                    <a:pt x="219" y="18"/>
                  </a:lnTo>
                  <a:lnTo>
                    <a:pt x="208" y="13"/>
                  </a:lnTo>
                  <a:lnTo>
                    <a:pt x="195" y="9"/>
                  </a:lnTo>
                  <a:lnTo>
                    <a:pt x="177" y="6"/>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66" name=""/>
            <p:cNvSpPr/>
            <p:nvPr/>
          </p:nvSpPr>
          <p:spPr>
            <a:xfrm>
              <a:off x="5997600" y="4114800"/>
              <a:ext cx="183600" cy="46080"/>
            </a:xfrm>
            <a:custGeom>
              <a:avLst/>
              <a:gdLst/>
              <a:ahLst/>
              <a:rect l="l" t="t" r="r" b="b"/>
              <a:pathLst>
                <a:path w="228" h="59">
                  <a:moveTo>
                    <a:pt x="0" y="29"/>
                  </a:moveTo>
                  <a:lnTo>
                    <a:pt x="2" y="36"/>
                  </a:lnTo>
                  <a:lnTo>
                    <a:pt x="9" y="41"/>
                  </a:lnTo>
                  <a:lnTo>
                    <a:pt x="20" y="47"/>
                  </a:lnTo>
                  <a:lnTo>
                    <a:pt x="32" y="50"/>
                  </a:lnTo>
                  <a:lnTo>
                    <a:pt x="50" y="54"/>
                  </a:lnTo>
                  <a:lnTo>
                    <a:pt x="68" y="58"/>
                  </a:lnTo>
                  <a:lnTo>
                    <a:pt x="90" y="59"/>
                  </a:lnTo>
                  <a:lnTo>
                    <a:pt x="113" y="59"/>
                  </a:lnTo>
                  <a:lnTo>
                    <a:pt x="136" y="59"/>
                  </a:lnTo>
                  <a:lnTo>
                    <a:pt x="158" y="58"/>
                  </a:lnTo>
                  <a:lnTo>
                    <a:pt x="177" y="54"/>
                  </a:lnTo>
                  <a:lnTo>
                    <a:pt x="195" y="50"/>
                  </a:lnTo>
                  <a:lnTo>
                    <a:pt x="208" y="47"/>
                  </a:lnTo>
                  <a:lnTo>
                    <a:pt x="219" y="41"/>
                  </a:lnTo>
                  <a:lnTo>
                    <a:pt x="226" y="36"/>
                  </a:lnTo>
                  <a:lnTo>
                    <a:pt x="228" y="29"/>
                  </a:lnTo>
                  <a:lnTo>
                    <a:pt x="226" y="23"/>
                  </a:lnTo>
                  <a:lnTo>
                    <a:pt x="219" y="18"/>
                  </a:lnTo>
                  <a:lnTo>
                    <a:pt x="208" y="13"/>
                  </a:lnTo>
                  <a:lnTo>
                    <a:pt x="195" y="9"/>
                  </a:lnTo>
                  <a:lnTo>
                    <a:pt x="177" y="6"/>
                  </a:lnTo>
                  <a:lnTo>
                    <a:pt x="158" y="2"/>
                  </a:lnTo>
                  <a:lnTo>
                    <a:pt x="136" y="0"/>
                  </a:lnTo>
                  <a:lnTo>
                    <a:pt x="113" y="0"/>
                  </a:lnTo>
                  <a:lnTo>
                    <a:pt x="90" y="0"/>
                  </a:lnTo>
                  <a:lnTo>
                    <a:pt x="68" y="2"/>
                  </a:lnTo>
                  <a:lnTo>
                    <a:pt x="50" y="6"/>
                  </a:lnTo>
                  <a:lnTo>
                    <a:pt x="32" y="9"/>
                  </a:lnTo>
                  <a:lnTo>
                    <a:pt x="20" y="13"/>
                  </a:lnTo>
                  <a:lnTo>
                    <a:pt x="9" y="18"/>
                  </a:lnTo>
                  <a:lnTo>
                    <a:pt x="2" y="23"/>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267" name=""/>
            <p:cNvSpPr/>
            <p:nvPr/>
          </p:nvSpPr>
          <p:spPr>
            <a:xfrm>
              <a:off x="5997600" y="4114800"/>
              <a:ext cx="183600" cy="187200"/>
            </a:xfrm>
            <a:custGeom>
              <a:avLst/>
              <a:gdLst/>
              <a:ahLst/>
              <a:rect l="l" t="t" r="r" b="b"/>
              <a:pathLst>
                <a:path w="228" h="237">
                  <a:moveTo>
                    <a:pt x="113" y="0"/>
                  </a:moveTo>
                  <a:lnTo>
                    <a:pt x="90" y="0"/>
                  </a:lnTo>
                  <a:lnTo>
                    <a:pt x="68" y="2"/>
                  </a:lnTo>
                  <a:lnTo>
                    <a:pt x="50" y="6"/>
                  </a:lnTo>
                  <a:lnTo>
                    <a:pt x="32" y="9"/>
                  </a:lnTo>
                  <a:lnTo>
                    <a:pt x="20" y="13"/>
                  </a:lnTo>
                  <a:lnTo>
                    <a:pt x="9" y="18"/>
                  </a:lnTo>
                  <a:lnTo>
                    <a:pt x="2" y="23"/>
                  </a:lnTo>
                  <a:lnTo>
                    <a:pt x="0" y="29"/>
                  </a:lnTo>
                  <a:lnTo>
                    <a:pt x="0" y="206"/>
                  </a:lnTo>
                  <a:lnTo>
                    <a:pt x="2" y="214"/>
                  </a:lnTo>
                  <a:lnTo>
                    <a:pt x="9" y="219"/>
                  </a:lnTo>
                  <a:lnTo>
                    <a:pt x="20" y="224"/>
                  </a:lnTo>
                  <a:lnTo>
                    <a:pt x="32" y="228"/>
                  </a:lnTo>
                  <a:lnTo>
                    <a:pt x="50" y="231"/>
                  </a:lnTo>
                  <a:lnTo>
                    <a:pt x="68" y="235"/>
                  </a:lnTo>
                  <a:lnTo>
                    <a:pt x="90" y="237"/>
                  </a:lnTo>
                  <a:lnTo>
                    <a:pt x="113" y="237"/>
                  </a:lnTo>
                  <a:lnTo>
                    <a:pt x="136" y="237"/>
                  </a:lnTo>
                  <a:lnTo>
                    <a:pt x="158" y="235"/>
                  </a:lnTo>
                  <a:lnTo>
                    <a:pt x="177" y="231"/>
                  </a:lnTo>
                  <a:lnTo>
                    <a:pt x="195" y="228"/>
                  </a:lnTo>
                  <a:lnTo>
                    <a:pt x="208" y="224"/>
                  </a:lnTo>
                  <a:lnTo>
                    <a:pt x="219" y="219"/>
                  </a:lnTo>
                  <a:lnTo>
                    <a:pt x="226" y="214"/>
                  </a:lnTo>
                  <a:lnTo>
                    <a:pt x="228" y="206"/>
                  </a:lnTo>
                  <a:lnTo>
                    <a:pt x="228" y="29"/>
                  </a:lnTo>
                  <a:lnTo>
                    <a:pt x="226" y="23"/>
                  </a:lnTo>
                  <a:lnTo>
                    <a:pt x="219" y="18"/>
                  </a:lnTo>
                  <a:lnTo>
                    <a:pt x="208" y="13"/>
                  </a:lnTo>
                  <a:lnTo>
                    <a:pt x="195" y="9"/>
                  </a:lnTo>
                  <a:lnTo>
                    <a:pt x="177" y="6"/>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68" name=""/>
            <p:cNvSpPr/>
            <p:nvPr/>
          </p:nvSpPr>
          <p:spPr>
            <a:xfrm>
              <a:off x="5997600" y="4136760"/>
              <a:ext cx="183600" cy="24120"/>
            </a:xfrm>
            <a:custGeom>
              <a:avLst/>
              <a:gdLst/>
              <a:ahLst/>
              <a:rect l="l" t="t" r="r" b="b"/>
              <a:pathLst>
                <a:path w="228" h="30">
                  <a:moveTo>
                    <a:pt x="0" y="0"/>
                  </a:moveTo>
                  <a:lnTo>
                    <a:pt x="2" y="7"/>
                  </a:lnTo>
                  <a:lnTo>
                    <a:pt x="9" y="12"/>
                  </a:lnTo>
                  <a:lnTo>
                    <a:pt x="20" y="18"/>
                  </a:lnTo>
                  <a:lnTo>
                    <a:pt x="32" y="21"/>
                  </a:lnTo>
                  <a:lnTo>
                    <a:pt x="50" y="25"/>
                  </a:lnTo>
                  <a:lnTo>
                    <a:pt x="68" y="29"/>
                  </a:lnTo>
                  <a:lnTo>
                    <a:pt x="90" y="30"/>
                  </a:lnTo>
                  <a:lnTo>
                    <a:pt x="113" y="30"/>
                  </a:lnTo>
                  <a:lnTo>
                    <a:pt x="136" y="30"/>
                  </a:lnTo>
                  <a:lnTo>
                    <a:pt x="158" y="29"/>
                  </a:lnTo>
                  <a:lnTo>
                    <a:pt x="177" y="25"/>
                  </a:lnTo>
                  <a:lnTo>
                    <a:pt x="195" y="21"/>
                  </a:lnTo>
                  <a:lnTo>
                    <a:pt x="208" y="18"/>
                  </a:lnTo>
                  <a:lnTo>
                    <a:pt x="219" y="12"/>
                  </a:lnTo>
                  <a:lnTo>
                    <a:pt x="226" y="7"/>
                  </a:lnTo>
                  <a:lnTo>
                    <a:pt x="228" y="0"/>
                  </a:lnTo>
                </a:path>
              </a:pathLst>
            </a:custGeom>
            <a:noFill/>
            <a:ln w="792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sp>
        <p:nvSpPr>
          <p:cNvPr id="2269" name=""/>
          <p:cNvSpPr/>
          <p:nvPr/>
        </p:nvSpPr>
        <p:spPr>
          <a:xfrm>
            <a:off x="6010200" y="4122720"/>
            <a:ext cx="216000" cy="203040"/>
          </a:xfrm>
          <a:custGeom>
            <a:avLst/>
            <a:gdLst/>
            <a:ahLst/>
            <a:rect l="l" t="t" r="r" b="b"/>
            <a:pathLst>
              <a:path w="269" h="256">
                <a:moveTo>
                  <a:pt x="135" y="0"/>
                </a:moveTo>
                <a:lnTo>
                  <a:pt x="102" y="99"/>
                </a:lnTo>
                <a:lnTo>
                  <a:pt x="0" y="99"/>
                </a:lnTo>
                <a:lnTo>
                  <a:pt x="84" y="159"/>
                </a:lnTo>
                <a:lnTo>
                  <a:pt x="52" y="256"/>
                </a:lnTo>
                <a:lnTo>
                  <a:pt x="135" y="197"/>
                </a:lnTo>
                <a:lnTo>
                  <a:pt x="217" y="256"/>
                </a:lnTo>
                <a:lnTo>
                  <a:pt x="185" y="159"/>
                </a:lnTo>
                <a:lnTo>
                  <a:pt x="269" y="99"/>
                </a:lnTo>
                <a:lnTo>
                  <a:pt x="165" y="99"/>
                </a:lnTo>
                <a:lnTo>
                  <a:pt x="135"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270" name=""/>
          <p:cNvGrpSpPr/>
          <p:nvPr/>
        </p:nvGrpSpPr>
        <p:grpSpPr>
          <a:xfrm>
            <a:off x="4894200" y="3967200"/>
            <a:ext cx="142200" cy="144360"/>
            <a:chOff x="4894200" y="3967200"/>
            <a:chExt cx="142200" cy="144360"/>
          </a:xfrm>
        </p:grpSpPr>
        <p:grpSp>
          <p:nvGrpSpPr>
            <p:cNvPr id="2271" name=""/>
            <p:cNvGrpSpPr/>
            <p:nvPr/>
          </p:nvGrpSpPr>
          <p:grpSpPr>
            <a:xfrm>
              <a:off x="4894200" y="3967200"/>
              <a:ext cx="142200" cy="144360"/>
              <a:chOff x="4894200" y="3967200"/>
              <a:chExt cx="142200" cy="144360"/>
            </a:xfrm>
          </p:grpSpPr>
          <p:sp>
            <p:nvSpPr>
              <p:cNvPr id="2272" name=""/>
              <p:cNvSpPr/>
              <p:nvPr/>
            </p:nvSpPr>
            <p:spPr>
              <a:xfrm>
                <a:off x="4894200" y="3967200"/>
                <a:ext cx="142200" cy="14436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3" name=""/>
              <p:cNvSpPr/>
              <p:nvPr/>
            </p:nvSpPr>
            <p:spPr>
              <a:xfrm>
                <a:off x="4894200" y="3967200"/>
                <a:ext cx="138960" cy="141120"/>
              </a:xfrm>
              <a:custGeom>
                <a:avLst/>
                <a:gdLst/>
                <a:ahLst/>
                <a:rect l="l" t="t" r="r" b="b"/>
                <a:pathLst>
                  <a:path w="174" h="178">
                    <a:moveTo>
                      <a:pt x="86" y="0"/>
                    </a:moveTo>
                    <a:lnTo>
                      <a:pt x="70" y="2"/>
                    </a:lnTo>
                    <a:lnTo>
                      <a:pt x="53" y="8"/>
                    </a:lnTo>
                    <a:lnTo>
                      <a:pt x="37" y="15"/>
                    </a:lnTo>
                    <a:lnTo>
                      <a:pt x="25" y="26"/>
                    </a:lnTo>
                    <a:lnTo>
                      <a:pt x="14" y="40"/>
                    </a:lnTo>
                    <a:lnTo>
                      <a:pt x="7" y="54"/>
                    </a:lnTo>
                    <a:lnTo>
                      <a:pt x="1" y="70"/>
                    </a:lnTo>
                    <a:lnTo>
                      <a:pt x="0" y="88"/>
                    </a:lnTo>
                    <a:lnTo>
                      <a:pt x="1" y="106"/>
                    </a:lnTo>
                    <a:lnTo>
                      <a:pt x="7" y="124"/>
                    </a:lnTo>
                    <a:lnTo>
                      <a:pt x="14" y="139"/>
                    </a:lnTo>
                    <a:lnTo>
                      <a:pt x="25" y="153"/>
                    </a:lnTo>
                    <a:lnTo>
                      <a:pt x="37" y="164"/>
                    </a:lnTo>
                    <a:lnTo>
                      <a:pt x="53" y="171"/>
                    </a:lnTo>
                    <a:lnTo>
                      <a:pt x="70" y="176"/>
                    </a:lnTo>
                    <a:lnTo>
                      <a:pt x="86" y="178"/>
                    </a:lnTo>
                    <a:lnTo>
                      <a:pt x="104" y="176"/>
                    </a:lnTo>
                    <a:lnTo>
                      <a:pt x="120" y="171"/>
                    </a:lnTo>
                    <a:lnTo>
                      <a:pt x="134" y="164"/>
                    </a:lnTo>
                    <a:lnTo>
                      <a:pt x="148" y="153"/>
                    </a:lnTo>
                    <a:lnTo>
                      <a:pt x="159" y="139"/>
                    </a:lnTo>
                    <a:lnTo>
                      <a:pt x="166" y="124"/>
                    </a:lnTo>
                    <a:lnTo>
                      <a:pt x="172" y="106"/>
                    </a:lnTo>
                    <a:lnTo>
                      <a:pt x="174" y="88"/>
                    </a:lnTo>
                    <a:lnTo>
                      <a:pt x="172" y="70"/>
                    </a:lnTo>
                    <a:lnTo>
                      <a:pt x="166" y="54"/>
                    </a:lnTo>
                    <a:lnTo>
                      <a:pt x="159" y="40"/>
                    </a:lnTo>
                    <a:lnTo>
                      <a:pt x="148" y="26"/>
                    </a:lnTo>
                    <a:lnTo>
                      <a:pt x="134" y="15"/>
                    </a:lnTo>
                    <a:lnTo>
                      <a:pt x="120" y="8"/>
                    </a:lnTo>
                    <a:lnTo>
                      <a:pt x="104" y="2"/>
                    </a:lnTo>
                    <a:lnTo>
                      <a:pt x="86" y="0"/>
                    </a:lnTo>
                    <a:close/>
                  </a:path>
                </a:pathLst>
              </a:custGeom>
              <a:solidFill>
                <a:srgbClr val="66ff66"/>
              </a:solidFill>
              <a:ln w="0">
                <a:solidFill>
                  <a:srgbClr val="ffffff"/>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4" name=""/>
              <p:cNvSpPr/>
              <p:nvPr/>
            </p:nvSpPr>
            <p:spPr>
              <a:xfrm>
                <a:off x="4894200" y="3967200"/>
                <a:ext cx="140760" cy="142920"/>
              </a:xfrm>
              <a:prstGeom prst="ellipse">
                <a:avLst/>
              </a:prstGeom>
              <a:blipFill rotWithShape="0">
                <a:blip r:embed="rId8"/>
                <a:srcRect/>
                <a:tile tx="0" ty="0" sx="100000" sy="100000" algn="ctr"/>
              </a:blip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5" name=""/>
              <p:cNvSpPr/>
              <p:nvPr/>
            </p:nvSpPr>
            <p:spPr>
              <a:xfrm>
                <a:off x="4894200" y="3967200"/>
                <a:ext cx="142200" cy="14436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276" name=""/>
            <p:cNvGrpSpPr/>
            <p:nvPr/>
          </p:nvGrpSpPr>
          <p:grpSpPr>
            <a:xfrm>
              <a:off x="4895640" y="3970080"/>
              <a:ext cx="139320" cy="138240"/>
              <a:chOff x="4895640" y="3970080"/>
              <a:chExt cx="139320" cy="138240"/>
            </a:xfrm>
          </p:grpSpPr>
          <p:sp>
            <p:nvSpPr>
              <p:cNvPr id="2277" name=""/>
              <p:cNvSpPr/>
              <p:nvPr/>
            </p:nvSpPr>
            <p:spPr>
              <a:xfrm>
                <a:off x="4930920" y="4005000"/>
                <a:ext cx="68760" cy="68400"/>
              </a:xfrm>
              <a:prstGeom prst="ellipse">
                <a:avLst/>
              </a:prstGeom>
              <a:noFill/>
              <a:ln w="14400">
                <a:solidFill>
                  <a:srgbClr val="ffffff"/>
                </a:solidFill>
                <a:miter/>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2278" name=""/>
              <p:cNvSpPr/>
              <p:nvPr/>
            </p:nvSpPr>
            <p:spPr>
              <a:xfrm>
                <a:off x="4895640" y="3970080"/>
                <a:ext cx="139320" cy="138240"/>
              </a:xfrm>
              <a:prstGeom prst="ellipse">
                <a:avLst/>
              </a:prstGeom>
              <a:noFill/>
              <a:ln w="1440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2279" name=""/>
          <p:cNvSpPr/>
          <p:nvPr/>
        </p:nvSpPr>
        <p:spPr>
          <a:xfrm>
            <a:off x="3382920" y="1762200"/>
            <a:ext cx="212760" cy="203040"/>
          </a:xfrm>
          <a:custGeom>
            <a:avLst/>
            <a:gdLst/>
            <a:ahLst/>
            <a:rect l="l" t="t" r="r" b="b"/>
            <a:pathLst>
              <a:path w="269" h="257">
                <a:moveTo>
                  <a:pt x="135" y="0"/>
                </a:moveTo>
                <a:lnTo>
                  <a:pt x="102" y="99"/>
                </a:lnTo>
                <a:lnTo>
                  <a:pt x="0" y="99"/>
                </a:lnTo>
                <a:lnTo>
                  <a:pt x="84" y="160"/>
                </a:lnTo>
                <a:lnTo>
                  <a:pt x="52" y="257"/>
                </a:lnTo>
                <a:lnTo>
                  <a:pt x="135" y="198"/>
                </a:lnTo>
                <a:lnTo>
                  <a:pt x="217" y="257"/>
                </a:lnTo>
                <a:lnTo>
                  <a:pt x="185" y="160"/>
                </a:lnTo>
                <a:lnTo>
                  <a:pt x="269" y="99"/>
                </a:lnTo>
                <a:lnTo>
                  <a:pt x="165" y="99"/>
                </a:lnTo>
                <a:lnTo>
                  <a:pt x="135"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0" name=""/>
          <p:cNvSpPr/>
          <p:nvPr/>
        </p:nvSpPr>
        <p:spPr>
          <a:xfrm>
            <a:off x="3114720" y="2603520"/>
            <a:ext cx="214200" cy="204840"/>
          </a:xfrm>
          <a:custGeom>
            <a:avLst/>
            <a:gdLst/>
            <a:ahLst/>
            <a:rect l="l" t="t" r="r" b="b"/>
            <a:pathLst>
              <a:path w="269" h="256">
                <a:moveTo>
                  <a:pt x="134" y="0"/>
                </a:moveTo>
                <a:lnTo>
                  <a:pt x="102" y="98"/>
                </a:lnTo>
                <a:lnTo>
                  <a:pt x="0" y="98"/>
                </a:lnTo>
                <a:lnTo>
                  <a:pt x="84" y="159"/>
                </a:lnTo>
                <a:lnTo>
                  <a:pt x="52" y="256"/>
                </a:lnTo>
                <a:lnTo>
                  <a:pt x="134" y="197"/>
                </a:lnTo>
                <a:lnTo>
                  <a:pt x="217" y="256"/>
                </a:lnTo>
                <a:lnTo>
                  <a:pt x="185" y="159"/>
                </a:lnTo>
                <a:lnTo>
                  <a:pt x="269" y="98"/>
                </a:lnTo>
                <a:lnTo>
                  <a:pt x="165" y="98"/>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1" name=""/>
          <p:cNvSpPr/>
          <p:nvPr/>
        </p:nvSpPr>
        <p:spPr>
          <a:xfrm>
            <a:off x="5956200" y="2575080"/>
            <a:ext cx="138240" cy="174600"/>
          </a:xfrm>
          <a:custGeom>
            <a:avLst/>
            <a:gdLst/>
            <a:ahLst/>
            <a:rect l="l" t="t" r="r" b="b"/>
            <a:pathLst>
              <a:path w="176" h="219">
                <a:moveTo>
                  <a:pt x="88" y="219"/>
                </a:moveTo>
                <a:lnTo>
                  <a:pt x="176" y="0"/>
                </a:lnTo>
                <a:lnTo>
                  <a:pt x="0" y="0"/>
                </a:lnTo>
                <a:lnTo>
                  <a:pt x="88" y="219"/>
                </a:lnTo>
                <a:close/>
              </a:path>
            </a:pathLst>
          </a:custGeom>
          <a:solidFill>
            <a:srgbClr val="00ff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2" name=""/>
          <p:cNvSpPr/>
          <p:nvPr/>
        </p:nvSpPr>
        <p:spPr>
          <a:xfrm>
            <a:off x="6702480" y="3936960"/>
            <a:ext cx="115920" cy="138240"/>
          </a:xfrm>
          <a:custGeom>
            <a:avLst/>
            <a:gdLst/>
            <a:ahLst/>
            <a:rect l="l" t="t" r="r" b="b"/>
            <a:pathLst>
              <a:path w="145" h="176">
                <a:moveTo>
                  <a:pt x="73" y="176"/>
                </a:moveTo>
                <a:lnTo>
                  <a:pt x="145" y="0"/>
                </a:lnTo>
                <a:lnTo>
                  <a:pt x="0" y="0"/>
                </a:lnTo>
                <a:lnTo>
                  <a:pt x="73" y="176"/>
                </a:lnTo>
                <a:close/>
              </a:path>
            </a:pathLst>
          </a:custGeom>
          <a:solidFill>
            <a:srgbClr val="00ff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3" name=""/>
          <p:cNvSpPr/>
          <p:nvPr/>
        </p:nvSpPr>
        <p:spPr>
          <a:xfrm>
            <a:off x="6222960" y="4175280"/>
            <a:ext cx="115920" cy="139680"/>
          </a:xfrm>
          <a:custGeom>
            <a:avLst/>
            <a:gdLst/>
            <a:ahLst/>
            <a:rect l="l" t="t" r="r" b="b"/>
            <a:pathLst>
              <a:path w="146" h="176">
                <a:moveTo>
                  <a:pt x="74" y="176"/>
                </a:moveTo>
                <a:lnTo>
                  <a:pt x="146" y="0"/>
                </a:lnTo>
                <a:lnTo>
                  <a:pt x="0" y="0"/>
                </a:lnTo>
                <a:lnTo>
                  <a:pt x="74" y="176"/>
                </a:lnTo>
                <a:close/>
              </a:path>
            </a:pathLst>
          </a:custGeom>
          <a:solidFill>
            <a:srgbClr val="00ff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4" name=""/>
          <p:cNvSpPr/>
          <p:nvPr/>
        </p:nvSpPr>
        <p:spPr>
          <a:xfrm>
            <a:off x="5837400" y="3506760"/>
            <a:ext cx="115560" cy="139680"/>
          </a:xfrm>
          <a:custGeom>
            <a:avLst/>
            <a:gdLst/>
            <a:ahLst/>
            <a:rect l="l" t="t" r="r" b="b"/>
            <a:pathLst>
              <a:path w="146" h="175">
                <a:moveTo>
                  <a:pt x="74" y="175"/>
                </a:moveTo>
                <a:lnTo>
                  <a:pt x="146" y="0"/>
                </a:lnTo>
                <a:lnTo>
                  <a:pt x="0" y="0"/>
                </a:lnTo>
                <a:lnTo>
                  <a:pt x="74" y="175"/>
                </a:lnTo>
                <a:close/>
              </a:path>
            </a:pathLst>
          </a:custGeom>
          <a:solidFill>
            <a:srgbClr val="00ff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5" name=""/>
          <p:cNvSpPr/>
          <p:nvPr/>
        </p:nvSpPr>
        <p:spPr>
          <a:xfrm>
            <a:off x="7218360" y="2247840"/>
            <a:ext cx="11160" cy="12600"/>
          </a:xfrm>
          <a:prstGeom prst="rect">
            <a:avLst/>
          </a:prstGeom>
          <a:solidFill>
            <a:srgbClr val="00f008"/>
          </a:solidFill>
          <a:ln w="11160">
            <a:solidFill>
              <a:srgbClr val="919191"/>
            </a:solidFill>
            <a:miter/>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grpSp>
        <p:nvGrpSpPr>
          <p:cNvPr id="2286" name=""/>
          <p:cNvGrpSpPr/>
          <p:nvPr/>
        </p:nvGrpSpPr>
        <p:grpSpPr>
          <a:xfrm>
            <a:off x="5099040" y="3330720"/>
            <a:ext cx="923400" cy="463320"/>
            <a:chOff x="5099040" y="3330720"/>
            <a:chExt cx="923400" cy="463320"/>
          </a:xfrm>
        </p:grpSpPr>
        <p:sp>
          <p:nvSpPr>
            <p:cNvPr id="2287" name=""/>
            <p:cNvSpPr/>
            <p:nvPr/>
          </p:nvSpPr>
          <p:spPr>
            <a:xfrm>
              <a:off x="5099040" y="3330720"/>
              <a:ext cx="923400" cy="463320"/>
            </a:xfrm>
            <a:custGeom>
              <a:avLst/>
              <a:gdLst/>
              <a:ahLst/>
              <a:rect l="l" t="t" r="r" b="b"/>
              <a:pathLst>
                <a:path w="1160" h="585">
                  <a:moveTo>
                    <a:pt x="4" y="0"/>
                  </a:moveTo>
                  <a:lnTo>
                    <a:pt x="413" y="25"/>
                  </a:lnTo>
                  <a:lnTo>
                    <a:pt x="1135" y="29"/>
                  </a:lnTo>
                  <a:lnTo>
                    <a:pt x="1135" y="111"/>
                  </a:lnTo>
                  <a:lnTo>
                    <a:pt x="1153" y="208"/>
                  </a:lnTo>
                  <a:lnTo>
                    <a:pt x="1160" y="585"/>
                  </a:lnTo>
                  <a:lnTo>
                    <a:pt x="1125" y="578"/>
                  </a:lnTo>
                  <a:lnTo>
                    <a:pt x="1117" y="560"/>
                  </a:lnTo>
                  <a:lnTo>
                    <a:pt x="1103" y="545"/>
                  </a:lnTo>
                  <a:lnTo>
                    <a:pt x="1081" y="542"/>
                  </a:lnTo>
                  <a:lnTo>
                    <a:pt x="1067" y="552"/>
                  </a:lnTo>
                  <a:lnTo>
                    <a:pt x="1049" y="570"/>
                  </a:lnTo>
                  <a:lnTo>
                    <a:pt x="1024" y="552"/>
                  </a:lnTo>
                  <a:lnTo>
                    <a:pt x="1003" y="549"/>
                  </a:lnTo>
                  <a:lnTo>
                    <a:pt x="967" y="570"/>
                  </a:lnTo>
                  <a:lnTo>
                    <a:pt x="920" y="570"/>
                  </a:lnTo>
                  <a:lnTo>
                    <a:pt x="884" y="556"/>
                  </a:lnTo>
                  <a:lnTo>
                    <a:pt x="845" y="560"/>
                  </a:lnTo>
                  <a:lnTo>
                    <a:pt x="823" y="581"/>
                  </a:lnTo>
                  <a:lnTo>
                    <a:pt x="813" y="581"/>
                  </a:lnTo>
                  <a:lnTo>
                    <a:pt x="784" y="552"/>
                  </a:lnTo>
                  <a:lnTo>
                    <a:pt x="741" y="552"/>
                  </a:lnTo>
                  <a:lnTo>
                    <a:pt x="712" y="552"/>
                  </a:lnTo>
                  <a:lnTo>
                    <a:pt x="691" y="538"/>
                  </a:lnTo>
                  <a:lnTo>
                    <a:pt x="673" y="502"/>
                  </a:lnTo>
                  <a:lnTo>
                    <a:pt x="644" y="495"/>
                  </a:lnTo>
                  <a:lnTo>
                    <a:pt x="626" y="495"/>
                  </a:lnTo>
                  <a:lnTo>
                    <a:pt x="608" y="509"/>
                  </a:lnTo>
                  <a:lnTo>
                    <a:pt x="549" y="506"/>
                  </a:lnTo>
                  <a:lnTo>
                    <a:pt x="528" y="495"/>
                  </a:lnTo>
                  <a:lnTo>
                    <a:pt x="520" y="463"/>
                  </a:lnTo>
                  <a:lnTo>
                    <a:pt x="506" y="448"/>
                  </a:lnTo>
                  <a:lnTo>
                    <a:pt x="495" y="452"/>
                  </a:lnTo>
                  <a:lnTo>
                    <a:pt x="463" y="466"/>
                  </a:lnTo>
                  <a:lnTo>
                    <a:pt x="445" y="466"/>
                  </a:lnTo>
                  <a:lnTo>
                    <a:pt x="434" y="463"/>
                  </a:lnTo>
                  <a:lnTo>
                    <a:pt x="431" y="448"/>
                  </a:lnTo>
                  <a:lnTo>
                    <a:pt x="424" y="427"/>
                  </a:lnTo>
                  <a:lnTo>
                    <a:pt x="420" y="413"/>
                  </a:lnTo>
                  <a:lnTo>
                    <a:pt x="413" y="373"/>
                  </a:lnTo>
                  <a:lnTo>
                    <a:pt x="395" y="115"/>
                  </a:lnTo>
                  <a:lnTo>
                    <a:pt x="0" y="86"/>
                  </a:lnTo>
                  <a:lnTo>
                    <a:pt x="4"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8" name=""/>
            <p:cNvSpPr/>
            <p:nvPr/>
          </p:nvSpPr>
          <p:spPr>
            <a:xfrm>
              <a:off x="5099040" y="3330720"/>
              <a:ext cx="923400" cy="463320"/>
            </a:xfrm>
            <a:custGeom>
              <a:avLst/>
              <a:gdLst/>
              <a:ahLst/>
              <a:rect l="l" t="t" r="r" b="b"/>
              <a:pathLst>
                <a:path w="1160" h="585">
                  <a:moveTo>
                    <a:pt x="4" y="0"/>
                  </a:moveTo>
                  <a:lnTo>
                    <a:pt x="413" y="25"/>
                  </a:lnTo>
                  <a:lnTo>
                    <a:pt x="1135" y="29"/>
                  </a:lnTo>
                  <a:lnTo>
                    <a:pt x="1135" y="111"/>
                  </a:lnTo>
                  <a:lnTo>
                    <a:pt x="1153" y="208"/>
                  </a:lnTo>
                  <a:lnTo>
                    <a:pt x="1160" y="585"/>
                  </a:lnTo>
                  <a:lnTo>
                    <a:pt x="1125" y="578"/>
                  </a:lnTo>
                  <a:lnTo>
                    <a:pt x="1117" y="560"/>
                  </a:lnTo>
                  <a:lnTo>
                    <a:pt x="1103" y="545"/>
                  </a:lnTo>
                  <a:lnTo>
                    <a:pt x="1081" y="542"/>
                  </a:lnTo>
                  <a:lnTo>
                    <a:pt x="1067" y="552"/>
                  </a:lnTo>
                  <a:lnTo>
                    <a:pt x="1049" y="570"/>
                  </a:lnTo>
                  <a:lnTo>
                    <a:pt x="1024" y="552"/>
                  </a:lnTo>
                  <a:lnTo>
                    <a:pt x="1003" y="549"/>
                  </a:lnTo>
                  <a:lnTo>
                    <a:pt x="967" y="570"/>
                  </a:lnTo>
                  <a:lnTo>
                    <a:pt x="920" y="570"/>
                  </a:lnTo>
                  <a:lnTo>
                    <a:pt x="884" y="556"/>
                  </a:lnTo>
                  <a:lnTo>
                    <a:pt x="845" y="560"/>
                  </a:lnTo>
                  <a:lnTo>
                    <a:pt x="823" y="581"/>
                  </a:lnTo>
                  <a:lnTo>
                    <a:pt x="813" y="581"/>
                  </a:lnTo>
                  <a:lnTo>
                    <a:pt x="784" y="552"/>
                  </a:lnTo>
                  <a:lnTo>
                    <a:pt x="741" y="552"/>
                  </a:lnTo>
                  <a:lnTo>
                    <a:pt x="712" y="552"/>
                  </a:lnTo>
                  <a:lnTo>
                    <a:pt x="691" y="538"/>
                  </a:lnTo>
                  <a:lnTo>
                    <a:pt x="673" y="502"/>
                  </a:lnTo>
                  <a:lnTo>
                    <a:pt x="644" y="495"/>
                  </a:lnTo>
                  <a:lnTo>
                    <a:pt x="626" y="495"/>
                  </a:lnTo>
                  <a:lnTo>
                    <a:pt x="608" y="509"/>
                  </a:lnTo>
                  <a:lnTo>
                    <a:pt x="549" y="506"/>
                  </a:lnTo>
                  <a:lnTo>
                    <a:pt x="528" y="495"/>
                  </a:lnTo>
                  <a:lnTo>
                    <a:pt x="520" y="463"/>
                  </a:lnTo>
                  <a:lnTo>
                    <a:pt x="506" y="448"/>
                  </a:lnTo>
                  <a:lnTo>
                    <a:pt x="495" y="452"/>
                  </a:lnTo>
                  <a:lnTo>
                    <a:pt x="463" y="466"/>
                  </a:lnTo>
                  <a:lnTo>
                    <a:pt x="445" y="466"/>
                  </a:lnTo>
                  <a:lnTo>
                    <a:pt x="434" y="463"/>
                  </a:lnTo>
                  <a:lnTo>
                    <a:pt x="431" y="448"/>
                  </a:lnTo>
                  <a:lnTo>
                    <a:pt x="424" y="427"/>
                  </a:lnTo>
                  <a:lnTo>
                    <a:pt x="420" y="413"/>
                  </a:lnTo>
                  <a:lnTo>
                    <a:pt x="413" y="373"/>
                  </a:lnTo>
                  <a:lnTo>
                    <a:pt x="395" y="115"/>
                  </a:lnTo>
                  <a:lnTo>
                    <a:pt x="0" y="86"/>
                  </a:lnTo>
                  <a:lnTo>
                    <a:pt x="4"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289" name=""/>
          <p:cNvGrpSpPr/>
          <p:nvPr/>
        </p:nvGrpSpPr>
        <p:grpSpPr>
          <a:xfrm>
            <a:off x="5783400" y="2465280"/>
            <a:ext cx="644040" cy="414360"/>
            <a:chOff x="5783400" y="2465280"/>
            <a:chExt cx="644040" cy="414360"/>
          </a:xfrm>
        </p:grpSpPr>
        <p:sp>
          <p:nvSpPr>
            <p:cNvPr id="2290" name=""/>
            <p:cNvSpPr/>
            <p:nvPr/>
          </p:nvSpPr>
          <p:spPr>
            <a:xfrm>
              <a:off x="5783400" y="2465280"/>
              <a:ext cx="644040" cy="414360"/>
            </a:xfrm>
            <a:custGeom>
              <a:avLst/>
              <a:gdLst/>
              <a:ahLst/>
              <a:rect l="l" t="t" r="r" b="b"/>
              <a:pathLst>
                <a:path w="811" h="524">
                  <a:moveTo>
                    <a:pt x="11" y="14"/>
                  </a:moveTo>
                  <a:lnTo>
                    <a:pt x="373" y="0"/>
                  </a:lnTo>
                  <a:lnTo>
                    <a:pt x="674" y="0"/>
                  </a:lnTo>
                  <a:lnTo>
                    <a:pt x="671" y="18"/>
                  </a:lnTo>
                  <a:lnTo>
                    <a:pt x="657" y="72"/>
                  </a:lnTo>
                  <a:lnTo>
                    <a:pt x="685" y="108"/>
                  </a:lnTo>
                  <a:lnTo>
                    <a:pt x="696" y="129"/>
                  </a:lnTo>
                  <a:lnTo>
                    <a:pt x="750" y="133"/>
                  </a:lnTo>
                  <a:lnTo>
                    <a:pt x="753" y="176"/>
                  </a:lnTo>
                  <a:lnTo>
                    <a:pt x="775" y="179"/>
                  </a:lnTo>
                  <a:lnTo>
                    <a:pt x="775" y="194"/>
                  </a:lnTo>
                  <a:lnTo>
                    <a:pt x="789" y="215"/>
                  </a:lnTo>
                  <a:lnTo>
                    <a:pt x="811" y="222"/>
                  </a:lnTo>
                  <a:lnTo>
                    <a:pt x="811" y="265"/>
                  </a:lnTo>
                  <a:lnTo>
                    <a:pt x="800" y="308"/>
                  </a:lnTo>
                  <a:lnTo>
                    <a:pt x="735" y="337"/>
                  </a:lnTo>
                  <a:lnTo>
                    <a:pt x="700" y="359"/>
                  </a:lnTo>
                  <a:lnTo>
                    <a:pt x="707" y="398"/>
                  </a:lnTo>
                  <a:lnTo>
                    <a:pt x="717" y="420"/>
                  </a:lnTo>
                  <a:lnTo>
                    <a:pt x="714" y="438"/>
                  </a:lnTo>
                  <a:lnTo>
                    <a:pt x="678" y="481"/>
                  </a:lnTo>
                  <a:lnTo>
                    <a:pt x="671" y="513"/>
                  </a:lnTo>
                  <a:lnTo>
                    <a:pt x="660" y="524"/>
                  </a:lnTo>
                  <a:lnTo>
                    <a:pt x="639" y="481"/>
                  </a:lnTo>
                  <a:lnTo>
                    <a:pt x="119" y="495"/>
                  </a:lnTo>
                  <a:lnTo>
                    <a:pt x="115" y="448"/>
                  </a:lnTo>
                  <a:lnTo>
                    <a:pt x="97" y="438"/>
                  </a:lnTo>
                  <a:lnTo>
                    <a:pt x="94" y="362"/>
                  </a:lnTo>
                  <a:lnTo>
                    <a:pt x="90" y="351"/>
                  </a:lnTo>
                  <a:lnTo>
                    <a:pt x="83" y="301"/>
                  </a:lnTo>
                  <a:lnTo>
                    <a:pt x="65" y="298"/>
                  </a:lnTo>
                  <a:lnTo>
                    <a:pt x="61" y="247"/>
                  </a:lnTo>
                  <a:lnTo>
                    <a:pt x="40" y="222"/>
                  </a:lnTo>
                  <a:lnTo>
                    <a:pt x="29" y="172"/>
                  </a:lnTo>
                  <a:lnTo>
                    <a:pt x="11" y="165"/>
                  </a:lnTo>
                  <a:lnTo>
                    <a:pt x="0" y="126"/>
                  </a:lnTo>
                  <a:lnTo>
                    <a:pt x="11" y="108"/>
                  </a:lnTo>
                  <a:lnTo>
                    <a:pt x="11" y="14"/>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91" name=""/>
            <p:cNvSpPr/>
            <p:nvPr/>
          </p:nvSpPr>
          <p:spPr>
            <a:xfrm>
              <a:off x="5783400" y="2465280"/>
              <a:ext cx="644040" cy="414360"/>
            </a:xfrm>
            <a:custGeom>
              <a:avLst/>
              <a:gdLst/>
              <a:ahLst/>
              <a:rect l="l" t="t" r="r" b="b"/>
              <a:pathLst>
                <a:path w="811" h="524">
                  <a:moveTo>
                    <a:pt x="11" y="14"/>
                  </a:moveTo>
                  <a:lnTo>
                    <a:pt x="373" y="0"/>
                  </a:lnTo>
                  <a:lnTo>
                    <a:pt x="674" y="0"/>
                  </a:lnTo>
                  <a:lnTo>
                    <a:pt x="671" y="18"/>
                  </a:lnTo>
                  <a:lnTo>
                    <a:pt x="657" y="72"/>
                  </a:lnTo>
                  <a:lnTo>
                    <a:pt x="685" y="108"/>
                  </a:lnTo>
                  <a:lnTo>
                    <a:pt x="696" y="129"/>
                  </a:lnTo>
                  <a:lnTo>
                    <a:pt x="750" y="133"/>
                  </a:lnTo>
                  <a:lnTo>
                    <a:pt x="753" y="176"/>
                  </a:lnTo>
                  <a:lnTo>
                    <a:pt x="775" y="179"/>
                  </a:lnTo>
                  <a:lnTo>
                    <a:pt x="775" y="194"/>
                  </a:lnTo>
                  <a:lnTo>
                    <a:pt x="789" y="215"/>
                  </a:lnTo>
                  <a:lnTo>
                    <a:pt x="811" y="222"/>
                  </a:lnTo>
                  <a:lnTo>
                    <a:pt x="811" y="265"/>
                  </a:lnTo>
                  <a:lnTo>
                    <a:pt x="800" y="308"/>
                  </a:lnTo>
                  <a:lnTo>
                    <a:pt x="735" y="337"/>
                  </a:lnTo>
                  <a:lnTo>
                    <a:pt x="700" y="359"/>
                  </a:lnTo>
                  <a:lnTo>
                    <a:pt x="707" y="398"/>
                  </a:lnTo>
                  <a:lnTo>
                    <a:pt x="717" y="420"/>
                  </a:lnTo>
                  <a:lnTo>
                    <a:pt x="714" y="438"/>
                  </a:lnTo>
                  <a:lnTo>
                    <a:pt x="678" y="481"/>
                  </a:lnTo>
                  <a:lnTo>
                    <a:pt x="671" y="513"/>
                  </a:lnTo>
                  <a:lnTo>
                    <a:pt x="660" y="524"/>
                  </a:lnTo>
                  <a:lnTo>
                    <a:pt x="639" y="481"/>
                  </a:lnTo>
                  <a:lnTo>
                    <a:pt x="119" y="495"/>
                  </a:lnTo>
                  <a:lnTo>
                    <a:pt x="115" y="448"/>
                  </a:lnTo>
                  <a:lnTo>
                    <a:pt x="97" y="438"/>
                  </a:lnTo>
                  <a:lnTo>
                    <a:pt x="94" y="362"/>
                  </a:lnTo>
                  <a:lnTo>
                    <a:pt x="90" y="351"/>
                  </a:lnTo>
                  <a:lnTo>
                    <a:pt x="83" y="301"/>
                  </a:lnTo>
                  <a:lnTo>
                    <a:pt x="65" y="298"/>
                  </a:lnTo>
                  <a:lnTo>
                    <a:pt x="61" y="247"/>
                  </a:lnTo>
                  <a:lnTo>
                    <a:pt x="40" y="222"/>
                  </a:lnTo>
                  <a:lnTo>
                    <a:pt x="29" y="172"/>
                  </a:lnTo>
                  <a:lnTo>
                    <a:pt x="11" y="165"/>
                  </a:lnTo>
                  <a:lnTo>
                    <a:pt x="0" y="126"/>
                  </a:lnTo>
                  <a:lnTo>
                    <a:pt x="11" y="108"/>
                  </a:lnTo>
                  <a:lnTo>
                    <a:pt x="11" y="14"/>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292" name=""/>
          <p:cNvGrpSpPr/>
          <p:nvPr/>
        </p:nvGrpSpPr>
        <p:grpSpPr>
          <a:xfrm>
            <a:off x="8118360" y="2462040"/>
            <a:ext cx="133560" cy="96840"/>
            <a:chOff x="8118360" y="2462040"/>
            <a:chExt cx="133560" cy="96840"/>
          </a:xfrm>
        </p:grpSpPr>
        <p:sp>
          <p:nvSpPr>
            <p:cNvPr id="2293" name=""/>
            <p:cNvSpPr/>
            <p:nvPr/>
          </p:nvSpPr>
          <p:spPr>
            <a:xfrm>
              <a:off x="8118360" y="2462040"/>
              <a:ext cx="133560" cy="96840"/>
            </a:xfrm>
            <a:custGeom>
              <a:avLst/>
              <a:gdLst/>
              <a:ahLst/>
              <a:rect l="l" t="t" r="r" b="b"/>
              <a:pathLst>
                <a:path w="168" h="122">
                  <a:moveTo>
                    <a:pt x="64" y="29"/>
                  </a:moveTo>
                  <a:lnTo>
                    <a:pt x="100" y="29"/>
                  </a:lnTo>
                  <a:lnTo>
                    <a:pt x="118" y="26"/>
                  </a:lnTo>
                  <a:lnTo>
                    <a:pt x="140" y="4"/>
                  </a:lnTo>
                  <a:lnTo>
                    <a:pt x="168" y="0"/>
                  </a:lnTo>
                  <a:lnTo>
                    <a:pt x="161" y="29"/>
                  </a:lnTo>
                  <a:lnTo>
                    <a:pt x="136" y="47"/>
                  </a:lnTo>
                  <a:lnTo>
                    <a:pt x="122" y="69"/>
                  </a:lnTo>
                  <a:lnTo>
                    <a:pt x="125" y="94"/>
                  </a:lnTo>
                  <a:lnTo>
                    <a:pt x="104" y="90"/>
                  </a:lnTo>
                  <a:lnTo>
                    <a:pt x="68" y="108"/>
                  </a:lnTo>
                  <a:lnTo>
                    <a:pt x="14" y="122"/>
                  </a:lnTo>
                  <a:lnTo>
                    <a:pt x="0" y="61"/>
                  </a:lnTo>
                  <a:lnTo>
                    <a:pt x="50" y="58"/>
                  </a:lnTo>
                  <a:lnTo>
                    <a:pt x="64" y="29"/>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94" name=""/>
            <p:cNvSpPr/>
            <p:nvPr/>
          </p:nvSpPr>
          <p:spPr>
            <a:xfrm>
              <a:off x="8118360" y="2462040"/>
              <a:ext cx="133560" cy="96840"/>
            </a:xfrm>
            <a:custGeom>
              <a:avLst/>
              <a:gdLst/>
              <a:ahLst/>
              <a:rect l="l" t="t" r="r" b="b"/>
              <a:pathLst>
                <a:path w="168" h="122">
                  <a:moveTo>
                    <a:pt x="64" y="29"/>
                  </a:moveTo>
                  <a:lnTo>
                    <a:pt x="100" y="29"/>
                  </a:lnTo>
                  <a:lnTo>
                    <a:pt x="118" y="26"/>
                  </a:lnTo>
                  <a:lnTo>
                    <a:pt x="140" y="4"/>
                  </a:lnTo>
                  <a:lnTo>
                    <a:pt x="168" y="0"/>
                  </a:lnTo>
                  <a:lnTo>
                    <a:pt x="161" y="29"/>
                  </a:lnTo>
                  <a:lnTo>
                    <a:pt x="136" y="47"/>
                  </a:lnTo>
                  <a:lnTo>
                    <a:pt x="122" y="69"/>
                  </a:lnTo>
                  <a:lnTo>
                    <a:pt x="125" y="94"/>
                  </a:lnTo>
                  <a:lnTo>
                    <a:pt x="104" y="90"/>
                  </a:lnTo>
                  <a:lnTo>
                    <a:pt x="68" y="108"/>
                  </a:lnTo>
                  <a:lnTo>
                    <a:pt x="14" y="122"/>
                  </a:lnTo>
                  <a:lnTo>
                    <a:pt x="0" y="61"/>
                  </a:lnTo>
                  <a:lnTo>
                    <a:pt x="50" y="58"/>
                  </a:lnTo>
                  <a:lnTo>
                    <a:pt x="64" y="29"/>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295" name=""/>
          <p:cNvGrpSpPr/>
          <p:nvPr/>
        </p:nvGrpSpPr>
        <p:grpSpPr>
          <a:xfrm>
            <a:off x="3324240" y="1089000"/>
            <a:ext cx="818640" cy="1440"/>
            <a:chOff x="3324240" y="1089000"/>
            <a:chExt cx="818640" cy="1440"/>
          </a:xfrm>
        </p:grpSpPr>
        <p:sp>
          <p:nvSpPr>
            <p:cNvPr id="2296" name=""/>
            <p:cNvSpPr/>
            <p:nvPr/>
          </p:nvSpPr>
          <p:spPr>
            <a:xfrm>
              <a:off x="3324240" y="1089000"/>
              <a:ext cx="818640" cy="1440"/>
            </a:xfrm>
            <a:custGeom>
              <a:avLst/>
              <a:gdLst/>
              <a:ahLst/>
              <a:rect l="l" t="t" r="r" b="b"/>
              <a:pathLst>
                <a:path w="1028" h="0">
                  <a:moveTo>
                    <a:pt x="1028" y="0"/>
                  </a:moveTo>
                  <a:lnTo>
                    <a:pt x="0" y="0"/>
                  </a:lnTo>
                  <a:lnTo>
                    <a:pt x="1028" y="0"/>
                  </a:lnTo>
                  <a:close/>
                </a:path>
              </a:pathLst>
            </a:custGeom>
            <a:solidFill>
              <a:srgbClr val="00f008"/>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297" name=""/>
            <p:cNvSpPr/>
            <p:nvPr/>
          </p:nvSpPr>
          <p:spPr>
            <a:xfrm flipH="1">
              <a:off x="3324240" y="1089000"/>
              <a:ext cx="818640" cy="1440"/>
            </a:xfrm>
            <a:prstGeom prst="line">
              <a:avLst/>
            </a:prstGeom>
            <a:ln w="11160">
              <a:solidFill>
                <a:srgbClr val="919191"/>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grpSp>
      <p:grpSp>
        <p:nvGrpSpPr>
          <p:cNvPr id="2298" name=""/>
          <p:cNvGrpSpPr/>
          <p:nvPr/>
        </p:nvGrpSpPr>
        <p:grpSpPr>
          <a:xfrm>
            <a:off x="6451560" y="1798560"/>
            <a:ext cx="80640" cy="65160"/>
            <a:chOff x="6451560" y="1798560"/>
            <a:chExt cx="80640" cy="65160"/>
          </a:xfrm>
        </p:grpSpPr>
        <p:sp>
          <p:nvSpPr>
            <p:cNvPr id="2299" name=""/>
            <p:cNvSpPr/>
            <p:nvPr/>
          </p:nvSpPr>
          <p:spPr>
            <a:xfrm>
              <a:off x="6451560" y="1798560"/>
              <a:ext cx="80640" cy="65160"/>
            </a:xfrm>
            <a:custGeom>
              <a:avLst/>
              <a:gdLst/>
              <a:ahLst/>
              <a:rect l="l" t="t" r="r" b="b"/>
              <a:pathLst>
                <a:path w="101" h="82">
                  <a:moveTo>
                    <a:pt x="101" y="0"/>
                  </a:moveTo>
                  <a:lnTo>
                    <a:pt x="61" y="7"/>
                  </a:lnTo>
                  <a:lnTo>
                    <a:pt x="36" y="36"/>
                  </a:lnTo>
                  <a:lnTo>
                    <a:pt x="8" y="50"/>
                  </a:lnTo>
                  <a:lnTo>
                    <a:pt x="0" y="82"/>
                  </a:lnTo>
                  <a:lnTo>
                    <a:pt x="58" y="61"/>
                  </a:lnTo>
                  <a:lnTo>
                    <a:pt x="79" y="32"/>
                  </a:lnTo>
                  <a:lnTo>
                    <a:pt x="94" y="21"/>
                  </a:lnTo>
                  <a:lnTo>
                    <a:pt x="101" y="0"/>
                  </a:lnTo>
                  <a:close/>
                </a:path>
              </a:pathLst>
            </a:custGeom>
            <a:solidFill>
              <a:srgbClr val="00f008"/>
            </a:solidFill>
            <a:ln w="9360">
              <a:solidFill>
                <a:srgbClr val="4d4d4d"/>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2300" name=""/>
            <p:cNvSpPr/>
            <p:nvPr/>
          </p:nvSpPr>
          <p:spPr>
            <a:xfrm>
              <a:off x="6451560" y="1798560"/>
              <a:ext cx="80640" cy="65160"/>
            </a:xfrm>
            <a:custGeom>
              <a:avLst/>
              <a:gdLst/>
              <a:ahLst/>
              <a:rect l="l" t="t" r="r" b="b"/>
              <a:pathLst>
                <a:path w="101" h="82">
                  <a:moveTo>
                    <a:pt x="101" y="0"/>
                  </a:moveTo>
                  <a:lnTo>
                    <a:pt x="61" y="7"/>
                  </a:lnTo>
                  <a:lnTo>
                    <a:pt x="36" y="36"/>
                  </a:lnTo>
                  <a:lnTo>
                    <a:pt x="8" y="50"/>
                  </a:lnTo>
                  <a:lnTo>
                    <a:pt x="0" y="82"/>
                  </a:lnTo>
                  <a:lnTo>
                    <a:pt x="58" y="61"/>
                  </a:lnTo>
                  <a:lnTo>
                    <a:pt x="79" y="32"/>
                  </a:lnTo>
                  <a:lnTo>
                    <a:pt x="94" y="21"/>
                  </a:lnTo>
                  <a:lnTo>
                    <a:pt x="101" y="0"/>
                  </a:lnTo>
                </a:path>
              </a:pathLst>
            </a:custGeom>
            <a:noFill/>
            <a:ln w="11160">
              <a:solidFill>
                <a:srgbClr val="4d4d4d"/>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grpSp>
      <p:grpSp>
        <p:nvGrpSpPr>
          <p:cNvPr id="2301" name=""/>
          <p:cNvGrpSpPr/>
          <p:nvPr/>
        </p:nvGrpSpPr>
        <p:grpSpPr>
          <a:xfrm>
            <a:off x="6740640" y="1830240"/>
            <a:ext cx="61920" cy="15840"/>
            <a:chOff x="6740640" y="1830240"/>
            <a:chExt cx="61920" cy="15840"/>
          </a:xfrm>
        </p:grpSpPr>
        <p:sp>
          <p:nvSpPr>
            <p:cNvPr id="2302" name=""/>
            <p:cNvSpPr/>
            <p:nvPr/>
          </p:nvSpPr>
          <p:spPr>
            <a:xfrm>
              <a:off x="6740640" y="1830240"/>
              <a:ext cx="61920" cy="15840"/>
            </a:xfrm>
            <a:custGeom>
              <a:avLst/>
              <a:gdLst/>
              <a:ahLst/>
              <a:rect l="l" t="t" r="r" b="b"/>
              <a:pathLst>
                <a:path w="78" h="22">
                  <a:moveTo>
                    <a:pt x="14" y="4"/>
                  </a:moveTo>
                  <a:lnTo>
                    <a:pt x="0" y="15"/>
                  </a:lnTo>
                  <a:lnTo>
                    <a:pt x="7" y="22"/>
                  </a:lnTo>
                  <a:lnTo>
                    <a:pt x="57" y="18"/>
                  </a:lnTo>
                  <a:lnTo>
                    <a:pt x="78" y="18"/>
                  </a:lnTo>
                  <a:lnTo>
                    <a:pt x="75" y="0"/>
                  </a:lnTo>
                  <a:lnTo>
                    <a:pt x="14" y="4"/>
                  </a:lnTo>
                  <a:close/>
                </a:path>
              </a:pathLst>
            </a:custGeom>
            <a:solidFill>
              <a:srgbClr val="00f008"/>
            </a:solidFill>
            <a:ln w="9360">
              <a:solidFill>
                <a:srgbClr val="4d4d4d"/>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303" name=""/>
            <p:cNvSpPr/>
            <p:nvPr/>
          </p:nvSpPr>
          <p:spPr>
            <a:xfrm>
              <a:off x="6740640" y="1830240"/>
              <a:ext cx="61920" cy="15840"/>
            </a:xfrm>
            <a:custGeom>
              <a:avLst/>
              <a:gdLst/>
              <a:ahLst/>
              <a:rect l="l" t="t" r="r" b="b"/>
              <a:pathLst>
                <a:path w="78" h="22">
                  <a:moveTo>
                    <a:pt x="14" y="4"/>
                  </a:moveTo>
                  <a:lnTo>
                    <a:pt x="0" y="15"/>
                  </a:lnTo>
                  <a:lnTo>
                    <a:pt x="7" y="22"/>
                  </a:lnTo>
                  <a:lnTo>
                    <a:pt x="57" y="18"/>
                  </a:lnTo>
                  <a:lnTo>
                    <a:pt x="78" y="18"/>
                  </a:lnTo>
                  <a:lnTo>
                    <a:pt x="75" y="0"/>
                  </a:lnTo>
                  <a:lnTo>
                    <a:pt x="14" y="4"/>
                  </a:lnTo>
                </a:path>
              </a:pathLst>
            </a:custGeom>
            <a:noFill/>
            <a:ln w="11160">
              <a:solidFill>
                <a:srgbClr val="4d4d4d"/>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304" name=""/>
          <p:cNvGrpSpPr/>
          <p:nvPr/>
        </p:nvGrpSpPr>
        <p:grpSpPr>
          <a:xfrm>
            <a:off x="7804080" y="4749840"/>
            <a:ext cx="50760" cy="68040"/>
            <a:chOff x="7804080" y="4749840"/>
            <a:chExt cx="50760" cy="68040"/>
          </a:xfrm>
        </p:grpSpPr>
        <p:sp>
          <p:nvSpPr>
            <p:cNvPr id="2305" name=""/>
            <p:cNvSpPr/>
            <p:nvPr/>
          </p:nvSpPr>
          <p:spPr>
            <a:xfrm>
              <a:off x="7804080" y="4749840"/>
              <a:ext cx="50760" cy="68040"/>
            </a:xfrm>
            <a:custGeom>
              <a:avLst/>
              <a:gdLst/>
              <a:ahLst/>
              <a:rect l="l" t="t" r="r" b="b"/>
              <a:pathLst>
                <a:path w="65" h="86">
                  <a:moveTo>
                    <a:pt x="4" y="53"/>
                  </a:moveTo>
                  <a:lnTo>
                    <a:pt x="40" y="14"/>
                  </a:lnTo>
                  <a:lnTo>
                    <a:pt x="51" y="0"/>
                  </a:lnTo>
                  <a:lnTo>
                    <a:pt x="65" y="25"/>
                  </a:lnTo>
                  <a:lnTo>
                    <a:pt x="47" y="57"/>
                  </a:lnTo>
                  <a:lnTo>
                    <a:pt x="18" y="86"/>
                  </a:lnTo>
                  <a:lnTo>
                    <a:pt x="0" y="86"/>
                  </a:lnTo>
                  <a:lnTo>
                    <a:pt x="4" y="53"/>
                  </a:lnTo>
                  <a:close/>
                </a:path>
              </a:pathLst>
            </a:custGeom>
            <a:solidFill>
              <a:srgbClr val="00f008"/>
            </a:solidFill>
            <a:ln w="9360">
              <a:solidFill>
                <a:srgbClr val="4d4d4d"/>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2306" name=""/>
            <p:cNvSpPr/>
            <p:nvPr/>
          </p:nvSpPr>
          <p:spPr>
            <a:xfrm>
              <a:off x="7804080" y="4749840"/>
              <a:ext cx="50760" cy="68040"/>
            </a:xfrm>
            <a:custGeom>
              <a:avLst/>
              <a:gdLst/>
              <a:ahLst/>
              <a:rect l="l" t="t" r="r" b="b"/>
              <a:pathLst>
                <a:path w="65" h="86">
                  <a:moveTo>
                    <a:pt x="4" y="53"/>
                  </a:moveTo>
                  <a:lnTo>
                    <a:pt x="40" y="14"/>
                  </a:lnTo>
                  <a:lnTo>
                    <a:pt x="51" y="0"/>
                  </a:lnTo>
                  <a:lnTo>
                    <a:pt x="65" y="25"/>
                  </a:lnTo>
                  <a:lnTo>
                    <a:pt x="47" y="57"/>
                  </a:lnTo>
                  <a:lnTo>
                    <a:pt x="18" y="86"/>
                  </a:lnTo>
                  <a:lnTo>
                    <a:pt x="0" y="86"/>
                  </a:lnTo>
                  <a:lnTo>
                    <a:pt x="4" y="53"/>
                  </a:lnTo>
                </a:path>
              </a:pathLst>
            </a:custGeom>
            <a:noFill/>
            <a:ln w="11160">
              <a:solidFill>
                <a:srgbClr val="4d4d4d"/>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grpSp>
      <p:grpSp>
        <p:nvGrpSpPr>
          <p:cNvPr id="2307" name=""/>
          <p:cNvGrpSpPr/>
          <p:nvPr/>
        </p:nvGrpSpPr>
        <p:grpSpPr>
          <a:xfrm>
            <a:off x="7748640" y="4802040"/>
            <a:ext cx="30240" cy="41400"/>
            <a:chOff x="7748640" y="4802040"/>
            <a:chExt cx="30240" cy="41400"/>
          </a:xfrm>
        </p:grpSpPr>
        <p:sp>
          <p:nvSpPr>
            <p:cNvPr id="2308" name=""/>
            <p:cNvSpPr/>
            <p:nvPr/>
          </p:nvSpPr>
          <p:spPr>
            <a:xfrm>
              <a:off x="7748640" y="4802040"/>
              <a:ext cx="30240" cy="41400"/>
            </a:xfrm>
            <a:custGeom>
              <a:avLst/>
              <a:gdLst/>
              <a:ahLst/>
              <a:rect l="l" t="t" r="r" b="b"/>
              <a:pathLst>
                <a:path w="38" h="54">
                  <a:moveTo>
                    <a:pt x="11" y="0"/>
                  </a:moveTo>
                  <a:lnTo>
                    <a:pt x="38" y="22"/>
                  </a:lnTo>
                  <a:lnTo>
                    <a:pt x="27" y="50"/>
                  </a:lnTo>
                  <a:lnTo>
                    <a:pt x="4" y="54"/>
                  </a:lnTo>
                  <a:lnTo>
                    <a:pt x="0" y="25"/>
                  </a:lnTo>
                  <a:lnTo>
                    <a:pt x="11" y="0"/>
                  </a:lnTo>
                  <a:close/>
                </a:path>
              </a:pathLst>
            </a:custGeom>
            <a:solidFill>
              <a:srgbClr val="00f008"/>
            </a:solidFill>
            <a:ln w="9360">
              <a:solidFill>
                <a:srgbClr val="4d4d4d"/>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2309" name=""/>
            <p:cNvSpPr/>
            <p:nvPr/>
          </p:nvSpPr>
          <p:spPr>
            <a:xfrm>
              <a:off x="7748640" y="4802040"/>
              <a:ext cx="30240" cy="41400"/>
            </a:xfrm>
            <a:custGeom>
              <a:avLst/>
              <a:gdLst/>
              <a:ahLst/>
              <a:rect l="l" t="t" r="r" b="b"/>
              <a:pathLst>
                <a:path w="38" h="54">
                  <a:moveTo>
                    <a:pt x="11" y="0"/>
                  </a:moveTo>
                  <a:lnTo>
                    <a:pt x="38" y="22"/>
                  </a:lnTo>
                  <a:lnTo>
                    <a:pt x="27" y="50"/>
                  </a:lnTo>
                  <a:lnTo>
                    <a:pt x="4" y="54"/>
                  </a:lnTo>
                  <a:lnTo>
                    <a:pt x="0" y="25"/>
                  </a:lnTo>
                  <a:lnTo>
                    <a:pt x="11" y="0"/>
                  </a:lnTo>
                </a:path>
              </a:pathLst>
            </a:custGeom>
            <a:noFill/>
            <a:ln w="11160">
              <a:solidFill>
                <a:srgbClr val="4d4d4d"/>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grpSp>
      <p:grpSp>
        <p:nvGrpSpPr>
          <p:cNvPr id="2310" name=""/>
          <p:cNvGrpSpPr/>
          <p:nvPr/>
        </p:nvGrpSpPr>
        <p:grpSpPr>
          <a:xfrm>
            <a:off x="7682040" y="4821120"/>
            <a:ext cx="26640" cy="17640"/>
            <a:chOff x="7682040" y="4821120"/>
            <a:chExt cx="26640" cy="17640"/>
          </a:xfrm>
        </p:grpSpPr>
        <p:sp>
          <p:nvSpPr>
            <p:cNvPr id="2311" name=""/>
            <p:cNvSpPr/>
            <p:nvPr/>
          </p:nvSpPr>
          <p:spPr>
            <a:xfrm>
              <a:off x="7682040" y="4821120"/>
              <a:ext cx="26640" cy="17640"/>
            </a:xfrm>
            <a:custGeom>
              <a:avLst/>
              <a:gdLst/>
              <a:ahLst/>
              <a:rect l="l" t="t" r="r" b="b"/>
              <a:pathLst>
                <a:path w="32" h="22">
                  <a:moveTo>
                    <a:pt x="3" y="0"/>
                  </a:moveTo>
                  <a:lnTo>
                    <a:pt x="28" y="4"/>
                  </a:lnTo>
                  <a:lnTo>
                    <a:pt x="32" y="22"/>
                  </a:lnTo>
                  <a:lnTo>
                    <a:pt x="0" y="22"/>
                  </a:lnTo>
                  <a:lnTo>
                    <a:pt x="3" y="0"/>
                  </a:lnTo>
                  <a:close/>
                </a:path>
              </a:pathLst>
            </a:custGeom>
            <a:solidFill>
              <a:srgbClr val="00f008"/>
            </a:solidFill>
            <a:ln w="9360">
              <a:solidFill>
                <a:srgbClr val="4d4d4d"/>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2312" name=""/>
            <p:cNvSpPr/>
            <p:nvPr/>
          </p:nvSpPr>
          <p:spPr>
            <a:xfrm>
              <a:off x="7682040" y="4821120"/>
              <a:ext cx="26640" cy="17640"/>
            </a:xfrm>
            <a:custGeom>
              <a:avLst/>
              <a:gdLst/>
              <a:ahLst/>
              <a:rect l="l" t="t" r="r" b="b"/>
              <a:pathLst>
                <a:path w="32" h="22">
                  <a:moveTo>
                    <a:pt x="3" y="0"/>
                  </a:moveTo>
                  <a:lnTo>
                    <a:pt x="28" y="4"/>
                  </a:lnTo>
                  <a:lnTo>
                    <a:pt x="32" y="22"/>
                  </a:lnTo>
                  <a:lnTo>
                    <a:pt x="0" y="22"/>
                  </a:lnTo>
                  <a:lnTo>
                    <a:pt x="3" y="0"/>
                  </a:lnTo>
                </a:path>
              </a:pathLst>
            </a:custGeom>
            <a:noFill/>
            <a:ln w="11160">
              <a:solidFill>
                <a:srgbClr val="4d4d4d"/>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grpSp>
      <p:grpSp>
        <p:nvGrpSpPr>
          <p:cNvPr id="2313" name=""/>
          <p:cNvGrpSpPr/>
          <p:nvPr/>
        </p:nvGrpSpPr>
        <p:grpSpPr>
          <a:xfrm>
            <a:off x="7723080" y="4846680"/>
            <a:ext cx="12600" cy="31680"/>
            <a:chOff x="7723080" y="4846680"/>
            <a:chExt cx="12600" cy="31680"/>
          </a:xfrm>
        </p:grpSpPr>
        <p:sp>
          <p:nvSpPr>
            <p:cNvPr id="2314" name=""/>
            <p:cNvSpPr/>
            <p:nvPr/>
          </p:nvSpPr>
          <p:spPr>
            <a:xfrm>
              <a:off x="7723080" y="4846680"/>
              <a:ext cx="12600" cy="31680"/>
            </a:xfrm>
            <a:custGeom>
              <a:avLst/>
              <a:gdLst/>
              <a:ahLst/>
              <a:rect l="l" t="t" r="r" b="b"/>
              <a:pathLst>
                <a:path w="16" h="39">
                  <a:moveTo>
                    <a:pt x="0" y="0"/>
                  </a:moveTo>
                  <a:lnTo>
                    <a:pt x="16" y="10"/>
                  </a:lnTo>
                  <a:lnTo>
                    <a:pt x="13" y="39"/>
                  </a:lnTo>
                  <a:lnTo>
                    <a:pt x="0" y="28"/>
                  </a:lnTo>
                  <a:lnTo>
                    <a:pt x="0" y="0"/>
                  </a:lnTo>
                  <a:close/>
                </a:path>
              </a:pathLst>
            </a:custGeom>
            <a:solidFill>
              <a:srgbClr val="00f008"/>
            </a:solidFill>
            <a:ln w="9360">
              <a:solidFill>
                <a:srgbClr val="4d4d4d"/>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2315" name=""/>
            <p:cNvSpPr/>
            <p:nvPr/>
          </p:nvSpPr>
          <p:spPr>
            <a:xfrm>
              <a:off x="7723080" y="4846680"/>
              <a:ext cx="12600" cy="31680"/>
            </a:xfrm>
            <a:custGeom>
              <a:avLst/>
              <a:gdLst/>
              <a:ahLst/>
              <a:rect l="l" t="t" r="r" b="b"/>
              <a:pathLst>
                <a:path w="16" h="39">
                  <a:moveTo>
                    <a:pt x="0" y="0"/>
                  </a:moveTo>
                  <a:lnTo>
                    <a:pt x="16" y="10"/>
                  </a:lnTo>
                  <a:lnTo>
                    <a:pt x="13" y="39"/>
                  </a:lnTo>
                  <a:lnTo>
                    <a:pt x="0" y="28"/>
                  </a:lnTo>
                  <a:lnTo>
                    <a:pt x="0" y="0"/>
                  </a:lnTo>
                </a:path>
              </a:pathLst>
            </a:custGeom>
            <a:noFill/>
            <a:ln w="11160">
              <a:solidFill>
                <a:srgbClr val="4d4d4d"/>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grpSp>
      <p:grpSp>
        <p:nvGrpSpPr>
          <p:cNvPr id="2316" name=""/>
          <p:cNvGrpSpPr/>
          <p:nvPr/>
        </p:nvGrpSpPr>
        <p:grpSpPr>
          <a:xfrm>
            <a:off x="7637400" y="4835520"/>
            <a:ext cx="23400" cy="21960"/>
            <a:chOff x="7637400" y="4835520"/>
            <a:chExt cx="23400" cy="21960"/>
          </a:xfrm>
        </p:grpSpPr>
        <p:sp>
          <p:nvSpPr>
            <p:cNvPr id="2317" name=""/>
            <p:cNvSpPr/>
            <p:nvPr/>
          </p:nvSpPr>
          <p:spPr>
            <a:xfrm>
              <a:off x="7637400" y="4835520"/>
              <a:ext cx="23400" cy="21960"/>
            </a:xfrm>
            <a:custGeom>
              <a:avLst/>
              <a:gdLst/>
              <a:ahLst/>
              <a:rect l="l" t="t" r="r" b="b"/>
              <a:pathLst>
                <a:path w="29" h="29">
                  <a:moveTo>
                    <a:pt x="18" y="0"/>
                  </a:moveTo>
                  <a:lnTo>
                    <a:pt x="29" y="22"/>
                  </a:lnTo>
                  <a:lnTo>
                    <a:pt x="22" y="29"/>
                  </a:lnTo>
                  <a:lnTo>
                    <a:pt x="0" y="22"/>
                  </a:lnTo>
                  <a:lnTo>
                    <a:pt x="18" y="0"/>
                  </a:lnTo>
                  <a:close/>
                </a:path>
              </a:pathLst>
            </a:custGeom>
            <a:solidFill>
              <a:srgbClr val="00f008"/>
            </a:solidFill>
            <a:ln w="9360">
              <a:solidFill>
                <a:srgbClr val="4d4d4d"/>
              </a:solidFill>
              <a:round/>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2318" name=""/>
            <p:cNvSpPr/>
            <p:nvPr/>
          </p:nvSpPr>
          <p:spPr>
            <a:xfrm>
              <a:off x="7637400" y="4835520"/>
              <a:ext cx="23400" cy="21960"/>
            </a:xfrm>
            <a:custGeom>
              <a:avLst/>
              <a:gdLst/>
              <a:ahLst/>
              <a:rect l="l" t="t" r="r" b="b"/>
              <a:pathLst>
                <a:path w="29" h="29">
                  <a:moveTo>
                    <a:pt x="18" y="0"/>
                  </a:moveTo>
                  <a:lnTo>
                    <a:pt x="29" y="22"/>
                  </a:lnTo>
                  <a:lnTo>
                    <a:pt x="22" y="29"/>
                  </a:lnTo>
                  <a:lnTo>
                    <a:pt x="0" y="22"/>
                  </a:lnTo>
                  <a:lnTo>
                    <a:pt x="18" y="0"/>
                  </a:lnTo>
                </a:path>
              </a:pathLst>
            </a:custGeom>
            <a:noFill/>
            <a:ln w="11160">
              <a:solidFill>
                <a:srgbClr val="4d4d4d"/>
              </a:solidFill>
              <a:round/>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grpSp>
      <p:grpSp>
        <p:nvGrpSpPr>
          <p:cNvPr id="2319" name=""/>
          <p:cNvGrpSpPr/>
          <p:nvPr/>
        </p:nvGrpSpPr>
        <p:grpSpPr>
          <a:xfrm>
            <a:off x="7588080" y="4846680"/>
            <a:ext cx="15840" cy="14040"/>
            <a:chOff x="7588080" y="4846680"/>
            <a:chExt cx="15840" cy="14040"/>
          </a:xfrm>
        </p:grpSpPr>
        <p:sp>
          <p:nvSpPr>
            <p:cNvPr id="2320" name=""/>
            <p:cNvSpPr/>
            <p:nvPr/>
          </p:nvSpPr>
          <p:spPr>
            <a:xfrm>
              <a:off x="7588080" y="4846680"/>
              <a:ext cx="15840" cy="14040"/>
            </a:xfrm>
            <a:custGeom>
              <a:avLst/>
              <a:gdLst/>
              <a:ahLst/>
              <a:rect l="l" t="t" r="r" b="b"/>
              <a:pathLst>
                <a:path w="18" h="17">
                  <a:moveTo>
                    <a:pt x="8" y="0"/>
                  </a:moveTo>
                  <a:lnTo>
                    <a:pt x="18" y="14"/>
                  </a:lnTo>
                  <a:lnTo>
                    <a:pt x="0" y="17"/>
                  </a:lnTo>
                  <a:lnTo>
                    <a:pt x="8" y="0"/>
                  </a:lnTo>
                  <a:close/>
                </a:path>
              </a:pathLst>
            </a:custGeom>
            <a:solidFill>
              <a:srgbClr val="00f008"/>
            </a:solidFill>
            <a:ln w="9360">
              <a:solidFill>
                <a:srgbClr val="4d4d4d"/>
              </a:solidFill>
              <a:round/>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2321" name=""/>
            <p:cNvSpPr/>
            <p:nvPr/>
          </p:nvSpPr>
          <p:spPr>
            <a:xfrm>
              <a:off x="7588080" y="4846680"/>
              <a:ext cx="15840" cy="14040"/>
            </a:xfrm>
            <a:custGeom>
              <a:avLst/>
              <a:gdLst/>
              <a:ahLst/>
              <a:rect l="l" t="t" r="r" b="b"/>
              <a:pathLst>
                <a:path w="18" h="17">
                  <a:moveTo>
                    <a:pt x="8" y="0"/>
                  </a:moveTo>
                  <a:lnTo>
                    <a:pt x="18" y="14"/>
                  </a:lnTo>
                  <a:lnTo>
                    <a:pt x="0" y="17"/>
                  </a:lnTo>
                  <a:lnTo>
                    <a:pt x="8" y="0"/>
                  </a:lnTo>
                </a:path>
              </a:pathLst>
            </a:custGeom>
            <a:noFill/>
            <a:ln w="11160">
              <a:solidFill>
                <a:srgbClr val="4d4d4d"/>
              </a:solidFill>
              <a:round/>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grpSp>
      <p:grpSp>
        <p:nvGrpSpPr>
          <p:cNvPr id="2322" name=""/>
          <p:cNvGrpSpPr/>
          <p:nvPr/>
        </p:nvGrpSpPr>
        <p:grpSpPr>
          <a:xfrm>
            <a:off x="7556400" y="4849920"/>
            <a:ext cx="11160" cy="7920"/>
            <a:chOff x="7556400" y="4849920"/>
            <a:chExt cx="11160" cy="7920"/>
          </a:xfrm>
        </p:grpSpPr>
        <p:sp>
          <p:nvSpPr>
            <p:cNvPr id="2323" name=""/>
            <p:cNvSpPr/>
            <p:nvPr/>
          </p:nvSpPr>
          <p:spPr>
            <a:xfrm>
              <a:off x="7556400" y="4849920"/>
              <a:ext cx="11160" cy="7920"/>
            </a:xfrm>
            <a:custGeom>
              <a:avLst/>
              <a:gdLst/>
              <a:ahLst/>
              <a:rect l="l" t="t" r="r" b="b"/>
              <a:pathLst>
                <a:path w="17" h="11">
                  <a:moveTo>
                    <a:pt x="0" y="0"/>
                  </a:moveTo>
                  <a:lnTo>
                    <a:pt x="17" y="0"/>
                  </a:lnTo>
                  <a:lnTo>
                    <a:pt x="17" y="11"/>
                  </a:lnTo>
                  <a:lnTo>
                    <a:pt x="0" y="0"/>
                  </a:lnTo>
                  <a:close/>
                </a:path>
              </a:pathLst>
            </a:custGeom>
            <a:solidFill>
              <a:srgbClr val="00f008"/>
            </a:solidFill>
            <a:ln w="9360">
              <a:solidFill>
                <a:srgbClr val="4d4d4d"/>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324" name=""/>
            <p:cNvSpPr/>
            <p:nvPr/>
          </p:nvSpPr>
          <p:spPr>
            <a:xfrm>
              <a:off x="7556400" y="4849920"/>
              <a:ext cx="11160" cy="7920"/>
            </a:xfrm>
            <a:custGeom>
              <a:avLst/>
              <a:gdLst/>
              <a:ahLst/>
              <a:rect l="l" t="t" r="r" b="b"/>
              <a:pathLst>
                <a:path w="17" h="11">
                  <a:moveTo>
                    <a:pt x="0" y="0"/>
                  </a:moveTo>
                  <a:lnTo>
                    <a:pt x="17" y="0"/>
                  </a:lnTo>
                  <a:lnTo>
                    <a:pt x="17" y="11"/>
                  </a:lnTo>
                  <a:lnTo>
                    <a:pt x="0" y="0"/>
                  </a:lnTo>
                </a:path>
              </a:pathLst>
            </a:custGeom>
            <a:noFill/>
            <a:ln w="11160">
              <a:solidFill>
                <a:srgbClr val="4d4d4d"/>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grpSp>
      <p:grpSp>
        <p:nvGrpSpPr>
          <p:cNvPr id="2325" name=""/>
          <p:cNvGrpSpPr/>
          <p:nvPr/>
        </p:nvGrpSpPr>
        <p:grpSpPr>
          <a:xfrm>
            <a:off x="7534440" y="4871880"/>
            <a:ext cx="17280" cy="6480"/>
            <a:chOff x="7534440" y="4871880"/>
            <a:chExt cx="17280" cy="6480"/>
          </a:xfrm>
        </p:grpSpPr>
        <p:sp>
          <p:nvSpPr>
            <p:cNvPr id="2326" name=""/>
            <p:cNvSpPr/>
            <p:nvPr/>
          </p:nvSpPr>
          <p:spPr>
            <a:xfrm>
              <a:off x="7534440" y="4871880"/>
              <a:ext cx="17280" cy="6480"/>
            </a:xfrm>
            <a:custGeom>
              <a:avLst/>
              <a:gdLst/>
              <a:ahLst/>
              <a:rect l="l" t="t" r="r" b="b"/>
              <a:pathLst>
                <a:path w="22" h="7">
                  <a:moveTo>
                    <a:pt x="0" y="0"/>
                  </a:moveTo>
                  <a:lnTo>
                    <a:pt x="22" y="7"/>
                  </a:lnTo>
                  <a:lnTo>
                    <a:pt x="0" y="0"/>
                  </a:lnTo>
                  <a:close/>
                </a:path>
              </a:pathLst>
            </a:custGeom>
            <a:solidFill>
              <a:srgbClr val="00f008"/>
            </a:solidFill>
            <a:ln w="9360">
              <a:solidFill>
                <a:srgbClr val="4d4d4d"/>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2327" name=""/>
            <p:cNvSpPr/>
            <p:nvPr/>
          </p:nvSpPr>
          <p:spPr>
            <a:xfrm>
              <a:off x="7534440" y="4871880"/>
              <a:ext cx="17280" cy="6480"/>
            </a:xfrm>
            <a:prstGeom prst="line">
              <a:avLst/>
            </a:prstGeom>
            <a:ln w="11160">
              <a:solidFill>
                <a:srgbClr val="4d4d4d"/>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grpSp>
      <p:grpSp>
        <p:nvGrpSpPr>
          <p:cNvPr id="2328" name=""/>
          <p:cNvGrpSpPr/>
          <p:nvPr/>
        </p:nvGrpSpPr>
        <p:grpSpPr>
          <a:xfrm>
            <a:off x="7607160" y="4870440"/>
            <a:ext cx="32040" cy="22320"/>
            <a:chOff x="7607160" y="4870440"/>
            <a:chExt cx="32040" cy="22320"/>
          </a:xfrm>
        </p:grpSpPr>
        <p:sp>
          <p:nvSpPr>
            <p:cNvPr id="2329" name=""/>
            <p:cNvSpPr/>
            <p:nvPr/>
          </p:nvSpPr>
          <p:spPr>
            <a:xfrm>
              <a:off x="7607160" y="4870440"/>
              <a:ext cx="32040" cy="22320"/>
            </a:xfrm>
            <a:custGeom>
              <a:avLst/>
              <a:gdLst/>
              <a:ahLst/>
              <a:rect l="l" t="t" r="r" b="b"/>
              <a:pathLst>
                <a:path w="43" h="29">
                  <a:moveTo>
                    <a:pt x="0" y="0"/>
                  </a:moveTo>
                  <a:lnTo>
                    <a:pt x="43" y="4"/>
                  </a:lnTo>
                  <a:lnTo>
                    <a:pt x="39" y="18"/>
                  </a:lnTo>
                  <a:lnTo>
                    <a:pt x="7" y="29"/>
                  </a:lnTo>
                  <a:lnTo>
                    <a:pt x="0" y="0"/>
                  </a:lnTo>
                  <a:close/>
                </a:path>
              </a:pathLst>
            </a:custGeom>
            <a:solidFill>
              <a:srgbClr val="00f008"/>
            </a:solidFill>
            <a:ln w="9360">
              <a:solidFill>
                <a:srgbClr val="4d4d4d"/>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2330" name=""/>
            <p:cNvSpPr/>
            <p:nvPr/>
          </p:nvSpPr>
          <p:spPr>
            <a:xfrm>
              <a:off x="7607160" y="4870440"/>
              <a:ext cx="32040" cy="22320"/>
            </a:xfrm>
            <a:custGeom>
              <a:avLst/>
              <a:gdLst/>
              <a:ahLst/>
              <a:rect l="l" t="t" r="r" b="b"/>
              <a:pathLst>
                <a:path w="43" h="29">
                  <a:moveTo>
                    <a:pt x="0" y="0"/>
                  </a:moveTo>
                  <a:lnTo>
                    <a:pt x="43" y="4"/>
                  </a:lnTo>
                  <a:lnTo>
                    <a:pt x="39" y="18"/>
                  </a:lnTo>
                  <a:lnTo>
                    <a:pt x="7" y="29"/>
                  </a:lnTo>
                  <a:lnTo>
                    <a:pt x="0" y="0"/>
                  </a:lnTo>
                </a:path>
              </a:pathLst>
            </a:custGeom>
            <a:noFill/>
            <a:ln w="11160">
              <a:solidFill>
                <a:srgbClr val="4d4d4d"/>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grpSp>
      <p:grpSp>
        <p:nvGrpSpPr>
          <p:cNvPr id="2331" name=""/>
          <p:cNvGrpSpPr/>
          <p:nvPr/>
        </p:nvGrpSpPr>
        <p:grpSpPr>
          <a:xfrm>
            <a:off x="7661160" y="4867200"/>
            <a:ext cx="38160" cy="11160"/>
            <a:chOff x="7661160" y="4867200"/>
            <a:chExt cx="38160" cy="11160"/>
          </a:xfrm>
        </p:grpSpPr>
        <p:sp>
          <p:nvSpPr>
            <p:cNvPr id="2332" name=""/>
            <p:cNvSpPr/>
            <p:nvPr/>
          </p:nvSpPr>
          <p:spPr>
            <a:xfrm>
              <a:off x="7661160" y="4867200"/>
              <a:ext cx="38160" cy="11160"/>
            </a:xfrm>
            <a:custGeom>
              <a:avLst/>
              <a:gdLst/>
              <a:ahLst/>
              <a:rect l="l" t="t" r="r" b="b"/>
              <a:pathLst>
                <a:path w="50" h="14">
                  <a:moveTo>
                    <a:pt x="0" y="0"/>
                  </a:moveTo>
                  <a:lnTo>
                    <a:pt x="50" y="3"/>
                  </a:lnTo>
                  <a:lnTo>
                    <a:pt x="43" y="14"/>
                  </a:lnTo>
                  <a:lnTo>
                    <a:pt x="0" y="0"/>
                  </a:lnTo>
                  <a:close/>
                </a:path>
              </a:pathLst>
            </a:custGeom>
            <a:solidFill>
              <a:srgbClr val="00f008"/>
            </a:solidFill>
            <a:ln w="9360">
              <a:solidFill>
                <a:srgbClr val="4d4d4d"/>
              </a:solidFill>
              <a:round/>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333" name=""/>
            <p:cNvSpPr/>
            <p:nvPr/>
          </p:nvSpPr>
          <p:spPr>
            <a:xfrm>
              <a:off x="7661160" y="4867200"/>
              <a:ext cx="38160" cy="11160"/>
            </a:xfrm>
            <a:custGeom>
              <a:avLst/>
              <a:gdLst/>
              <a:ahLst/>
              <a:rect l="l" t="t" r="r" b="b"/>
              <a:pathLst>
                <a:path w="50" h="14">
                  <a:moveTo>
                    <a:pt x="0" y="0"/>
                  </a:moveTo>
                  <a:lnTo>
                    <a:pt x="50" y="3"/>
                  </a:lnTo>
                  <a:lnTo>
                    <a:pt x="43" y="14"/>
                  </a:lnTo>
                  <a:lnTo>
                    <a:pt x="0" y="0"/>
                  </a:lnTo>
                </a:path>
              </a:pathLst>
            </a:custGeom>
            <a:noFill/>
            <a:ln w="11160">
              <a:solidFill>
                <a:srgbClr val="4d4d4d"/>
              </a:solidFill>
              <a:round/>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grpSp>
      <p:grpSp>
        <p:nvGrpSpPr>
          <p:cNvPr id="2334" name=""/>
          <p:cNvGrpSpPr/>
          <p:nvPr/>
        </p:nvGrpSpPr>
        <p:grpSpPr>
          <a:xfrm>
            <a:off x="7567560" y="4870440"/>
            <a:ext cx="6480" cy="19080"/>
            <a:chOff x="7567560" y="4870440"/>
            <a:chExt cx="6480" cy="19080"/>
          </a:xfrm>
        </p:grpSpPr>
        <p:sp>
          <p:nvSpPr>
            <p:cNvPr id="2335" name=""/>
            <p:cNvSpPr/>
            <p:nvPr/>
          </p:nvSpPr>
          <p:spPr>
            <a:xfrm>
              <a:off x="7567560" y="4870440"/>
              <a:ext cx="6480" cy="19080"/>
            </a:xfrm>
            <a:custGeom>
              <a:avLst/>
              <a:gdLst/>
              <a:ahLst/>
              <a:rect l="l" t="t" r="r" b="b"/>
              <a:pathLst>
                <a:path w="8" h="25">
                  <a:moveTo>
                    <a:pt x="0" y="0"/>
                  </a:moveTo>
                  <a:lnTo>
                    <a:pt x="8" y="22"/>
                  </a:lnTo>
                  <a:lnTo>
                    <a:pt x="3" y="25"/>
                  </a:lnTo>
                  <a:lnTo>
                    <a:pt x="0" y="0"/>
                  </a:lnTo>
                  <a:close/>
                </a:path>
              </a:pathLst>
            </a:custGeom>
            <a:solidFill>
              <a:srgbClr val="00f008"/>
            </a:solidFill>
            <a:ln w="9360">
              <a:solidFill>
                <a:srgbClr val="4d4d4d"/>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336" name=""/>
            <p:cNvSpPr/>
            <p:nvPr/>
          </p:nvSpPr>
          <p:spPr>
            <a:xfrm>
              <a:off x="7567560" y="4870440"/>
              <a:ext cx="6480" cy="19080"/>
            </a:xfrm>
            <a:custGeom>
              <a:avLst/>
              <a:gdLst/>
              <a:ahLst/>
              <a:rect l="l" t="t" r="r" b="b"/>
              <a:pathLst>
                <a:path w="8" h="25">
                  <a:moveTo>
                    <a:pt x="0" y="0"/>
                  </a:moveTo>
                  <a:lnTo>
                    <a:pt x="8" y="22"/>
                  </a:lnTo>
                  <a:lnTo>
                    <a:pt x="3" y="25"/>
                  </a:lnTo>
                  <a:lnTo>
                    <a:pt x="0" y="0"/>
                  </a:lnTo>
                </a:path>
              </a:pathLst>
            </a:custGeom>
            <a:noFill/>
            <a:ln w="11160">
              <a:solidFill>
                <a:srgbClr val="4d4d4d"/>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grpSp>
      <p:sp>
        <p:nvSpPr>
          <p:cNvPr id="2337" name=""/>
          <p:cNvSpPr/>
          <p:nvPr/>
        </p:nvSpPr>
        <p:spPr>
          <a:xfrm>
            <a:off x="6083280" y="3876840"/>
            <a:ext cx="636480" cy="542880"/>
          </a:xfrm>
          <a:custGeom>
            <a:avLst/>
            <a:gdLst/>
            <a:ahLst/>
            <a:rect l="l" t="t" r="r" b="b"/>
            <a:pathLst>
              <a:path w="796" h="685">
                <a:moveTo>
                  <a:pt x="0" y="18"/>
                </a:moveTo>
                <a:lnTo>
                  <a:pt x="155" y="10"/>
                </a:lnTo>
                <a:lnTo>
                  <a:pt x="402" y="0"/>
                </a:lnTo>
                <a:lnTo>
                  <a:pt x="434" y="14"/>
                </a:lnTo>
                <a:lnTo>
                  <a:pt x="441" y="39"/>
                </a:lnTo>
                <a:lnTo>
                  <a:pt x="427" y="54"/>
                </a:lnTo>
                <a:lnTo>
                  <a:pt x="445" y="86"/>
                </a:lnTo>
                <a:lnTo>
                  <a:pt x="459" y="118"/>
                </a:lnTo>
                <a:lnTo>
                  <a:pt x="438" y="143"/>
                </a:lnTo>
                <a:lnTo>
                  <a:pt x="434" y="168"/>
                </a:lnTo>
                <a:lnTo>
                  <a:pt x="427" y="186"/>
                </a:lnTo>
                <a:lnTo>
                  <a:pt x="398" y="211"/>
                </a:lnTo>
                <a:lnTo>
                  <a:pt x="395" y="261"/>
                </a:lnTo>
                <a:lnTo>
                  <a:pt x="366" y="308"/>
                </a:lnTo>
                <a:lnTo>
                  <a:pt x="398" y="351"/>
                </a:lnTo>
                <a:lnTo>
                  <a:pt x="639" y="333"/>
                </a:lnTo>
                <a:lnTo>
                  <a:pt x="635" y="376"/>
                </a:lnTo>
                <a:lnTo>
                  <a:pt x="692" y="473"/>
                </a:lnTo>
                <a:lnTo>
                  <a:pt x="707" y="466"/>
                </a:lnTo>
                <a:lnTo>
                  <a:pt x="732" y="509"/>
                </a:lnTo>
                <a:lnTo>
                  <a:pt x="696" y="545"/>
                </a:lnTo>
                <a:lnTo>
                  <a:pt x="721" y="573"/>
                </a:lnTo>
                <a:lnTo>
                  <a:pt x="757" y="577"/>
                </a:lnTo>
                <a:lnTo>
                  <a:pt x="764" y="613"/>
                </a:lnTo>
                <a:lnTo>
                  <a:pt x="796" y="638"/>
                </a:lnTo>
                <a:lnTo>
                  <a:pt x="786" y="656"/>
                </a:lnTo>
                <a:lnTo>
                  <a:pt x="732" y="685"/>
                </a:lnTo>
                <a:lnTo>
                  <a:pt x="700" y="638"/>
                </a:lnTo>
                <a:lnTo>
                  <a:pt x="675" y="620"/>
                </a:lnTo>
                <a:lnTo>
                  <a:pt x="624" y="670"/>
                </a:lnTo>
                <a:lnTo>
                  <a:pt x="571" y="642"/>
                </a:lnTo>
                <a:lnTo>
                  <a:pt x="549" y="649"/>
                </a:lnTo>
                <a:lnTo>
                  <a:pt x="538" y="681"/>
                </a:lnTo>
                <a:lnTo>
                  <a:pt x="474" y="652"/>
                </a:lnTo>
                <a:lnTo>
                  <a:pt x="359" y="606"/>
                </a:lnTo>
                <a:lnTo>
                  <a:pt x="330" y="599"/>
                </a:lnTo>
                <a:lnTo>
                  <a:pt x="305" y="617"/>
                </a:lnTo>
                <a:lnTo>
                  <a:pt x="262" y="599"/>
                </a:lnTo>
                <a:lnTo>
                  <a:pt x="219" y="584"/>
                </a:lnTo>
                <a:lnTo>
                  <a:pt x="180" y="584"/>
                </a:lnTo>
                <a:lnTo>
                  <a:pt x="126" y="559"/>
                </a:lnTo>
                <a:lnTo>
                  <a:pt x="104" y="573"/>
                </a:lnTo>
                <a:lnTo>
                  <a:pt x="40" y="573"/>
                </a:lnTo>
                <a:lnTo>
                  <a:pt x="65" y="541"/>
                </a:lnTo>
                <a:lnTo>
                  <a:pt x="69" y="513"/>
                </a:lnTo>
                <a:lnTo>
                  <a:pt x="65" y="487"/>
                </a:lnTo>
                <a:lnTo>
                  <a:pt x="72" y="462"/>
                </a:lnTo>
                <a:lnTo>
                  <a:pt x="72" y="423"/>
                </a:lnTo>
                <a:lnTo>
                  <a:pt x="83" y="387"/>
                </a:lnTo>
                <a:lnTo>
                  <a:pt x="90" y="326"/>
                </a:lnTo>
                <a:lnTo>
                  <a:pt x="72" y="308"/>
                </a:lnTo>
                <a:lnTo>
                  <a:pt x="61" y="276"/>
                </a:lnTo>
                <a:lnTo>
                  <a:pt x="51" y="254"/>
                </a:lnTo>
                <a:lnTo>
                  <a:pt x="47" y="222"/>
                </a:lnTo>
                <a:lnTo>
                  <a:pt x="33" y="211"/>
                </a:lnTo>
                <a:lnTo>
                  <a:pt x="4" y="190"/>
                </a:lnTo>
                <a:lnTo>
                  <a:pt x="0" y="18"/>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338" name=""/>
          <p:cNvGrpSpPr/>
          <p:nvPr/>
        </p:nvGrpSpPr>
        <p:grpSpPr>
          <a:xfrm>
            <a:off x="8263080" y="2157480"/>
            <a:ext cx="47160" cy="90360"/>
            <a:chOff x="8263080" y="2157480"/>
            <a:chExt cx="47160" cy="90360"/>
          </a:xfrm>
        </p:grpSpPr>
        <p:sp>
          <p:nvSpPr>
            <p:cNvPr id="2339" name=""/>
            <p:cNvSpPr/>
            <p:nvPr/>
          </p:nvSpPr>
          <p:spPr>
            <a:xfrm>
              <a:off x="8263080" y="2157480"/>
              <a:ext cx="47160" cy="90360"/>
            </a:xfrm>
            <a:custGeom>
              <a:avLst/>
              <a:gdLst/>
              <a:ahLst/>
              <a:rect l="l" t="t" r="r" b="b"/>
              <a:pathLst>
                <a:path w="57" h="114">
                  <a:moveTo>
                    <a:pt x="0" y="0"/>
                  </a:moveTo>
                  <a:lnTo>
                    <a:pt x="57" y="114"/>
                  </a:lnTo>
                  <a:lnTo>
                    <a:pt x="0" y="0"/>
                  </a:lnTo>
                  <a:close/>
                </a:path>
              </a:pathLst>
            </a:custGeom>
            <a:solidFill>
              <a:srgbClr val="00f008"/>
            </a:solidFill>
            <a:ln w="9360">
              <a:solidFill>
                <a:srgbClr val="ffe80f"/>
              </a:solidFill>
              <a:round/>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2340" name=""/>
            <p:cNvSpPr/>
            <p:nvPr/>
          </p:nvSpPr>
          <p:spPr>
            <a:xfrm>
              <a:off x="8263080" y="2157480"/>
              <a:ext cx="47160" cy="90360"/>
            </a:xfrm>
            <a:prstGeom prst="line">
              <a:avLst/>
            </a:prstGeom>
            <a:ln w="11160">
              <a:solidFill>
                <a:srgbClr val="ffe80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nvGrpSpPr>
          <p:cNvPr id="2341" name=""/>
          <p:cNvGrpSpPr/>
          <p:nvPr/>
        </p:nvGrpSpPr>
        <p:grpSpPr>
          <a:xfrm>
            <a:off x="3116160" y="1117440"/>
            <a:ext cx="5343840" cy="3641760"/>
            <a:chOff x="3116160" y="1117440"/>
            <a:chExt cx="5343840" cy="3641760"/>
          </a:xfrm>
        </p:grpSpPr>
        <p:grpSp>
          <p:nvGrpSpPr>
            <p:cNvPr id="2342" name=""/>
            <p:cNvGrpSpPr/>
            <p:nvPr/>
          </p:nvGrpSpPr>
          <p:grpSpPr>
            <a:xfrm>
              <a:off x="3116160" y="1117440"/>
              <a:ext cx="5343840" cy="3641760"/>
              <a:chOff x="3116160" y="1117440"/>
              <a:chExt cx="5343840" cy="3641760"/>
            </a:xfrm>
          </p:grpSpPr>
          <p:sp>
            <p:nvSpPr>
              <p:cNvPr id="2343" name=""/>
              <p:cNvSpPr/>
              <p:nvPr/>
            </p:nvSpPr>
            <p:spPr>
              <a:xfrm flipV="1">
                <a:off x="6694920" y="4257360"/>
                <a:ext cx="34920" cy="136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344" name=""/>
              <p:cNvGrpSpPr/>
              <p:nvPr/>
            </p:nvGrpSpPr>
            <p:grpSpPr>
              <a:xfrm>
                <a:off x="3116160" y="1641240"/>
                <a:ext cx="5275440" cy="3032280"/>
                <a:chOff x="3116160" y="1641240"/>
                <a:chExt cx="5275440" cy="3032280"/>
              </a:xfrm>
            </p:grpSpPr>
            <p:sp>
              <p:nvSpPr>
                <p:cNvPr id="2345" name=""/>
                <p:cNvSpPr/>
                <p:nvPr/>
              </p:nvSpPr>
              <p:spPr>
                <a:xfrm flipH="1">
                  <a:off x="8331480" y="2230200"/>
                  <a:ext cx="60120" cy="19080"/>
                </a:xfrm>
                <a:prstGeom prst="line">
                  <a:avLst/>
                </a:prstGeom>
                <a:ln w="11160">
                  <a:solidFill>
                    <a:srgbClr val="000000"/>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grpSp>
              <p:nvGrpSpPr>
                <p:cNvPr id="2346" name=""/>
                <p:cNvGrpSpPr/>
                <p:nvPr/>
              </p:nvGrpSpPr>
              <p:grpSpPr>
                <a:xfrm>
                  <a:off x="3116160" y="1641240"/>
                  <a:ext cx="4029840" cy="3032280"/>
                  <a:chOff x="3116160" y="1641240"/>
                  <a:chExt cx="4029840" cy="3032280"/>
                </a:xfrm>
              </p:grpSpPr>
              <p:sp>
                <p:nvSpPr>
                  <p:cNvPr id="2347" name=""/>
                  <p:cNvSpPr/>
                  <p:nvPr/>
                </p:nvSpPr>
                <p:spPr>
                  <a:xfrm flipH="1">
                    <a:off x="5069880" y="3924360"/>
                    <a:ext cx="71280" cy="3412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48" name=""/>
                  <p:cNvSpPr/>
                  <p:nvPr/>
                </p:nvSpPr>
                <p:spPr>
                  <a:xfrm>
                    <a:off x="3203640" y="1641240"/>
                    <a:ext cx="862920" cy="552600"/>
                  </a:xfrm>
                  <a:custGeom>
                    <a:avLst/>
                    <a:gdLst/>
                    <a:ahLst/>
                    <a:rect l="l" t="t" r="r" b="b"/>
                    <a:pathLst>
                      <a:path w="1083" h="695">
                        <a:moveTo>
                          <a:pt x="36" y="695"/>
                        </a:moveTo>
                        <a:lnTo>
                          <a:pt x="0" y="616"/>
                        </a:lnTo>
                        <a:lnTo>
                          <a:pt x="222" y="308"/>
                        </a:lnTo>
                        <a:lnTo>
                          <a:pt x="287" y="272"/>
                        </a:lnTo>
                        <a:lnTo>
                          <a:pt x="337" y="251"/>
                        </a:lnTo>
                        <a:lnTo>
                          <a:pt x="495" y="308"/>
                        </a:lnTo>
                        <a:lnTo>
                          <a:pt x="839" y="36"/>
                        </a:lnTo>
                        <a:lnTo>
                          <a:pt x="939" y="0"/>
                        </a:lnTo>
                        <a:lnTo>
                          <a:pt x="1083" y="7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49" name=""/>
                  <p:cNvSpPr/>
                  <p:nvPr/>
                </p:nvSpPr>
                <p:spPr>
                  <a:xfrm>
                    <a:off x="3162240" y="2317680"/>
                    <a:ext cx="210240" cy="209520"/>
                  </a:xfrm>
                  <a:custGeom>
                    <a:avLst/>
                    <a:gdLst/>
                    <a:ahLst/>
                    <a:rect l="l" t="t" r="r" b="b"/>
                    <a:pathLst>
                      <a:path w="263" h="264">
                        <a:moveTo>
                          <a:pt x="41" y="0"/>
                        </a:moveTo>
                        <a:lnTo>
                          <a:pt x="0" y="120"/>
                        </a:lnTo>
                        <a:lnTo>
                          <a:pt x="2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50" name=""/>
                  <p:cNvSpPr/>
                  <p:nvPr/>
                </p:nvSpPr>
                <p:spPr>
                  <a:xfrm>
                    <a:off x="3116160" y="2555640"/>
                    <a:ext cx="183240" cy="250920"/>
                  </a:xfrm>
                  <a:custGeom>
                    <a:avLst/>
                    <a:gdLst/>
                    <a:ahLst/>
                    <a:rect l="l" t="t" r="r" b="b"/>
                    <a:pathLst>
                      <a:path w="229" h="315">
                        <a:moveTo>
                          <a:pt x="0" y="0"/>
                        </a:moveTo>
                        <a:lnTo>
                          <a:pt x="98" y="315"/>
                        </a:lnTo>
                        <a:lnTo>
                          <a:pt x="229" y="30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51" name=""/>
                  <p:cNvSpPr/>
                  <p:nvPr/>
                </p:nvSpPr>
                <p:spPr>
                  <a:xfrm>
                    <a:off x="3390120" y="2905200"/>
                    <a:ext cx="73080" cy="372960"/>
                  </a:xfrm>
                  <a:custGeom>
                    <a:avLst/>
                    <a:gdLst/>
                    <a:ahLst/>
                    <a:rect l="l" t="t" r="r" b="b"/>
                    <a:pathLst>
                      <a:path w="91" h="470">
                        <a:moveTo>
                          <a:pt x="0" y="0"/>
                        </a:moveTo>
                        <a:lnTo>
                          <a:pt x="91" y="18"/>
                        </a:lnTo>
                        <a:lnTo>
                          <a:pt x="57" y="47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52" name=""/>
                  <p:cNvSpPr/>
                  <p:nvPr/>
                </p:nvSpPr>
                <p:spPr>
                  <a:xfrm>
                    <a:off x="3368160" y="3028680"/>
                    <a:ext cx="210240" cy="424080"/>
                  </a:xfrm>
                  <a:custGeom>
                    <a:avLst/>
                    <a:gdLst/>
                    <a:ahLst/>
                    <a:rect l="l" t="t" r="r" b="b"/>
                    <a:pathLst>
                      <a:path w="264" h="534">
                        <a:moveTo>
                          <a:pt x="0" y="0"/>
                        </a:moveTo>
                        <a:lnTo>
                          <a:pt x="99" y="161"/>
                        </a:lnTo>
                        <a:lnTo>
                          <a:pt x="247" y="396"/>
                        </a:lnTo>
                        <a:lnTo>
                          <a:pt x="264" y="495"/>
                        </a:lnTo>
                        <a:lnTo>
                          <a:pt x="120" y="53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53" name=""/>
                  <p:cNvSpPr/>
                  <p:nvPr/>
                </p:nvSpPr>
                <p:spPr>
                  <a:xfrm>
                    <a:off x="3340800" y="3155760"/>
                    <a:ext cx="205200" cy="2732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54" name=""/>
                  <p:cNvSpPr/>
                  <p:nvPr/>
                </p:nvSpPr>
                <p:spPr>
                  <a:xfrm>
                    <a:off x="3565440" y="3384360"/>
                    <a:ext cx="57240" cy="304920"/>
                  </a:xfrm>
                  <a:custGeom>
                    <a:avLst/>
                    <a:gdLst/>
                    <a:ahLst/>
                    <a:rect l="l" t="t" r="r" b="b"/>
                    <a:pathLst>
                      <a:path w="74" h="384">
                        <a:moveTo>
                          <a:pt x="17" y="0"/>
                        </a:moveTo>
                        <a:lnTo>
                          <a:pt x="74" y="76"/>
                        </a:lnTo>
                        <a:lnTo>
                          <a:pt x="63" y="253"/>
                        </a:lnTo>
                        <a:lnTo>
                          <a:pt x="29" y="384"/>
                        </a:lnTo>
                        <a:lnTo>
                          <a:pt x="0" y="287"/>
                        </a:lnTo>
                        <a:lnTo>
                          <a:pt x="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55" name=""/>
                  <p:cNvSpPr/>
                  <p:nvPr/>
                </p:nvSpPr>
                <p:spPr>
                  <a:xfrm flipH="1">
                    <a:off x="5485680" y="4376520"/>
                    <a:ext cx="78120" cy="1508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56" name=""/>
                  <p:cNvSpPr/>
                  <p:nvPr/>
                </p:nvSpPr>
                <p:spPr>
                  <a:xfrm>
                    <a:off x="5674320" y="4413240"/>
                    <a:ext cx="210240" cy="260280"/>
                  </a:xfrm>
                  <a:custGeom>
                    <a:avLst/>
                    <a:gdLst/>
                    <a:ahLst/>
                    <a:rect l="l" t="t" r="r" b="b"/>
                    <a:pathLst>
                      <a:path w="263" h="328">
                        <a:moveTo>
                          <a:pt x="5" y="328"/>
                        </a:moveTo>
                        <a:lnTo>
                          <a:pt x="0" y="195"/>
                        </a:lnTo>
                        <a:lnTo>
                          <a:pt x="34" y="138"/>
                        </a:lnTo>
                        <a:lnTo>
                          <a:pt x="154" y="46"/>
                        </a:lnTo>
                        <a:lnTo>
                          <a:pt x="26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57" name=""/>
                  <p:cNvSpPr/>
                  <p:nvPr/>
                </p:nvSpPr>
                <p:spPr>
                  <a:xfrm>
                    <a:off x="6741000" y="2914560"/>
                    <a:ext cx="405000" cy="396720"/>
                  </a:xfrm>
                  <a:custGeom>
                    <a:avLst/>
                    <a:gdLst/>
                    <a:ahLst/>
                    <a:rect l="l" t="t" r="r" b="b"/>
                    <a:pathLst>
                      <a:path w="507" h="500">
                        <a:moveTo>
                          <a:pt x="507" y="0"/>
                        </a:moveTo>
                        <a:lnTo>
                          <a:pt x="387" y="184"/>
                        </a:lnTo>
                        <a:lnTo>
                          <a:pt x="0" y="50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2358" name=""/>
              <p:cNvSpPr/>
              <p:nvPr/>
            </p:nvSpPr>
            <p:spPr>
              <a:xfrm flipH="1" flipV="1">
                <a:off x="6729840" y="3740040"/>
                <a:ext cx="65160" cy="22320"/>
              </a:xfrm>
              <a:prstGeom prst="line">
                <a:avLst/>
              </a:prstGeom>
              <a:ln w="11160">
                <a:solidFill>
                  <a:srgbClr val="000000"/>
                </a:solidFill>
                <a:miter/>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grpSp>
            <p:nvGrpSpPr>
              <p:cNvPr id="2359" name=""/>
              <p:cNvGrpSpPr/>
              <p:nvPr/>
            </p:nvGrpSpPr>
            <p:grpSpPr>
              <a:xfrm>
                <a:off x="3596040" y="2495520"/>
                <a:ext cx="3857760" cy="1762200"/>
                <a:chOff x="3596040" y="2495520"/>
                <a:chExt cx="3857760" cy="1762200"/>
              </a:xfrm>
            </p:grpSpPr>
            <p:sp>
              <p:nvSpPr>
                <p:cNvPr id="2360" name=""/>
                <p:cNvSpPr/>
                <p:nvPr/>
              </p:nvSpPr>
              <p:spPr>
                <a:xfrm>
                  <a:off x="3596040" y="3402000"/>
                  <a:ext cx="293400" cy="46080"/>
                </a:xfrm>
                <a:custGeom>
                  <a:avLst/>
                  <a:gdLst/>
                  <a:ahLst/>
                  <a:rect l="l" t="t" r="r" b="b"/>
                  <a:pathLst>
                    <a:path w="367" h="57">
                      <a:moveTo>
                        <a:pt x="29" y="44"/>
                      </a:moveTo>
                      <a:lnTo>
                        <a:pt x="310" y="57"/>
                      </a:lnTo>
                      <a:lnTo>
                        <a:pt x="367" y="10"/>
                      </a:lnTo>
                      <a:lnTo>
                        <a:pt x="258" y="0"/>
                      </a:lnTo>
                      <a:lnTo>
                        <a:pt x="0" y="10"/>
                      </a:lnTo>
                    </a:path>
                  </a:pathLst>
                </a:custGeom>
                <a:noFill/>
                <a:ln w="11160">
                  <a:solidFill>
                    <a:srgbClr val="0000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361" name=""/>
                <p:cNvSpPr/>
                <p:nvPr/>
              </p:nvSpPr>
              <p:spPr>
                <a:xfrm>
                  <a:off x="4797000" y="3952800"/>
                  <a:ext cx="645840" cy="304920"/>
                </a:xfrm>
                <a:custGeom>
                  <a:avLst/>
                  <a:gdLst/>
                  <a:ahLst/>
                  <a:rect l="l" t="t" r="r" b="b"/>
                  <a:pathLst>
                    <a:path w="810" h="383">
                      <a:moveTo>
                        <a:pt x="0" y="0"/>
                      </a:moveTo>
                      <a:lnTo>
                        <a:pt x="414" y="252"/>
                      </a:lnTo>
                      <a:lnTo>
                        <a:pt x="810" y="38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62" name=""/>
                <p:cNvSpPr/>
                <p:nvPr/>
              </p:nvSpPr>
              <p:spPr>
                <a:xfrm flipH="1">
                  <a:off x="4905000" y="2495520"/>
                  <a:ext cx="28440" cy="1508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63" name=""/>
                <p:cNvSpPr/>
                <p:nvPr/>
              </p:nvSpPr>
              <p:spPr>
                <a:xfrm>
                  <a:off x="4854240" y="2651040"/>
                  <a:ext cx="2073240" cy="1274760"/>
                </a:xfrm>
                <a:custGeom>
                  <a:avLst/>
                  <a:gdLst/>
                  <a:ahLst/>
                  <a:rect l="l" t="t" r="r" b="b"/>
                  <a:pathLst>
                    <a:path w="2599" h="1606">
                      <a:moveTo>
                        <a:pt x="0" y="1606"/>
                      </a:moveTo>
                      <a:lnTo>
                        <a:pt x="103" y="1531"/>
                      </a:lnTo>
                      <a:lnTo>
                        <a:pt x="414" y="1257"/>
                      </a:lnTo>
                      <a:lnTo>
                        <a:pt x="534" y="970"/>
                      </a:lnTo>
                      <a:lnTo>
                        <a:pt x="677" y="843"/>
                      </a:lnTo>
                      <a:lnTo>
                        <a:pt x="1405" y="109"/>
                      </a:lnTo>
                      <a:lnTo>
                        <a:pt x="2031" y="0"/>
                      </a:lnTo>
                      <a:lnTo>
                        <a:pt x="2341" y="73"/>
                      </a:lnTo>
                      <a:lnTo>
                        <a:pt x="2427" y="454"/>
                      </a:lnTo>
                      <a:lnTo>
                        <a:pt x="2500" y="498"/>
                      </a:lnTo>
                      <a:lnTo>
                        <a:pt x="2599" y="75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64" name=""/>
                <p:cNvSpPr/>
                <p:nvPr/>
              </p:nvSpPr>
              <p:spPr>
                <a:xfrm>
                  <a:off x="5632560" y="2923920"/>
                  <a:ext cx="19080" cy="158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65" name=""/>
                <p:cNvSpPr/>
                <p:nvPr/>
              </p:nvSpPr>
              <p:spPr>
                <a:xfrm>
                  <a:off x="4978440" y="3538440"/>
                  <a:ext cx="717840" cy="501480"/>
                </a:xfrm>
                <a:custGeom>
                  <a:avLst/>
                  <a:gdLst/>
                  <a:ahLst/>
                  <a:rect l="l" t="t" r="r" b="b"/>
                  <a:pathLst>
                    <a:path w="900" h="631">
                      <a:moveTo>
                        <a:pt x="0" y="631"/>
                      </a:moveTo>
                      <a:lnTo>
                        <a:pt x="269" y="504"/>
                      </a:lnTo>
                      <a:lnTo>
                        <a:pt x="407" y="0"/>
                      </a:lnTo>
                      <a:lnTo>
                        <a:pt x="900" y="21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66" name=""/>
                <p:cNvSpPr/>
                <p:nvPr/>
              </p:nvSpPr>
              <p:spPr>
                <a:xfrm flipV="1">
                  <a:off x="6066720" y="3843360"/>
                  <a:ext cx="23760" cy="950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67" name=""/>
                <p:cNvSpPr/>
                <p:nvPr/>
              </p:nvSpPr>
              <p:spPr>
                <a:xfrm>
                  <a:off x="6867000" y="3733560"/>
                  <a:ext cx="28800" cy="1065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68" name=""/>
                <p:cNvSpPr/>
                <p:nvPr/>
              </p:nvSpPr>
              <p:spPr>
                <a:xfrm>
                  <a:off x="6680520" y="3816360"/>
                  <a:ext cx="45720" cy="114120"/>
                </a:xfrm>
                <a:custGeom>
                  <a:avLst/>
                  <a:gdLst/>
                  <a:ahLst/>
                  <a:rect l="l" t="t" r="r" b="b"/>
                  <a:pathLst>
                    <a:path w="57" h="144">
                      <a:moveTo>
                        <a:pt x="57" y="144"/>
                      </a:moveTo>
                      <a:lnTo>
                        <a:pt x="46" y="86"/>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69" name=""/>
                <p:cNvSpPr/>
                <p:nvPr/>
              </p:nvSpPr>
              <p:spPr>
                <a:xfrm flipH="1" flipV="1">
                  <a:off x="7119000" y="2806560"/>
                  <a:ext cx="334800" cy="1173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70" name=""/>
                <p:cNvSpPr/>
                <p:nvPr/>
              </p:nvSpPr>
              <p:spPr>
                <a:xfrm flipH="1">
                  <a:off x="6359400" y="3557520"/>
                  <a:ext cx="27000" cy="244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71" name=""/>
                <p:cNvSpPr/>
                <p:nvPr/>
              </p:nvSpPr>
              <p:spPr>
                <a:xfrm>
                  <a:off x="6269040" y="3706560"/>
                  <a:ext cx="44280" cy="1414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72" name=""/>
                <p:cNvSpPr/>
                <p:nvPr/>
              </p:nvSpPr>
              <p:spPr>
                <a:xfrm flipV="1">
                  <a:off x="6162120" y="3884400"/>
                  <a:ext cx="167400" cy="5040"/>
                </a:xfrm>
                <a:prstGeom prst="line">
                  <a:avLst/>
                </a:prstGeom>
                <a:ln w="1116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2373" name=""/>
                <p:cNvSpPr/>
                <p:nvPr/>
              </p:nvSpPr>
              <p:spPr>
                <a:xfrm>
                  <a:off x="6859080" y="3170160"/>
                  <a:ext cx="183600" cy="68400"/>
                </a:xfrm>
                <a:custGeom>
                  <a:avLst/>
                  <a:gdLst/>
                  <a:ahLst/>
                  <a:rect l="l" t="t" r="r" b="b"/>
                  <a:pathLst>
                    <a:path w="229" h="86">
                      <a:moveTo>
                        <a:pt x="229" y="17"/>
                      </a:moveTo>
                      <a:lnTo>
                        <a:pt x="154" y="86"/>
                      </a:lnTo>
                      <a:lnTo>
                        <a:pt x="0" y="0"/>
                      </a:lnTo>
                    </a:path>
                  </a:pathLst>
                </a:custGeom>
                <a:noFill/>
                <a:ln w="11160">
                  <a:solidFill>
                    <a:srgbClr val="000000"/>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2374" name=""/>
                <p:cNvSpPr/>
                <p:nvPr/>
              </p:nvSpPr>
              <p:spPr>
                <a:xfrm flipH="1">
                  <a:off x="6755400" y="3689280"/>
                  <a:ext cx="1440" cy="63360"/>
                </a:xfrm>
                <a:prstGeom prst="line">
                  <a:avLst/>
                </a:prstGeom>
                <a:ln w="1116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375" name=""/>
                <p:cNvSpPr/>
                <p:nvPr/>
              </p:nvSpPr>
              <p:spPr>
                <a:xfrm flipV="1">
                  <a:off x="6479640" y="3881160"/>
                  <a:ext cx="1440" cy="44280"/>
                </a:xfrm>
                <a:prstGeom prst="line">
                  <a:avLst/>
                </a:prstGeom>
                <a:ln w="11160">
                  <a:solidFill>
                    <a:srgbClr val="000000"/>
                  </a:solidFill>
                  <a:miter/>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grpSp>
          <p:grpSp>
            <p:nvGrpSpPr>
              <p:cNvPr id="2376" name=""/>
              <p:cNvGrpSpPr/>
              <p:nvPr/>
            </p:nvGrpSpPr>
            <p:grpSpPr>
              <a:xfrm>
                <a:off x="3257640" y="1117440"/>
                <a:ext cx="5202360" cy="3641760"/>
                <a:chOff x="3257640" y="1117440"/>
                <a:chExt cx="5202360" cy="3641760"/>
              </a:xfrm>
            </p:grpSpPr>
            <p:grpSp>
              <p:nvGrpSpPr>
                <p:cNvPr id="2377" name=""/>
                <p:cNvGrpSpPr/>
                <p:nvPr/>
              </p:nvGrpSpPr>
              <p:grpSpPr>
                <a:xfrm>
                  <a:off x="4616280" y="2122560"/>
                  <a:ext cx="3843720" cy="2358720"/>
                  <a:chOff x="4616280" y="2122560"/>
                  <a:chExt cx="3843720" cy="2358720"/>
                </a:xfrm>
              </p:grpSpPr>
              <p:sp>
                <p:nvSpPr>
                  <p:cNvPr id="2378" name=""/>
                  <p:cNvSpPr/>
                  <p:nvPr/>
                </p:nvSpPr>
                <p:spPr>
                  <a:xfrm>
                    <a:off x="4616280" y="2836800"/>
                    <a:ext cx="84600" cy="177840"/>
                  </a:xfrm>
                  <a:custGeom>
                    <a:avLst/>
                    <a:gdLst/>
                    <a:ahLst/>
                    <a:rect l="l" t="t" r="r" b="b"/>
                    <a:pathLst>
                      <a:path w="108" h="222">
                        <a:moveTo>
                          <a:pt x="108" y="222"/>
                        </a:moveTo>
                        <a:lnTo>
                          <a:pt x="65" y="122"/>
                        </a:lnTo>
                        <a:lnTo>
                          <a:pt x="65" y="0"/>
                        </a:lnTo>
                        <a:lnTo>
                          <a:pt x="0" y="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79" name=""/>
                  <p:cNvSpPr/>
                  <p:nvPr/>
                </p:nvSpPr>
                <p:spPr>
                  <a:xfrm flipH="1">
                    <a:off x="5078880" y="3228840"/>
                    <a:ext cx="68400" cy="73080"/>
                  </a:xfrm>
                  <a:prstGeom prst="line">
                    <a:avLst/>
                  </a:prstGeom>
                  <a:ln w="1116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2380" name=""/>
                  <p:cNvSpPr/>
                  <p:nvPr/>
                </p:nvSpPr>
                <p:spPr>
                  <a:xfrm>
                    <a:off x="5756400" y="2760480"/>
                    <a:ext cx="191160" cy="446040"/>
                  </a:xfrm>
                  <a:custGeom>
                    <a:avLst/>
                    <a:gdLst/>
                    <a:ahLst/>
                    <a:rect l="l" t="t" r="r" b="b"/>
                    <a:pathLst>
                      <a:path w="240" h="561">
                        <a:moveTo>
                          <a:pt x="62" y="561"/>
                        </a:moveTo>
                        <a:lnTo>
                          <a:pt x="0" y="412"/>
                        </a:lnTo>
                        <a:lnTo>
                          <a:pt x="24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81" name=""/>
                  <p:cNvSpPr/>
                  <p:nvPr/>
                </p:nvSpPr>
                <p:spPr>
                  <a:xfrm>
                    <a:off x="5321160" y="3024000"/>
                    <a:ext cx="818280" cy="295200"/>
                  </a:xfrm>
                  <a:custGeom>
                    <a:avLst/>
                    <a:gdLst/>
                    <a:ahLst/>
                    <a:rect l="l" t="t" r="r" b="b"/>
                    <a:pathLst>
                      <a:path w="1025" h="373">
                        <a:moveTo>
                          <a:pt x="0" y="373"/>
                        </a:moveTo>
                        <a:lnTo>
                          <a:pt x="509" y="166"/>
                        </a:lnTo>
                        <a:lnTo>
                          <a:pt x="1020" y="127"/>
                        </a:lnTo>
                        <a:lnTo>
                          <a:pt x="1025" y="0"/>
                        </a:lnTo>
                        <a:lnTo>
                          <a:pt x="555" y="9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82" name=""/>
                  <p:cNvSpPr/>
                  <p:nvPr/>
                </p:nvSpPr>
                <p:spPr>
                  <a:xfrm>
                    <a:off x="5443920" y="2658960"/>
                    <a:ext cx="1336320" cy="611280"/>
                  </a:xfrm>
                  <a:custGeom>
                    <a:avLst/>
                    <a:gdLst/>
                    <a:ahLst/>
                    <a:rect l="l" t="t" r="r" b="b"/>
                    <a:pathLst>
                      <a:path w="1674" h="769">
                        <a:moveTo>
                          <a:pt x="1674" y="0"/>
                        </a:moveTo>
                        <a:lnTo>
                          <a:pt x="1205" y="109"/>
                        </a:lnTo>
                        <a:lnTo>
                          <a:pt x="699" y="304"/>
                        </a:lnTo>
                        <a:lnTo>
                          <a:pt x="0" y="76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83" name=""/>
                  <p:cNvSpPr/>
                  <p:nvPr/>
                </p:nvSpPr>
                <p:spPr>
                  <a:xfrm>
                    <a:off x="8313480" y="2122560"/>
                    <a:ext cx="44640" cy="91800"/>
                  </a:xfrm>
                  <a:prstGeom prst="line">
                    <a:avLst/>
                  </a:prstGeom>
                  <a:ln w="1116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384" name=""/>
                  <p:cNvSpPr/>
                  <p:nvPr/>
                </p:nvSpPr>
                <p:spPr>
                  <a:xfrm>
                    <a:off x="8331120" y="2259000"/>
                    <a:ext cx="128880" cy="54000"/>
                  </a:xfrm>
                  <a:custGeom>
                    <a:avLst/>
                    <a:gdLst/>
                    <a:ahLst/>
                    <a:rect l="l" t="t" r="r" b="b"/>
                    <a:pathLst>
                      <a:path w="162" h="68">
                        <a:moveTo>
                          <a:pt x="162" y="39"/>
                        </a:moveTo>
                        <a:lnTo>
                          <a:pt x="70" y="68"/>
                        </a:lnTo>
                        <a:lnTo>
                          <a:pt x="0" y="0"/>
                        </a:lnTo>
                      </a:path>
                    </a:pathLst>
                  </a:custGeom>
                  <a:noFill/>
                  <a:ln w="1116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385" name=""/>
                  <p:cNvSpPr/>
                  <p:nvPr/>
                </p:nvSpPr>
                <p:spPr>
                  <a:xfrm flipH="1">
                    <a:off x="7690680" y="2282760"/>
                    <a:ext cx="58680" cy="185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86" name=""/>
                  <p:cNvSpPr/>
                  <p:nvPr/>
                </p:nvSpPr>
                <p:spPr>
                  <a:xfrm>
                    <a:off x="7541640" y="2282760"/>
                    <a:ext cx="693720" cy="253800"/>
                  </a:xfrm>
                  <a:custGeom>
                    <a:avLst/>
                    <a:gdLst/>
                    <a:ahLst/>
                    <a:rect l="l" t="t" r="r" b="b"/>
                    <a:pathLst>
                      <a:path w="871" h="320">
                        <a:moveTo>
                          <a:pt x="0" y="320"/>
                        </a:moveTo>
                        <a:lnTo>
                          <a:pt x="39" y="274"/>
                        </a:lnTo>
                        <a:lnTo>
                          <a:pt x="194" y="234"/>
                        </a:lnTo>
                        <a:lnTo>
                          <a:pt x="344" y="245"/>
                        </a:lnTo>
                        <a:lnTo>
                          <a:pt x="504" y="206"/>
                        </a:lnTo>
                        <a:lnTo>
                          <a:pt x="590" y="222"/>
                        </a:lnTo>
                        <a:lnTo>
                          <a:pt x="739" y="274"/>
                        </a:lnTo>
                        <a:lnTo>
                          <a:pt x="832" y="200"/>
                        </a:lnTo>
                        <a:lnTo>
                          <a:pt x="866" y="172"/>
                        </a:lnTo>
                        <a:lnTo>
                          <a:pt x="853" y="114"/>
                        </a:lnTo>
                        <a:lnTo>
                          <a:pt x="871"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87" name=""/>
                  <p:cNvSpPr/>
                  <p:nvPr/>
                </p:nvSpPr>
                <p:spPr>
                  <a:xfrm>
                    <a:off x="7251120" y="2863800"/>
                    <a:ext cx="695520" cy="345960"/>
                  </a:xfrm>
                  <a:custGeom>
                    <a:avLst/>
                    <a:gdLst/>
                    <a:ahLst/>
                    <a:rect l="l" t="t" r="r" b="b"/>
                    <a:pathLst>
                      <a:path w="871" h="436">
                        <a:moveTo>
                          <a:pt x="871" y="41"/>
                        </a:moveTo>
                        <a:lnTo>
                          <a:pt x="785" y="0"/>
                        </a:lnTo>
                        <a:lnTo>
                          <a:pt x="613" y="0"/>
                        </a:lnTo>
                        <a:lnTo>
                          <a:pt x="91" y="109"/>
                        </a:lnTo>
                        <a:lnTo>
                          <a:pt x="104" y="321"/>
                        </a:lnTo>
                        <a:lnTo>
                          <a:pt x="0" y="436"/>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88" name=""/>
                  <p:cNvSpPr/>
                  <p:nvPr/>
                </p:nvSpPr>
                <p:spPr>
                  <a:xfrm>
                    <a:off x="6716880" y="2673360"/>
                    <a:ext cx="783000" cy="1749240"/>
                  </a:xfrm>
                  <a:custGeom>
                    <a:avLst/>
                    <a:gdLst/>
                    <a:ahLst/>
                    <a:rect l="l" t="t" r="r" b="b"/>
                    <a:pathLst>
                      <a:path w="983" h="2203">
                        <a:moveTo>
                          <a:pt x="983" y="0"/>
                        </a:moveTo>
                        <a:lnTo>
                          <a:pt x="839" y="109"/>
                        </a:lnTo>
                        <a:lnTo>
                          <a:pt x="759" y="303"/>
                        </a:lnTo>
                        <a:lnTo>
                          <a:pt x="569" y="602"/>
                        </a:lnTo>
                        <a:lnTo>
                          <a:pt x="506" y="790"/>
                        </a:lnTo>
                        <a:lnTo>
                          <a:pt x="183" y="1142"/>
                        </a:lnTo>
                        <a:lnTo>
                          <a:pt x="86" y="1382"/>
                        </a:lnTo>
                        <a:lnTo>
                          <a:pt x="97" y="1612"/>
                        </a:lnTo>
                        <a:lnTo>
                          <a:pt x="6" y="2047"/>
                        </a:lnTo>
                        <a:lnTo>
                          <a:pt x="0" y="220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89" name=""/>
                  <p:cNvSpPr/>
                  <p:nvPr/>
                </p:nvSpPr>
                <p:spPr>
                  <a:xfrm flipH="1" flipV="1">
                    <a:off x="7466760" y="3693600"/>
                    <a:ext cx="165600" cy="136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90" name=""/>
                  <p:cNvSpPr/>
                  <p:nvPr/>
                </p:nvSpPr>
                <p:spPr>
                  <a:xfrm>
                    <a:off x="6474600" y="4181400"/>
                    <a:ext cx="300960" cy="185760"/>
                  </a:xfrm>
                  <a:custGeom>
                    <a:avLst/>
                    <a:gdLst/>
                    <a:ahLst/>
                    <a:rect l="l" t="t" r="r" b="b"/>
                    <a:pathLst>
                      <a:path w="378" h="235">
                        <a:moveTo>
                          <a:pt x="378" y="110"/>
                        </a:moveTo>
                        <a:lnTo>
                          <a:pt x="190" y="235"/>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91" name=""/>
                  <p:cNvSpPr/>
                  <p:nvPr/>
                </p:nvSpPr>
                <p:spPr>
                  <a:xfrm>
                    <a:off x="6597000" y="2841480"/>
                    <a:ext cx="788040" cy="792360"/>
                  </a:xfrm>
                  <a:custGeom>
                    <a:avLst/>
                    <a:gdLst/>
                    <a:ahLst/>
                    <a:rect l="l" t="t" r="r" b="b"/>
                    <a:pathLst>
                      <a:path w="988" h="999">
                        <a:moveTo>
                          <a:pt x="988" y="0"/>
                        </a:moveTo>
                        <a:lnTo>
                          <a:pt x="884" y="167"/>
                        </a:lnTo>
                        <a:lnTo>
                          <a:pt x="803" y="350"/>
                        </a:lnTo>
                        <a:lnTo>
                          <a:pt x="443" y="678"/>
                        </a:lnTo>
                        <a:lnTo>
                          <a:pt x="156" y="981"/>
                        </a:lnTo>
                        <a:lnTo>
                          <a:pt x="0" y="99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92" name=""/>
                  <p:cNvSpPr/>
                  <p:nvPr/>
                </p:nvSpPr>
                <p:spPr>
                  <a:xfrm>
                    <a:off x="6222240" y="3706560"/>
                    <a:ext cx="312480" cy="774720"/>
                  </a:xfrm>
                  <a:custGeom>
                    <a:avLst/>
                    <a:gdLst/>
                    <a:ahLst/>
                    <a:rect l="l" t="t" r="r" b="b"/>
                    <a:pathLst>
                      <a:path w="393" h="976">
                        <a:moveTo>
                          <a:pt x="0" y="976"/>
                        </a:moveTo>
                        <a:lnTo>
                          <a:pt x="138" y="861"/>
                        </a:lnTo>
                        <a:lnTo>
                          <a:pt x="161" y="666"/>
                        </a:lnTo>
                        <a:lnTo>
                          <a:pt x="249" y="219"/>
                        </a:lnTo>
                        <a:lnTo>
                          <a:pt x="393" y="70"/>
                        </a:lnTo>
                        <a:lnTo>
                          <a:pt x="39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93" name=""/>
                  <p:cNvSpPr/>
                  <p:nvPr/>
                </p:nvSpPr>
                <p:spPr>
                  <a:xfrm>
                    <a:off x="6818760" y="2846160"/>
                    <a:ext cx="162720" cy="378000"/>
                  </a:xfrm>
                  <a:custGeom>
                    <a:avLst/>
                    <a:gdLst/>
                    <a:ahLst/>
                    <a:rect l="l" t="t" r="r" b="b"/>
                    <a:pathLst>
                      <a:path w="204" h="477">
                        <a:moveTo>
                          <a:pt x="204" y="0"/>
                        </a:moveTo>
                        <a:lnTo>
                          <a:pt x="0" y="28"/>
                        </a:lnTo>
                        <a:lnTo>
                          <a:pt x="23" y="47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94" name=""/>
                  <p:cNvSpPr/>
                  <p:nvPr/>
                </p:nvSpPr>
                <p:spPr>
                  <a:xfrm>
                    <a:off x="6450480" y="3392280"/>
                    <a:ext cx="256320" cy="451080"/>
                  </a:xfrm>
                  <a:custGeom>
                    <a:avLst/>
                    <a:gdLst/>
                    <a:ahLst/>
                    <a:rect l="l" t="t" r="r" b="b"/>
                    <a:pathLst>
                      <a:path w="321" h="568">
                        <a:moveTo>
                          <a:pt x="0" y="568"/>
                        </a:moveTo>
                        <a:lnTo>
                          <a:pt x="11" y="466"/>
                        </a:lnTo>
                        <a:lnTo>
                          <a:pt x="177" y="352"/>
                        </a:lnTo>
                        <a:lnTo>
                          <a:pt x="321" y="41"/>
                        </a:lnTo>
                        <a:lnTo>
                          <a:pt x="315"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95" name=""/>
                  <p:cNvSpPr/>
                  <p:nvPr/>
                </p:nvSpPr>
                <p:spPr>
                  <a:xfrm>
                    <a:off x="5962320" y="3762360"/>
                    <a:ext cx="511920" cy="341280"/>
                  </a:xfrm>
                  <a:custGeom>
                    <a:avLst/>
                    <a:gdLst/>
                    <a:ahLst/>
                    <a:rect l="l" t="t" r="r" b="b"/>
                    <a:pathLst>
                      <a:path w="642" h="431">
                        <a:moveTo>
                          <a:pt x="0" y="431"/>
                        </a:moveTo>
                        <a:lnTo>
                          <a:pt x="211" y="327"/>
                        </a:lnTo>
                        <a:lnTo>
                          <a:pt x="435" y="137"/>
                        </a:lnTo>
                        <a:lnTo>
                          <a:pt x="64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396" name=""/>
                <p:cNvGrpSpPr/>
                <p:nvPr/>
              </p:nvGrpSpPr>
              <p:grpSpPr>
                <a:xfrm>
                  <a:off x="3257640" y="1117440"/>
                  <a:ext cx="5138640" cy="3641760"/>
                  <a:chOff x="3257640" y="1117440"/>
                  <a:chExt cx="5138640" cy="3641760"/>
                </a:xfrm>
              </p:grpSpPr>
              <p:sp>
                <p:nvSpPr>
                  <p:cNvPr id="2397" name=""/>
                  <p:cNvSpPr/>
                  <p:nvPr/>
                </p:nvSpPr>
                <p:spPr>
                  <a:xfrm>
                    <a:off x="5764680" y="3435120"/>
                    <a:ext cx="269640" cy="933480"/>
                  </a:xfrm>
                  <a:custGeom>
                    <a:avLst/>
                    <a:gdLst/>
                    <a:ahLst/>
                    <a:rect l="l" t="t" r="r" b="b"/>
                    <a:pathLst>
                      <a:path w="338" h="1176">
                        <a:moveTo>
                          <a:pt x="0" y="0"/>
                        </a:moveTo>
                        <a:lnTo>
                          <a:pt x="122" y="667"/>
                        </a:lnTo>
                        <a:lnTo>
                          <a:pt x="302" y="925"/>
                        </a:lnTo>
                        <a:lnTo>
                          <a:pt x="287" y="1090"/>
                        </a:lnTo>
                        <a:lnTo>
                          <a:pt x="338" y="1176"/>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98" name=""/>
                  <p:cNvSpPr/>
                  <p:nvPr/>
                </p:nvSpPr>
                <p:spPr>
                  <a:xfrm>
                    <a:off x="4547880" y="1117440"/>
                    <a:ext cx="15840" cy="325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99" name=""/>
                  <p:cNvSpPr/>
                  <p:nvPr/>
                </p:nvSpPr>
                <p:spPr>
                  <a:xfrm>
                    <a:off x="3300480" y="1209600"/>
                    <a:ext cx="1035000" cy="1820880"/>
                  </a:xfrm>
                  <a:custGeom>
                    <a:avLst/>
                    <a:gdLst/>
                    <a:ahLst/>
                    <a:rect l="l" t="t" r="r" b="b"/>
                    <a:pathLst>
                      <a:path w="1298" h="2295">
                        <a:moveTo>
                          <a:pt x="1205" y="0"/>
                        </a:moveTo>
                        <a:lnTo>
                          <a:pt x="1262" y="136"/>
                        </a:lnTo>
                        <a:lnTo>
                          <a:pt x="1298" y="286"/>
                        </a:lnTo>
                        <a:lnTo>
                          <a:pt x="975" y="401"/>
                        </a:lnTo>
                        <a:lnTo>
                          <a:pt x="946" y="487"/>
                        </a:lnTo>
                        <a:lnTo>
                          <a:pt x="846" y="573"/>
                        </a:lnTo>
                        <a:lnTo>
                          <a:pt x="466" y="882"/>
                        </a:lnTo>
                        <a:lnTo>
                          <a:pt x="79" y="1219"/>
                        </a:lnTo>
                        <a:lnTo>
                          <a:pt x="136" y="1477"/>
                        </a:lnTo>
                        <a:lnTo>
                          <a:pt x="0" y="2008"/>
                        </a:lnTo>
                        <a:lnTo>
                          <a:pt x="86" y="229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00" name=""/>
                  <p:cNvSpPr/>
                  <p:nvPr/>
                </p:nvSpPr>
                <p:spPr>
                  <a:xfrm>
                    <a:off x="3408840" y="1403280"/>
                    <a:ext cx="183240" cy="466560"/>
                  </a:xfrm>
                  <a:custGeom>
                    <a:avLst/>
                    <a:gdLst/>
                    <a:ahLst/>
                    <a:rect l="l" t="t" r="r" b="b"/>
                    <a:pathLst>
                      <a:path w="230" h="589">
                        <a:moveTo>
                          <a:pt x="230" y="0"/>
                        </a:moveTo>
                        <a:lnTo>
                          <a:pt x="172" y="86"/>
                        </a:lnTo>
                        <a:lnTo>
                          <a:pt x="158" y="273"/>
                        </a:lnTo>
                        <a:lnTo>
                          <a:pt x="36" y="373"/>
                        </a:lnTo>
                        <a:lnTo>
                          <a:pt x="0" y="58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01" name=""/>
                  <p:cNvSpPr/>
                  <p:nvPr/>
                </p:nvSpPr>
                <p:spPr>
                  <a:xfrm>
                    <a:off x="4307040" y="1328760"/>
                    <a:ext cx="491040" cy="301680"/>
                  </a:xfrm>
                  <a:custGeom>
                    <a:avLst/>
                    <a:gdLst/>
                    <a:ahLst/>
                    <a:rect l="l" t="t" r="r" b="b"/>
                    <a:pathLst>
                      <a:path w="617" h="380">
                        <a:moveTo>
                          <a:pt x="617" y="380"/>
                        </a:moveTo>
                        <a:lnTo>
                          <a:pt x="430" y="194"/>
                        </a:lnTo>
                        <a:lnTo>
                          <a:pt x="315" y="179"/>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02" name=""/>
                  <p:cNvSpPr/>
                  <p:nvPr/>
                </p:nvSpPr>
                <p:spPr>
                  <a:xfrm>
                    <a:off x="4300560" y="1299960"/>
                    <a:ext cx="3306600" cy="860400"/>
                  </a:xfrm>
                  <a:custGeom>
                    <a:avLst/>
                    <a:gdLst/>
                    <a:ahLst/>
                    <a:rect l="l" t="t" r="r" b="b"/>
                    <a:pathLst>
                      <a:path w="4145" h="1083">
                        <a:moveTo>
                          <a:pt x="0" y="0"/>
                        </a:moveTo>
                        <a:lnTo>
                          <a:pt x="322" y="180"/>
                        </a:lnTo>
                        <a:lnTo>
                          <a:pt x="1283" y="302"/>
                        </a:lnTo>
                        <a:lnTo>
                          <a:pt x="1900" y="423"/>
                        </a:lnTo>
                        <a:lnTo>
                          <a:pt x="2660" y="431"/>
                        </a:lnTo>
                        <a:lnTo>
                          <a:pt x="2825" y="495"/>
                        </a:lnTo>
                        <a:lnTo>
                          <a:pt x="2933" y="395"/>
                        </a:lnTo>
                        <a:lnTo>
                          <a:pt x="3047" y="359"/>
                        </a:lnTo>
                        <a:lnTo>
                          <a:pt x="3908" y="330"/>
                        </a:lnTo>
                        <a:lnTo>
                          <a:pt x="3958" y="345"/>
                        </a:lnTo>
                        <a:lnTo>
                          <a:pt x="4015" y="409"/>
                        </a:lnTo>
                        <a:lnTo>
                          <a:pt x="4066" y="553"/>
                        </a:lnTo>
                        <a:lnTo>
                          <a:pt x="4101" y="969"/>
                        </a:lnTo>
                        <a:lnTo>
                          <a:pt x="4145" y="108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03" name=""/>
                  <p:cNvSpPr/>
                  <p:nvPr/>
                </p:nvSpPr>
                <p:spPr>
                  <a:xfrm>
                    <a:off x="3661200" y="1654200"/>
                    <a:ext cx="988560" cy="1598400"/>
                  </a:xfrm>
                  <a:custGeom>
                    <a:avLst/>
                    <a:gdLst/>
                    <a:ahLst/>
                    <a:rect l="l" t="t" r="r" b="b"/>
                    <a:pathLst>
                      <a:path w="1240" h="2015">
                        <a:moveTo>
                          <a:pt x="71" y="0"/>
                        </a:moveTo>
                        <a:lnTo>
                          <a:pt x="0" y="108"/>
                        </a:lnTo>
                        <a:lnTo>
                          <a:pt x="50" y="287"/>
                        </a:lnTo>
                        <a:lnTo>
                          <a:pt x="272" y="574"/>
                        </a:lnTo>
                        <a:lnTo>
                          <a:pt x="294" y="681"/>
                        </a:lnTo>
                        <a:lnTo>
                          <a:pt x="537" y="1011"/>
                        </a:lnTo>
                        <a:lnTo>
                          <a:pt x="717" y="1004"/>
                        </a:lnTo>
                        <a:lnTo>
                          <a:pt x="760" y="961"/>
                        </a:lnTo>
                        <a:lnTo>
                          <a:pt x="796" y="947"/>
                        </a:lnTo>
                        <a:lnTo>
                          <a:pt x="853" y="990"/>
                        </a:lnTo>
                        <a:lnTo>
                          <a:pt x="925" y="997"/>
                        </a:lnTo>
                        <a:lnTo>
                          <a:pt x="953" y="1126"/>
                        </a:lnTo>
                        <a:lnTo>
                          <a:pt x="1147" y="1320"/>
                        </a:lnTo>
                        <a:lnTo>
                          <a:pt x="1118" y="1477"/>
                        </a:lnTo>
                        <a:lnTo>
                          <a:pt x="1204" y="1542"/>
                        </a:lnTo>
                        <a:lnTo>
                          <a:pt x="1176" y="1664"/>
                        </a:lnTo>
                        <a:lnTo>
                          <a:pt x="1118" y="1736"/>
                        </a:lnTo>
                        <a:lnTo>
                          <a:pt x="1025" y="1786"/>
                        </a:lnTo>
                        <a:lnTo>
                          <a:pt x="1118" y="1922"/>
                        </a:lnTo>
                        <a:lnTo>
                          <a:pt x="1240" y="201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04" name=""/>
                  <p:cNvSpPr/>
                  <p:nvPr/>
                </p:nvSpPr>
                <p:spPr>
                  <a:xfrm>
                    <a:off x="4466520" y="1608120"/>
                    <a:ext cx="194400" cy="984240"/>
                  </a:xfrm>
                  <a:custGeom>
                    <a:avLst/>
                    <a:gdLst/>
                    <a:ahLst/>
                    <a:rect l="l" t="t" r="r" b="b"/>
                    <a:pathLst>
                      <a:path w="243" h="1240">
                        <a:moveTo>
                          <a:pt x="129" y="0"/>
                        </a:moveTo>
                        <a:lnTo>
                          <a:pt x="243" y="789"/>
                        </a:lnTo>
                        <a:lnTo>
                          <a:pt x="0" y="12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05" name=""/>
                  <p:cNvSpPr/>
                  <p:nvPr/>
                </p:nvSpPr>
                <p:spPr>
                  <a:xfrm>
                    <a:off x="3257640" y="2905200"/>
                    <a:ext cx="875520" cy="793440"/>
                  </a:xfrm>
                  <a:custGeom>
                    <a:avLst/>
                    <a:gdLst/>
                    <a:ahLst/>
                    <a:rect l="l" t="t" r="r" b="b"/>
                    <a:pathLst>
                      <a:path w="1097" h="999">
                        <a:moveTo>
                          <a:pt x="172" y="0"/>
                        </a:moveTo>
                        <a:lnTo>
                          <a:pt x="138" y="149"/>
                        </a:lnTo>
                        <a:lnTo>
                          <a:pt x="93" y="211"/>
                        </a:lnTo>
                        <a:lnTo>
                          <a:pt x="109" y="315"/>
                        </a:lnTo>
                        <a:lnTo>
                          <a:pt x="0" y="373"/>
                        </a:lnTo>
                        <a:lnTo>
                          <a:pt x="36" y="563"/>
                        </a:lnTo>
                        <a:lnTo>
                          <a:pt x="161" y="608"/>
                        </a:lnTo>
                        <a:lnTo>
                          <a:pt x="448" y="843"/>
                        </a:lnTo>
                        <a:lnTo>
                          <a:pt x="740" y="900"/>
                        </a:lnTo>
                        <a:lnTo>
                          <a:pt x="1097" y="99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06" name=""/>
                  <p:cNvSpPr/>
                  <p:nvPr/>
                </p:nvSpPr>
                <p:spPr>
                  <a:xfrm flipV="1">
                    <a:off x="3756960" y="3606480"/>
                    <a:ext cx="4680" cy="104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07" name=""/>
                  <p:cNvSpPr/>
                  <p:nvPr/>
                </p:nvSpPr>
                <p:spPr>
                  <a:xfrm>
                    <a:off x="4053600" y="3398760"/>
                    <a:ext cx="1389240" cy="851040"/>
                  </a:xfrm>
                  <a:custGeom>
                    <a:avLst/>
                    <a:gdLst/>
                    <a:ahLst/>
                    <a:rect l="l" t="t" r="r" b="b"/>
                    <a:pathLst>
                      <a:path w="1740" h="1072">
                        <a:moveTo>
                          <a:pt x="0" y="0"/>
                        </a:moveTo>
                        <a:lnTo>
                          <a:pt x="138" y="533"/>
                        </a:lnTo>
                        <a:lnTo>
                          <a:pt x="419" y="665"/>
                        </a:lnTo>
                        <a:lnTo>
                          <a:pt x="740" y="603"/>
                        </a:lnTo>
                        <a:lnTo>
                          <a:pt x="1740" y="107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08" name=""/>
                  <p:cNvSpPr/>
                  <p:nvPr/>
                </p:nvSpPr>
                <p:spPr>
                  <a:xfrm>
                    <a:off x="4699440" y="2203200"/>
                    <a:ext cx="90720" cy="4143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09" name=""/>
                  <p:cNvSpPr/>
                  <p:nvPr/>
                </p:nvSpPr>
                <p:spPr>
                  <a:xfrm>
                    <a:off x="4525560" y="2560680"/>
                    <a:ext cx="1221480" cy="1009440"/>
                  </a:xfrm>
                  <a:custGeom>
                    <a:avLst/>
                    <a:gdLst/>
                    <a:ahLst/>
                    <a:rect l="l" t="t" r="r" b="b"/>
                    <a:pathLst>
                      <a:path w="1531" h="1273">
                        <a:moveTo>
                          <a:pt x="0" y="0"/>
                        </a:moveTo>
                        <a:lnTo>
                          <a:pt x="81" y="63"/>
                        </a:lnTo>
                        <a:lnTo>
                          <a:pt x="172" y="34"/>
                        </a:lnTo>
                        <a:lnTo>
                          <a:pt x="511" y="120"/>
                        </a:lnTo>
                        <a:lnTo>
                          <a:pt x="590" y="224"/>
                        </a:lnTo>
                        <a:lnTo>
                          <a:pt x="655" y="235"/>
                        </a:lnTo>
                        <a:lnTo>
                          <a:pt x="1336" y="723"/>
                        </a:lnTo>
                        <a:lnTo>
                          <a:pt x="1508" y="746"/>
                        </a:lnTo>
                        <a:lnTo>
                          <a:pt x="1531" y="127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10" name=""/>
                  <p:cNvSpPr/>
                  <p:nvPr/>
                </p:nvSpPr>
                <p:spPr>
                  <a:xfrm>
                    <a:off x="4599000" y="2609640"/>
                    <a:ext cx="1623600" cy="714600"/>
                  </a:xfrm>
                  <a:custGeom>
                    <a:avLst/>
                    <a:gdLst/>
                    <a:ahLst/>
                    <a:rect l="l" t="t" r="r" b="b"/>
                    <a:pathLst>
                      <a:path w="2036" h="900">
                        <a:moveTo>
                          <a:pt x="0" y="0"/>
                        </a:moveTo>
                        <a:lnTo>
                          <a:pt x="263" y="47"/>
                        </a:lnTo>
                        <a:lnTo>
                          <a:pt x="355" y="91"/>
                        </a:lnTo>
                        <a:lnTo>
                          <a:pt x="487" y="143"/>
                        </a:lnTo>
                        <a:lnTo>
                          <a:pt x="568" y="224"/>
                        </a:lnTo>
                        <a:lnTo>
                          <a:pt x="597" y="642"/>
                        </a:lnTo>
                        <a:lnTo>
                          <a:pt x="774" y="895"/>
                        </a:lnTo>
                        <a:lnTo>
                          <a:pt x="1497" y="900"/>
                        </a:lnTo>
                        <a:lnTo>
                          <a:pt x="1817" y="895"/>
                        </a:lnTo>
                        <a:lnTo>
                          <a:pt x="2036" y="82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11" name=""/>
                  <p:cNvSpPr/>
                  <p:nvPr/>
                </p:nvSpPr>
                <p:spPr>
                  <a:xfrm>
                    <a:off x="5070960" y="3041640"/>
                    <a:ext cx="140040" cy="277560"/>
                  </a:xfrm>
                  <a:custGeom>
                    <a:avLst/>
                    <a:gdLst/>
                    <a:ahLst/>
                    <a:rect l="l" t="t" r="r" b="b"/>
                    <a:pathLst>
                      <a:path w="178" h="350">
                        <a:moveTo>
                          <a:pt x="0" y="0"/>
                        </a:moveTo>
                        <a:lnTo>
                          <a:pt x="178" y="143"/>
                        </a:lnTo>
                        <a:lnTo>
                          <a:pt x="178" y="3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12" name=""/>
                  <p:cNvSpPr/>
                  <p:nvPr/>
                </p:nvSpPr>
                <p:spPr>
                  <a:xfrm flipV="1">
                    <a:off x="5101560" y="3925800"/>
                    <a:ext cx="430560" cy="217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13" name=""/>
                  <p:cNvSpPr/>
                  <p:nvPr/>
                </p:nvSpPr>
                <p:spPr>
                  <a:xfrm flipH="1" flipV="1">
                    <a:off x="5252760" y="4074840"/>
                    <a:ext cx="242280" cy="74880"/>
                  </a:xfrm>
                  <a:prstGeom prst="line">
                    <a:avLst/>
                  </a:prstGeom>
                  <a:ln w="11160">
                    <a:solidFill>
                      <a:srgbClr val="000000"/>
                    </a:solidFill>
                    <a:miter/>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414" name=""/>
                  <p:cNvSpPr/>
                  <p:nvPr/>
                </p:nvSpPr>
                <p:spPr>
                  <a:xfrm>
                    <a:off x="5742720" y="2936880"/>
                    <a:ext cx="296280" cy="565200"/>
                  </a:xfrm>
                  <a:custGeom>
                    <a:avLst/>
                    <a:gdLst/>
                    <a:ahLst/>
                    <a:rect l="l" t="t" r="r" b="b"/>
                    <a:pathLst>
                      <a:path w="373" h="712">
                        <a:moveTo>
                          <a:pt x="373" y="0"/>
                        </a:moveTo>
                        <a:lnTo>
                          <a:pt x="349" y="144"/>
                        </a:lnTo>
                        <a:lnTo>
                          <a:pt x="292" y="266"/>
                        </a:lnTo>
                        <a:lnTo>
                          <a:pt x="253" y="483"/>
                        </a:lnTo>
                        <a:lnTo>
                          <a:pt x="97" y="667"/>
                        </a:lnTo>
                        <a:lnTo>
                          <a:pt x="0" y="71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15" name=""/>
                  <p:cNvSpPr/>
                  <p:nvPr/>
                </p:nvSpPr>
                <p:spPr>
                  <a:xfrm>
                    <a:off x="5442840" y="3292560"/>
                    <a:ext cx="336240" cy="287280"/>
                  </a:xfrm>
                  <a:custGeom>
                    <a:avLst/>
                    <a:gdLst/>
                    <a:ahLst/>
                    <a:rect l="l" t="t" r="r" b="b"/>
                    <a:pathLst>
                      <a:path w="423" h="362">
                        <a:moveTo>
                          <a:pt x="68" y="362"/>
                        </a:moveTo>
                        <a:lnTo>
                          <a:pt x="423" y="86"/>
                        </a:lnTo>
                        <a:lnTo>
                          <a:pt x="416" y="28"/>
                        </a:lnTo>
                        <a:lnTo>
                          <a:pt x="377" y="0"/>
                        </a:lnTo>
                        <a:lnTo>
                          <a:pt x="0" y="5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16" name=""/>
                  <p:cNvSpPr/>
                  <p:nvPr/>
                </p:nvSpPr>
                <p:spPr>
                  <a:xfrm>
                    <a:off x="5578200" y="3470040"/>
                    <a:ext cx="1006560" cy="228600"/>
                  </a:xfrm>
                  <a:custGeom>
                    <a:avLst/>
                    <a:gdLst/>
                    <a:ahLst/>
                    <a:rect l="l" t="t" r="r" b="b"/>
                    <a:pathLst>
                      <a:path w="1262" h="287">
                        <a:moveTo>
                          <a:pt x="0" y="68"/>
                        </a:moveTo>
                        <a:lnTo>
                          <a:pt x="80" y="154"/>
                        </a:lnTo>
                        <a:lnTo>
                          <a:pt x="182" y="245"/>
                        </a:lnTo>
                        <a:lnTo>
                          <a:pt x="297" y="287"/>
                        </a:lnTo>
                        <a:lnTo>
                          <a:pt x="464" y="281"/>
                        </a:lnTo>
                        <a:lnTo>
                          <a:pt x="860" y="138"/>
                        </a:lnTo>
                        <a:lnTo>
                          <a:pt x="126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17" name=""/>
                  <p:cNvSpPr/>
                  <p:nvPr/>
                </p:nvSpPr>
                <p:spPr>
                  <a:xfrm>
                    <a:off x="6112800" y="3433680"/>
                    <a:ext cx="159480" cy="146160"/>
                  </a:xfrm>
                  <a:custGeom>
                    <a:avLst/>
                    <a:gdLst/>
                    <a:ahLst/>
                    <a:rect l="l" t="t" r="r" b="b"/>
                    <a:pathLst>
                      <a:path w="201" h="185">
                        <a:moveTo>
                          <a:pt x="0" y="0"/>
                        </a:moveTo>
                        <a:lnTo>
                          <a:pt x="75" y="99"/>
                        </a:lnTo>
                        <a:lnTo>
                          <a:pt x="201" y="18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18" name=""/>
                  <p:cNvSpPr/>
                  <p:nvPr/>
                </p:nvSpPr>
                <p:spPr>
                  <a:xfrm>
                    <a:off x="5468040" y="2573280"/>
                    <a:ext cx="1248840" cy="689040"/>
                  </a:xfrm>
                  <a:custGeom>
                    <a:avLst/>
                    <a:gdLst/>
                    <a:ahLst/>
                    <a:rect l="l" t="t" r="r" b="b"/>
                    <a:pathLst>
                      <a:path w="1566" h="868">
                        <a:moveTo>
                          <a:pt x="1566" y="0"/>
                        </a:moveTo>
                        <a:lnTo>
                          <a:pt x="1301" y="144"/>
                        </a:lnTo>
                        <a:lnTo>
                          <a:pt x="1158" y="190"/>
                        </a:lnTo>
                        <a:lnTo>
                          <a:pt x="636" y="248"/>
                        </a:lnTo>
                        <a:lnTo>
                          <a:pt x="0" y="86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19" name=""/>
                  <p:cNvSpPr/>
                  <p:nvPr/>
                </p:nvSpPr>
                <p:spPr>
                  <a:xfrm>
                    <a:off x="5803200" y="1695240"/>
                    <a:ext cx="698760" cy="568440"/>
                  </a:xfrm>
                  <a:custGeom>
                    <a:avLst/>
                    <a:gdLst/>
                    <a:ahLst/>
                    <a:rect l="l" t="t" r="r" b="b"/>
                    <a:pathLst>
                      <a:path w="877" h="717">
                        <a:moveTo>
                          <a:pt x="0" y="0"/>
                        </a:moveTo>
                        <a:lnTo>
                          <a:pt x="45" y="310"/>
                        </a:lnTo>
                        <a:lnTo>
                          <a:pt x="86" y="373"/>
                        </a:lnTo>
                        <a:lnTo>
                          <a:pt x="274" y="475"/>
                        </a:lnTo>
                        <a:lnTo>
                          <a:pt x="733" y="717"/>
                        </a:lnTo>
                        <a:lnTo>
                          <a:pt x="877" y="71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20" name=""/>
                  <p:cNvSpPr/>
                  <p:nvPr/>
                </p:nvSpPr>
                <p:spPr>
                  <a:xfrm>
                    <a:off x="5806440" y="1695240"/>
                    <a:ext cx="1057320" cy="390600"/>
                  </a:xfrm>
                  <a:custGeom>
                    <a:avLst/>
                    <a:gdLst/>
                    <a:ahLst/>
                    <a:rect l="l" t="t" r="r" b="b"/>
                    <a:pathLst>
                      <a:path w="1325" h="493">
                        <a:moveTo>
                          <a:pt x="0" y="0"/>
                        </a:moveTo>
                        <a:lnTo>
                          <a:pt x="241" y="269"/>
                        </a:lnTo>
                        <a:lnTo>
                          <a:pt x="418" y="274"/>
                        </a:lnTo>
                        <a:lnTo>
                          <a:pt x="465" y="373"/>
                        </a:lnTo>
                        <a:lnTo>
                          <a:pt x="562" y="407"/>
                        </a:lnTo>
                        <a:lnTo>
                          <a:pt x="838" y="407"/>
                        </a:lnTo>
                        <a:lnTo>
                          <a:pt x="1044" y="493"/>
                        </a:lnTo>
                        <a:lnTo>
                          <a:pt x="1325" y="38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21" name=""/>
                  <p:cNvSpPr/>
                  <p:nvPr/>
                </p:nvSpPr>
                <p:spPr>
                  <a:xfrm>
                    <a:off x="7554600" y="1820880"/>
                    <a:ext cx="607320" cy="101520"/>
                  </a:xfrm>
                  <a:custGeom>
                    <a:avLst/>
                    <a:gdLst/>
                    <a:ahLst/>
                    <a:rect l="l" t="t" r="r" b="b"/>
                    <a:pathLst>
                      <a:path w="764" h="127">
                        <a:moveTo>
                          <a:pt x="0" y="46"/>
                        </a:moveTo>
                        <a:lnTo>
                          <a:pt x="138" y="28"/>
                        </a:lnTo>
                        <a:lnTo>
                          <a:pt x="321" y="86"/>
                        </a:lnTo>
                        <a:lnTo>
                          <a:pt x="477" y="127"/>
                        </a:lnTo>
                        <a:lnTo>
                          <a:pt x="568" y="104"/>
                        </a:lnTo>
                        <a:lnTo>
                          <a:pt x="620" y="93"/>
                        </a:lnTo>
                        <a:lnTo>
                          <a:pt x="712" y="0"/>
                        </a:lnTo>
                        <a:lnTo>
                          <a:pt x="746" y="0"/>
                        </a:lnTo>
                        <a:lnTo>
                          <a:pt x="764" y="12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22" name=""/>
                  <p:cNvSpPr/>
                  <p:nvPr/>
                </p:nvSpPr>
                <p:spPr>
                  <a:xfrm>
                    <a:off x="7436520" y="1908000"/>
                    <a:ext cx="546840" cy="451080"/>
                  </a:xfrm>
                  <a:custGeom>
                    <a:avLst/>
                    <a:gdLst/>
                    <a:ahLst/>
                    <a:rect l="l" t="t" r="r" b="b"/>
                    <a:pathLst>
                      <a:path w="687" h="568">
                        <a:moveTo>
                          <a:pt x="687" y="0"/>
                        </a:moveTo>
                        <a:lnTo>
                          <a:pt x="653" y="47"/>
                        </a:lnTo>
                        <a:lnTo>
                          <a:pt x="491" y="156"/>
                        </a:lnTo>
                        <a:lnTo>
                          <a:pt x="339" y="276"/>
                        </a:lnTo>
                        <a:lnTo>
                          <a:pt x="224" y="310"/>
                        </a:lnTo>
                        <a:lnTo>
                          <a:pt x="115" y="350"/>
                        </a:lnTo>
                        <a:lnTo>
                          <a:pt x="34" y="407"/>
                        </a:lnTo>
                        <a:lnTo>
                          <a:pt x="6" y="472"/>
                        </a:lnTo>
                        <a:lnTo>
                          <a:pt x="0" y="540"/>
                        </a:lnTo>
                        <a:lnTo>
                          <a:pt x="52" y="568"/>
                        </a:lnTo>
                        <a:lnTo>
                          <a:pt x="144" y="5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23" name=""/>
                  <p:cNvSpPr/>
                  <p:nvPr/>
                </p:nvSpPr>
                <p:spPr>
                  <a:xfrm>
                    <a:off x="7503480" y="2190600"/>
                    <a:ext cx="892800" cy="547920"/>
                  </a:xfrm>
                  <a:custGeom>
                    <a:avLst/>
                    <a:gdLst/>
                    <a:ahLst/>
                    <a:rect l="l" t="t" r="r" b="b"/>
                    <a:pathLst>
                      <a:path w="1119" h="688">
                        <a:moveTo>
                          <a:pt x="1119" y="0"/>
                        </a:moveTo>
                        <a:lnTo>
                          <a:pt x="1004" y="97"/>
                        </a:lnTo>
                        <a:lnTo>
                          <a:pt x="832" y="125"/>
                        </a:lnTo>
                        <a:lnTo>
                          <a:pt x="707" y="21"/>
                        </a:lnTo>
                        <a:lnTo>
                          <a:pt x="563" y="97"/>
                        </a:lnTo>
                        <a:lnTo>
                          <a:pt x="493" y="39"/>
                        </a:lnTo>
                        <a:lnTo>
                          <a:pt x="190" y="143"/>
                        </a:lnTo>
                        <a:lnTo>
                          <a:pt x="92" y="251"/>
                        </a:lnTo>
                        <a:lnTo>
                          <a:pt x="52" y="412"/>
                        </a:lnTo>
                        <a:lnTo>
                          <a:pt x="0" y="613"/>
                        </a:lnTo>
                        <a:lnTo>
                          <a:pt x="24" y="68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24" name=""/>
                  <p:cNvSpPr/>
                  <p:nvPr/>
                </p:nvSpPr>
                <p:spPr>
                  <a:xfrm>
                    <a:off x="5996160" y="2282760"/>
                    <a:ext cx="2358720" cy="1598760"/>
                  </a:xfrm>
                  <a:custGeom>
                    <a:avLst/>
                    <a:gdLst/>
                    <a:ahLst/>
                    <a:rect l="l" t="t" r="r" b="b"/>
                    <a:pathLst>
                      <a:path w="2958" h="2013">
                        <a:moveTo>
                          <a:pt x="2958" y="0"/>
                        </a:moveTo>
                        <a:lnTo>
                          <a:pt x="2666" y="193"/>
                        </a:lnTo>
                        <a:lnTo>
                          <a:pt x="2528" y="446"/>
                        </a:lnTo>
                        <a:lnTo>
                          <a:pt x="2121" y="545"/>
                        </a:lnTo>
                        <a:lnTo>
                          <a:pt x="1816" y="681"/>
                        </a:lnTo>
                        <a:lnTo>
                          <a:pt x="1377" y="756"/>
                        </a:lnTo>
                        <a:lnTo>
                          <a:pt x="986" y="1025"/>
                        </a:lnTo>
                        <a:lnTo>
                          <a:pt x="740" y="1296"/>
                        </a:lnTo>
                        <a:lnTo>
                          <a:pt x="326" y="1807"/>
                        </a:lnTo>
                        <a:lnTo>
                          <a:pt x="86" y="1984"/>
                        </a:lnTo>
                        <a:lnTo>
                          <a:pt x="0" y="201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25" name=""/>
                  <p:cNvSpPr/>
                  <p:nvPr/>
                </p:nvSpPr>
                <p:spPr>
                  <a:xfrm>
                    <a:off x="6858720" y="1998720"/>
                    <a:ext cx="384480" cy="488880"/>
                  </a:xfrm>
                  <a:custGeom>
                    <a:avLst/>
                    <a:gdLst/>
                    <a:ahLst/>
                    <a:rect l="l" t="t" r="r" b="b"/>
                    <a:pathLst>
                      <a:path w="482" h="615">
                        <a:moveTo>
                          <a:pt x="0" y="0"/>
                        </a:moveTo>
                        <a:lnTo>
                          <a:pt x="81" y="12"/>
                        </a:lnTo>
                        <a:lnTo>
                          <a:pt x="172" y="477"/>
                        </a:lnTo>
                        <a:lnTo>
                          <a:pt x="211" y="550"/>
                        </a:lnTo>
                        <a:lnTo>
                          <a:pt x="482" y="61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26" name=""/>
                  <p:cNvSpPr/>
                  <p:nvPr/>
                </p:nvSpPr>
                <p:spPr>
                  <a:xfrm>
                    <a:off x="6489000" y="2195280"/>
                    <a:ext cx="200880" cy="341280"/>
                  </a:xfrm>
                  <a:custGeom>
                    <a:avLst/>
                    <a:gdLst/>
                    <a:ahLst/>
                    <a:rect l="l" t="t" r="r" b="b"/>
                    <a:pathLst>
                      <a:path w="252" h="430">
                        <a:moveTo>
                          <a:pt x="39" y="131"/>
                        </a:moveTo>
                        <a:lnTo>
                          <a:pt x="5" y="63"/>
                        </a:lnTo>
                        <a:lnTo>
                          <a:pt x="0" y="29"/>
                        </a:lnTo>
                        <a:lnTo>
                          <a:pt x="28" y="6"/>
                        </a:lnTo>
                        <a:lnTo>
                          <a:pt x="173" y="0"/>
                        </a:lnTo>
                        <a:lnTo>
                          <a:pt x="247" y="373"/>
                        </a:lnTo>
                        <a:lnTo>
                          <a:pt x="218" y="430"/>
                        </a:lnTo>
                        <a:lnTo>
                          <a:pt x="132" y="355"/>
                        </a:lnTo>
                        <a:lnTo>
                          <a:pt x="161" y="149"/>
                        </a:lnTo>
                        <a:lnTo>
                          <a:pt x="252" y="10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27" name=""/>
                  <p:cNvSpPr/>
                  <p:nvPr/>
                </p:nvSpPr>
                <p:spPr>
                  <a:xfrm>
                    <a:off x="6661440" y="2400120"/>
                    <a:ext cx="342720" cy="292320"/>
                  </a:xfrm>
                  <a:custGeom>
                    <a:avLst/>
                    <a:gdLst/>
                    <a:ahLst/>
                    <a:rect l="l" t="t" r="r" b="b"/>
                    <a:pathLst>
                      <a:path w="430" h="368">
                        <a:moveTo>
                          <a:pt x="0" y="172"/>
                        </a:moveTo>
                        <a:lnTo>
                          <a:pt x="0" y="368"/>
                        </a:lnTo>
                        <a:lnTo>
                          <a:pt x="195" y="332"/>
                        </a:lnTo>
                        <a:lnTo>
                          <a:pt x="320" y="224"/>
                        </a:lnTo>
                        <a:lnTo>
                          <a:pt x="328" y="110"/>
                        </a:lnTo>
                        <a:lnTo>
                          <a:pt x="43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28" name=""/>
                  <p:cNvSpPr/>
                  <p:nvPr/>
                </p:nvSpPr>
                <p:spPr>
                  <a:xfrm>
                    <a:off x="6908400" y="2590560"/>
                    <a:ext cx="164160" cy="82800"/>
                  </a:xfrm>
                  <a:prstGeom prst="line">
                    <a:avLst/>
                  </a:prstGeom>
                  <a:ln w="11160">
                    <a:solidFill>
                      <a:srgbClr val="000000"/>
                    </a:solidFill>
                    <a:miter/>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2429" name=""/>
                  <p:cNvSpPr/>
                  <p:nvPr/>
                </p:nvSpPr>
                <p:spPr>
                  <a:xfrm>
                    <a:off x="7682040" y="2481120"/>
                    <a:ext cx="366480" cy="87480"/>
                  </a:xfrm>
                  <a:custGeom>
                    <a:avLst/>
                    <a:gdLst/>
                    <a:ahLst/>
                    <a:rect l="l" t="t" r="r" b="b"/>
                    <a:pathLst>
                      <a:path w="458" h="109">
                        <a:moveTo>
                          <a:pt x="0" y="0"/>
                        </a:moveTo>
                        <a:lnTo>
                          <a:pt x="44" y="35"/>
                        </a:lnTo>
                        <a:lnTo>
                          <a:pt x="114" y="23"/>
                        </a:lnTo>
                        <a:lnTo>
                          <a:pt x="206" y="35"/>
                        </a:lnTo>
                        <a:lnTo>
                          <a:pt x="245" y="7"/>
                        </a:lnTo>
                        <a:lnTo>
                          <a:pt x="286" y="12"/>
                        </a:lnTo>
                        <a:lnTo>
                          <a:pt x="458" y="109"/>
                        </a:lnTo>
                      </a:path>
                    </a:pathLst>
                  </a:custGeom>
                  <a:noFill/>
                  <a:ln w="1116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2430" name=""/>
                  <p:cNvSpPr/>
                  <p:nvPr/>
                </p:nvSpPr>
                <p:spPr>
                  <a:xfrm>
                    <a:off x="5879880" y="2568600"/>
                    <a:ext cx="2169000" cy="1844640"/>
                  </a:xfrm>
                  <a:custGeom>
                    <a:avLst/>
                    <a:gdLst/>
                    <a:ahLst/>
                    <a:rect l="l" t="t" r="r" b="b"/>
                    <a:pathLst>
                      <a:path w="2719" h="2324">
                        <a:moveTo>
                          <a:pt x="2719" y="0"/>
                        </a:moveTo>
                        <a:lnTo>
                          <a:pt x="2644" y="70"/>
                        </a:lnTo>
                        <a:lnTo>
                          <a:pt x="2524" y="127"/>
                        </a:lnTo>
                        <a:lnTo>
                          <a:pt x="2433" y="321"/>
                        </a:lnTo>
                        <a:lnTo>
                          <a:pt x="2409" y="402"/>
                        </a:lnTo>
                        <a:lnTo>
                          <a:pt x="2370" y="516"/>
                        </a:lnTo>
                        <a:lnTo>
                          <a:pt x="2305" y="678"/>
                        </a:lnTo>
                        <a:lnTo>
                          <a:pt x="2289" y="678"/>
                        </a:lnTo>
                        <a:lnTo>
                          <a:pt x="2226" y="861"/>
                        </a:lnTo>
                        <a:lnTo>
                          <a:pt x="2099" y="999"/>
                        </a:lnTo>
                        <a:lnTo>
                          <a:pt x="2047" y="1017"/>
                        </a:lnTo>
                        <a:lnTo>
                          <a:pt x="1755" y="1400"/>
                        </a:lnTo>
                        <a:lnTo>
                          <a:pt x="1692" y="1429"/>
                        </a:lnTo>
                        <a:lnTo>
                          <a:pt x="1301" y="1658"/>
                        </a:lnTo>
                        <a:lnTo>
                          <a:pt x="1079" y="1768"/>
                        </a:lnTo>
                        <a:lnTo>
                          <a:pt x="769" y="1992"/>
                        </a:lnTo>
                        <a:lnTo>
                          <a:pt x="717" y="1992"/>
                        </a:lnTo>
                        <a:lnTo>
                          <a:pt x="167" y="2123"/>
                        </a:lnTo>
                        <a:lnTo>
                          <a:pt x="0" y="232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31" name=""/>
                  <p:cNvSpPr/>
                  <p:nvPr/>
                </p:nvSpPr>
                <p:spPr>
                  <a:xfrm>
                    <a:off x="5559120" y="2522520"/>
                    <a:ext cx="1594800" cy="1859040"/>
                  </a:xfrm>
                  <a:custGeom>
                    <a:avLst/>
                    <a:gdLst/>
                    <a:ahLst/>
                    <a:rect l="l" t="t" r="r" b="b"/>
                    <a:pathLst>
                      <a:path w="1999" h="2341">
                        <a:moveTo>
                          <a:pt x="1999" y="0"/>
                        </a:moveTo>
                        <a:lnTo>
                          <a:pt x="1901" y="195"/>
                        </a:lnTo>
                        <a:lnTo>
                          <a:pt x="1671" y="636"/>
                        </a:lnTo>
                        <a:lnTo>
                          <a:pt x="1598" y="740"/>
                        </a:lnTo>
                        <a:lnTo>
                          <a:pt x="1460" y="1045"/>
                        </a:lnTo>
                        <a:lnTo>
                          <a:pt x="1418" y="1131"/>
                        </a:lnTo>
                        <a:lnTo>
                          <a:pt x="1236" y="1504"/>
                        </a:lnTo>
                        <a:lnTo>
                          <a:pt x="712" y="1898"/>
                        </a:lnTo>
                        <a:lnTo>
                          <a:pt x="248" y="2094"/>
                        </a:lnTo>
                        <a:lnTo>
                          <a:pt x="0" y="234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32" name=""/>
                  <p:cNvSpPr/>
                  <p:nvPr/>
                </p:nvSpPr>
                <p:spPr>
                  <a:xfrm>
                    <a:off x="6016680" y="2582640"/>
                    <a:ext cx="685440" cy="1594080"/>
                  </a:xfrm>
                  <a:custGeom>
                    <a:avLst/>
                    <a:gdLst/>
                    <a:ahLst/>
                    <a:rect l="l" t="t" r="r" b="b"/>
                    <a:pathLst>
                      <a:path w="860" h="2008">
                        <a:moveTo>
                          <a:pt x="860" y="0"/>
                        </a:moveTo>
                        <a:lnTo>
                          <a:pt x="803" y="493"/>
                        </a:lnTo>
                        <a:lnTo>
                          <a:pt x="746" y="516"/>
                        </a:lnTo>
                        <a:lnTo>
                          <a:pt x="688" y="722"/>
                        </a:lnTo>
                        <a:lnTo>
                          <a:pt x="654" y="746"/>
                        </a:lnTo>
                        <a:lnTo>
                          <a:pt x="470" y="1176"/>
                        </a:lnTo>
                        <a:lnTo>
                          <a:pt x="269" y="1434"/>
                        </a:lnTo>
                        <a:lnTo>
                          <a:pt x="34" y="1617"/>
                        </a:lnTo>
                        <a:lnTo>
                          <a:pt x="63" y="1721"/>
                        </a:lnTo>
                        <a:lnTo>
                          <a:pt x="0" y="200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33" name=""/>
                  <p:cNvSpPr/>
                  <p:nvPr/>
                </p:nvSpPr>
                <p:spPr>
                  <a:xfrm>
                    <a:off x="7578360" y="2617560"/>
                    <a:ext cx="547200" cy="174600"/>
                  </a:xfrm>
                  <a:custGeom>
                    <a:avLst/>
                    <a:gdLst/>
                    <a:ahLst/>
                    <a:rect l="l" t="t" r="r" b="b"/>
                    <a:pathLst>
                      <a:path w="686" h="218">
                        <a:moveTo>
                          <a:pt x="686" y="7"/>
                        </a:moveTo>
                        <a:lnTo>
                          <a:pt x="624" y="93"/>
                        </a:lnTo>
                        <a:lnTo>
                          <a:pt x="376" y="46"/>
                        </a:lnTo>
                        <a:lnTo>
                          <a:pt x="184" y="0"/>
                        </a:lnTo>
                        <a:lnTo>
                          <a:pt x="57" y="18"/>
                        </a:lnTo>
                        <a:lnTo>
                          <a:pt x="0" y="166"/>
                        </a:lnTo>
                        <a:lnTo>
                          <a:pt x="34" y="21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34" name=""/>
                  <p:cNvSpPr/>
                  <p:nvPr/>
                </p:nvSpPr>
                <p:spPr>
                  <a:xfrm>
                    <a:off x="7339320" y="2863800"/>
                    <a:ext cx="444600" cy="255600"/>
                  </a:xfrm>
                  <a:custGeom>
                    <a:avLst/>
                    <a:gdLst/>
                    <a:ahLst/>
                    <a:rect l="l" t="t" r="r" b="b"/>
                    <a:pathLst>
                      <a:path w="558" h="321">
                        <a:moveTo>
                          <a:pt x="558" y="0"/>
                        </a:moveTo>
                        <a:lnTo>
                          <a:pt x="443" y="281"/>
                        </a:lnTo>
                        <a:lnTo>
                          <a:pt x="264" y="276"/>
                        </a:lnTo>
                        <a:lnTo>
                          <a:pt x="167" y="315"/>
                        </a:lnTo>
                        <a:lnTo>
                          <a:pt x="0" y="32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35" name=""/>
                  <p:cNvSpPr/>
                  <p:nvPr/>
                </p:nvSpPr>
                <p:spPr>
                  <a:xfrm>
                    <a:off x="7307280" y="2533680"/>
                    <a:ext cx="86040" cy="412560"/>
                  </a:xfrm>
                  <a:custGeom>
                    <a:avLst/>
                    <a:gdLst/>
                    <a:ahLst/>
                    <a:rect l="l" t="t" r="r" b="b"/>
                    <a:pathLst>
                      <a:path w="107" h="522">
                        <a:moveTo>
                          <a:pt x="63" y="0"/>
                        </a:moveTo>
                        <a:lnTo>
                          <a:pt x="107" y="63"/>
                        </a:lnTo>
                        <a:lnTo>
                          <a:pt x="0" y="172"/>
                        </a:lnTo>
                        <a:lnTo>
                          <a:pt x="18" y="5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36" name=""/>
                  <p:cNvSpPr/>
                  <p:nvPr/>
                </p:nvSpPr>
                <p:spPr>
                  <a:xfrm>
                    <a:off x="7179840" y="2582640"/>
                    <a:ext cx="342720" cy="81000"/>
                  </a:xfrm>
                  <a:custGeom>
                    <a:avLst/>
                    <a:gdLst/>
                    <a:ahLst/>
                    <a:rect l="l" t="t" r="r" b="b"/>
                    <a:pathLst>
                      <a:path w="431" h="102">
                        <a:moveTo>
                          <a:pt x="0" y="0"/>
                        </a:moveTo>
                        <a:lnTo>
                          <a:pt x="167" y="102"/>
                        </a:lnTo>
                        <a:lnTo>
                          <a:pt x="350" y="102"/>
                        </a:lnTo>
                        <a:lnTo>
                          <a:pt x="431" y="52"/>
                        </a:lnTo>
                      </a:path>
                    </a:pathLst>
                  </a:custGeom>
                  <a:noFill/>
                  <a:ln w="11160">
                    <a:solidFill>
                      <a:srgbClr val="000000"/>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2437" name=""/>
                  <p:cNvSpPr/>
                  <p:nvPr/>
                </p:nvSpPr>
                <p:spPr>
                  <a:xfrm flipV="1">
                    <a:off x="6677280" y="4427280"/>
                    <a:ext cx="39600" cy="44640"/>
                  </a:xfrm>
                  <a:prstGeom prst="line">
                    <a:avLst/>
                  </a:prstGeom>
                  <a:ln w="11160">
                    <a:solidFill>
                      <a:srgbClr val="000000"/>
                    </a:solidFill>
                    <a:miter/>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2438" name=""/>
                  <p:cNvSpPr/>
                  <p:nvPr/>
                </p:nvSpPr>
                <p:spPr>
                  <a:xfrm>
                    <a:off x="6479640" y="3606840"/>
                    <a:ext cx="1101960" cy="377640"/>
                  </a:xfrm>
                  <a:custGeom>
                    <a:avLst/>
                    <a:gdLst/>
                    <a:ahLst/>
                    <a:rect l="l" t="t" r="r" b="b"/>
                    <a:pathLst>
                      <a:path w="1382" h="475">
                        <a:moveTo>
                          <a:pt x="1382" y="0"/>
                        </a:moveTo>
                        <a:lnTo>
                          <a:pt x="1153" y="154"/>
                        </a:lnTo>
                        <a:lnTo>
                          <a:pt x="975" y="195"/>
                        </a:lnTo>
                        <a:lnTo>
                          <a:pt x="522" y="281"/>
                        </a:lnTo>
                        <a:lnTo>
                          <a:pt x="230" y="470"/>
                        </a:lnTo>
                        <a:lnTo>
                          <a:pt x="0" y="47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39" name=""/>
                  <p:cNvSpPr/>
                  <p:nvPr/>
                </p:nvSpPr>
                <p:spPr>
                  <a:xfrm>
                    <a:off x="6112800" y="3633840"/>
                    <a:ext cx="1216440" cy="342720"/>
                  </a:xfrm>
                  <a:custGeom>
                    <a:avLst/>
                    <a:gdLst/>
                    <a:ahLst/>
                    <a:rect l="l" t="t" r="r" b="b"/>
                    <a:pathLst>
                      <a:path w="1526" h="430">
                        <a:moveTo>
                          <a:pt x="1492" y="219"/>
                        </a:moveTo>
                        <a:lnTo>
                          <a:pt x="1447" y="161"/>
                        </a:lnTo>
                        <a:lnTo>
                          <a:pt x="1526" y="34"/>
                        </a:lnTo>
                        <a:lnTo>
                          <a:pt x="1515" y="0"/>
                        </a:lnTo>
                        <a:lnTo>
                          <a:pt x="1275" y="29"/>
                        </a:lnTo>
                        <a:lnTo>
                          <a:pt x="866" y="138"/>
                        </a:lnTo>
                        <a:lnTo>
                          <a:pt x="602" y="298"/>
                        </a:lnTo>
                        <a:lnTo>
                          <a:pt x="362" y="310"/>
                        </a:lnTo>
                        <a:lnTo>
                          <a:pt x="0" y="43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40" name=""/>
                  <p:cNvSpPr/>
                  <p:nvPr/>
                </p:nvSpPr>
                <p:spPr>
                  <a:xfrm>
                    <a:off x="7069320" y="3479760"/>
                    <a:ext cx="84600" cy="177840"/>
                  </a:xfrm>
                  <a:custGeom>
                    <a:avLst/>
                    <a:gdLst/>
                    <a:ahLst/>
                    <a:rect l="l" t="t" r="r" b="b"/>
                    <a:pathLst>
                      <a:path w="106" h="225">
                        <a:moveTo>
                          <a:pt x="0" y="0"/>
                        </a:moveTo>
                        <a:lnTo>
                          <a:pt x="106" y="104"/>
                        </a:lnTo>
                        <a:lnTo>
                          <a:pt x="70" y="22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41" name=""/>
                  <p:cNvSpPr/>
                  <p:nvPr/>
                </p:nvSpPr>
                <p:spPr>
                  <a:xfrm>
                    <a:off x="7329600" y="3652920"/>
                    <a:ext cx="63720" cy="80640"/>
                  </a:xfrm>
                  <a:custGeom>
                    <a:avLst/>
                    <a:gdLst/>
                    <a:ahLst/>
                    <a:rect l="l" t="t" r="r" b="b"/>
                    <a:pathLst>
                      <a:path w="80" h="102">
                        <a:moveTo>
                          <a:pt x="80" y="102"/>
                        </a:moveTo>
                        <a:lnTo>
                          <a:pt x="12" y="52"/>
                        </a:lnTo>
                        <a:lnTo>
                          <a:pt x="0" y="0"/>
                        </a:lnTo>
                      </a:path>
                    </a:pathLst>
                  </a:custGeom>
                  <a:noFill/>
                  <a:ln w="11160">
                    <a:solidFill>
                      <a:srgbClr val="000000"/>
                    </a:solidFill>
                    <a:round/>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Times New Roman"/>
                    </a:endParaRPr>
                  </a:p>
                </p:txBody>
              </p:sp>
              <p:sp>
                <p:nvSpPr>
                  <p:cNvPr id="2442" name=""/>
                  <p:cNvSpPr/>
                  <p:nvPr/>
                </p:nvSpPr>
                <p:spPr>
                  <a:xfrm>
                    <a:off x="7037640" y="3584520"/>
                    <a:ext cx="22320" cy="9504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43" name=""/>
                  <p:cNvSpPr/>
                  <p:nvPr/>
                </p:nvSpPr>
                <p:spPr>
                  <a:xfrm>
                    <a:off x="6584760" y="3870360"/>
                    <a:ext cx="286920" cy="492120"/>
                  </a:xfrm>
                  <a:custGeom>
                    <a:avLst/>
                    <a:gdLst/>
                    <a:ahLst/>
                    <a:rect l="l" t="t" r="r" b="b"/>
                    <a:pathLst>
                      <a:path w="360" h="620">
                        <a:moveTo>
                          <a:pt x="360" y="620"/>
                        </a:moveTo>
                        <a:lnTo>
                          <a:pt x="206" y="563"/>
                        </a:lnTo>
                        <a:lnTo>
                          <a:pt x="97" y="424"/>
                        </a:lnTo>
                        <a:lnTo>
                          <a:pt x="62" y="333"/>
                        </a:lnTo>
                        <a:lnTo>
                          <a:pt x="0" y="258"/>
                        </a:lnTo>
                        <a:lnTo>
                          <a:pt x="39" y="138"/>
                        </a:lnTo>
                        <a:lnTo>
                          <a:pt x="16"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44" name=""/>
                  <p:cNvSpPr/>
                  <p:nvPr/>
                </p:nvSpPr>
                <p:spPr>
                  <a:xfrm>
                    <a:off x="6085440" y="2738520"/>
                    <a:ext cx="1189440" cy="1150920"/>
                  </a:xfrm>
                  <a:custGeom>
                    <a:avLst/>
                    <a:gdLst/>
                    <a:ahLst/>
                    <a:rect l="l" t="t" r="r" b="b"/>
                    <a:pathLst>
                      <a:path w="1492" h="1451">
                        <a:moveTo>
                          <a:pt x="1492" y="0"/>
                        </a:moveTo>
                        <a:lnTo>
                          <a:pt x="1377" y="22"/>
                        </a:lnTo>
                        <a:lnTo>
                          <a:pt x="1158" y="493"/>
                        </a:lnTo>
                        <a:lnTo>
                          <a:pt x="746" y="780"/>
                        </a:lnTo>
                        <a:lnTo>
                          <a:pt x="550" y="1164"/>
                        </a:lnTo>
                        <a:lnTo>
                          <a:pt x="287" y="1399"/>
                        </a:lnTo>
                        <a:lnTo>
                          <a:pt x="63" y="1451"/>
                        </a:lnTo>
                        <a:lnTo>
                          <a:pt x="0" y="14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45" name=""/>
                  <p:cNvSpPr/>
                  <p:nvPr/>
                </p:nvSpPr>
                <p:spPr>
                  <a:xfrm>
                    <a:off x="5673960" y="4667040"/>
                    <a:ext cx="41400" cy="92160"/>
                  </a:xfrm>
                  <a:custGeom>
                    <a:avLst/>
                    <a:gdLst/>
                    <a:ahLst/>
                    <a:rect l="l" t="t" r="r" b="b"/>
                    <a:pathLst>
                      <a:path w="52" h="114">
                        <a:moveTo>
                          <a:pt x="52" y="114"/>
                        </a:moveTo>
                        <a:lnTo>
                          <a:pt x="46" y="64"/>
                        </a:lnTo>
                        <a:lnTo>
                          <a:pt x="0" y="0"/>
                        </a:lnTo>
                      </a:path>
                    </a:pathLst>
                  </a:custGeom>
                  <a:noFill/>
                  <a:ln w="1116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446" name=""/>
                  <p:cNvSpPr/>
                  <p:nvPr/>
                </p:nvSpPr>
                <p:spPr>
                  <a:xfrm>
                    <a:off x="5605200" y="4276800"/>
                    <a:ext cx="390960" cy="469800"/>
                  </a:xfrm>
                  <a:custGeom>
                    <a:avLst/>
                    <a:gdLst/>
                    <a:ahLst/>
                    <a:rect l="l" t="t" r="r" b="b"/>
                    <a:pathLst>
                      <a:path w="489" h="591">
                        <a:moveTo>
                          <a:pt x="0" y="591"/>
                        </a:moveTo>
                        <a:lnTo>
                          <a:pt x="91" y="487"/>
                        </a:lnTo>
                        <a:lnTo>
                          <a:pt x="218" y="328"/>
                        </a:lnTo>
                        <a:lnTo>
                          <a:pt x="351" y="229"/>
                        </a:lnTo>
                        <a:lnTo>
                          <a:pt x="455" y="177"/>
                        </a:lnTo>
                        <a:lnTo>
                          <a:pt x="489"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47" name=""/>
                  <p:cNvSpPr/>
                  <p:nvPr/>
                </p:nvSpPr>
                <p:spPr>
                  <a:xfrm>
                    <a:off x="6227280" y="3379680"/>
                    <a:ext cx="722520" cy="1023840"/>
                  </a:xfrm>
                  <a:custGeom>
                    <a:avLst/>
                    <a:gdLst/>
                    <a:ahLst/>
                    <a:rect l="l" t="t" r="r" b="b"/>
                    <a:pathLst>
                      <a:path w="907" h="1291">
                        <a:moveTo>
                          <a:pt x="0" y="1291"/>
                        </a:moveTo>
                        <a:lnTo>
                          <a:pt x="12" y="1119"/>
                        </a:lnTo>
                        <a:lnTo>
                          <a:pt x="12" y="1072"/>
                        </a:lnTo>
                        <a:lnTo>
                          <a:pt x="86" y="929"/>
                        </a:lnTo>
                        <a:lnTo>
                          <a:pt x="75" y="866"/>
                        </a:lnTo>
                        <a:lnTo>
                          <a:pt x="206" y="827"/>
                        </a:lnTo>
                        <a:lnTo>
                          <a:pt x="396" y="626"/>
                        </a:lnTo>
                        <a:lnTo>
                          <a:pt x="464" y="516"/>
                        </a:lnTo>
                        <a:lnTo>
                          <a:pt x="620" y="418"/>
                        </a:lnTo>
                        <a:lnTo>
                          <a:pt x="815" y="229"/>
                        </a:lnTo>
                        <a:lnTo>
                          <a:pt x="907"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48" name=""/>
                  <p:cNvSpPr/>
                  <p:nvPr/>
                </p:nvSpPr>
                <p:spPr>
                  <a:xfrm>
                    <a:off x="6391440" y="3011400"/>
                    <a:ext cx="274320" cy="523800"/>
                  </a:xfrm>
                  <a:custGeom>
                    <a:avLst/>
                    <a:gdLst/>
                    <a:ahLst/>
                    <a:rect l="l" t="t" r="r" b="b"/>
                    <a:pathLst>
                      <a:path w="344" h="659">
                        <a:moveTo>
                          <a:pt x="344" y="50"/>
                        </a:moveTo>
                        <a:lnTo>
                          <a:pt x="281" y="62"/>
                        </a:lnTo>
                        <a:lnTo>
                          <a:pt x="200" y="0"/>
                        </a:lnTo>
                        <a:lnTo>
                          <a:pt x="184" y="159"/>
                        </a:lnTo>
                        <a:lnTo>
                          <a:pt x="0" y="65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49" name=""/>
                  <p:cNvSpPr/>
                  <p:nvPr/>
                </p:nvSpPr>
                <p:spPr>
                  <a:xfrm>
                    <a:off x="6825600" y="2782800"/>
                    <a:ext cx="41040" cy="377640"/>
                  </a:xfrm>
                  <a:custGeom>
                    <a:avLst/>
                    <a:gdLst/>
                    <a:ahLst/>
                    <a:rect l="l" t="t" r="r" b="b"/>
                    <a:pathLst>
                      <a:path w="52" h="475">
                        <a:moveTo>
                          <a:pt x="0" y="0"/>
                        </a:moveTo>
                        <a:lnTo>
                          <a:pt x="52" y="200"/>
                        </a:lnTo>
                        <a:lnTo>
                          <a:pt x="36" y="47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50" name=""/>
                  <p:cNvSpPr/>
                  <p:nvPr/>
                </p:nvSpPr>
                <p:spPr>
                  <a:xfrm flipH="1" flipV="1">
                    <a:off x="6904800" y="3187440"/>
                    <a:ext cx="63720" cy="1288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51" name=""/>
                  <p:cNvSpPr/>
                  <p:nvPr/>
                </p:nvSpPr>
                <p:spPr>
                  <a:xfrm>
                    <a:off x="6283440" y="2931840"/>
                    <a:ext cx="953640" cy="1471680"/>
                  </a:xfrm>
                  <a:custGeom>
                    <a:avLst/>
                    <a:gdLst/>
                    <a:ahLst/>
                    <a:rect l="l" t="t" r="r" b="b"/>
                    <a:pathLst>
                      <a:path w="1198" h="1854">
                        <a:moveTo>
                          <a:pt x="1072" y="0"/>
                        </a:moveTo>
                        <a:lnTo>
                          <a:pt x="1198" y="143"/>
                        </a:lnTo>
                        <a:lnTo>
                          <a:pt x="1067" y="264"/>
                        </a:lnTo>
                        <a:lnTo>
                          <a:pt x="992" y="477"/>
                        </a:lnTo>
                        <a:lnTo>
                          <a:pt x="574" y="947"/>
                        </a:lnTo>
                        <a:lnTo>
                          <a:pt x="551" y="1137"/>
                        </a:lnTo>
                        <a:lnTo>
                          <a:pt x="418" y="1280"/>
                        </a:lnTo>
                        <a:lnTo>
                          <a:pt x="217" y="1624"/>
                        </a:lnTo>
                        <a:lnTo>
                          <a:pt x="115" y="1619"/>
                        </a:lnTo>
                        <a:lnTo>
                          <a:pt x="0" y="185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52" name=""/>
                  <p:cNvSpPr/>
                  <p:nvPr/>
                </p:nvSpPr>
                <p:spPr>
                  <a:xfrm>
                    <a:off x="6190920" y="3402000"/>
                    <a:ext cx="757080" cy="850680"/>
                  </a:xfrm>
                  <a:custGeom>
                    <a:avLst/>
                    <a:gdLst/>
                    <a:ahLst/>
                    <a:rect l="l" t="t" r="r" b="b"/>
                    <a:pathLst>
                      <a:path w="948" h="1072">
                        <a:moveTo>
                          <a:pt x="0" y="1072"/>
                        </a:moveTo>
                        <a:lnTo>
                          <a:pt x="172" y="1061"/>
                        </a:lnTo>
                        <a:lnTo>
                          <a:pt x="193" y="855"/>
                        </a:lnTo>
                        <a:lnTo>
                          <a:pt x="263" y="740"/>
                        </a:lnTo>
                        <a:lnTo>
                          <a:pt x="383" y="625"/>
                        </a:lnTo>
                        <a:lnTo>
                          <a:pt x="489" y="475"/>
                        </a:lnTo>
                        <a:lnTo>
                          <a:pt x="649" y="355"/>
                        </a:lnTo>
                        <a:lnTo>
                          <a:pt x="826" y="172"/>
                        </a:lnTo>
                        <a:lnTo>
                          <a:pt x="948"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53" name=""/>
                  <p:cNvSpPr/>
                  <p:nvPr/>
                </p:nvSpPr>
                <p:spPr>
                  <a:xfrm>
                    <a:off x="4767840" y="3935160"/>
                    <a:ext cx="1001880" cy="390600"/>
                  </a:xfrm>
                  <a:custGeom>
                    <a:avLst/>
                    <a:gdLst/>
                    <a:ahLst/>
                    <a:rect l="l" t="t" r="r" b="b"/>
                    <a:pathLst>
                      <a:path w="1257" h="493">
                        <a:moveTo>
                          <a:pt x="0" y="0"/>
                        </a:moveTo>
                        <a:lnTo>
                          <a:pt x="224" y="214"/>
                        </a:lnTo>
                        <a:lnTo>
                          <a:pt x="396" y="321"/>
                        </a:lnTo>
                        <a:lnTo>
                          <a:pt x="1119" y="488"/>
                        </a:lnTo>
                        <a:lnTo>
                          <a:pt x="1189" y="436"/>
                        </a:lnTo>
                        <a:lnTo>
                          <a:pt x="1257" y="49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sp>
          <p:nvSpPr>
            <p:cNvPr id="2454" name=""/>
            <p:cNvSpPr/>
            <p:nvPr/>
          </p:nvSpPr>
          <p:spPr>
            <a:xfrm flipH="1">
              <a:off x="5834160" y="1981080"/>
              <a:ext cx="38160" cy="22320"/>
            </a:xfrm>
            <a:prstGeom prst="line">
              <a:avLst/>
            </a:prstGeom>
            <a:ln w="11160">
              <a:solidFill>
                <a:srgbClr val="000000"/>
              </a:solidFill>
              <a:miter/>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2455" name=""/>
            <p:cNvSpPr/>
            <p:nvPr/>
          </p:nvSpPr>
          <p:spPr>
            <a:xfrm>
              <a:off x="4616640" y="2836800"/>
              <a:ext cx="84600" cy="177840"/>
            </a:xfrm>
            <a:custGeom>
              <a:avLst/>
              <a:gdLst/>
              <a:ahLst/>
              <a:rect l="l" t="t" r="r" b="b"/>
              <a:pathLst>
                <a:path w="108" h="222">
                  <a:moveTo>
                    <a:pt x="108" y="222"/>
                  </a:moveTo>
                  <a:lnTo>
                    <a:pt x="65" y="122"/>
                  </a:lnTo>
                  <a:lnTo>
                    <a:pt x="65" y="0"/>
                  </a:lnTo>
                  <a:lnTo>
                    <a:pt x="0" y="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56" name=""/>
            <p:cNvSpPr/>
            <p:nvPr/>
          </p:nvSpPr>
          <p:spPr>
            <a:xfrm flipV="1">
              <a:off x="3757320" y="3606480"/>
              <a:ext cx="4680" cy="104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57" name=""/>
            <p:cNvSpPr/>
            <p:nvPr/>
          </p:nvSpPr>
          <p:spPr>
            <a:xfrm>
              <a:off x="5071320" y="3041640"/>
              <a:ext cx="140040" cy="277560"/>
            </a:xfrm>
            <a:custGeom>
              <a:avLst/>
              <a:gdLst/>
              <a:ahLst/>
              <a:rect l="l" t="t" r="r" b="b"/>
              <a:pathLst>
                <a:path w="178" h="350">
                  <a:moveTo>
                    <a:pt x="0" y="0"/>
                  </a:moveTo>
                  <a:lnTo>
                    <a:pt x="178" y="143"/>
                  </a:lnTo>
                  <a:lnTo>
                    <a:pt x="178" y="3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58" name=""/>
            <p:cNvSpPr/>
            <p:nvPr/>
          </p:nvSpPr>
          <p:spPr>
            <a:xfrm flipH="1">
              <a:off x="5079600" y="3228840"/>
              <a:ext cx="68400" cy="73080"/>
            </a:xfrm>
            <a:prstGeom prst="line">
              <a:avLst/>
            </a:prstGeom>
            <a:ln w="1116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2459" name=""/>
            <p:cNvSpPr/>
            <p:nvPr/>
          </p:nvSpPr>
          <p:spPr>
            <a:xfrm>
              <a:off x="5757480" y="2760480"/>
              <a:ext cx="191160" cy="446040"/>
            </a:xfrm>
            <a:custGeom>
              <a:avLst/>
              <a:gdLst/>
              <a:ahLst/>
              <a:rect l="l" t="t" r="r" b="b"/>
              <a:pathLst>
                <a:path w="240" h="561">
                  <a:moveTo>
                    <a:pt x="62" y="561"/>
                  </a:moveTo>
                  <a:lnTo>
                    <a:pt x="0" y="412"/>
                  </a:lnTo>
                  <a:lnTo>
                    <a:pt x="24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60" name=""/>
            <p:cNvSpPr/>
            <p:nvPr/>
          </p:nvSpPr>
          <p:spPr>
            <a:xfrm>
              <a:off x="7554960" y="1820880"/>
              <a:ext cx="607680" cy="101520"/>
            </a:xfrm>
            <a:custGeom>
              <a:avLst/>
              <a:gdLst/>
              <a:ahLst/>
              <a:rect l="l" t="t" r="r" b="b"/>
              <a:pathLst>
                <a:path w="764" h="127">
                  <a:moveTo>
                    <a:pt x="0" y="46"/>
                  </a:moveTo>
                  <a:lnTo>
                    <a:pt x="138" y="28"/>
                  </a:lnTo>
                  <a:lnTo>
                    <a:pt x="321" y="86"/>
                  </a:lnTo>
                  <a:lnTo>
                    <a:pt x="477" y="127"/>
                  </a:lnTo>
                  <a:lnTo>
                    <a:pt x="568" y="104"/>
                  </a:lnTo>
                  <a:lnTo>
                    <a:pt x="620" y="93"/>
                  </a:lnTo>
                  <a:lnTo>
                    <a:pt x="712" y="0"/>
                  </a:lnTo>
                  <a:lnTo>
                    <a:pt x="746" y="0"/>
                  </a:lnTo>
                  <a:lnTo>
                    <a:pt x="764" y="12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61" name=""/>
            <p:cNvSpPr/>
            <p:nvPr/>
          </p:nvSpPr>
          <p:spPr>
            <a:xfrm>
              <a:off x="6662160" y="2400120"/>
              <a:ext cx="342720" cy="292320"/>
            </a:xfrm>
            <a:custGeom>
              <a:avLst/>
              <a:gdLst/>
              <a:ahLst/>
              <a:rect l="l" t="t" r="r" b="b"/>
              <a:pathLst>
                <a:path w="430" h="368">
                  <a:moveTo>
                    <a:pt x="0" y="172"/>
                  </a:moveTo>
                  <a:lnTo>
                    <a:pt x="0" y="368"/>
                  </a:lnTo>
                  <a:lnTo>
                    <a:pt x="195" y="332"/>
                  </a:lnTo>
                  <a:lnTo>
                    <a:pt x="320" y="224"/>
                  </a:lnTo>
                  <a:lnTo>
                    <a:pt x="328" y="110"/>
                  </a:lnTo>
                  <a:lnTo>
                    <a:pt x="43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62" name=""/>
            <p:cNvSpPr/>
            <p:nvPr/>
          </p:nvSpPr>
          <p:spPr>
            <a:xfrm flipH="1">
              <a:off x="7691760" y="2282760"/>
              <a:ext cx="58680" cy="185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63" name=""/>
            <p:cNvSpPr/>
            <p:nvPr/>
          </p:nvSpPr>
          <p:spPr>
            <a:xfrm>
              <a:off x="7682760" y="2481120"/>
              <a:ext cx="366480" cy="87480"/>
            </a:xfrm>
            <a:custGeom>
              <a:avLst/>
              <a:gdLst/>
              <a:ahLst/>
              <a:rect l="l" t="t" r="r" b="b"/>
              <a:pathLst>
                <a:path w="458" h="109">
                  <a:moveTo>
                    <a:pt x="0" y="0"/>
                  </a:moveTo>
                  <a:lnTo>
                    <a:pt x="44" y="35"/>
                  </a:lnTo>
                  <a:lnTo>
                    <a:pt x="114" y="23"/>
                  </a:lnTo>
                  <a:lnTo>
                    <a:pt x="206" y="35"/>
                  </a:lnTo>
                  <a:lnTo>
                    <a:pt x="245" y="7"/>
                  </a:lnTo>
                  <a:lnTo>
                    <a:pt x="286" y="12"/>
                  </a:lnTo>
                  <a:lnTo>
                    <a:pt x="458" y="109"/>
                  </a:lnTo>
                </a:path>
              </a:pathLst>
            </a:custGeom>
            <a:noFill/>
            <a:ln w="1116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2464" name=""/>
            <p:cNvSpPr/>
            <p:nvPr/>
          </p:nvSpPr>
          <p:spPr>
            <a:xfrm flipV="1">
              <a:off x="6067080" y="3843360"/>
              <a:ext cx="23760" cy="950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65" name=""/>
            <p:cNvSpPr/>
            <p:nvPr/>
          </p:nvSpPr>
          <p:spPr>
            <a:xfrm>
              <a:off x="7180200" y="2582640"/>
              <a:ext cx="342720" cy="81000"/>
            </a:xfrm>
            <a:custGeom>
              <a:avLst/>
              <a:gdLst/>
              <a:ahLst/>
              <a:rect l="l" t="t" r="r" b="b"/>
              <a:pathLst>
                <a:path w="431" h="102">
                  <a:moveTo>
                    <a:pt x="0" y="0"/>
                  </a:moveTo>
                  <a:lnTo>
                    <a:pt x="167" y="102"/>
                  </a:lnTo>
                  <a:lnTo>
                    <a:pt x="350" y="102"/>
                  </a:lnTo>
                  <a:lnTo>
                    <a:pt x="431" y="52"/>
                  </a:lnTo>
                </a:path>
              </a:pathLst>
            </a:custGeom>
            <a:noFill/>
            <a:ln w="11160">
              <a:solidFill>
                <a:srgbClr val="000000"/>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2466" name=""/>
            <p:cNvSpPr/>
            <p:nvPr/>
          </p:nvSpPr>
          <p:spPr>
            <a:xfrm>
              <a:off x="7070040" y="3479760"/>
              <a:ext cx="84600" cy="177840"/>
            </a:xfrm>
            <a:custGeom>
              <a:avLst/>
              <a:gdLst/>
              <a:ahLst/>
              <a:rect l="l" t="t" r="r" b="b"/>
              <a:pathLst>
                <a:path w="106" h="225">
                  <a:moveTo>
                    <a:pt x="0" y="0"/>
                  </a:moveTo>
                  <a:lnTo>
                    <a:pt x="106" y="104"/>
                  </a:lnTo>
                  <a:lnTo>
                    <a:pt x="70" y="22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67" name=""/>
            <p:cNvSpPr/>
            <p:nvPr/>
          </p:nvSpPr>
          <p:spPr>
            <a:xfrm>
              <a:off x="7038360" y="3584520"/>
              <a:ext cx="22320" cy="9504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68" name=""/>
            <p:cNvSpPr/>
            <p:nvPr/>
          </p:nvSpPr>
          <p:spPr>
            <a:xfrm flipV="1">
              <a:off x="6162480" y="3884400"/>
              <a:ext cx="167400" cy="5040"/>
            </a:xfrm>
            <a:prstGeom prst="line">
              <a:avLst/>
            </a:prstGeom>
            <a:ln w="1116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2469" name=""/>
            <p:cNvSpPr/>
            <p:nvPr/>
          </p:nvSpPr>
          <p:spPr>
            <a:xfrm flipH="1" flipV="1">
              <a:off x="6905520" y="3187440"/>
              <a:ext cx="63720" cy="1288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70" name=""/>
            <p:cNvSpPr/>
            <p:nvPr/>
          </p:nvSpPr>
          <p:spPr>
            <a:xfrm flipH="1">
              <a:off x="6756120" y="3689280"/>
              <a:ext cx="1440" cy="63360"/>
            </a:xfrm>
            <a:prstGeom prst="line">
              <a:avLst/>
            </a:prstGeom>
            <a:ln w="1116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471" name=""/>
            <p:cNvSpPr/>
            <p:nvPr/>
          </p:nvSpPr>
          <p:spPr>
            <a:xfrm>
              <a:off x="5963040" y="3762360"/>
              <a:ext cx="511920" cy="341280"/>
            </a:xfrm>
            <a:custGeom>
              <a:avLst/>
              <a:gdLst/>
              <a:ahLst/>
              <a:rect l="l" t="t" r="r" b="b"/>
              <a:pathLst>
                <a:path w="642" h="431">
                  <a:moveTo>
                    <a:pt x="0" y="431"/>
                  </a:moveTo>
                  <a:lnTo>
                    <a:pt x="211" y="327"/>
                  </a:lnTo>
                  <a:lnTo>
                    <a:pt x="435" y="137"/>
                  </a:lnTo>
                  <a:lnTo>
                    <a:pt x="64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472" name=""/>
          <p:cNvSpPr/>
          <p:nvPr/>
        </p:nvSpPr>
        <p:spPr>
          <a:xfrm>
            <a:off x="6910560" y="2590920"/>
            <a:ext cx="164880" cy="82440"/>
          </a:xfrm>
          <a:prstGeom prst="line">
            <a:avLst/>
          </a:prstGeom>
          <a:ln w="11160">
            <a:solidFill>
              <a:srgbClr val="000000"/>
            </a:solidFill>
            <a:miter/>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473" name=""/>
          <p:cNvSpPr/>
          <p:nvPr/>
        </p:nvSpPr>
        <p:spPr>
          <a:xfrm flipH="1" flipV="1">
            <a:off x="6732360" y="3740040"/>
            <a:ext cx="66600" cy="22320"/>
          </a:xfrm>
          <a:prstGeom prst="line">
            <a:avLst/>
          </a:prstGeom>
          <a:ln w="11160">
            <a:solidFill>
              <a:srgbClr val="000000"/>
            </a:solidFill>
            <a:miter/>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2474" name=""/>
          <p:cNvSpPr/>
          <p:nvPr/>
        </p:nvSpPr>
        <p:spPr>
          <a:xfrm flipV="1">
            <a:off x="6480000" y="3881160"/>
            <a:ext cx="3240" cy="44280"/>
          </a:xfrm>
          <a:prstGeom prst="line">
            <a:avLst/>
          </a:prstGeom>
          <a:ln w="11160">
            <a:solidFill>
              <a:srgbClr val="000000"/>
            </a:solidFill>
            <a:miter/>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grpSp>
        <p:nvGrpSpPr>
          <p:cNvPr id="2475" name=""/>
          <p:cNvGrpSpPr/>
          <p:nvPr/>
        </p:nvGrpSpPr>
        <p:grpSpPr>
          <a:xfrm>
            <a:off x="3116160" y="1117440"/>
            <a:ext cx="5344200" cy="3641760"/>
            <a:chOff x="3116160" y="1117440"/>
            <a:chExt cx="5344200" cy="3641760"/>
          </a:xfrm>
        </p:grpSpPr>
        <p:sp>
          <p:nvSpPr>
            <p:cNvPr id="2476" name=""/>
            <p:cNvSpPr/>
            <p:nvPr/>
          </p:nvSpPr>
          <p:spPr>
            <a:xfrm flipV="1">
              <a:off x="6695280" y="4257360"/>
              <a:ext cx="34920" cy="136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477" name=""/>
            <p:cNvGrpSpPr/>
            <p:nvPr/>
          </p:nvGrpSpPr>
          <p:grpSpPr>
            <a:xfrm>
              <a:off x="3116160" y="1641240"/>
              <a:ext cx="5275800" cy="3032280"/>
              <a:chOff x="3116160" y="1641240"/>
              <a:chExt cx="5275800" cy="3032280"/>
            </a:xfrm>
          </p:grpSpPr>
          <p:sp>
            <p:nvSpPr>
              <p:cNvPr id="2478" name=""/>
              <p:cNvSpPr/>
              <p:nvPr/>
            </p:nvSpPr>
            <p:spPr>
              <a:xfrm flipH="1">
                <a:off x="8331840" y="2230200"/>
                <a:ext cx="60120" cy="19080"/>
              </a:xfrm>
              <a:prstGeom prst="line">
                <a:avLst/>
              </a:prstGeom>
              <a:ln w="11160">
                <a:solidFill>
                  <a:srgbClr val="000000"/>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grpSp>
            <p:nvGrpSpPr>
              <p:cNvPr id="2479" name=""/>
              <p:cNvGrpSpPr/>
              <p:nvPr/>
            </p:nvGrpSpPr>
            <p:grpSpPr>
              <a:xfrm>
                <a:off x="3116160" y="1641240"/>
                <a:ext cx="4030200" cy="3032280"/>
                <a:chOff x="3116160" y="1641240"/>
                <a:chExt cx="4030200" cy="3032280"/>
              </a:xfrm>
            </p:grpSpPr>
            <p:sp>
              <p:nvSpPr>
                <p:cNvPr id="2480" name=""/>
                <p:cNvSpPr/>
                <p:nvPr/>
              </p:nvSpPr>
              <p:spPr>
                <a:xfrm flipH="1">
                  <a:off x="5069880" y="3924360"/>
                  <a:ext cx="71280" cy="3412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1" name=""/>
                <p:cNvSpPr/>
                <p:nvPr/>
              </p:nvSpPr>
              <p:spPr>
                <a:xfrm>
                  <a:off x="3203640" y="1641240"/>
                  <a:ext cx="862920" cy="552600"/>
                </a:xfrm>
                <a:custGeom>
                  <a:avLst/>
                  <a:gdLst/>
                  <a:ahLst/>
                  <a:rect l="l" t="t" r="r" b="b"/>
                  <a:pathLst>
                    <a:path w="1083" h="695">
                      <a:moveTo>
                        <a:pt x="36" y="695"/>
                      </a:moveTo>
                      <a:lnTo>
                        <a:pt x="0" y="616"/>
                      </a:lnTo>
                      <a:lnTo>
                        <a:pt x="222" y="308"/>
                      </a:lnTo>
                      <a:lnTo>
                        <a:pt x="287" y="272"/>
                      </a:lnTo>
                      <a:lnTo>
                        <a:pt x="337" y="251"/>
                      </a:lnTo>
                      <a:lnTo>
                        <a:pt x="495" y="308"/>
                      </a:lnTo>
                      <a:lnTo>
                        <a:pt x="839" y="36"/>
                      </a:lnTo>
                      <a:lnTo>
                        <a:pt x="939" y="0"/>
                      </a:lnTo>
                      <a:lnTo>
                        <a:pt x="1083" y="7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2" name=""/>
                <p:cNvSpPr/>
                <p:nvPr/>
              </p:nvSpPr>
              <p:spPr>
                <a:xfrm>
                  <a:off x="3162240" y="2317680"/>
                  <a:ext cx="210240" cy="209520"/>
                </a:xfrm>
                <a:custGeom>
                  <a:avLst/>
                  <a:gdLst/>
                  <a:ahLst/>
                  <a:rect l="l" t="t" r="r" b="b"/>
                  <a:pathLst>
                    <a:path w="263" h="264">
                      <a:moveTo>
                        <a:pt x="41" y="0"/>
                      </a:moveTo>
                      <a:lnTo>
                        <a:pt x="0" y="120"/>
                      </a:lnTo>
                      <a:lnTo>
                        <a:pt x="2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3" name=""/>
                <p:cNvSpPr/>
                <p:nvPr/>
              </p:nvSpPr>
              <p:spPr>
                <a:xfrm>
                  <a:off x="3116160" y="2555640"/>
                  <a:ext cx="183240" cy="250920"/>
                </a:xfrm>
                <a:custGeom>
                  <a:avLst/>
                  <a:gdLst/>
                  <a:ahLst/>
                  <a:rect l="l" t="t" r="r" b="b"/>
                  <a:pathLst>
                    <a:path w="229" h="315">
                      <a:moveTo>
                        <a:pt x="0" y="0"/>
                      </a:moveTo>
                      <a:lnTo>
                        <a:pt x="98" y="315"/>
                      </a:lnTo>
                      <a:lnTo>
                        <a:pt x="229" y="30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4" name=""/>
                <p:cNvSpPr/>
                <p:nvPr/>
              </p:nvSpPr>
              <p:spPr>
                <a:xfrm>
                  <a:off x="3390120" y="2905200"/>
                  <a:ext cx="73080" cy="372960"/>
                </a:xfrm>
                <a:custGeom>
                  <a:avLst/>
                  <a:gdLst/>
                  <a:ahLst/>
                  <a:rect l="l" t="t" r="r" b="b"/>
                  <a:pathLst>
                    <a:path w="91" h="470">
                      <a:moveTo>
                        <a:pt x="0" y="0"/>
                      </a:moveTo>
                      <a:lnTo>
                        <a:pt x="91" y="18"/>
                      </a:lnTo>
                      <a:lnTo>
                        <a:pt x="57" y="47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5" name=""/>
                <p:cNvSpPr/>
                <p:nvPr/>
              </p:nvSpPr>
              <p:spPr>
                <a:xfrm>
                  <a:off x="3368160" y="3028680"/>
                  <a:ext cx="210240" cy="424080"/>
                </a:xfrm>
                <a:custGeom>
                  <a:avLst/>
                  <a:gdLst/>
                  <a:ahLst/>
                  <a:rect l="l" t="t" r="r" b="b"/>
                  <a:pathLst>
                    <a:path w="264" h="534">
                      <a:moveTo>
                        <a:pt x="0" y="0"/>
                      </a:moveTo>
                      <a:lnTo>
                        <a:pt x="99" y="161"/>
                      </a:lnTo>
                      <a:lnTo>
                        <a:pt x="247" y="396"/>
                      </a:lnTo>
                      <a:lnTo>
                        <a:pt x="264" y="495"/>
                      </a:lnTo>
                      <a:lnTo>
                        <a:pt x="120" y="53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6" name=""/>
                <p:cNvSpPr/>
                <p:nvPr/>
              </p:nvSpPr>
              <p:spPr>
                <a:xfrm>
                  <a:off x="3340800" y="3155760"/>
                  <a:ext cx="205200" cy="2732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7" name=""/>
                <p:cNvSpPr/>
                <p:nvPr/>
              </p:nvSpPr>
              <p:spPr>
                <a:xfrm>
                  <a:off x="3565440" y="3384360"/>
                  <a:ext cx="57240" cy="304920"/>
                </a:xfrm>
                <a:custGeom>
                  <a:avLst/>
                  <a:gdLst/>
                  <a:ahLst/>
                  <a:rect l="l" t="t" r="r" b="b"/>
                  <a:pathLst>
                    <a:path w="74" h="384">
                      <a:moveTo>
                        <a:pt x="17" y="0"/>
                      </a:moveTo>
                      <a:lnTo>
                        <a:pt x="74" y="76"/>
                      </a:lnTo>
                      <a:lnTo>
                        <a:pt x="63" y="253"/>
                      </a:lnTo>
                      <a:lnTo>
                        <a:pt x="29" y="384"/>
                      </a:lnTo>
                      <a:lnTo>
                        <a:pt x="0" y="287"/>
                      </a:lnTo>
                      <a:lnTo>
                        <a:pt x="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8" name=""/>
                <p:cNvSpPr/>
                <p:nvPr/>
              </p:nvSpPr>
              <p:spPr>
                <a:xfrm flipH="1">
                  <a:off x="5486040" y="4376520"/>
                  <a:ext cx="78120" cy="1508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9" name=""/>
                <p:cNvSpPr/>
                <p:nvPr/>
              </p:nvSpPr>
              <p:spPr>
                <a:xfrm>
                  <a:off x="5674320" y="4413240"/>
                  <a:ext cx="210240" cy="260280"/>
                </a:xfrm>
                <a:custGeom>
                  <a:avLst/>
                  <a:gdLst/>
                  <a:ahLst/>
                  <a:rect l="l" t="t" r="r" b="b"/>
                  <a:pathLst>
                    <a:path w="263" h="328">
                      <a:moveTo>
                        <a:pt x="5" y="328"/>
                      </a:moveTo>
                      <a:lnTo>
                        <a:pt x="0" y="195"/>
                      </a:lnTo>
                      <a:lnTo>
                        <a:pt x="34" y="138"/>
                      </a:lnTo>
                      <a:lnTo>
                        <a:pt x="154" y="46"/>
                      </a:lnTo>
                      <a:lnTo>
                        <a:pt x="26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0" name=""/>
                <p:cNvSpPr/>
                <p:nvPr/>
              </p:nvSpPr>
              <p:spPr>
                <a:xfrm>
                  <a:off x="6741360" y="2914560"/>
                  <a:ext cx="405000" cy="396720"/>
                </a:xfrm>
                <a:custGeom>
                  <a:avLst/>
                  <a:gdLst/>
                  <a:ahLst/>
                  <a:rect l="l" t="t" r="r" b="b"/>
                  <a:pathLst>
                    <a:path w="507" h="500">
                      <a:moveTo>
                        <a:pt x="507" y="0"/>
                      </a:moveTo>
                      <a:lnTo>
                        <a:pt x="387" y="184"/>
                      </a:lnTo>
                      <a:lnTo>
                        <a:pt x="0" y="50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2491" name=""/>
            <p:cNvSpPr/>
            <p:nvPr/>
          </p:nvSpPr>
          <p:spPr>
            <a:xfrm flipH="1" flipV="1">
              <a:off x="6730200" y="3740040"/>
              <a:ext cx="65160" cy="22320"/>
            </a:xfrm>
            <a:prstGeom prst="line">
              <a:avLst/>
            </a:prstGeom>
            <a:ln w="11160">
              <a:solidFill>
                <a:srgbClr val="000000"/>
              </a:solidFill>
              <a:miter/>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grpSp>
          <p:nvGrpSpPr>
            <p:cNvPr id="2492" name=""/>
            <p:cNvGrpSpPr/>
            <p:nvPr/>
          </p:nvGrpSpPr>
          <p:grpSpPr>
            <a:xfrm>
              <a:off x="3596040" y="2495520"/>
              <a:ext cx="3858120" cy="1762200"/>
              <a:chOff x="3596040" y="2495520"/>
              <a:chExt cx="3858120" cy="1762200"/>
            </a:xfrm>
          </p:grpSpPr>
          <p:sp>
            <p:nvSpPr>
              <p:cNvPr id="2493" name=""/>
              <p:cNvSpPr/>
              <p:nvPr/>
            </p:nvSpPr>
            <p:spPr>
              <a:xfrm>
                <a:off x="3596040" y="3402000"/>
                <a:ext cx="293400" cy="46080"/>
              </a:xfrm>
              <a:custGeom>
                <a:avLst/>
                <a:gdLst/>
                <a:ahLst/>
                <a:rect l="l" t="t" r="r" b="b"/>
                <a:pathLst>
                  <a:path w="367" h="57">
                    <a:moveTo>
                      <a:pt x="29" y="44"/>
                    </a:moveTo>
                    <a:lnTo>
                      <a:pt x="310" y="57"/>
                    </a:lnTo>
                    <a:lnTo>
                      <a:pt x="367" y="10"/>
                    </a:lnTo>
                    <a:lnTo>
                      <a:pt x="258" y="0"/>
                    </a:lnTo>
                    <a:lnTo>
                      <a:pt x="0" y="10"/>
                    </a:lnTo>
                  </a:path>
                </a:pathLst>
              </a:custGeom>
              <a:noFill/>
              <a:ln w="11160">
                <a:solidFill>
                  <a:srgbClr val="0000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494" name=""/>
              <p:cNvSpPr/>
              <p:nvPr/>
            </p:nvSpPr>
            <p:spPr>
              <a:xfrm>
                <a:off x="4797000" y="3952800"/>
                <a:ext cx="645840" cy="304920"/>
              </a:xfrm>
              <a:custGeom>
                <a:avLst/>
                <a:gdLst/>
                <a:ahLst/>
                <a:rect l="l" t="t" r="r" b="b"/>
                <a:pathLst>
                  <a:path w="810" h="383">
                    <a:moveTo>
                      <a:pt x="0" y="0"/>
                    </a:moveTo>
                    <a:lnTo>
                      <a:pt x="414" y="252"/>
                    </a:lnTo>
                    <a:lnTo>
                      <a:pt x="810" y="38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5" name=""/>
              <p:cNvSpPr/>
              <p:nvPr/>
            </p:nvSpPr>
            <p:spPr>
              <a:xfrm flipH="1">
                <a:off x="4905360" y="2495520"/>
                <a:ext cx="28440" cy="1508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6" name=""/>
              <p:cNvSpPr/>
              <p:nvPr/>
            </p:nvSpPr>
            <p:spPr>
              <a:xfrm>
                <a:off x="4854240" y="2651040"/>
                <a:ext cx="2073600" cy="1274760"/>
              </a:xfrm>
              <a:custGeom>
                <a:avLst/>
                <a:gdLst/>
                <a:ahLst/>
                <a:rect l="l" t="t" r="r" b="b"/>
                <a:pathLst>
                  <a:path w="2599" h="1606">
                    <a:moveTo>
                      <a:pt x="0" y="1606"/>
                    </a:moveTo>
                    <a:lnTo>
                      <a:pt x="103" y="1531"/>
                    </a:lnTo>
                    <a:lnTo>
                      <a:pt x="414" y="1257"/>
                    </a:lnTo>
                    <a:lnTo>
                      <a:pt x="534" y="970"/>
                    </a:lnTo>
                    <a:lnTo>
                      <a:pt x="677" y="843"/>
                    </a:lnTo>
                    <a:lnTo>
                      <a:pt x="1405" y="109"/>
                    </a:lnTo>
                    <a:lnTo>
                      <a:pt x="2031" y="0"/>
                    </a:lnTo>
                    <a:lnTo>
                      <a:pt x="2341" y="73"/>
                    </a:lnTo>
                    <a:lnTo>
                      <a:pt x="2427" y="454"/>
                    </a:lnTo>
                    <a:lnTo>
                      <a:pt x="2500" y="498"/>
                    </a:lnTo>
                    <a:lnTo>
                      <a:pt x="2599" y="75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7" name=""/>
              <p:cNvSpPr/>
              <p:nvPr/>
            </p:nvSpPr>
            <p:spPr>
              <a:xfrm>
                <a:off x="5632560" y="2923920"/>
                <a:ext cx="19080" cy="158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8" name=""/>
              <p:cNvSpPr/>
              <p:nvPr/>
            </p:nvSpPr>
            <p:spPr>
              <a:xfrm>
                <a:off x="4978800" y="3538440"/>
                <a:ext cx="717840" cy="501480"/>
              </a:xfrm>
              <a:custGeom>
                <a:avLst/>
                <a:gdLst/>
                <a:ahLst/>
                <a:rect l="l" t="t" r="r" b="b"/>
                <a:pathLst>
                  <a:path w="900" h="631">
                    <a:moveTo>
                      <a:pt x="0" y="631"/>
                    </a:moveTo>
                    <a:lnTo>
                      <a:pt x="269" y="504"/>
                    </a:lnTo>
                    <a:lnTo>
                      <a:pt x="407" y="0"/>
                    </a:lnTo>
                    <a:lnTo>
                      <a:pt x="900" y="21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9" name=""/>
              <p:cNvSpPr/>
              <p:nvPr/>
            </p:nvSpPr>
            <p:spPr>
              <a:xfrm flipV="1">
                <a:off x="6066720" y="3843360"/>
                <a:ext cx="23760" cy="950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0" name=""/>
              <p:cNvSpPr/>
              <p:nvPr/>
            </p:nvSpPr>
            <p:spPr>
              <a:xfrm>
                <a:off x="6867360" y="3733560"/>
                <a:ext cx="28800" cy="1065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1" name=""/>
              <p:cNvSpPr/>
              <p:nvPr/>
            </p:nvSpPr>
            <p:spPr>
              <a:xfrm>
                <a:off x="6680880" y="3816360"/>
                <a:ext cx="45720" cy="114120"/>
              </a:xfrm>
              <a:custGeom>
                <a:avLst/>
                <a:gdLst/>
                <a:ahLst/>
                <a:rect l="l" t="t" r="r" b="b"/>
                <a:pathLst>
                  <a:path w="57" h="144">
                    <a:moveTo>
                      <a:pt x="57" y="144"/>
                    </a:moveTo>
                    <a:lnTo>
                      <a:pt x="46" y="86"/>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2" name=""/>
              <p:cNvSpPr/>
              <p:nvPr/>
            </p:nvSpPr>
            <p:spPr>
              <a:xfrm flipH="1" flipV="1">
                <a:off x="7119360" y="2806560"/>
                <a:ext cx="334800" cy="1173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3" name=""/>
              <p:cNvSpPr/>
              <p:nvPr/>
            </p:nvSpPr>
            <p:spPr>
              <a:xfrm flipH="1">
                <a:off x="6359760" y="3557520"/>
                <a:ext cx="27000" cy="244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4" name=""/>
              <p:cNvSpPr/>
              <p:nvPr/>
            </p:nvSpPr>
            <p:spPr>
              <a:xfrm>
                <a:off x="6269400" y="3706560"/>
                <a:ext cx="44280" cy="1414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5" name=""/>
              <p:cNvSpPr/>
              <p:nvPr/>
            </p:nvSpPr>
            <p:spPr>
              <a:xfrm flipV="1">
                <a:off x="6162120" y="3884400"/>
                <a:ext cx="167400" cy="5040"/>
              </a:xfrm>
              <a:prstGeom prst="line">
                <a:avLst/>
              </a:prstGeom>
              <a:ln w="1116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2506" name=""/>
              <p:cNvSpPr/>
              <p:nvPr/>
            </p:nvSpPr>
            <p:spPr>
              <a:xfrm>
                <a:off x="6859440" y="3170160"/>
                <a:ext cx="183600" cy="68400"/>
              </a:xfrm>
              <a:custGeom>
                <a:avLst/>
                <a:gdLst/>
                <a:ahLst/>
                <a:rect l="l" t="t" r="r" b="b"/>
                <a:pathLst>
                  <a:path w="229" h="86">
                    <a:moveTo>
                      <a:pt x="229" y="17"/>
                    </a:moveTo>
                    <a:lnTo>
                      <a:pt x="154" y="86"/>
                    </a:lnTo>
                    <a:lnTo>
                      <a:pt x="0" y="0"/>
                    </a:lnTo>
                  </a:path>
                </a:pathLst>
              </a:custGeom>
              <a:noFill/>
              <a:ln w="11160">
                <a:solidFill>
                  <a:srgbClr val="000000"/>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2507" name=""/>
              <p:cNvSpPr/>
              <p:nvPr/>
            </p:nvSpPr>
            <p:spPr>
              <a:xfrm flipH="1">
                <a:off x="6755760" y="3689280"/>
                <a:ext cx="1440" cy="63360"/>
              </a:xfrm>
              <a:prstGeom prst="line">
                <a:avLst/>
              </a:prstGeom>
              <a:ln w="1116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508" name=""/>
              <p:cNvSpPr/>
              <p:nvPr/>
            </p:nvSpPr>
            <p:spPr>
              <a:xfrm flipV="1">
                <a:off x="6480000" y="3881160"/>
                <a:ext cx="1440" cy="44280"/>
              </a:xfrm>
              <a:prstGeom prst="line">
                <a:avLst/>
              </a:prstGeom>
              <a:ln w="11160">
                <a:solidFill>
                  <a:srgbClr val="000000"/>
                </a:solidFill>
                <a:miter/>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grpSp>
        <p:grpSp>
          <p:nvGrpSpPr>
            <p:cNvPr id="2509" name=""/>
            <p:cNvGrpSpPr/>
            <p:nvPr/>
          </p:nvGrpSpPr>
          <p:grpSpPr>
            <a:xfrm>
              <a:off x="3257640" y="1117440"/>
              <a:ext cx="5202720" cy="3641760"/>
              <a:chOff x="3257640" y="1117440"/>
              <a:chExt cx="5202720" cy="3641760"/>
            </a:xfrm>
          </p:grpSpPr>
          <p:grpSp>
            <p:nvGrpSpPr>
              <p:cNvPr id="2510" name=""/>
              <p:cNvGrpSpPr/>
              <p:nvPr/>
            </p:nvGrpSpPr>
            <p:grpSpPr>
              <a:xfrm>
                <a:off x="4616640" y="2122560"/>
                <a:ext cx="3843720" cy="2358720"/>
                <a:chOff x="4616640" y="2122560"/>
                <a:chExt cx="3843720" cy="2358720"/>
              </a:xfrm>
            </p:grpSpPr>
            <p:sp>
              <p:nvSpPr>
                <p:cNvPr id="2511" name=""/>
                <p:cNvSpPr/>
                <p:nvPr/>
              </p:nvSpPr>
              <p:spPr>
                <a:xfrm>
                  <a:off x="4616640" y="2836800"/>
                  <a:ext cx="84600" cy="177840"/>
                </a:xfrm>
                <a:custGeom>
                  <a:avLst/>
                  <a:gdLst/>
                  <a:ahLst/>
                  <a:rect l="l" t="t" r="r" b="b"/>
                  <a:pathLst>
                    <a:path w="108" h="222">
                      <a:moveTo>
                        <a:pt x="108" y="222"/>
                      </a:moveTo>
                      <a:lnTo>
                        <a:pt x="65" y="122"/>
                      </a:lnTo>
                      <a:lnTo>
                        <a:pt x="65" y="0"/>
                      </a:lnTo>
                      <a:lnTo>
                        <a:pt x="0" y="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12" name=""/>
                <p:cNvSpPr/>
                <p:nvPr/>
              </p:nvSpPr>
              <p:spPr>
                <a:xfrm flipH="1">
                  <a:off x="5079240" y="3228840"/>
                  <a:ext cx="68400" cy="73080"/>
                </a:xfrm>
                <a:prstGeom prst="line">
                  <a:avLst/>
                </a:prstGeom>
                <a:ln w="1116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2513" name=""/>
                <p:cNvSpPr/>
                <p:nvPr/>
              </p:nvSpPr>
              <p:spPr>
                <a:xfrm>
                  <a:off x="5756760" y="2760480"/>
                  <a:ext cx="191160" cy="446040"/>
                </a:xfrm>
                <a:custGeom>
                  <a:avLst/>
                  <a:gdLst/>
                  <a:ahLst/>
                  <a:rect l="l" t="t" r="r" b="b"/>
                  <a:pathLst>
                    <a:path w="240" h="561">
                      <a:moveTo>
                        <a:pt x="62" y="561"/>
                      </a:moveTo>
                      <a:lnTo>
                        <a:pt x="0" y="412"/>
                      </a:lnTo>
                      <a:lnTo>
                        <a:pt x="24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14" name=""/>
                <p:cNvSpPr/>
                <p:nvPr/>
              </p:nvSpPr>
              <p:spPr>
                <a:xfrm>
                  <a:off x="5321520" y="3024000"/>
                  <a:ext cx="818280" cy="295200"/>
                </a:xfrm>
                <a:custGeom>
                  <a:avLst/>
                  <a:gdLst/>
                  <a:ahLst/>
                  <a:rect l="l" t="t" r="r" b="b"/>
                  <a:pathLst>
                    <a:path w="1025" h="373">
                      <a:moveTo>
                        <a:pt x="0" y="373"/>
                      </a:moveTo>
                      <a:lnTo>
                        <a:pt x="509" y="166"/>
                      </a:lnTo>
                      <a:lnTo>
                        <a:pt x="1020" y="127"/>
                      </a:lnTo>
                      <a:lnTo>
                        <a:pt x="1025" y="0"/>
                      </a:lnTo>
                      <a:lnTo>
                        <a:pt x="555" y="9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15" name=""/>
                <p:cNvSpPr/>
                <p:nvPr/>
              </p:nvSpPr>
              <p:spPr>
                <a:xfrm>
                  <a:off x="5444280" y="2658960"/>
                  <a:ext cx="1336320" cy="611280"/>
                </a:xfrm>
                <a:custGeom>
                  <a:avLst/>
                  <a:gdLst/>
                  <a:ahLst/>
                  <a:rect l="l" t="t" r="r" b="b"/>
                  <a:pathLst>
                    <a:path w="1674" h="769">
                      <a:moveTo>
                        <a:pt x="1674" y="0"/>
                      </a:moveTo>
                      <a:lnTo>
                        <a:pt x="1205" y="109"/>
                      </a:lnTo>
                      <a:lnTo>
                        <a:pt x="699" y="304"/>
                      </a:lnTo>
                      <a:lnTo>
                        <a:pt x="0" y="76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16" name=""/>
                <p:cNvSpPr/>
                <p:nvPr/>
              </p:nvSpPr>
              <p:spPr>
                <a:xfrm>
                  <a:off x="8313840" y="2122560"/>
                  <a:ext cx="44640" cy="91800"/>
                </a:xfrm>
                <a:prstGeom prst="line">
                  <a:avLst/>
                </a:prstGeom>
                <a:ln w="1116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517" name=""/>
                <p:cNvSpPr/>
                <p:nvPr/>
              </p:nvSpPr>
              <p:spPr>
                <a:xfrm>
                  <a:off x="8331480" y="2259000"/>
                  <a:ext cx="128880" cy="54000"/>
                </a:xfrm>
                <a:custGeom>
                  <a:avLst/>
                  <a:gdLst/>
                  <a:ahLst/>
                  <a:rect l="l" t="t" r="r" b="b"/>
                  <a:pathLst>
                    <a:path w="162" h="68">
                      <a:moveTo>
                        <a:pt x="162" y="39"/>
                      </a:moveTo>
                      <a:lnTo>
                        <a:pt x="70" y="68"/>
                      </a:lnTo>
                      <a:lnTo>
                        <a:pt x="0" y="0"/>
                      </a:lnTo>
                    </a:path>
                  </a:pathLst>
                </a:custGeom>
                <a:noFill/>
                <a:ln w="1116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518" name=""/>
                <p:cNvSpPr/>
                <p:nvPr/>
              </p:nvSpPr>
              <p:spPr>
                <a:xfrm flipH="1">
                  <a:off x="7691040" y="2282760"/>
                  <a:ext cx="58680" cy="185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19" name=""/>
                <p:cNvSpPr/>
                <p:nvPr/>
              </p:nvSpPr>
              <p:spPr>
                <a:xfrm>
                  <a:off x="7542000" y="2282760"/>
                  <a:ext cx="693720" cy="253800"/>
                </a:xfrm>
                <a:custGeom>
                  <a:avLst/>
                  <a:gdLst/>
                  <a:ahLst/>
                  <a:rect l="l" t="t" r="r" b="b"/>
                  <a:pathLst>
                    <a:path w="871" h="320">
                      <a:moveTo>
                        <a:pt x="0" y="320"/>
                      </a:moveTo>
                      <a:lnTo>
                        <a:pt x="39" y="274"/>
                      </a:lnTo>
                      <a:lnTo>
                        <a:pt x="194" y="234"/>
                      </a:lnTo>
                      <a:lnTo>
                        <a:pt x="344" y="245"/>
                      </a:lnTo>
                      <a:lnTo>
                        <a:pt x="504" y="206"/>
                      </a:lnTo>
                      <a:lnTo>
                        <a:pt x="590" y="222"/>
                      </a:lnTo>
                      <a:lnTo>
                        <a:pt x="739" y="274"/>
                      </a:lnTo>
                      <a:lnTo>
                        <a:pt x="832" y="200"/>
                      </a:lnTo>
                      <a:lnTo>
                        <a:pt x="866" y="172"/>
                      </a:lnTo>
                      <a:lnTo>
                        <a:pt x="853" y="114"/>
                      </a:lnTo>
                      <a:lnTo>
                        <a:pt x="871"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20" name=""/>
                <p:cNvSpPr/>
                <p:nvPr/>
              </p:nvSpPr>
              <p:spPr>
                <a:xfrm>
                  <a:off x="7251480" y="2863800"/>
                  <a:ext cx="695520" cy="345960"/>
                </a:xfrm>
                <a:custGeom>
                  <a:avLst/>
                  <a:gdLst/>
                  <a:ahLst/>
                  <a:rect l="l" t="t" r="r" b="b"/>
                  <a:pathLst>
                    <a:path w="871" h="436">
                      <a:moveTo>
                        <a:pt x="871" y="41"/>
                      </a:moveTo>
                      <a:lnTo>
                        <a:pt x="785" y="0"/>
                      </a:lnTo>
                      <a:lnTo>
                        <a:pt x="613" y="0"/>
                      </a:lnTo>
                      <a:lnTo>
                        <a:pt x="91" y="109"/>
                      </a:lnTo>
                      <a:lnTo>
                        <a:pt x="104" y="321"/>
                      </a:lnTo>
                      <a:lnTo>
                        <a:pt x="0" y="436"/>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21" name=""/>
                <p:cNvSpPr/>
                <p:nvPr/>
              </p:nvSpPr>
              <p:spPr>
                <a:xfrm>
                  <a:off x="6717240" y="2673360"/>
                  <a:ext cx="783000" cy="1749240"/>
                </a:xfrm>
                <a:custGeom>
                  <a:avLst/>
                  <a:gdLst/>
                  <a:ahLst/>
                  <a:rect l="l" t="t" r="r" b="b"/>
                  <a:pathLst>
                    <a:path w="983" h="2203">
                      <a:moveTo>
                        <a:pt x="983" y="0"/>
                      </a:moveTo>
                      <a:lnTo>
                        <a:pt x="839" y="109"/>
                      </a:lnTo>
                      <a:lnTo>
                        <a:pt x="759" y="303"/>
                      </a:lnTo>
                      <a:lnTo>
                        <a:pt x="569" y="602"/>
                      </a:lnTo>
                      <a:lnTo>
                        <a:pt x="506" y="790"/>
                      </a:lnTo>
                      <a:lnTo>
                        <a:pt x="183" y="1142"/>
                      </a:lnTo>
                      <a:lnTo>
                        <a:pt x="86" y="1382"/>
                      </a:lnTo>
                      <a:lnTo>
                        <a:pt x="97" y="1612"/>
                      </a:lnTo>
                      <a:lnTo>
                        <a:pt x="6" y="2047"/>
                      </a:lnTo>
                      <a:lnTo>
                        <a:pt x="0" y="220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22" name=""/>
                <p:cNvSpPr/>
                <p:nvPr/>
              </p:nvSpPr>
              <p:spPr>
                <a:xfrm flipH="1" flipV="1">
                  <a:off x="7467120" y="3693600"/>
                  <a:ext cx="165600" cy="136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23" name=""/>
                <p:cNvSpPr/>
                <p:nvPr/>
              </p:nvSpPr>
              <p:spPr>
                <a:xfrm>
                  <a:off x="6474960" y="4181400"/>
                  <a:ext cx="300960" cy="185760"/>
                </a:xfrm>
                <a:custGeom>
                  <a:avLst/>
                  <a:gdLst/>
                  <a:ahLst/>
                  <a:rect l="l" t="t" r="r" b="b"/>
                  <a:pathLst>
                    <a:path w="378" h="235">
                      <a:moveTo>
                        <a:pt x="378" y="110"/>
                      </a:moveTo>
                      <a:lnTo>
                        <a:pt x="190" y="235"/>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24" name=""/>
                <p:cNvSpPr/>
                <p:nvPr/>
              </p:nvSpPr>
              <p:spPr>
                <a:xfrm>
                  <a:off x="6597360" y="2841480"/>
                  <a:ext cx="788040" cy="792360"/>
                </a:xfrm>
                <a:custGeom>
                  <a:avLst/>
                  <a:gdLst/>
                  <a:ahLst/>
                  <a:rect l="l" t="t" r="r" b="b"/>
                  <a:pathLst>
                    <a:path w="988" h="999">
                      <a:moveTo>
                        <a:pt x="988" y="0"/>
                      </a:moveTo>
                      <a:lnTo>
                        <a:pt x="884" y="167"/>
                      </a:lnTo>
                      <a:lnTo>
                        <a:pt x="803" y="350"/>
                      </a:lnTo>
                      <a:lnTo>
                        <a:pt x="443" y="678"/>
                      </a:lnTo>
                      <a:lnTo>
                        <a:pt x="156" y="981"/>
                      </a:lnTo>
                      <a:lnTo>
                        <a:pt x="0" y="99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25" name=""/>
                <p:cNvSpPr/>
                <p:nvPr/>
              </p:nvSpPr>
              <p:spPr>
                <a:xfrm>
                  <a:off x="6222600" y="3706560"/>
                  <a:ext cx="312480" cy="774720"/>
                </a:xfrm>
                <a:custGeom>
                  <a:avLst/>
                  <a:gdLst/>
                  <a:ahLst/>
                  <a:rect l="l" t="t" r="r" b="b"/>
                  <a:pathLst>
                    <a:path w="393" h="976">
                      <a:moveTo>
                        <a:pt x="0" y="976"/>
                      </a:moveTo>
                      <a:lnTo>
                        <a:pt x="138" y="861"/>
                      </a:lnTo>
                      <a:lnTo>
                        <a:pt x="161" y="666"/>
                      </a:lnTo>
                      <a:lnTo>
                        <a:pt x="249" y="219"/>
                      </a:lnTo>
                      <a:lnTo>
                        <a:pt x="393" y="70"/>
                      </a:lnTo>
                      <a:lnTo>
                        <a:pt x="39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26" name=""/>
                <p:cNvSpPr/>
                <p:nvPr/>
              </p:nvSpPr>
              <p:spPr>
                <a:xfrm>
                  <a:off x="6819120" y="2846160"/>
                  <a:ext cx="162720" cy="378000"/>
                </a:xfrm>
                <a:custGeom>
                  <a:avLst/>
                  <a:gdLst/>
                  <a:ahLst/>
                  <a:rect l="l" t="t" r="r" b="b"/>
                  <a:pathLst>
                    <a:path w="204" h="477">
                      <a:moveTo>
                        <a:pt x="204" y="0"/>
                      </a:moveTo>
                      <a:lnTo>
                        <a:pt x="0" y="28"/>
                      </a:lnTo>
                      <a:lnTo>
                        <a:pt x="23" y="47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27" name=""/>
                <p:cNvSpPr/>
                <p:nvPr/>
              </p:nvSpPr>
              <p:spPr>
                <a:xfrm>
                  <a:off x="6450840" y="3392280"/>
                  <a:ext cx="256320" cy="451080"/>
                </a:xfrm>
                <a:custGeom>
                  <a:avLst/>
                  <a:gdLst/>
                  <a:ahLst/>
                  <a:rect l="l" t="t" r="r" b="b"/>
                  <a:pathLst>
                    <a:path w="321" h="568">
                      <a:moveTo>
                        <a:pt x="0" y="568"/>
                      </a:moveTo>
                      <a:lnTo>
                        <a:pt x="11" y="466"/>
                      </a:lnTo>
                      <a:lnTo>
                        <a:pt x="177" y="352"/>
                      </a:lnTo>
                      <a:lnTo>
                        <a:pt x="321" y="41"/>
                      </a:lnTo>
                      <a:lnTo>
                        <a:pt x="315"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28" name=""/>
                <p:cNvSpPr/>
                <p:nvPr/>
              </p:nvSpPr>
              <p:spPr>
                <a:xfrm>
                  <a:off x="5962680" y="3762360"/>
                  <a:ext cx="511920" cy="341280"/>
                </a:xfrm>
                <a:custGeom>
                  <a:avLst/>
                  <a:gdLst/>
                  <a:ahLst/>
                  <a:rect l="l" t="t" r="r" b="b"/>
                  <a:pathLst>
                    <a:path w="642" h="431">
                      <a:moveTo>
                        <a:pt x="0" y="431"/>
                      </a:moveTo>
                      <a:lnTo>
                        <a:pt x="211" y="327"/>
                      </a:lnTo>
                      <a:lnTo>
                        <a:pt x="435" y="137"/>
                      </a:lnTo>
                      <a:lnTo>
                        <a:pt x="64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529" name=""/>
              <p:cNvGrpSpPr/>
              <p:nvPr/>
            </p:nvGrpSpPr>
            <p:grpSpPr>
              <a:xfrm>
                <a:off x="3257640" y="1117440"/>
                <a:ext cx="5139000" cy="3641760"/>
                <a:chOff x="3257640" y="1117440"/>
                <a:chExt cx="5139000" cy="3641760"/>
              </a:xfrm>
            </p:grpSpPr>
            <p:sp>
              <p:nvSpPr>
                <p:cNvPr id="2530" name=""/>
                <p:cNvSpPr/>
                <p:nvPr/>
              </p:nvSpPr>
              <p:spPr>
                <a:xfrm>
                  <a:off x="5765040" y="3435120"/>
                  <a:ext cx="269640" cy="933480"/>
                </a:xfrm>
                <a:custGeom>
                  <a:avLst/>
                  <a:gdLst/>
                  <a:ahLst/>
                  <a:rect l="l" t="t" r="r" b="b"/>
                  <a:pathLst>
                    <a:path w="338" h="1176">
                      <a:moveTo>
                        <a:pt x="0" y="0"/>
                      </a:moveTo>
                      <a:lnTo>
                        <a:pt x="122" y="667"/>
                      </a:lnTo>
                      <a:lnTo>
                        <a:pt x="302" y="925"/>
                      </a:lnTo>
                      <a:lnTo>
                        <a:pt x="287" y="1090"/>
                      </a:lnTo>
                      <a:lnTo>
                        <a:pt x="338" y="1176"/>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1" name=""/>
                <p:cNvSpPr/>
                <p:nvPr/>
              </p:nvSpPr>
              <p:spPr>
                <a:xfrm>
                  <a:off x="4548240" y="1117440"/>
                  <a:ext cx="15840" cy="325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2" name=""/>
                <p:cNvSpPr/>
                <p:nvPr/>
              </p:nvSpPr>
              <p:spPr>
                <a:xfrm>
                  <a:off x="3300480" y="1209600"/>
                  <a:ext cx="1035000" cy="1820880"/>
                </a:xfrm>
                <a:custGeom>
                  <a:avLst/>
                  <a:gdLst/>
                  <a:ahLst/>
                  <a:rect l="l" t="t" r="r" b="b"/>
                  <a:pathLst>
                    <a:path w="1298" h="2295">
                      <a:moveTo>
                        <a:pt x="1205" y="0"/>
                      </a:moveTo>
                      <a:lnTo>
                        <a:pt x="1262" y="136"/>
                      </a:lnTo>
                      <a:lnTo>
                        <a:pt x="1298" y="286"/>
                      </a:lnTo>
                      <a:lnTo>
                        <a:pt x="975" y="401"/>
                      </a:lnTo>
                      <a:lnTo>
                        <a:pt x="946" y="487"/>
                      </a:lnTo>
                      <a:lnTo>
                        <a:pt x="846" y="573"/>
                      </a:lnTo>
                      <a:lnTo>
                        <a:pt x="466" y="882"/>
                      </a:lnTo>
                      <a:lnTo>
                        <a:pt x="79" y="1219"/>
                      </a:lnTo>
                      <a:lnTo>
                        <a:pt x="136" y="1477"/>
                      </a:lnTo>
                      <a:lnTo>
                        <a:pt x="0" y="2008"/>
                      </a:lnTo>
                      <a:lnTo>
                        <a:pt x="86" y="229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3" name=""/>
                <p:cNvSpPr/>
                <p:nvPr/>
              </p:nvSpPr>
              <p:spPr>
                <a:xfrm>
                  <a:off x="3409200" y="1403280"/>
                  <a:ext cx="183240" cy="466560"/>
                </a:xfrm>
                <a:custGeom>
                  <a:avLst/>
                  <a:gdLst/>
                  <a:ahLst/>
                  <a:rect l="l" t="t" r="r" b="b"/>
                  <a:pathLst>
                    <a:path w="230" h="589">
                      <a:moveTo>
                        <a:pt x="230" y="0"/>
                      </a:moveTo>
                      <a:lnTo>
                        <a:pt x="172" y="86"/>
                      </a:lnTo>
                      <a:lnTo>
                        <a:pt x="158" y="273"/>
                      </a:lnTo>
                      <a:lnTo>
                        <a:pt x="36" y="373"/>
                      </a:lnTo>
                      <a:lnTo>
                        <a:pt x="0" y="58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4" name=""/>
                <p:cNvSpPr/>
                <p:nvPr/>
              </p:nvSpPr>
              <p:spPr>
                <a:xfrm>
                  <a:off x="4307040" y="1328760"/>
                  <a:ext cx="491040" cy="301680"/>
                </a:xfrm>
                <a:custGeom>
                  <a:avLst/>
                  <a:gdLst/>
                  <a:ahLst/>
                  <a:rect l="l" t="t" r="r" b="b"/>
                  <a:pathLst>
                    <a:path w="617" h="380">
                      <a:moveTo>
                        <a:pt x="617" y="380"/>
                      </a:moveTo>
                      <a:lnTo>
                        <a:pt x="430" y="194"/>
                      </a:lnTo>
                      <a:lnTo>
                        <a:pt x="315" y="179"/>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5" name=""/>
                <p:cNvSpPr/>
                <p:nvPr/>
              </p:nvSpPr>
              <p:spPr>
                <a:xfrm>
                  <a:off x="4300560" y="1299960"/>
                  <a:ext cx="3306600" cy="860400"/>
                </a:xfrm>
                <a:custGeom>
                  <a:avLst/>
                  <a:gdLst/>
                  <a:ahLst/>
                  <a:rect l="l" t="t" r="r" b="b"/>
                  <a:pathLst>
                    <a:path w="4145" h="1083">
                      <a:moveTo>
                        <a:pt x="0" y="0"/>
                      </a:moveTo>
                      <a:lnTo>
                        <a:pt x="322" y="180"/>
                      </a:lnTo>
                      <a:lnTo>
                        <a:pt x="1283" y="302"/>
                      </a:lnTo>
                      <a:lnTo>
                        <a:pt x="1900" y="423"/>
                      </a:lnTo>
                      <a:lnTo>
                        <a:pt x="2660" y="431"/>
                      </a:lnTo>
                      <a:lnTo>
                        <a:pt x="2825" y="495"/>
                      </a:lnTo>
                      <a:lnTo>
                        <a:pt x="2933" y="395"/>
                      </a:lnTo>
                      <a:lnTo>
                        <a:pt x="3047" y="359"/>
                      </a:lnTo>
                      <a:lnTo>
                        <a:pt x="3908" y="330"/>
                      </a:lnTo>
                      <a:lnTo>
                        <a:pt x="3958" y="345"/>
                      </a:lnTo>
                      <a:lnTo>
                        <a:pt x="4015" y="409"/>
                      </a:lnTo>
                      <a:lnTo>
                        <a:pt x="4066" y="553"/>
                      </a:lnTo>
                      <a:lnTo>
                        <a:pt x="4101" y="969"/>
                      </a:lnTo>
                      <a:lnTo>
                        <a:pt x="4145" y="108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6" name=""/>
                <p:cNvSpPr/>
                <p:nvPr/>
              </p:nvSpPr>
              <p:spPr>
                <a:xfrm>
                  <a:off x="3661200" y="1654200"/>
                  <a:ext cx="988920" cy="1598400"/>
                </a:xfrm>
                <a:custGeom>
                  <a:avLst/>
                  <a:gdLst/>
                  <a:ahLst/>
                  <a:rect l="l" t="t" r="r" b="b"/>
                  <a:pathLst>
                    <a:path w="1240" h="2015">
                      <a:moveTo>
                        <a:pt x="71" y="0"/>
                      </a:moveTo>
                      <a:lnTo>
                        <a:pt x="0" y="108"/>
                      </a:lnTo>
                      <a:lnTo>
                        <a:pt x="50" y="287"/>
                      </a:lnTo>
                      <a:lnTo>
                        <a:pt x="272" y="574"/>
                      </a:lnTo>
                      <a:lnTo>
                        <a:pt x="294" y="681"/>
                      </a:lnTo>
                      <a:lnTo>
                        <a:pt x="537" y="1011"/>
                      </a:lnTo>
                      <a:lnTo>
                        <a:pt x="717" y="1004"/>
                      </a:lnTo>
                      <a:lnTo>
                        <a:pt x="760" y="961"/>
                      </a:lnTo>
                      <a:lnTo>
                        <a:pt x="796" y="947"/>
                      </a:lnTo>
                      <a:lnTo>
                        <a:pt x="853" y="990"/>
                      </a:lnTo>
                      <a:lnTo>
                        <a:pt x="925" y="997"/>
                      </a:lnTo>
                      <a:lnTo>
                        <a:pt x="953" y="1126"/>
                      </a:lnTo>
                      <a:lnTo>
                        <a:pt x="1147" y="1320"/>
                      </a:lnTo>
                      <a:lnTo>
                        <a:pt x="1118" y="1477"/>
                      </a:lnTo>
                      <a:lnTo>
                        <a:pt x="1204" y="1542"/>
                      </a:lnTo>
                      <a:lnTo>
                        <a:pt x="1176" y="1664"/>
                      </a:lnTo>
                      <a:lnTo>
                        <a:pt x="1118" y="1736"/>
                      </a:lnTo>
                      <a:lnTo>
                        <a:pt x="1025" y="1786"/>
                      </a:lnTo>
                      <a:lnTo>
                        <a:pt x="1118" y="1922"/>
                      </a:lnTo>
                      <a:lnTo>
                        <a:pt x="1240" y="201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7" name=""/>
                <p:cNvSpPr/>
                <p:nvPr/>
              </p:nvSpPr>
              <p:spPr>
                <a:xfrm>
                  <a:off x="4466520" y="1608120"/>
                  <a:ext cx="194400" cy="984240"/>
                </a:xfrm>
                <a:custGeom>
                  <a:avLst/>
                  <a:gdLst/>
                  <a:ahLst/>
                  <a:rect l="l" t="t" r="r" b="b"/>
                  <a:pathLst>
                    <a:path w="243" h="1240">
                      <a:moveTo>
                        <a:pt x="129" y="0"/>
                      </a:moveTo>
                      <a:lnTo>
                        <a:pt x="243" y="789"/>
                      </a:lnTo>
                      <a:lnTo>
                        <a:pt x="0" y="12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8" name=""/>
                <p:cNvSpPr/>
                <p:nvPr/>
              </p:nvSpPr>
              <p:spPr>
                <a:xfrm>
                  <a:off x="3257640" y="2905200"/>
                  <a:ext cx="875520" cy="793440"/>
                </a:xfrm>
                <a:custGeom>
                  <a:avLst/>
                  <a:gdLst/>
                  <a:ahLst/>
                  <a:rect l="l" t="t" r="r" b="b"/>
                  <a:pathLst>
                    <a:path w="1097" h="999">
                      <a:moveTo>
                        <a:pt x="172" y="0"/>
                      </a:moveTo>
                      <a:lnTo>
                        <a:pt x="138" y="149"/>
                      </a:lnTo>
                      <a:lnTo>
                        <a:pt x="93" y="211"/>
                      </a:lnTo>
                      <a:lnTo>
                        <a:pt x="109" y="315"/>
                      </a:lnTo>
                      <a:lnTo>
                        <a:pt x="0" y="373"/>
                      </a:lnTo>
                      <a:lnTo>
                        <a:pt x="36" y="563"/>
                      </a:lnTo>
                      <a:lnTo>
                        <a:pt x="161" y="608"/>
                      </a:lnTo>
                      <a:lnTo>
                        <a:pt x="448" y="843"/>
                      </a:lnTo>
                      <a:lnTo>
                        <a:pt x="740" y="900"/>
                      </a:lnTo>
                      <a:lnTo>
                        <a:pt x="1097" y="99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9" name=""/>
                <p:cNvSpPr/>
                <p:nvPr/>
              </p:nvSpPr>
              <p:spPr>
                <a:xfrm flipV="1">
                  <a:off x="3756960" y="3606480"/>
                  <a:ext cx="4680" cy="104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0" name=""/>
                <p:cNvSpPr/>
                <p:nvPr/>
              </p:nvSpPr>
              <p:spPr>
                <a:xfrm>
                  <a:off x="4053600" y="3398760"/>
                  <a:ext cx="1389240" cy="851040"/>
                </a:xfrm>
                <a:custGeom>
                  <a:avLst/>
                  <a:gdLst/>
                  <a:ahLst/>
                  <a:rect l="l" t="t" r="r" b="b"/>
                  <a:pathLst>
                    <a:path w="1740" h="1072">
                      <a:moveTo>
                        <a:pt x="0" y="0"/>
                      </a:moveTo>
                      <a:lnTo>
                        <a:pt x="138" y="533"/>
                      </a:lnTo>
                      <a:lnTo>
                        <a:pt x="419" y="665"/>
                      </a:lnTo>
                      <a:lnTo>
                        <a:pt x="740" y="603"/>
                      </a:lnTo>
                      <a:lnTo>
                        <a:pt x="1740" y="107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1" name=""/>
                <p:cNvSpPr/>
                <p:nvPr/>
              </p:nvSpPr>
              <p:spPr>
                <a:xfrm>
                  <a:off x="4699800" y="2203200"/>
                  <a:ext cx="90720" cy="4143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2" name=""/>
                <p:cNvSpPr/>
                <p:nvPr/>
              </p:nvSpPr>
              <p:spPr>
                <a:xfrm>
                  <a:off x="4525560" y="2560680"/>
                  <a:ext cx="1221840" cy="1009440"/>
                </a:xfrm>
                <a:custGeom>
                  <a:avLst/>
                  <a:gdLst/>
                  <a:ahLst/>
                  <a:rect l="l" t="t" r="r" b="b"/>
                  <a:pathLst>
                    <a:path w="1531" h="1273">
                      <a:moveTo>
                        <a:pt x="0" y="0"/>
                      </a:moveTo>
                      <a:lnTo>
                        <a:pt x="81" y="63"/>
                      </a:lnTo>
                      <a:lnTo>
                        <a:pt x="172" y="34"/>
                      </a:lnTo>
                      <a:lnTo>
                        <a:pt x="511" y="120"/>
                      </a:lnTo>
                      <a:lnTo>
                        <a:pt x="590" y="224"/>
                      </a:lnTo>
                      <a:lnTo>
                        <a:pt x="655" y="235"/>
                      </a:lnTo>
                      <a:lnTo>
                        <a:pt x="1336" y="723"/>
                      </a:lnTo>
                      <a:lnTo>
                        <a:pt x="1508" y="746"/>
                      </a:lnTo>
                      <a:lnTo>
                        <a:pt x="1531" y="127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3" name=""/>
                <p:cNvSpPr/>
                <p:nvPr/>
              </p:nvSpPr>
              <p:spPr>
                <a:xfrm>
                  <a:off x="4599000" y="2609640"/>
                  <a:ext cx="1623600" cy="714600"/>
                </a:xfrm>
                <a:custGeom>
                  <a:avLst/>
                  <a:gdLst/>
                  <a:ahLst/>
                  <a:rect l="l" t="t" r="r" b="b"/>
                  <a:pathLst>
                    <a:path w="2036" h="900">
                      <a:moveTo>
                        <a:pt x="0" y="0"/>
                      </a:moveTo>
                      <a:lnTo>
                        <a:pt x="263" y="47"/>
                      </a:lnTo>
                      <a:lnTo>
                        <a:pt x="355" y="91"/>
                      </a:lnTo>
                      <a:lnTo>
                        <a:pt x="487" y="143"/>
                      </a:lnTo>
                      <a:lnTo>
                        <a:pt x="568" y="224"/>
                      </a:lnTo>
                      <a:lnTo>
                        <a:pt x="597" y="642"/>
                      </a:lnTo>
                      <a:lnTo>
                        <a:pt x="774" y="895"/>
                      </a:lnTo>
                      <a:lnTo>
                        <a:pt x="1497" y="900"/>
                      </a:lnTo>
                      <a:lnTo>
                        <a:pt x="1817" y="895"/>
                      </a:lnTo>
                      <a:lnTo>
                        <a:pt x="2036" y="82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4" name=""/>
                <p:cNvSpPr/>
                <p:nvPr/>
              </p:nvSpPr>
              <p:spPr>
                <a:xfrm>
                  <a:off x="5070960" y="3041640"/>
                  <a:ext cx="140040" cy="277560"/>
                </a:xfrm>
                <a:custGeom>
                  <a:avLst/>
                  <a:gdLst/>
                  <a:ahLst/>
                  <a:rect l="l" t="t" r="r" b="b"/>
                  <a:pathLst>
                    <a:path w="178" h="350">
                      <a:moveTo>
                        <a:pt x="0" y="0"/>
                      </a:moveTo>
                      <a:lnTo>
                        <a:pt x="178" y="143"/>
                      </a:lnTo>
                      <a:lnTo>
                        <a:pt x="178" y="3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5" name=""/>
                <p:cNvSpPr/>
                <p:nvPr/>
              </p:nvSpPr>
              <p:spPr>
                <a:xfrm flipV="1">
                  <a:off x="5101560" y="3925800"/>
                  <a:ext cx="430560" cy="217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6" name=""/>
                <p:cNvSpPr/>
                <p:nvPr/>
              </p:nvSpPr>
              <p:spPr>
                <a:xfrm flipH="1" flipV="1">
                  <a:off x="5252760" y="4074840"/>
                  <a:ext cx="242280" cy="74880"/>
                </a:xfrm>
                <a:prstGeom prst="line">
                  <a:avLst/>
                </a:prstGeom>
                <a:ln w="11160">
                  <a:solidFill>
                    <a:srgbClr val="000000"/>
                  </a:solidFill>
                  <a:miter/>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547" name=""/>
                <p:cNvSpPr/>
                <p:nvPr/>
              </p:nvSpPr>
              <p:spPr>
                <a:xfrm>
                  <a:off x="5742720" y="2936880"/>
                  <a:ext cx="296280" cy="565200"/>
                </a:xfrm>
                <a:custGeom>
                  <a:avLst/>
                  <a:gdLst/>
                  <a:ahLst/>
                  <a:rect l="l" t="t" r="r" b="b"/>
                  <a:pathLst>
                    <a:path w="373" h="712">
                      <a:moveTo>
                        <a:pt x="373" y="0"/>
                      </a:moveTo>
                      <a:lnTo>
                        <a:pt x="349" y="144"/>
                      </a:lnTo>
                      <a:lnTo>
                        <a:pt x="292" y="266"/>
                      </a:lnTo>
                      <a:lnTo>
                        <a:pt x="253" y="483"/>
                      </a:lnTo>
                      <a:lnTo>
                        <a:pt x="97" y="667"/>
                      </a:lnTo>
                      <a:lnTo>
                        <a:pt x="0" y="71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8" name=""/>
                <p:cNvSpPr/>
                <p:nvPr/>
              </p:nvSpPr>
              <p:spPr>
                <a:xfrm>
                  <a:off x="5442840" y="3292560"/>
                  <a:ext cx="336240" cy="287280"/>
                </a:xfrm>
                <a:custGeom>
                  <a:avLst/>
                  <a:gdLst/>
                  <a:ahLst/>
                  <a:rect l="l" t="t" r="r" b="b"/>
                  <a:pathLst>
                    <a:path w="423" h="362">
                      <a:moveTo>
                        <a:pt x="68" y="362"/>
                      </a:moveTo>
                      <a:lnTo>
                        <a:pt x="423" y="86"/>
                      </a:lnTo>
                      <a:lnTo>
                        <a:pt x="416" y="28"/>
                      </a:lnTo>
                      <a:lnTo>
                        <a:pt x="377" y="0"/>
                      </a:lnTo>
                      <a:lnTo>
                        <a:pt x="0" y="5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9" name=""/>
                <p:cNvSpPr/>
                <p:nvPr/>
              </p:nvSpPr>
              <p:spPr>
                <a:xfrm>
                  <a:off x="5578200" y="3470040"/>
                  <a:ext cx="1006560" cy="228600"/>
                </a:xfrm>
                <a:custGeom>
                  <a:avLst/>
                  <a:gdLst/>
                  <a:ahLst/>
                  <a:rect l="l" t="t" r="r" b="b"/>
                  <a:pathLst>
                    <a:path w="1262" h="287">
                      <a:moveTo>
                        <a:pt x="0" y="68"/>
                      </a:moveTo>
                      <a:lnTo>
                        <a:pt x="80" y="154"/>
                      </a:lnTo>
                      <a:lnTo>
                        <a:pt x="182" y="245"/>
                      </a:lnTo>
                      <a:lnTo>
                        <a:pt x="297" y="287"/>
                      </a:lnTo>
                      <a:lnTo>
                        <a:pt x="464" y="281"/>
                      </a:lnTo>
                      <a:lnTo>
                        <a:pt x="860" y="138"/>
                      </a:lnTo>
                      <a:lnTo>
                        <a:pt x="126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0" name=""/>
                <p:cNvSpPr/>
                <p:nvPr/>
              </p:nvSpPr>
              <p:spPr>
                <a:xfrm>
                  <a:off x="6112800" y="3433680"/>
                  <a:ext cx="159480" cy="146160"/>
                </a:xfrm>
                <a:custGeom>
                  <a:avLst/>
                  <a:gdLst/>
                  <a:ahLst/>
                  <a:rect l="l" t="t" r="r" b="b"/>
                  <a:pathLst>
                    <a:path w="201" h="185">
                      <a:moveTo>
                        <a:pt x="0" y="0"/>
                      </a:moveTo>
                      <a:lnTo>
                        <a:pt x="75" y="99"/>
                      </a:lnTo>
                      <a:lnTo>
                        <a:pt x="201" y="18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1" name=""/>
                <p:cNvSpPr/>
                <p:nvPr/>
              </p:nvSpPr>
              <p:spPr>
                <a:xfrm>
                  <a:off x="5468400" y="2573280"/>
                  <a:ext cx="1248840" cy="689040"/>
                </a:xfrm>
                <a:custGeom>
                  <a:avLst/>
                  <a:gdLst/>
                  <a:ahLst/>
                  <a:rect l="l" t="t" r="r" b="b"/>
                  <a:pathLst>
                    <a:path w="1566" h="868">
                      <a:moveTo>
                        <a:pt x="1566" y="0"/>
                      </a:moveTo>
                      <a:lnTo>
                        <a:pt x="1301" y="144"/>
                      </a:lnTo>
                      <a:lnTo>
                        <a:pt x="1158" y="190"/>
                      </a:lnTo>
                      <a:lnTo>
                        <a:pt x="636" y="248"/>
                      </a:lnTo>
                      <a:lnTo>
                        <a:pt x="0" y="86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2" name=""/>
                <p:cNvSpPr/>
                <p:nvPr/>
              </p:nvSpPr>
              <p:spPr>
                <a:xfrm>
                  <a:off x="5803200" y="1695240"/>
                  <a:ext cx="698760" cy="568440"/>
                </a:xfrm>
                <a:custGeom>
                  <a:avLst/>
                  <a:gdLst/>
                  <a:ahLst/>
                  <a:rect l="l" t="t" r="r" b="b"/>
                  <a:pathLst>
                    <a:path w="877" h="717">
                      <a:moveTo>
                        <a:pt x="0" y="0"/>
                      </a:moveTo>
                      <a:lnTo>
                        <a:pt x="45" y="310"/>
                      </a:lnTo>
                      <a:lnTo>
                        <a:pt x="86" y="373"/>
                      </a:lnTo>
                      <a:lnTo>
                        <a:pt x="274" y="475"/>
                      </a:lnTo>
                      <a:lnTo>
                        <a:pt x="733" y="717"/>
                      </a:lnTo>
                      <a:lnTo>
                        <a:pt x="877" y="71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3" name=""/>
                <p:cNvSpPr/>
                <p:nvPr/>
              </p:nvSpPr>
              <p:spPr>
                <a:xfrm>
                  <a:off x="5806440" y="1695240"/>
                  <a:ext cx="1057320" cy="390600"/>
                </a:xfrm>
                <a:custGeom>
                  <a:avLst/>
                  <a:gdLst/>
                  <a:ahLst/>
                  <a:rect l="l" t="t" r="r" b="b"/>
                  <a:pathLst>
                    <a:path w="1325" h="493">
                      <a:moveTo>
                        <a:pt x="0" y="0"/>
                      </a:moveTo>
                      <a:lnTo>
                        <a:pt x="241" y="269"/>
                      </a:lnTo>
                      <a:lnTo>
                        <a:pt x="418" y="274"/>
                      </a:lnTo>
                      <a:lnTo>
                        <a:pt x="465" y="373"/>
                      </a:lnTo>
                      <a:lnTo>
                        <a:pt x="562" y="407"/>
                      </a:lnTo>
                      <a:lnTo>
                        <a:pt x="838" y="407"/>
                      </a:lnTo>
                      <a:lnTo>
                        <a:pt x="1044" y="493"/>
                      </a:lnTo>
                      <a:lnTo>
                        <a:pt x="1325" y="38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4" name=""/>
                <p:cNvSpPr/>
                <p:nvPr/>
              </p:nvSpPr>
              <p:spPr>
                <a:xfrm>
                  <a:off x="7554600" y="1820880"/>
                  <a:ext cx="607680" cy="101520"/>
                </a:xfrm>
                <a:custGeom>
                  <a:avLst/>
                  <a:gdLst/>
                  <a:ahLst/>
                  <a:rect l="l" t="t" r="r" b="b"/>
                  <a:pathLst>
                    <a:path w="764" h="127">
                      <a:moveTo>
                        <a:pt x="0" y="46"/>
                      </a:moveTo>
                      <a:lnTo>
                        <a:pt x="138" y="28"/>
                      </a:lnTo>
                      <a:lnTo>
                        <a:pt x="321" y="86"/>
                      </a:lnTo>
                      <a:lnTo>
                        <a:pt x="477" y="127"/>
                      </a:lnTo>
                      <a:lnTo>
                        <a:pt x="568" y="104"/>
                      </a:lnTo>
                      <a:lnTo>
                        <a:pt x="620" y="93"/>
                      </a:lnTo>
                      <a:lnTo>
                        <a:pt x="712" y="0"/>
                      </a:lnTo>
                      <a:lnTo>
                        <a:pt x="746" y="0"/>
                      </a:lnTo>
                      <a:lnTo>
                        <a:pt x="764" y="12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5" name=""/>
                <p:cNvSpPr/>
                <p:nvPr/>
              </p:nvSpPr>
              <p:spPr>
                <a:xfrm>
                  <a:off x="7436880" y="1908000"/>
                  <a:ext cx="546840" cy="451080"/>
                </a:xfrm>
                <a:custGeom>
                  <a:avLst/>
                  <a:gdLst/>
                  <a:ahLst/>
                  <a:rect l="l" t="t" r="r" b="b"/>
                  <a:pathLst>
                    <a:path w="687" h="568">
                      <a:moveTo>
                        <a:pt x="687" y="0"/>
                      </a:moveTo>
                      <a:lnTo>
                        <a:pt x="653" y="47"/>
                      </a:lnTo>
                      <a:lnTo>
                        <a:pt x="491" y="156"/>
                      </a:lnTo>
                      <a:lnTo>
                        <a:pt x="339" y="276"/>
                      </a:lnTo>
                      <a:lnTo>
                        <a:pt x="224" y="310"/>
                      </a:lnTo>
                      <a:lnTo>
                        <a:pt x="115" y="350"/>
                      </a:lnTo>
                      <a:lnTo>
                        <a:pt x="34" y="407"/>
                      </a:lnTo>
                      <a:lnTo>
                        <a:pt x="6" y="472"/>
                      </a:lnTo>
                      <a:lnTo>
                        <a:pt x="0" y="540"/>
                      </a:lnTo>
                      <a:lnTo>
                        <a:pt x="52" y="568"/>
                      </a:lnTo>
                      <a:lnTo>
                        <a:pt x="144" y="5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6" name=""/>
                <p:cNvSpPr/>
                <p:nvPr/>
              </p:nvSpPr>
              <p:spPr>
                <a:xfrm>
                  <a:off x="7503840" y="2190600"/>
                  <a:ext cx="892800" cy="547920"/>
                </a:xfrm>
                <a:custGeom>
                  <a:avLst/>
                  <a:gdLst/>
                  <a:ahLst/>
                  <a:rect l="l" t="t" r="r" b="b"/>
                  <a:pathLst>
                    <a:path w="1119" h="688">
                      <a:moveTo>
                        <a:pt x="1119" y="0"/>
                      </a:moveTo>
                      <a:lnTo>
                        <a:pt x="1004" y="97"/>
                      </a:lnTo>
                      <a:lnTo>
                        <a:pt x="832" y="125"/>
                      </a:lnTo>
                      <a:lnTo>
                        <a:pt x="707" y="21"/>
                      </a:lnTo>
                      <a:lnTo>
                        <a:pt x="563" y="97"/>
                      </a:lnTo>
                      <a:lnTo>
                        <a:pt x="493" y="39"/>
                      </a:lnTo>
                      <a:lnTo>
                        <a:pt x="190" y="143"/>
                      </a:lnTo>
                      <a:lnTo>
                        <a:pt x="92" y="251"/>
                      </a:lnTo>
                      <a:lnTo>
                        <a:pt x="52" y="412"/>
                      </a:lnTo>
                      <a:lnTo>
                        <a:pt x="0" y="613"/>
                      </a:lnTo>
                      <a:lnTo>
                        <a:pt x="24" y="68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7" name=""/>
                <p:cNvSpPr/>
                <p:nvPr/>
              </p:nvSpPr>
              <p:spPr>
                <a:xfrm>
                  <a:off x="5996520" y="2282760"/>
                  <a:ext cx="2359080" cy="1598760"/>
                </a:xfrm>
                <a:custGeom>
                  <a:avLst/>
                  <a:gdLst/>
                  <a:ahLst/>
                  <a:rect l="l" t="t" r="r" b="b"/>
                  <a:pathLst>
                    <a:path w="2958" h="2013">
                      <a:moveTo>
                        <a:pt x="2958" y="0"/>
                      </a:moveTo>
                      <a:lnTo>
                        <a:pt x="2666" y="193"/>
                      </a:lnTo>
                      <a:lnTo>
                        <a:pt x="2528" y="446"/>
                      </a:lnTo>
                      <a:lnTo>
                        <a:pt x="2121" y="545"/>
                      </a:lnTo>
                      <a:lnTo>
                        <a:pt x="1816" y="681"/>
                      </a:lnTo>
                      <a:lnTo>
                        <a:pt x="1377" y="756"/>
                      </a:lnTo>
                      <a:lnTo>
                        <a:pt x="986" y="1025"/>
                      </a:lnTo>
                      <a:lnTo>
                        <a:pt x="740" y="1296"/>
                      </a:lnTo>
                      <a:lnTo>
                        <a:pt x="326" y="1807"/>
                      </a:lnTo>
                      <a:lnTo>
                        <a:pt x="86" y="1984"/>
                      </a:lnTo>
                      <a:lnTo>
                        <a:pt x="0" y="201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8" name=""/>
                <p:cNvSpPr/>
                <p:nvPr/>
              </p:nvSpPr>
              <p:spPr>
                <a:xfrm>
                  <a:off x="6859080" y="1998720"/>
                  <a:ext cx="384480" cy="488880"/>
                </a:xfrm>
                <a:custGeom>
                  <a:avLst/>
                  <a:gdLst/>
                  <a:ahLst/>
                  <a:rect l="l" t="t" r="r" b="b"/>
                  <a:pathLst>
                    <a:path w="482" h="615">
                      <a:moveTo>
                        <a:pt x="0" y="0"/>
                      </a:moveTo>
                      <a:lnTo>
                        <a:pt x="81" y="12"/>
                      </a:lnTo>
                      <a:lnTo>
                        <a:pt x="172" y="477"/>
                      </a:lnTo>
                      <a:lnTo>
                        <a:pt x="211" y="550"/>
                      </a:lnTo>
                      <a:lnTo>
                        <a:pt x="482" y="61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9" name=""/>
                <p:cNvSpPr/>
                <p:nvPr/>
              </p:nvSpPr>
              <p:spPr>
                <a:xfrm>
                  <a:off x="6489000" y="2195280"/>
                  <a:ext cx="200880" cy="341280"/>
                </a:xfrm>
                <a:custGeom>
                  <a:avLst/>
                  <a:gdLst/>
                  <a:ahLst/>
                  <a:rect l="l" t="t" r="r" b="b"/>
                  <a:pathLst>
                    <a:path w="252" h="430">
                      <a:moveTo>
                        <a:pt x="39" y="131"/>
                      </a:moveTo>
                      <a:lnTo>
                        <a:pt x="5" y="63"/>
                      </a:lnTo>
                      <a:lnTo>
                        <a:pt x="0" y="29"/>
                      </a:lnTo>
                      <a:lnTo>
                        <a:pt x="28" y="6"/>
                      </a:lnTo>
                      <a:lnTo>
                        <a:pt x="173" y="0"/>
                      </a:lnTo>
                      <a:lnTo>
                        <a:pt x="247" y="373"/>
                      </a:lnTo>
                      <a:lnTo>
                        <a:pt x="218" y="430"/>
                      </a:lnTo>
                      <a:lnTo>
                        <a:pt x="132" y="355"/>
                      </a:lnTo>
                      <a:lnTo>
                        <a:pt x="161" y="149"/>
                      </a:lnTo>
                      <a:lnTo>
                        <a:pt x="252" y="10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0" name=""/>
                <p:cNvSpPr/>
                <p:nvPr/>
              </p:nvSpPr>
              <p:spPr>
                <a:xfrm>
                  <a:off x="6661800" y="2400120"/>
                  <a:ext cx="342720" cy="292320"/>
                </a:xfrm>
                <a:custGeom>
                  <a:avLst/>
                  <a:gdLst/>
                  <a:ahLst/>
                  <a:rect l="l" t="t" r="r" b="b"/>
                  <a:pathLst>
                    <a:path w="430" h="368">
                      <a:moveTo>
                        <a:pt x="0" y="172"/>
                      </a:moveTo>
                      <a:lnTo>
                        <a:pt x="0" y="368"/>
                      </a:lnTo>
                      <a:lnTo>
                        <a:pt x="195" y="332"/>
                      </a:lnTo>
                      <a:lnTo>
                        <a:pt x="320" y="224"/>
                      </a:lnTo>
                      <a:lnTo>
                        <a:pt x="328" y="110"/>
                      </a:lnTo>
                      <a:lnTo>
                        <a:pt x="43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1" name=""/>
                <p:cNvSpPr/>
                <p:nvPr/>
              </p:nvSpPr>
              <p:spPr>
                <a:xfrm>
                  <a:off x="6908760" y="2590560"/>
                  <a:ext cx="164160" cy="82800"/>
                </a:xfrm>
                <a:prstGeom prst="line">
                  <a:avLst/>
                </a:prstGeom>
                <a:ln w="11160">
                  <a:solidFill>
                    <a:srgbClr val="000000"/>
                  </a:solidFill>
                  <a:miter/>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2562" name=""/>
                <p:cNvSpPr/>
                <p:nvPr/>
              </p:nvSpPr>
              <p:spPr>
                <a:xfrm>
                  <a:off x="7682400" y="2481120"/>
                  <a:ext cx="366480" cy="87480"/>
                </a:xfrm>
                <a:custGeom>
                  <a:avLst/>
                  <a:gdLst/>
                  <a:ahLst/>
                  <a:rect l="l" t="t" r="r" b="b"/>
                  <a:pathLst>
                    <a:path w="458" h="109">
                      <a:moveTo>
                        <a:pt x="0" y="0"/>
                      </a:moveTo>
                      <a:lnTo>
                        <a:pt x="44" y="35"/>
                      </a:lnTo>
                      <a:lnTo>
                        <a:pt x="114" y="23"/>
                      </a:lnTo>
                      <a:lnTo>
                        <a:pt x="206" y="35"/>
                      </a:lnTo>
                      <a:lnTo>
                        <a:pt x="245" y="7"/>
                      </a:lnTo>
                      <a:lnTo>
                        <a:pt x="286" y="12"/>
                      </a:lnTo>
                      <a:lnTo>
                        <a:pt x="458" y="109"/>
                      </a:lnTo>
                    </a:path>
                  </a:pathLst>
                </a:custGeom>
                <a:noFill/>
                <a:ln w="1116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2563" name=""/>
                <p:cNvSpPr/>
                <p:nvPr/>
              </p:nvSpPr>
              <p:spPr>
                <a:xfrm>
                  <a:off x="5879880" y="2568600"/>
                  <a:ext cx="2169000" cy="1844640"/>
                </a:xfrm>
                <a:custGeom>
                  <a:avLst/>
                  <a:gdLst/>
                  <a:ahLst/>
                  <a:rect l="l" t="t" r="r" b="b"/>
                  <a:pathLst>
                    <a:path w="2719" h="2324">
                      <a:moveTo>
                        <a:pt x="2719" y="0"/>
                      </a:moveTo>
                      <a:lnTo>
                        <a:pt x="2644" y="70"/>
                      </a:lnTo>
                      <a:lnTo>
                        <a:pt x="2524" y="127"/>
                      </a:lnTo>
                      <a:lnTo>
                        <a:pt x="2433" y="321"/>
                      </a:lnTo>
                      <a:lnTo>
                        <a:pt x="2409" y="402"/>
                      </a:lnTo>
                      <a:lnTo>
                        <a:pt x="2370" y="516"/>
                      </a:lnTo>
                      <a:lnTo>
                        <a:pt x="2305" y="678"/>
                      </a:lnTo>
                      <a:lnTo>
                        <a:pt x="2289" y="678"/>
                      </a:lnTo>
                      <a:lnTo>
                        <a:pt x="2226" y="861"/>
                      </a:lnTo>
                      <a:lnTo>
                        <a:pt x="2099" y="999"/>
                      </a:lnTo>
                      <a:lnTo>
                        <a:pt x="2047" y="1017"/>
                      </a:lnTo>
                      <a:lnTo>
                        <a:pt x="1755" y="1400"/>
                      </a:lnTo>
                      <a:lnTo>
                        <a:pt x="1692" y="1429"/>
                      </a:lnTo>
                      <a:lnTo>
                        <a:pt x="1301" y="1658"/>
                      </a:lnTo>
                      <a:lnTo>
                        <a:pt x="1079" y="1768"/>
                      </a:lnTo>
                      <a:lnTo>
                        <a:pt x="769" y="1992"/>
                      </a:lnTo>
                      <a:lnTo>
                        <a:pt x="717" y="1992"/>
                      </a:lnTo>
                      <a:lnTo>
                        <a:pt x="167" y="2123"/>
                      </a:lnTo>
                      <a:lnTo>
                        <a:pt x="0" y="232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4" name=""/>
                <p:cNvSpPr/>
                <p:nvPr/>
              </p:nvSpPr>
              <p:spPr>
                <a:xfrm>
                  <a:off x="5559120" y="2522520"/>
                  <a:ext cx="1595160" cy="1859040"/>
                </a:xfrm>
                <a:custGeom>
                  <a:avLst/>
                  <a:gdLst/>
                  <a:ahLst/>
                  <a:rect l="l" t="t" r="r" b="b"/>
                  <a:pathLst>
                    <a:path w="1999" h="2341">
                      <a:moveTo>
                        <a:pt x="1999" y="0"/>
                      </a:moveTo>
                      <a:lnTo>
                        <a:pt x="1901" y="195"/>
                      </a:lnTo>
                      <a:lnTo>
                        <a:pt x="1671" y="636"/>
                      </a:lnTo>
                      <a:lnTo>
                        <a:pt x="1598" y="740"/>
                      </a:lnTo>
                      <a:lnTo>
                        <a:pt x="1460" y="1045"/>
                      </a:lnTo>
                      <a:lnTo>
                        <a:pt x="1418" y="1131"/>
                      </a:lnTo>
                      <a:lnTo>
                        <a:pt x="1236" y="1504"/>
                      </a:lnTo>
                      <a:lnTo>
                        <a:pt x="712" y="1898"/>
                      </a:lnTo>
                      <a:lnTo>
                        <a:pt x="248" y="2094"/>
                      </a:lnTo>
                      <a:lnTo>
                        <a:pt x="0" y="234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5" name=""/>
                <p:cNvSpPr/>
                <p:nvPr/>
              </p:nvSpPr>
              <p:spPr>
                <a:xfrm>
                  <a:off x="6017040" y="2582640"/>
                  <a:ext cx="685800" cy="1594080"/>
                </a:xfrm>
                <a:custGeom>
                  <a:avLst/>
                  <a:gdLst/>
                  <a:ahLst/>
                  <a:rect l="l" t="t" r="r" b="b"/>
                  <a:pathLst>
                    <a:path w="860" h="2008">
                      <a:moveTo>
                        <a:pt x="860" y="0"/>
                      </a:moveTo>
                      <a:lnTo>
                        <a:pt x="803" y="493"/>
                      </a:lnTo>
                      <a:lnTo>
                        <a:pt x="746" y="516"/>
                      </a:lnTo>
                      <a:lnTo>
                        <a:pt x="688" y="722"/>
                      </a:lnTo>
                      <a:lnTo>
                        <a:pt x="654" y="746"/>
                      </a:lnTo>
                      <a:lnTo>
                        <a:pt x="470" y="1176"/>
                      </a:lnTo>
                      <a:lnTo>
                        <a:pt x="269" y="1434"/>
                      </a:lnTo>
                      <a:lnTo>
                        <a:pt x="34" y="1617"/>
                      </a:lnTo>
                      <a:lnTo>
                        <a:pt x="63" y="1721"/>
                      </a:lnTo>
                      <a:lnTo>
                        <a:pt x="0" y="200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6" name=""/>
                <p:cNvSpPr/>
                <p:nvPr/>
              </p:nvSpPr>
              <p:spPr>
                <a:xfrm>
                  <a:off x="7578720" y="2617560"/>
                  <a:ext cx="547200" cy="174600"/>
                </a:xfrm>
                <a:custGeom>
                  <a:avLst/>
                  <a:gdLst/>
                  <a:ahLst/>
                  <a:rect l="l" t="t" r="r" b="b"/>
                  <a:pathLst>
                    <a:path w="686" h="218">
                      <a:moveTo>
                        <a:pt x="686" y="7"/>
                      </a:moveTo>
                      <a:lnTo>
                        <a:pt x="624" y="93"/>
                      </a:lnTo>
                      <a:lnTo>
                        <a:pt x="376" y="46"/>
                      </a:lnTo>
                      <a:lnTo>
                        <a:pt x="184" y="0"/>
                      </a:lnTo>
                      <a:lnTo>
                        <a:pt x="57" y="18"/>
                      </a:lnTo>
                      <a:lnTo>
                        <a:pt x="0" y="166"/>
                      </a:lnTo>
                      <a:lnTo>
                        <a:pt x="34" y="21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7" name=""/>
                <p:cNvSpPr/>
                <p:nvPr/>
              </p:nvSpPr>
              <p:spPr>
                <a:xfrm>
                  <a:off x="7339680" y="2863800"/>
                  <a:ext cx="444600" cy="255600"/>
                </a:xfrm>
                <a:custGeom>
                  <a:avLst/>
                  <a:gdLst/>
                  <a:ahLst/>
                  <a:rect l="l" t="t" r="r" b="b"/>
                  <a:pathLst>
                    <a:path w="558" h="321">
                      <a:moveTo>
                        <a:pt x="558" y="0"/>
                      </a:moveTo>
                      <a:lnTo>
                        <a:pt x="443" y="281"/>
                      </a:lnTo>
                      <a:lnTo>
                        <a:pt x="264" y="276"/>
                      </a:lnTo>
                      <a:lnTo>
                        <a:pt x="167" y="315"/>
                      </a:lnTo>
                      <a:lnTo>
                        <a:pt x="0" y="32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8" name=""/>
                <p:cNvSpPr/>
                <p:nvPr/>
              </p:nvSpPr>
              <p:spPr>
                <a:xfrm>
                  <a:off x="7307640" y="2533680"/>
                  <a:ext cx="86040" cy="412560"/>
                </a:xfrm>
                <a:custGeom>
                  <a:avLst/>
                  <a:gdLst/>
                  <a:ahLst/>
                  <a:rect l="l" t="t" r="r" b="b"/>
                  <a:pathLst>
                    <a:path w="107" h="522">
                      <a:moveTo>
                        <a:pt x="63" y="0"/>
                      </a:moveTo>
                      <a:lnTo>
                        <a:pt x="107" y="63"/>
                      </a:lnTo>
                      <a:lnTo>
                        <a:pt x="0" y="172"/>
                      </a:lnTo>
                      <a:lnTo>
                        <a:pt x="18" y="5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9" name=""/>
                <p:cNvSpPr/>
                <p:nvPr/>
              </p:nvSpPr>
              <p:spPr>
                <a:xfrm>
                  <a:off x="7179840" y="2582640"/>
                  <a:ext cx="342720" cy="81000"/>
                </a:xfrm>
                <a:custGeom>
                  <a:avLst/>
                  <a:gdLst/>
                  <a:ahLst/>
                  <a:rect l="l" t="t" r="r" b="b"/>
                  <a:pathLst>
                    <a:path w="431" h="102">
                      <a:moveTo>
                        <a:pt x="0" y="0"/>
                      </a:moveTo>
                      <a:lnTo>
                        <a:pt x="167" y="102"/>
                      </a:lnTo>
                      <a:lnTo>
                        <a:pt x="350" y="102"/>
                      </a:lnTo>
                      <a:lnTo>
                        <a:pt x="431" y="52"/>
                      </a:lnTo>
                    </a:path>
                  </a:pathLst>
                </a:custGeom>
                <a:noFill/>
                <a:ln w="11160">
                  <a:solidFill>
                    <a:srgbClr val="000000"/>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2570" name=""/>
                <p:cNvSpPr/>
                <p:nvPr/>
              </p:nvSpPr>
              <p:spPr>
                <a:xfrm flipV="1">
                  <a:off x="6677640" y="4427280"/>
                  <a:ext cx="39600" cy="44640"/>
                </a:xfrm>
                <a:prstGeom prst="line">
                  <a:avLst/>
                </a:prstGeom>
                <a:ln w="11160">
                  <a:solidFill>
                    <a:srgbClr val="000000"/>
                  </a:solidFill>
                  <a:miter/>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2571" name=""/>
                <p:cNvSpPr/>
                <p:nvPr/>
              </p:nvSpPr>
              <p:spPr>
                <a:xfrm>
                  <a:off x="6479640" y="3606840"/>
                  <a:ext cx="1101960" cy="377640"/>
                </a:xfrm>
                <a:custGeom>
                  <a:avLst/>
                  <a:gdLst/>
                  <a:ahLst/>
                  <a:rect l="l" t="t" r="r" b="b"/>
                  <a:pathLst>
                    <a:path w="1382" h="475">
                      <a:moveTo>
                        <a:pt x="1382" y="0"/>
                      </a:moveTo>
                      <a:lnTo>
                        <a:pt x="1153" y="154"/>
                      </a:lnTo>
                      <a:lnTo>
                        <a:pt x="975" y="195"/>
                      </a:lnTo>
                      <a:lnTo>
                        <a:pt x="522" y="281"/>
                      </a:lnTo>
                      <a:lnTo>
                        <a:pt x="230" y="470"/>
                      </a:lnTo>
                      <a:lnTo>
                        <a:pt x="0" y="47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72" name=""/>
                <p:cNvSpPr/>
                <p:nvPr/>
              </p:nvSpPr>
              <p:spPr>
                <a:xfrm>
                  <a:off x="6112800" y="3633840"/>
                  <a:ext cx="1216800" cy="342720"/>
                </a:xfrm>
                <a:custGeom>
                  <a:avLst/>
                  <a:gdLst/>
                  <a:ahLst/>
                  <a:rect l="l" t="t" r="r" b="b"/>
                  <a:pathLst>
                    <a:path w="1526" h="430">
                      <a:moveTo>
                        <a:pt x="1492" y="219"/>
                      </a:moveTo>
                      <a:lnTo>
                        <a:pt x="1447" y="161"/>
                      </a:lnTo>
                      <a:lnTo>
                        <a:pt x="1526" y="34"/>
                      </a:lnTo>
                      <a:lnTo>
                        <a:pt x="1515" y="0"/>
                      </a:lnTo>
                      <a:lnTo>
                        <a:pt x="1275" y="29"/>
                      </a:lnTo>
                      <a:lnTo>
                        <a:pt x="866" y="138"/>
                      </a:lnTo>
                      <a:lnTo>
                        <a:pt x="602" y="298"/>
                      </a:lnTo>
                      <a:lnTo>
                        <a:pt x="362" y="310"/>
                      </a:lnTo>
                      <a:lnTo>
                        <a:pt x="0" y="43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73" name=""/>
                <p:cNvSpPr/>
                <p:nvPr/>
              </p:nvSpPr>
              <p:spPr>
                <a:xfrm>
                  <a:off x="7069680" y="3479760"/>
                  <a:ext cx="84600" cy="177840"/>
                </a:xfrm>
                <a:custGeom>
                  <a:avLst/>
                  <a:gdLst/>
                  <a:ahLst/>
                  <a:rect l="l" t="t" r="r" b="b"/>
                  <a:pathLst>
                    <a:path w="106" h="225">
                      <a:moveTo>
                        <a:pt x="0" y="0"/>
                      </a:moveTo>
                      <a:lnTo>
                        <a:pt x="106" y="104"/>
                      </a:lnTo>
                      <a:lnTo>
                        <a:pt x="70" y="22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74" name=""/>
                <p:cNvSpPr/>
                <p:nvPr/>
              </p:nvSpPr>
              <p:spPr>
                <a:xfrm>
                  <a:off x="7329600" y="3652920"/>
                  <a:ext cx="63720" cy="80640"/>
                </a:xfrm>
                <a:custGeom>
                  <a:avLst/>
                  <a:gdLst/>
                  <a:ahLst/>
                  <a:rect l="l" t="t" r="r" b="b"/>
                  <a:pathLst>
                    <a:path w="80" h="102">
                      <a:moveTo>
                        <a:pt x="80" y="102"/>
                      </a:moveTo>
                      <a:lnTo>
                        <a:pt x="12" y="52"/>
                      </a:lnTo>
                      <a:lnTo>
                        <a:pt x="0" y="0"/>
                      </a:lnTo>
                    </a:path>
                  </a:pathLst>
                </a:custGeom>
                <a:noFill/>
                <a:ln w="11160">
                  <a:solidFill>
                    <a:srgbClr val="000000"/>
                  </a:solidFill>
                  <a:round/>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Times New Roman"/>
                  </a:endParaRPr>
                </a:p>
              </p:txBody>
            </p:sp>
            <p:sp>
              <p:nvSpPr>
                <p:cNvPr id="2575" name=""/>
                <p:cNvSpPr/>
                <p:nvPr/>
              </p:nvSpPr>
              <p:spPr>
                <a:xfrm>
                  <a:off x="7038000" y="3584520"/>
                  <a:ext cx="22320" cy="9504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76" name=""/>
                <p:cNvSpPr/>
                <p:nvPr/>
              </p:nvSpPr>
              <p:spPr>
                <a:xfrm>
                  <a:off x="6585120" y="3870360"/>
                  <a:ext cx="286920" cy="492120"/>
                </a:xfrm>
                <a:custGeom>
                  <a:avLst/>
                  <a:gdLst/>
                  <a:ahLst/>
                  <a:rect l="l" t="t" r="r" b="b"/>
                  <a:pathLst>
                    <a:path w="360" h="620">
                      <a:moveTo>
                        <a:pt x="360" y="620"/>
                      </a:moveTo>
                      <a:lnTo>
                        <a:pt x="206" y="563"/>
                      </a:lnTo>
                      <a:lnTo>
                        <a:pt x="97" y="424"/>
                      </a:lnTo>
                      <a:lnTo>
                        <a:pt x="62" y="333"/>
                      </a:lnTo>
                      <a:lnTo>
                        <a:pt x="0" y="258"/>
                      </a:lnTo>
                      <a:lnTo>
                        <a:pt x="39" y="138"/>
                      </a:lnTo>
                      <a:lnTo>
                        <a:pt x="16"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77" name=""/>
                <p:cNvSpPr/>
                <p:nvPr/>
              </p:nvSpPr>
              <p:spPr>
                <a:xfrm>
                  <a:off x="6085800" y="2738520"/>
                  <a:ext cx="1189440" cy="1150920"/>
                </a:xfrm>
                <a:custGeom>
                  <a:avLst/>
                  <a:gdLst/>
                  <a:ahLst/>
                  <a:rect l="l" t="t" r="r" b="b"/>
                  <a:pathLst>
                    <a:path w="1492" h="1451">
                      <a:moveTo>
                        <a:pt x="1492" y="0"/>
                      </a:moveTo>
                      <a:lnTo>
                        <a:pt x="1377" y="22"/>
                      </a:lnTo>
                      <a:lnTo>
                        <a:pt x="1158" y="493"/>
                      </a:lnTo>
                      <a:lnTo>
                        <a:pt x="746" y="780"/>
                      </a:lnTo>
                      <a:lnTo>
                        <a:pt x="550" y="1164"/>
                      </a:lnTo>
                      <a:lnTo>
                        <a:pt x="287" y="1399"/>
                      </a:lnTo>
                      <a:lnTo>
                        <a:pt x="63" y="1451"/>
                      </a:lnTo>
                      <a:lnTo>
                        <a:pt x="0" y="14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78" name=""/>
                <p:cNvSpPr/>
                <p:nvPr/>
              </p:nvSpPr>
              <p:spPr>
                <a:xfrm>
                  <a:off x="5673960" y="4667040"/>
                  <a:ext cx="41400" cy="92160"/>
                </a:xfrm>
                <a:custGeom>
                  <a:avLst/>
                  <a:gdLst/>
                  <a:ahLst/>
                  <a:rect l="l" t="t" r="r" b="b"/>
                  <a:pathLst>
                    <a:path w="52" h="114">
                      <a:moveTo>
                        <a:pt x="52" y="114"/>
                      </a:moveTo>
                      <a:lnTo>
                        <a:pt x="46" y="64"/>
                      </a:lnTo>
                      <a:lnTo>
                        <a:pt x="0" y="0"/>
                      </a:lnTo>
                    </a:path>
                  </a:pathLst>
                </a:custGeom>
                <a:noFill/>
                <a:ln w="1116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579" name=""/>
                <p:cNvSpPr/>
                <p:nvPr/>
              </p:nvSpPr>
              <p:spPr>
                <a:xfrm>
                  <a:off x="5605560" y="4276800"/>
                  <a:ext cx="390960" cy="469800"/>
                </a:xfrm>
                <a:custGeom>
                  <a:avLst/>
                  <a:gdLst/>
                  <a:ahLst/>
                  <a:rect l="l" t="t" r="r" b="b"/>
                  <a:pathLst>
                    <a:path w="489" h="591">
                      <a:moveTo>
                        <a:pt x="0" y="591"/>
                      </a:moveTo>
                      <a:lnTo>
                        <a:pt x="91" y="487"/>
                      </a:lnTo>
                      <a:lnTo>
                        <a:pt x="218" y="328"/>
                      </a:lnTo>
                      <a:lnTo>
                        <a:pt x="351" y="229"/>
                      </a:lnTo>
                      <a:lnTo>
                        <a:pt x="455" y="177"/>
                      </a:lnTo>
                      <a:lnTo>
                        <a:pt x="489"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0" name=""/>
                <p:cNvSpPr/>
                <p:nvPr/>
              </p:nvSpPr>
              <p:spPr>
                <a:xfrm>
                  <a:off x="6227640" y="3379680"/>
                  <a:ext cx="722520" cy="1023840"/>
                </a:xfrm>
                <a:custGeom>
                  <a:avLst/>
                  <a:gdLst/>
                  <a:ahLst/>
                  <a:rect l="l" t="t" r="r" b="b"/>
                  <a:pathLst>
                    <a:path w="907" h="1291">
                      <a:moveTo>
                        <a:pt x="0" y="1291"/>
                      </a:moveTo>
                      <a:lnTo>
                        <a:pt x="12" y="1119"/>
                      </a:lnTo>
                      <a:lnTo>
                        <a:pt x="12" y="1072"/>
                      </a:lnTo>
                      <a:lnTo>
                        <a:pt x="86" y="929"/>
                      </a:lnTo>
                      <a:lnTo>
                        <a:pt x="75" y="866"/>
                      </a:lnTo>
                      <a:lnTo>
                        <a:pt x="206" y="827"/>
                      </a:lnTo>
                      <a:lnTo>
                        <a:pt x="396" y="626"/>
                      </a:lnTo>
                      <a:lnTo>
                        <a:pt x="464" y="516"/>
                      </a:lnTo>
                      <a:lnTo>
                        <a:pt x="620" y="418"/>
                      </a:lnTo>
                      <a:lnTo>
                        <a:pt x="815" y="229"/>
                      </a:lnTo>
                      <a:lnTo>
                        <a:pt x="907"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1" name=""/>
                <p:cNvSpPr/>
                <p:nvPr/>
              </p:nvSpPr>
              <p:spPr>
                <a:xfrm>
                  <a:off x="6391800" y="3011400"/>
                  <a:ext cx="274320" cy="523800"/>
                </a:xfrm>
                <a:custGeom>
                  <a:avLst/>
                  <a:gdLst/>
                  <a:ahLst/>
                  <a:rect l="l" t="t" r="r" b="b"/>
                  <a:pathLst>
                    <a:path w="344" h="659">
                      <a:moveTo>
                        <a:pt x="344" y="50"/>
                      </a:moveTo>
                      <a:lnTo>
                        <a:pt x="281" y="62"/>
                      </a:lnTo>
                      <a:lnTo>
                        <a:pt x="200" y="0"/>
                      </a:lnTo>
                      <a:lnTo>
                        <a:pt x="184" y="159"/>
                      </a:lnTo>
                      <a:lnTo>
                        <a:pt x="0" y="65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2" name=""/>
                <p:cNvSpPr/>
                <p:nvPr/>
              </p:nvSpPr>
              <p:spPr>
                <a:xfrm>
                  <a:off x="6825960" y="2782800"/>
                  <a:ext cx="41040" cy="377640"/>
                </a:xfrm>
                <a:custGeom>
                  <a:avLst/>
                  <a:gdLst/>
                  <a:ahLst/>
                  <a:rect l="l" t="t" r="r" b="b"/>
                  <a:pathLst>
                    <a:path w="52" h="475">
                      <a:moveTo>
                        <a:pt x="0" y="0"/>
                      </a:moveTo>
                      <a:lnTo>
                        <a:pt x="52" y="200"/>
                      </a:lnTo>
                      <a:lnTo>
                        <a:pt x="36" y="47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3" name=""/>
                <p:cNvSpPr/>
                <p:nvPr/>
              </p:nvSpPr>
              <p:spPr>
                <a:xfrm flipH="1" flipV="1">
                  <a:off x="6905160" y="3187440"/>
                  <a:ext cx="63720" cy="1288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4" name=""/>
                <p:cNvSpPr/>
                <p:nvPr/>
              </p:nvSpPr>
              <p:spPr>
                <a:xfrm>
                  <a:off x="6283800" y="2931840"/>
                  <a:ext cx="953640" cy="1471680"/>
                </a:xfrm>
                <a:custGeom>
                  <a:avLst/>
                  <a:gdLst/>
                  <a:ahLst/>
                  <a:rect l="l" t="t" r="r" b="b"/>
                  <a:pathLst>
                    <a:path w="1198" h="1854">
                      <a:moveTo>
                        <a:pt x="1072" y="0"/>
                      </a:moveTo>
                      <a:lnTo>
                        <a:pt x="1198" y="143"/>
                      </a:lnTo>
                      <a:lnTo>
                        <a:pt x="1067" y="264"/>
                      </a:lnTo>
                      <a:lnTo>
                        <a:pt x="992" y="477"/>
                      </a:lnTo>
                      <a:lnTo>
                        <a:pt x="574" y="947"/>
                      </a:lnTo>
                      <a:lnTo>
                        <a:pt x="551" y="1137"/>
                      </a:lnTo>
                      <a:lnTo>
                        <a:pt x="418" y="1280"/>
                      </a:lnTo>
                      <a:lnTo>
                        <a:pt x="217" y="1624"/>
                      </a:lnTo>
                      <a:lnTo>
                        <a:pt x="115" y="1619"/>
                      </a:lnTo>
                      <a:lnTo>
                        <a:pt x="0" y="185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5" name=""/>
                <p:cNvSpPr/>
                <p:nvPr/>
              </p:nvSpPr>
              <p:spPr>
                <a:xfrm>
                  <a:off x="6190920" y="3402000"/>
                  <a:ext cx="757440" cy="850680"/>
                </a:xfrm>
                <a:custGeom>
                  <a:avLst/>
                  <a:gdLst/>
                  <a:ahLst/>
                  <a:rect l="l" t="t" r="r" b="b"/>
                  <a:pathLst>
                    <a:path w="948" h="1072">
                      <a:moveTo>
                        <a:pt x="0" y="1072"/>
                      </a:moveTo>
                      <a:lnTo>
                        <a:pt x="172" y="1061"/>
                      </a:lnTo>
                      <a:lnTo>
                        <a:pt x="193" y="855"/>
                      </a:lnTo>
                      <a:lnTo>
                        <a:pt x="263" y="740"/>
                      </a:lnTo>
                      <a:lnTo>
                        <a:pt x="383" y="625"/>
                      </a:lnTo>
                      <a:lnTo>
                        <a:pt x="489" y="475"/>
                      </a:lnTo>
                      <a:lnTo>
                        <a:pt x="649" y="355"/>
                      </a:lnTo>
                      <a:lnTo>
                        <a:pt x="826" y="172"/>
                      </a:lnTo>
                      <a:lnTo>
                        <a:pt x="948"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6" name=""/>
                <p:cNvSpPr/>
                <p:nvPr/>
              </p:nvSpPr>
              <p:spPr>
                <a:xfrm>
                  <a:off x="4767840" y="3935160"/>
                  <a:ext cx="1001880" cy="390600"/>
                </a:xfrm>
                <a:custGeom>
                  <a:avLst/>
                  <a:gdLst/>
                  <a:ahLst/>
                  <a:rect l="l" t="t" r="r" b="b"/>
                  <a:pathLst>
                    <a:path w="1257" h="493">
                      <a:moveTo>
                        <a:pt x="0" y="0"/>
                      </a:moveTo>
                      <a:lnTo>
                        <a:pt x="224" y="214"/>
                      </a:lnTo>
                      <a:lnTo>
                        <a:pt x="396" y="321"/>
                      </a:lnTo>
                      <a:lnTo>
                        <a:pt x="1119" y="488"/>
                      </a:lnTo>
                      <a:lnTo>
                        <a:pt x="1189" y="436"/>
                      </a:lnTo>
                      <a:lnTo>
                        <a:pt x="1257" y="49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sp>
        <p:nvSpPr>
          <p:cNvPr id="2587" name=""/>
          <p:cNvSpPr/>
          <p:nvPr/>
        </p:nvSpPr>
        <p:spPr>
          <a:xfrm flipH="1">
            <a:off x="5835600" y="1981080"/>
            <a:ext cx="36720" cy="22320"/>
          </a:xfrm>
          <a:prstGeom prst="line">
            <a:avLst/>
          </a:prstGeom>
          <a:ln w="11160">
            <a:solidFill>
              <a:srgbClr val="000000"/>
            </a:solidFill>
            <a:miter/>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2588" name=""/>
          <p:cNvSpPr/>
          <p:nvPr/>
        </p:nvSpPr>
        <p:spPr>
          <a:xfrm>
            <a:off x="4619520" y="2836800"/>
            <a:ext cx="82800" cy="177840"/>
          </a:xfrm>
          <a:custGeom>
            <a:avLst/>
            <a:gdLst/>
            <a:ahLst/>
            <a:rect l="l" t="t" r="r" b="b"/>
            <a:pathLst>
              <a:path w="108" h="222">
                <a:moveTo>
                  <a:pt x="108" y="222"/>
                </a:moveTo>
                <a:lnTo>
                  <a:pt x="65" y="122"/>
                </a:lnTo>
                <a:lnTo>
                  <a:pt x="65" y="0"/>
                </a:lnTo>
                <a:lnTo>
                  <a:pt x="0" y="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9" name=""/>
          <p:cNvSpPr/>
          <p:nvPr/>
        </p:nvSpPr>
        <p:spPr>
          <a:xfrm>
            <a:off x="5073480" y="3041640"/>
            <a:ext cx="140040" cy="277920"/>
          </a:xfrm>
          <a:custGeom>
            <a:avLst/>
            <a:gdLst/>
            <a:ahLst/>
            <a:rect l="l" t="t" r="r" b="b"/>
            <a:pathLst>
              <a:path w="178" h="350">
                <a:moveTo>
                  <a:pt x="0" y="0"/>
                </a:moveTo>
                <a:lnTo>
                  <a:pt x="178" y="143"/>
                </a:lnTo>
                <a:lnTo>
                  <a:pt x="178" y="3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0" name=""/>
          <p:cNvSpPr/>
          <p:nvPr/>
        </p:nvSpPr>
        <p:spPr>
          <a:xfrm flipH="1">
            <a:off x="5079960" y="3228840"/>
            <a:ext cx="69840" cy="73080"/>
          </a:xfrm>
          <a:prstGeom prst="line">
            <a:avLst/>
          </a:prstGeom>
          <a:ln w="1116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2591" name=""/>
          <p:cNvSpPr/>
          <p:nvPr/>
        </p:nvSpPr>
        <p:spPr>
          <a:xfrm>
            <a:off x="5757840" y="2760840"/>
            <a:ext cx="192240" cy="446040"/>
          </a:xfrm>
          <a:custGeom>
            <a:avLst/>
            <a:gdLst/>
            <a:ahLst/>
            <a:rect l="l" t="t" r="r" b="b"/>
            <a:pathLst>
              <a:path w="240" h="561">
                <a:moveTo>
                  <a:pt x="62" y="561"/>
                </a:moveTo>
                <a:lnTo>
                  <a:pt x="0" y="412"/>
                </a:lnTo>
                <a:lnTo>
                  <a:pt x="24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2" name=""/>
          <p:cNvSpPr/>
          <p:nvPr/>
        </p:nvSpPr>
        <p:spPr>
          <a:xfrm>
            <a:off x="7558200" y="1820880"/>
            <a:ext cx="608040" cy="101520"/>
          </a:xfrm>
          <a:custGeom>
            <a:avLst/>
            <a:gdLst/>
            <a:ahLst/>
            <a:rect l="l" t="t" r="r" b="b"/>
            <a:pathLst>
              <a:path w="764" h="127">
                <a:moveTo>
                  <a:pt x="0" y="46"/>
                </a:moveTo>
                <a:lnTo>
                  <a:pt x="138" y="28"/>
                </a:lnTo>
                <a:lnTo>
                  <a:pt x="321" y="86"/>
                </a:lnTo>
                <a:lnTo>
                  <a:pt x="477" y="127"/>
                </a:lnTo>
                <a:lnTo>
                  <a:pt x="568" y="104"/>
                </a:lnTo>
                <a:lnTo>
                  <a:pt x="620" y="93"/>
                </a:lnTo>
                <a:lnTo>
                  <a:pt x="712" y="0"/>
                </a:lnTo>
                <a:lnTo>
                  <a:pt x="746" y="0"/>
                </a:lnTo>
                <a:lnTo>
                  <a:pt x="764" y="12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3" name=""/>
          <p:cNvSpPr/>
          <p:nvPr/>
        </p:nvSpPr>
        <p:spPr>
          <a:xfrm>
            <a:off x="6664320" y="2400480"/>
            <a:ext cx="341280" cy="291960"/>
          </a:xfrm>
          <a:custGeom>
            <a:avLst/>
            <a:gdLst/>
            <a:ahLst/>
            <a:rect l="l" t="t" r="r" b="b"/>
            <a:pathLst>
              <a:path w="430" h="368">
                <a:moveTo>
                  <a:pt x="0" y="172"/>
                </a:moveTo>
                <a:lnTo>
                  <a:pt x="0" y="368"/>
                </a:lnTo>
                <a:lnTo>
                  <a:pt x="195" y="332"/>
                </a:lnTo>
                <a:lnTo>
                  <a:pt x="320" y="224"/>
                </a:lnTo>
                <a:lnTo>
                  <a:pt x="328" y="110"/>
                </a:lnTo>
                <a:lnTo>
                  <a:pt x="43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4" name=""/>
          <p:cNvSpPr/>
          <p:nvPr/>
        </p:nvSpPr>
        <p:spPr>
          <a:xfrm flipH="1">
            <a:off x="7695720" y="2282760"/>
            <a:ext cx="58680" cy="185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5" name=""/>
          <p:cNvSpPr/>
          <p:nvPr/>
        </p:nvSpPr>
        <p:spPr>
          <a:xfrm>
            <a:off x="7684920" y="2481120"/>
            <a:ext cx="365400" cy="87480"/>
          </a:xfrm>
          <a:custGeom>
            <a:avLst/>
            <a:gdLst/>
            <a:ahLst/>
            <a:rect l="l" t="t" r="r" b="b"/>
            <a:pathLst>
              <a:path w="458" h="109">
                <a:moveTo>
                  <a:pt x="0" y="0"/>
                </a:moveTo>
                <a:lnTo>
                  <a:pt x="44" y="35"/>
                </a:lnTo>
                <a:lnTo>
                  <a:pt x="114" y="23"/>
                </a:lnTo>
                <a:lnTo>
                  <a:pt x="206" y="35"/>
                </a:lnTo>
                <a:lnTo>
                  <a:pt x="245" y="7"/>
                </a:lnTo>
                <a:lnTo>
                  <a:pt x="286" y="12"/>
                </a:lnTo>
                <a:lnTo>
                  <a:pt x="458" y="109"/>
                </a:lnTo>
              </a:path>
            </a:pathLst>
          </a:custGeom>
          <a:noFill/>
          <a:ln w="1116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2596" name=""/>
          <p:cNvSpPr/>
          <p:nvPr/>
        </p:nvSpPr>
        <p:spPr>
          <a:xfrm flipV="1">
            <a:off x="6067440" y="3843000"/>
            <a:ext cx="25560" cy="9540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7" name=""/>
          <p:cNvSpPr/>
          <p:nvPr/>
        </p:nvSpPr>
        <p:spPr>
          <a:xfrm>
            <a:off x="7180200" y="2583000"/>
            <a:ext cx="344520" cy="81000"/>
          </a:xfrm>
          <a:custGeom>
            <a:avLst/>
            <a:gdLst/>
            <a:ahLst/>
            <a:rect l="l" t="t" r="r" b="b"/>
            <a:pathLst>
              <a:path w="431" h="102">
                <a:moveTo>
                  <a:pt x="0" y="0"/>
                </a:moveTo>
                <a:lnTo>
                  <a:pt x="167" y="102"/>
                </a:lnTo>
                <a:lnTo>
                  <a:pt x="350" y="102"/>
                </a:lnTo>
                <a:lnTo>
                  <a:pt x="431" y="52"/>
                </a:lnTo>
              </a:path>
            </a:pathLst>
          </a:custGeom>
          <a:noFill/>
          <a:ln w="11160">
            <a:solidFill>
              <a:srgbClr val="000000"/>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2598" name=""/>
          <p:cNvSpPr/>
          <p:nvPr/>
        </p:nvSpPr>
        <p:spPr>
          <a:xfrm>
            <a:off x="7072200" y="3479760"/>
            <a:ext cx="82800" cy="177840"/>
          </a:xfrm>
          <a:custGeom>
            <a:avLst/>
            <a:gdLst/>
            <a:ahLst/>
            <a:rect l="l" t="t" r="r" b="b"/>
            <a:pathLst>
              <a:path w="106" h="225">
                <a:moveTo>
                  <a:pt x="0" y="0"/>
                </a:moveTo>
                <a:lnTo>
                  <a:pt x="106" y="104"/>
                </a:lnTo>
                <a:lnTo>
                  <a:pt x="70" y="22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9" name=""/>
          <p:cNvSpPr/>
          <p:nvPr/>
        </p:nvSpPr>
        <p:spPr>
          <a:xfrm>
            <a:off x="7039080" y="3584520"/>
            <a:ext cx="23760" cy="9540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00" name=""/>
          <p:cNvSpPr/>
          <p:nvPr/>
        </p:nvSpPr>
        <p:spPr>
          <a:xfrm flipV="1">
            <a:off x="6164280" y="3884400"/>
            <a:ext cx="165240" cy="4680"/>
          </a:xfrm>
          <a:prstGeom prst="line">
            <a:avLst/>
          </a:prstGeom>
          <a:ln w="11160">
            <a:solidFill>
              <a:srgbClr val="000000"/>
            </a:solidFill>
            <a:miter/>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2601" name=""/>
          <p:cNvSpPr/>
          <p:nvPr/>
        </p:nvSpPr>
        <p:spPr>
          <a:xfrm flipH="1" flipV="1">
            <a:off x="6907320" y="3187440"/>
            <a:ext cx="63360" cy="12852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02" name=""/>
          <p:cNvSpPr/>
          <p:nvPr/>
        </p:nvSpPr>
        <p:spPr>
          <a:xfrm flipH="1">
            <a:off x="6756480" y="3689280"/>
            <a:ext cx="1440" cy="63720"/>
          </a:xfrm>
          <a:prstGeom prst="line">
            <a:avLst/>
          </a:prstGeom>
          <a:ln w="11160">
            <a:solidFill>
              <a:srgbClr val="000000"/>
            </a:solidFill>
            <a:miter/>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603" name=""/>
          <p:cNvSpPr/>
          <p:nvPr/>
        </p:nvSpPr>
        <p:spPr>
          <a:xfrm>
            <a:off x="5964120" y="3762360"/>
            <a:ext cx="511200" cy="341280"/>
          </a:xfrm>
          <a:custGeom>
            <a:avLst/>
            <a:gdLst/>
            <a:ahLst/>
            <a:rect l="l" t="t" r="r" b="b"/>
            <a:pathLst>
              <a:path w="642" h="431">
                <a:moveTo>
                  <a:pt x="0" y="431"/>
                </a:moveTo>
                <a:lnTo>
                  <a:pt x="211" y="327"/>
                </a:lnTo>
                <a:lnTo>
                  <a:pt x="435" y="137"/>
                </a:lnTo>
                <a:lnTo>
                  <a:pt x="64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04" name=""/>
          <p:cNvSpPr/>
          <p:nvPr/>
        </p:nvSpPr>
        <p:spPr>
          <a:xfrm flipV="1">
            <a:off x="6696000" y="4257360"/>
            <a:ext cx="36720" cy="136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605" name=""/>
          <p:cNvGrpSpPr/>
          <p:nvPr/>
        </p:nvGrpSpPr>
        <p:grpSpPr>
          <a:xfrm>
            <a:off x="3116160" y="1641600"/>
            <a:ext cx="5276160" cy="3031560"/>
            <a:chOff x="3116160" y="1641600"/>
            <a:chExt cx="5276160" cy="3031560"/>
          </a:xfrm>
        </p:grpSpPr>
        <p:sp>
          <p:nvSpPr>
            <p:cNvPr id="2606" name=""/>
            <p:cNvSpPr/>
            <p:nvPr/>
          </p:nvSpPr>
          <p:spPr>
            <a:xfrm flipH="1">
              <a:off x="8332200" y="2230200"/>
              <a:ext cx="60120" cy="18720"/>
            </a:xfrm>
            <a:prstGeom prst="line">
              <a:avLst/>
            </a:prstGeom>
            <a:ln w="11160">
              <a:solidFill>
                <a:srgbClr val="000000"/>
              </a:solidFill>
              <a:miter/>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grpSp>
          <p:nvGrpSpPr>
            <p:cNvPr id="2607" name=""/>
            <p:cNvGrpSpPr/>
            <p:nvPr/>
          </p:nvGrpSpPr>
          <p:grpSpPr>
            <a:xfrm>
              <a:off x="3116160" y="1641600"/>
              <a:ext cx="4030560" cy="3031560"/>
              <a:chOff x="3116160" y="1641600"/>
              <a:chExt cx="4030560" cy="3031560"/>
            </a:xfrm>
          </p:grpSpPr>
          <p:sp>
            <p:nvSpPr>
              <p:cNvPr id="2608" name=""/>
              <p:cNvSpPr/>
              <p:nvPr/>
            </p:nvSpPr>
            <p:spPr>
              <a:xfrm flipH="1">
                <a:off x="5070240" y="3924360"/>
                <a:ext cx="71280" cy="34092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09" name=""/>
              <p:cNvSpPr/>
              <p:nvPr/>
            </p:nvSpPr>
            <p:spPr>
              <a:xfrm>
                <a:off x="3203640" y="1641600"/>
                <a:ext cx="862920" cy="552240"/>
              </a:xfrm>
              <a:custGeom>
                <a:avLst/>
                <a:gdLst/>
                <a:ahLst/>
                <a:rect l="l" t="t" r="r" b="b"/>
                <a:pathLst>
                  <a:path w="1083" h="695">
                    <a:moveTo>
                      <a:pt x="36" y="695"/>
                    </a:moveTo>
                    <a:lnTo>
                      <a:pt x="0" y="616"/>
                    </a:lnTo>
                    <a:lnTo>
                      <a:pt x="222" y="308"/>
                    </a:lnTo>
                    <a:lnTo>
                      <a:pt x="287" y="272"/>
                    </a:lnTo>
                    <a:lnTo>
                      <a:pt x="337" y="251"/>
                    </a:lnTo>
                    <a:lnTo>
                      <a:pt x="495" y="308"/>
                    </a:lnTo>
                    <a:lnTo>
                      <a:pt x="839" y="36"/>
                    </a:lnTo>
                    <a:lnTo>
                      <a:pt x="939" y="0"/>
                    </a:lnTo>
                    <a:lnTo>
                      <a:pt x="1083" y="7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0" name=""/>
              <p:cNvSpPr/>
              <p:nvPr/>
            </p:nvSpPr>
            <p:spPr>
              <a:xfrm>
                <a:off x="3162240" y="2317680"/>
                <a:ext cx="210240" cy="209160"/>
              </a:xfrm>
              <a:custGeom>
                <a:avLst/>
                <a:gdLst/>
                <a:ahLst/>
                <a:rect l="l" t="t" r="r" b="b"/>
                <a:pathLst>
                  <a:path w="263" h="264">
                    <a:moveTo>
                      <a:pt x="41" y="0"/>
                    </a:moveTo>
                    <a:lnTo>
                      <a:pt x="0" y="120"/>
                    </a:lnTo>
                    <a:lnTo>
                      <a:pt x="2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1" name=""/>
              <p:cNvSpPr/>
              <p:nvPr/>
            </p:nvSpPr>
            <p:spPr>
              <a:xfrm>
                <a:off x="3116160" y="2555640"/>
                <a:ext cx="183240" cy="250560"/>
              </a:xfrm>
              <a:custGeom>
                <a:avLst/>
                <a:gdLst/>
                <a:ahLst/>
                <a:rect l="l" t="t" r="r" b="b"/>
                <a:pathLst>
                  <a:path w="229" h="315">
                    <a:moveTo>
                      <a:pt x="0" y="0"/>
                    </a:moveTo>
                    <a:lnTo>
                      <a:pt x="98" y="315"/>
                    </a:lnTo>
                    <a:lnTo>
                      <a:pt x="229" y="30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2" name=""/>
              <p:cNvSpPr/>
              <p:nvPr/>
            </p:nvSpPr>
            <p:spPr>
              <a:xfrm>
                <a:off x="3390120" y="2905200"/>
                <a:ext cx="73080" cy="372600"/>
              </a:xfrm>
              <a:custGeom>
                <a:avLst/>
                <a:gdLst/>
                <a:ahLst/>
                <a:rect l="l" t="t" r="r" b="b"/>
                <a:pathLst>
                  <a:path w="91" h="470">
                    <a:moveTo>
                      <a:pt x="0" y="0"/>
                    </a:moveTo>
                    <a:lnTo>
                      <a:pt x="91" y="18"/>
                    </a:lnTo>
                    <a:lnTo>
                      <a:pt x="57" y="47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3" name=""/>
              <p:cNvSpPr/>
              <p:nvPr/>
            </p:nvSpPr>
            <p:spPr>
              <a:xfrm>
                <a:off x="3368160" y="3028680"/>
                <a:ext cx="210240" cy="423720"/>
              </a:xfrm>
              <a:custGeom>
                <a:avLst/>
                <a:gdLst/>
                <a:ahLst/>
                <a:rect l="l" t="t" r="r" b="b"/>
                <a:pathLst>
                  <a:path w="264" h="534">
                    <a:moveTo>
                      <a:pt x="0" y="0"/>
                    </a:moveTo>
                    <a:lnTo>
                      <a:pt x="99" y="161"/>
                    </a:lnTo>
                    <a:lnTo>
                      <a:pt x="247" y="396"/>
                    </a:lnTo>
                    <a:lnTo>
                      <a:pt x="264" y="495"/>
                    </a:lnTo>
                    <a:lnTo>
                      <a:pt x="120" y="53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4" name=""/>
              <p:cNvSpPr/>
              <p:nvPr/>
            </p:nvSpPr>
            <p:spPr>
              <a:xfrm>
                <a:off x="3341160" y="3155760"/>
                <a:ext cx="205200" cy="2728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5" name=""/>
              <p:cNvSpPr/>
              <p:nvPr/>
            </p:nvSpPr>
            <p:spPr>
              <a:xfrm>
                <a:off x="3565800" y="3384360"/>
                <a:ext cx="57240" cy="304560"/>
              </a:xfrm>
              <a:custGeom>
                <a:avLst/>
                <a:gdLst/>
                <a:ahLst/>
                <a:rect l="l" t="t" r="r" b="b"/>
                <a:pathLst>
                  <a:path w="74" h="384">
                    <a:moveTo>
                      <a:pt x="17" y="0"/>
                    </a:moveTo>
                    <a:lnTo>
                      <a:pt x="74" y="76"/>
                    </a:lnTo>
                    <a:lnTo>
                      <a:pt x="63" y="253"/>
                    </a:lnTo>
                    <a:lnTo>
                      <a:pt x="29" y="384"/>
                    </a:lnTo>
                    <a:lnTo>
                      <a:pt x="0" y="287"/>
                    </a:lnTo>
                    <a:lnTo>
                      <a:pt x="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6" name=""/>
              <p:cNvSpPr/>
              <p:nvPr/>
            </p:nvSpPr>
            <p:spPr>
              <a:xfrm flipH="1">
                <a:off x="5486040" y="4376520"/>
                <a:ext cx="78120" cy="1504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7" name=""/>
              <p:cNvSpPr/>
              <p:nvPr/>
            </p:nvSpPr>
            <p:spPr>
              <a:xfrm>
                <a:off x="5674680" y="4413240"/>
                <a:ext cx="210240" cy="259920"/>
              </a:xfrm>
              <a:custGeom>
                <a:avLst/>
                <a:gdLst/>
                <a:ahLst/>
                <a:rect l="l" t="t" r="r" b="b"/>
                <a:pathLst>
                  <a:path w="263" h="328">
                    <a:moveTo>
                      <a:pt x="5" y="328"/>
                    </a:moveTo>
                    <a:lnTo>
                      <a:pt x="0" y="195"/>
                    </a:lnTo>
                    <a:lnTo>
                      <a:pt x="34" y="138"/>
                    </a:lnTo>
                    <a:lnTo>
                      <a:pt x="154" y="46"/>
                    </a:lnTo>
                    <a:lnTo>
                      <a:pt x="26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8" name=""/>
              <p:cNvSpPr/>
              <p:nvPr/>
            </p:nvSpPr>
            <p:spPr>
              <a:xfrm>
                <a:off x="6741720" y="2914560"/>
                <a:ext cx="405000" cy="396360"/>
              </a:xfrm>
              <a:custGeom>
                <a:avLst/>
                <a:gdLst/>
                <a:ahLst/>
                <a:rect l="l" t="t" r="r" b="b"/>
                <a:pathLst>
                  <a:path w="507" h="500">
                    <a:moveTo>
                      <a:pt x="507" y="0"/>
                    </a:moveTo>
                    <a:lnTo>
                      <a:pt x="387" y="184"/>
                    </a:lnTo>
                    <a:lnTo>
                      <a:pt x="0" y="50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2619" name=""/>
          <p:cNvSpPr/>
          <p:nvPr/>
        </p:nvSpPr>
        <p:spPr>
          <a:xfrm flipH="1" flipV="1">
            <a:off x="6732360" y="3740040"/>
            <a:ext cx="66600" cy="22320"/>
          </a:xfrm>
          <a:prstGeom prst="line">
            <a:avLst/>
          </a:prstGeom>
          <a:ln w="11160">
            <a:solidFill>
              <a:srgbClr val="000000"/>
            </a:solidFill>
            <a:miter/>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grpSp>
        <p:nvGrpSpPr>
          <p:cNvPr id="2620" name=""/>
          <p:cNvGrpSpPr/>
          <p:nvPr/>
        </p:nvGrpSpPr>
        <p:grpSpPr>
          <a:xfrm>
            <a:off x="3595680" y="2495520"/>
            <a:ext cx="3860280" cy="1762200"/>
            <a:chOff x="3595680" y="2495520"/>
            <a:chExt cx="3860280" cy="1762200"/>
          </a:xfrm>
        </p:grpSpPr>
        <p:sp>
          <p:nvSpPr>
            <p:cNvPr id="2621" name=""/>
            <p:cNvSpPr/>
            <p:nvPr/>
          </p:nvSpPr>
          <p:spPr>
            <a:xfrm>
              <a:off x="3595680" y="3402000"/>
              <a:ext cx="293760" cy="46080"/>
            </a:xfrm>
            <a:custGeom>
              <a:avLst/>
              <a:gdLst/>
              <a:ahLst/>
              <a:rect l="l" t="t" r="r" b="b"/>
              <a:pathLst>
                <a:path w="367" h="57">
                  <a:moveTo>
                    <a:pt x="29" y="44"/>
                  </a:moveTo>
                  <a:lnTo>
                    <a:pt x="310" y="57"/>
                  </a:lnTo>
                  <a:lnTo>
                    <a:pt x="367" y="10"/>
                  </a:lnTo>
                  <a:lnTo>
                    <a:pt x="258" y="0"/>
                  </a:lnTo>
                  <a:lnTo>
                    <a:pt x="0" y="10"/>
                  </a:lnTo>
                </a:path>
              </a:pathLst>
            </a:custGeom>
            <a:noFill/>
            <a:ln w="11160">
              <a:solidFill>
                <a:srgbClr val="0000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622" name=""/>
            <p:cNvSpPr/>
            <p:nvPr/>
          </p:nvSpPr>
          <p:spPr>
            <a:xfrm>
              <a:off x="4797360" y="3952800"/>
              <a:ext cx="646200" cy="304920"/>
            </a:xfrm>
            <a:custGeom>
              <a:avLst/>
              <a:gdLst/>
              <a:ahLst/>
              <a:rect l="l" t="t" r="r" b="b"/>
              <a:pathLst>
                <a:path w="810" h="383">
                  <a:moveTo>
                    <a:pt x="0" y="0"/>
                  </a:moveTo>
                  <a:lnTo>
                    <a:pt x="414" y="252"/>
                  </a:lnTo>
                  <a:lnTo>
                    <a:pt x="810" y="38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23" name=""/>
            <p:cNvSpPr/>
            <p:nvPr/>
          </p:nvSpPr>
          <p:spPr>
            <a:xfrm flipH="1">
              <a:off x="4905720" y="2495520"/>
              <a:ext cx="28440" cy="1508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24" name=""/>
            <p:cNvSpPr/>
            <p:nvPr/>
          </p:nvSpPr>
          <p:spPr>
            <a:xfrm>
              <a:off x="4854600" y="2651040"/>
              <a:ext cx="2074680" cy="1274760"/>
            </a:xfrm>
            <a:custGeom>
              <a:avLst/>
              <a:gdLst/>
              <a:ahLst/>
              <a:rect l="l" t="t" r="r" b="b"/>
              <a:pathLst>
                <a:path w="2599" h="1606">
                  <a:moveTo>
                    <a:pt x="0" y="1606"/>
                  </a:moveTo>
                  <a:lnTo>
                    <a:pt x="103" y="1531"/>
                  </a:lnTo>
                  <a:lnTo>
                    <a:pt x="414" y="1257"/>
                  </a:lnTo>
                  <a:lnTo>
                    <a:pt x="534" y="970"/>
                  </a:lnTo>
                  <a:lnTo>
                    <a:pt x="677" y="843"/>
                  </a:lnTo>
                  <a:lnTo>
                    <a:pt x="1405" y="109"/>
                  </a:lnTo>
                  <a:lnTo>
                    <a:pt x="2031" y="0"/>
                  </a:lnTo>
                  <a:lnTo>
                    <a:pt x="2341" y="73"/>
                  </a:lnTo>
                  <a:lnTo>
                    <a:pt x="2427" y="454"/>
                  </a:lnTo>
                  <a:lnTo>
                    <a:pt x="2500" y="498"/>
                  </a:lnTo>
                  <a:lnTo>
                    <a:pt x="2599" y="75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25" name=""/>
            <p:cNvSpPr/>
            <p:nvPr/>
          </p:nvSpPr>
          <p:spPr>
            <a:xfrm>
              <a:off x="5633640" y="2923920"/>
              <a:ext cx="19080" cy="158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26" name=""/>
            <p:cNvSpPr/>
            <p:nvPr/>
          </p:nvSpPr>
          <p:spPr>
            <a:xfrm>
              <a:off x="4979160" y="3538440"/>
              <a:ext cx="718200" cy="501480"/>
            </a:xfrm>
            <a:custGeom>
              <a:avLst/>
              <a:gdLst/>
              <a:ahLst/>
              <a:rect l="l" t="t" r="r" b="b"/>
              <a:pathLst>
                <a:path w="900" h="631">
                  <a:moveTo>
                    <a:pt x="0" y="631"/>
                  </a:moveTo>
                  <a:lnTo>
                    <a:pt x="269" y="504"/>
                  </a:lnTo>
                  <a:lnTo>
                    <a:pt x="407" y="0"/>
                  </a:lnTo>
                  <a:lnTo>
                    <a:pt x="900" y="21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27" name=""/>
            <p:cNvSpPr/>
            <p:nvPr/>
          </p:nvSpPr>
          <p:spPr>
            <a:xfrm flipV="1">
              <a:off x="6067800" y="3843360"/>
              <a:ext cx="23760" cy="950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28" name=""/>
            <p:cNvSpPr/>
            <p:nvPr/>
          </p:nvSpPr>
          <p:spPr>
            <a:xfrm>
              <a:off x="6868800" y="3733560"/>
              <a:ext cx="28800" cy="1065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29" name=""/>
            <p:cNvSpPr/>
            <p:nvPr/>
          </p:nvSpPr>
          <p:spPr>
            <a:xfrm>
              <a:off x="6682320" y="3816360"/>
              <a:ext cx="45720" cy="114120"/>
            </a:xfrm>
            <a:custGeom>
              <a:avLst/>
              <a:gdLst/>
              <a:ahLst/>
              <a:rect l="l" t="t" r="r" b="b"/>
              <a:pathLst>
                <a:path w="57" h="144">
                  <a:moveTo>
                    <a:pt x="57" y="144"/>
                  </a:moveTo>
                  <a:lnTo>
                    <a:pt x="46" y="86"/>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0" name=""/>
            <p:cNvSpPr/>
            <p:nvPr/>
          </p:nvSpPr>
          <p:spPr>
            <a:xfrm flipH="1" flipV="1">
              <a:off x="7121160" y="2806560"/>
              <a:ext cx="334800" cy="1173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1" name=""/>
            <p:cNvSpPr/>
            <p:nvPr/>
          </p:nvSpPr>
          <p:spPr>
            <a:xfrm flipH="1">
              <a:off x="6360840" y="3557520"/>
              <a:ext cx="27000" cy="244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2" name=""/>
            <p:cNvSpPr/>
            <p:nvPr/>
          </p:nvSpPr>
          <p:spPr>
            <a:xfrm>
              <a:off x="6270480" y="3706560"/>
              <a:ext cx="44280" cy="1414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3" name=""/>
            <p:cNvSpPr/>
            <p:nvPr/>
          </p:nvSpPr>
          <p:spPr>
            <a:xfrm flipV="1">
              <a:off x="6163200" y="3884400"/>
              <a:ext cx="167400" cy="5040"/>
            </a:xfrm>
            <a:prstGeom prst="line">
              <a:avLst/>
            </a:prstGeom>
            <a:ln w="1116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2634" name=""/>
            <p:cNvSpPr/>
            <p:nvPr/>
          </p:nvSpPr>
          <p:spPr>
            <a:xfrm>
              <a:off x="6860880" y="3170160"/>
              <a:ext cx="183600" cy="68400"/>
            </a:xfrm>
            <a:custGeom>
              <a:avLst/>
              <a:gdLst/>
              <a:ahLst/>
              <a:rect l="l" t="t" r="r" b="b"/>
              <a:pathLst>
                <a:path w="229" h="86">
                  <a:moveTo>
                    <a:pt x="229" y="17"/>
                  </a:moveTo>
                  <a:lnTo>
                    <a:pt x="154" y="86"/>
                  </a:lnTo>
                  <a:lnTo>
                    <a:pt x="0" y="0"/>
                  </a:lnTo>
                </a:path>
              </a:pathLst>
            </a:custGeom>
            <a:noFill/>
            <a:ln w="11160">
              <a:solidFill>
                <a:srgbClr val="000000"/>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2635" name=""/>
            <p:cNvSpPr/>
            <p:nvPr/>
          </p:nvSpPr>
          <p:spPr>
            <a:xfrm flipH="1">
              <a:off x="6757200" y="3689280"/>
              <a:ext cx="1440" cy="63360"/>
            </a:xfrm>
            <a:prstGeom prst="line">
              <a:avLst/>
            </a:prstGeom>
            <a:ln w="1116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636" name=""/>
            <p:cNvSpPr/>
            <p:nvPr/>
          </p:nvSpPr>
          <p:spPr>
            <a:xfrm flipV="1">
              <a:off x="6481080" y="3881160"/>
              <a:ext cx="1440" cy="44280"/>
            </a:xfrm>
            <a:prstGeom prst="line">
              <a:avLst/>
            </a:prstGeom>
            <a:ln w="11160">
              <a:solidFill>
                <a:srgbClr val="000000"/>
              </a:solidFill>
              <a:miter/>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grpSp>
      <p:grpSp>
        <p:nvGrpSpPr>
          <p:cNvPr id="2637" name=""/>
          <p:cNvGrpSpPr/>
          <p:nvPr/>
        </p:nvGrpSpPr>
        <p:grpSpPr>
          <a:xfrm>
            <a:off x="3257640" y="1117440"/>
            <a:ext cx="5203080" cy="3641760"/>
            <a:chOff x="3257640" y="1117440"/>
            <a:chExt cx="5203080" cy="3641760"/>
          </a:xfrm>
        </p:grpSpPr>
        <p:grpSp>
          <p:nvGrpSpPr>
            <p:cNvPr id="2638" name=""/>
            <p:cNvGrpSpPr/>
            <p:nvPr/>
          </p:nvGrpSpPr>
          <p:grpSpPr>
            <a:xfrm>
              <a:off x="4616640" y="2122560"/>
              <a:ext cx="3844080" cy="2358720"/>
              <a:chOff x="4616640" y="2122560"/>
              <a:chExt cx="3844080" cy="2358720"/>
            </a:xfrm>
          </p:grpSpPr>
          <p:sp>
            <p:nvSpPr>
              <p:cNvPr id="2639" name=""/>
              <p:cNvSpPr/>
              <p:nvPr/>
            </p:nvSpPr>
            <p:spPr>
              <a:xfrm>
                <a:off x="4616640" y="2836800"/>
                <a:ext cx="84600" cy="177840"/>
              </a:xfrm>
              <a:custGeom>
                <a:avLst/>
                <a:gdLst/>
                <a:ahLst/>
                <a:rect l="l" t="t" r="r" b="b"/>
                <a:pathLst>
                  <a:path w="108" h="222">
                    <a:moveTo>
                      <a:pt x="108" y="222"/>
                    </a:moveTo>
                    <a:lnTo>
                      <a:pt x="65" y="122"/>
                    </a:lnTo>
                    <a:lnTo>
                      <a:pt x="65" y="0"/>
                    </a:lnTo>
                    <a:lnTo>
                      <a:pt x="0" y="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40" name=""/>
              <p:cNvSpPr/>
              <p:nvPr/>
            </p:nvSpPr>
            <p:spPr>
              <a:xfrm flipH="1">
                <a:off x="5079240" y="3228840"/>
                <a:ext cx="68400" cy="73080"/>
              </a:xfrm>
              <a:prstGeom prst="line">
                <a:avLst/>
              </a:prstGeom>
              <a:ln w="1116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2641" name=""/>
              <p:cNvSpPr/>
              <p:nvPr/>
            </p:nvSpPr>
            <p:spPr>
              <a:xfrm>
                <a:off x="5757120" y="2760480"/>
                <a:ext cx="191160" cy="446040"/>
              </a:xfrm>
              <a:custGeom>
                <a:avLst/>
                <a:gdLst/>
                <a:ahLst/>
                <a:rect l="l" t="t" r="r" b="b"/>
                <a:pathLst>
                  <a:path w="240" h="561">
                    <a:moveTo>
                      <a:pt x="62" y="561"/>
                    </a:moveTo>
                    <a:lnTo>
                      <a:pt x="0" y="412"/>
                    </a:lnTo>
                    <a:lnTo>
                      <a:pt x="24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42" name=""/>
              <p:cNvSpPr/>
              <p:nvPr/>
            </p:nvSpPr>
            <p:spPr>
              <a:xfrm>
                <a:off x="5321520" y="3024000"/>
                <a:ext cx="818280" cy="295200"/>
              </a:xfrm>
              <a:custGeom>
                <a:avLst/>
                <a:gdLst/>
                <a:ahLst/>
                <a:rect l="l" t="t" r="r" b="b"/>
                <a:pathLst>
                  <a:path w="1025" h="373">
                    <a:moveTo>
                      <a:pt x="0" y="373"/>
                    </a:moveTo>
                    <a:lnTo>
                      <a:pt x="509" y="166"/>
                    </a:lnTo>
                    <a:lnTo>
                      <a:pt x="1020" y="127"/>
                    </a:lnTo>
                    <a:lnTo>
                      <a:pt x="1025" y="0"/>
                    </a:lnTo>
                    <a:lnTo>
                      <a:pt x="555" y="9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43" name=""/>
              <p:cNvSpPr/>
              <p:nvPr/>
            </p:nvSpPr>
            <p:spPr>
              <a:xfrm>
                <a:off x="5444280" y="2658960"/>
                <a:ext cx="1336320" cy="611280"/>
              </a:xfrm>
              <a:custGeom>
                <a:avLst/>
                <a:gdLst/>
                <a:ahLst/>
                <a:rect l="l" t="t" r="r" b="b"/>
                <a:pathLst>
                  <a:path w="1674" h="769">
                    <a:moveTo>
                      <a:pt x="1674" y="0"/>
                    </a:moveTo>
                    <a:lnTo>
                      <a:pt x="1205" y="109"/>
                    </a:lnTo>
                    <a:lnTo>
                      <a:pt x="699" y="304"/>
                    </a:lnTo>
                    <a:lnTo>
                      <a:pt x="0" y="76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44" name=""/>
              <p:cNvSpPr/>
              <p:nvPr/>
            </p:nvSpPr>
            <p:spPr>
              <a:xfrm>
                <a:off x="8314200" y="2122560"/>
                <a:ext cx="44640" cy="91800"/>
              </a:xfrm>
              <a:prstGeom prst="line">
                <a:avLst/>
              </a:prstGeom>
              <a:ln w="1116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645" name=""/>
              <p:cNvSpPr/>
              <p:nvPr/>
            </p:nvSpPr>
            <p:spPr>
              <a:xfrm>
                <a:off x="8331840" y="2259000"/>
                <a:ext cx="128880" cy="54000"/>
              </a:xfrm>
              <a:custGeom>
                <a:avLst/>
                <a:gdLst/>
                <a:ahLst/>
                <a:rect l="l" t="t" r="r" b="b"/>
                <a:pathLst>
                  <a:path w="162" h="68">
                    <a:moveTo>
                      <a:pt x="162" y="39"/>
                    </a:moveTo>
                    <a:lnTo>
                      <a:pt x="70" y="68"/>
                    </a:lnTo>
                    <a:lnTo>
                      <a:pt x="0" y="0"/>
                    </a:lnTo>
                  </a:path>
                </a:pathLst>
              </a:custGeom>
              <a:noFill/>
              <a:ln w="1116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646" name=""/>
              <p:cNvSpPr/>
              <p:nvPr/>
            </p:nvSpPr>
            <p:spPr>
              <a:xfrm flipH="1">
                <a:off x="7691400" y="2282760"/>
                <a:ext cx="58680" cy="185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47" name=""/>
              <p:cNvSpPr/>
              <p:nvPr/>
            </p:nvSpPr>
            <p:spPr>
              <a:xfrm>
                <a:off x="7542000" y="2282760"/>
                <a:ext cx="693720" cy="253800"/>
              </a:xfrm>
              <a:custGeom>
                <a:avLst/>
                <a:gdLst/>
                <a:ahLst/>
                <a:rect l="l" t="t" r="r" b="b"/>
                <a:pathLst>
                  <a:path w="871" h="320">
                    <a:moveTo>
                      <a:pt x="0" y="320"/>
                    </a:moveTo>
                    <a:lnTo>
                      <a:pt x="39" y="274"/>
                    </a:lnTo>
                    <a:lnTo>
                      <a:pt x="194" y="234"/>
                    </a:lnTo>
                    <a:lnTo>
                      <a:pt x="344" y="245"/>
                    </a:lnTo>
                    <a:lnTo>
                      <a:pt x="504" y="206"/>
                    </a:lnTo>
                    <a:lnTo>
                      <a:pt x="590" y="222"/>
                    </a:lnTo>
                    <a:lnTo>
                      <a:pt x="739" y="274"/>
                    </a:lnTo>
                    <a:lnTo>
                      <a:pt x="832" y="200"/>
                    </a:lnTo>
                    <a:lnTo>
                      <a:pt x="866" y="172"/>
                    </a:lnTo>
                    <a:lnTo>
                      <a:pt x="853" y="114"/>
                    </a:lnTo>
                    <a:lnTo>
                      <a:pt x="871"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48" name=""/>
              <p:cNvSpPr/>
              <p:nvPr/>
            </p:nvSpPr>
            <p:spPr>
              <a:xfrm>
                <a:off x="7251480" y="2863800"/>
                <a:ext cx="695520" cy="345960"/>
              </a:xfrm>
              <a:custGeom>
                <a:avLst/>
                <a:gdLst/>
                <a:ahLst/>
                <a:rect l="l" t="t" r="r" b="b"/>
                <a:pathLst>
                  <a:path w="871" h="436">
                    <a:moveTo>
                      <a:pt x="871" y="41"/>
                    </a:moveTo>
                    <a:lnTo>
                      <a:pt x="785" y="0"/>
                    </a:lnTo>
                    <a:lnTo>
                      <a:pt x="613" y="0"/>
                    </a:lnTo>
                    <a:lnTo>
                      <a:pt x="91" y="109"/>
                    </a:lnTo>
                    <a:lnTo>
                      <a:pt x="104" y="321"/>
                    </a:lnTo>
                    <a:lnTo>
                      <a:pt x="0" y="436"/>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49" name=""/>
              <p:cNvSpPr/>
              <p:nvPr/>
            </p:nvSpPr>
            <p:spPr>
              <a:xfrm>
                <a:off x="6717240" y="2673360"/>
                <a:ext cx="783000" cy="1749240"/>
              </a:xfrm>
              <a:custGeom>
                <a:avLst/>
                <a:gdLst/>
                <a:ahLst/>
                <a:rect l="l" t="t" r="r" b="b"/>
                <a:pathLst>
                  <a:path w="983" h="2203">
                    <a:moveTo>
                      <a:pt x="983" y="0"/>
                    </a:moveTo>
                    <a:lnTo>
                      <a:pt x="839" y="109"/>
                    </a:lnTo>
                    <a:lnTo>
                      <a:pt x="759" y="303"/>
                    </a:lnTo>
                    <a:lnTo>
                      <a:pt x="569" y="602"/>
                    </a:lnTo>
                    <a:lnTo>
                      <a:pt x="506" y="790"/>
                    </a:lnTo>
                    <a:lnTo>
                      <a:pt x="183" y="1142"/>
                    </a:lnTo>
                    <a:lnTo>
                      <a:pt x="86" y="1382"/>
                    </a:lnTo>
                    <a:lnTo>
                      <a:pt x="97" y="1612"/>
                    </a:lnTo>
                    <a:lnTo>
                      <a:pt x="6" y="2047"/>
                    </a:lnTo>
                    <a:lnTo>
                      <a:pt x="0" y="220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50" name=""/>
              <p:cNvSpPr/>
              <p:nvPr/>
            </p:nvSpPr>
            <p:spPr>
              <a:xfrm flipH="1" flipV="1">
                <a:off x="7467120" y="3693600"/>
                <a:ext cx="165600" cy="136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51" name=""/>
              <p:cNvSpPr/>
              <p:nvPr/>
            </p:nvSpPr>
            <p:spPr>
              <a:xfrm>
                <a:off x="6474960" y="4181400"/>
                <a:ext cx="300960" cy="185760"/>
              </a:xfrm>
              <a:custGeom>
                <a:avLst/>
                <a:gdLst/>
                <a:ahLst/>
                <a:rect l="l" t="t" r="r" b="b"/>
                <a:pathLst>
                  <a:path w="378" h="235">
                    <a:moveTo>
                      <a:pt x="378" y="110"/>
                    </a:moveTo>
                    <a:lnTo>
                      <a:pt x="190" y="235"/>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52" name=""/>
              <p:cNvSpPr/>
              <p:nvPr/>
            </p:nvSpPr>
            <p:spPr>
              <a:xfrm>
                <a:off x="6597720" y="2841480"/>
                <a:ext cx="788040" cy="792360"/>
              </a:xfrm>
              <a:custGeom>
                <a:avLst/>
                <a:gdLst/>
                <a:ahLst/>
                <a:rect l="l" t="t" r="r" b="b"/>
                <a:pathLst>
                  <a:path w="988" h="999">
                    <a:moveTo>
                      <a:pt x="988" y="0"/>
                    </a:moveTo>
                    <a:lnTo>
                      <a:pt x="884" y="167"/>
                    </a:lnTo>
                    <a:lnTo>
                      <a:pt x="803" y="350"/>
                    </a:lnTo>
                    <a:lnTo>
                      <a:pt x="443" y="678"/>
                    </a:lnTo>
                    <a:lnTo>
                      <a:pt x="156" y="981"/>
                    </a:lnTo>
                    <a:lnTo>
                      <a:pt x="0" y="99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53" name=""/>
              <p:cNvSpPr/>
              <p:nvPr/>
            </p:nvSpPr>
            <p:spPr>
              <a:xfrm>
                <a:off x="6222960" y="3706560"/>
                <a:ext cx="312480" cy="774720"/>
              </a:xfrm>
              <a:custGeom>
                <a:avLst/>
                <a:gdLst/>
                <a:ahLst/>
                <a:rect l="l" t="t" r="r" b="b"/>
                <a:pathLst>
                  <a:path w="393" h="976">
                    <a:moveTo>
                      <a:pt x="0" y="976"/>
                    </a:moveTo>
                    <a:lnTo>
                      <a:pt x="138" y="861"/>
                    </a:lnTo>
                    <a:lnTo>
                      <a:pt x="161" y="666"/>
                    </a:lnTo>
                    <a:lnTo>
                      <a:pt x="249" y="219"/>
                    </a:lnTo>
                    <a:lnTo>
                      <a:pt x="393" y="70"/>
                    </a:lnTo>
                    <a:lnTo>
                      <a:pt x="39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54" name=""/>
              <p:cNvSpPr/>
              <p:nvPr/>
            </p:nvSpPr>
            <p:spPr>
              <a:xfrm>
                <a:off x="6819480" y="2846160"/>
                <a:ext cx="162720" cy="378000"/>
              </a:xfrm>
              <a:custGeom>
                <a:avLst/>
                <a:gdLst/>
                <a:ahLst/>
                <a:rect l="l" t="t" r="r" b="b"/>
                <a:pathLst>
                  <a:path w="204" h="477">
                    <a:moveTo>
                      <a:pt x="204" y="0"/>
                    </a:moveTo>
                    <a:lnTo>
                      <a:pt x="0" y="28"/>
                    </a:lnTo>
                    <a:lnTo>
                      <a:pt x="23" y="47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55" name=""/>
              <p:cNvSpPr/>
              <p:nvPr/>
            </p:nvSpPr>
            <p:spPr>
              <a:xfrm>
                <a:off x="6451200" y="3392280"/>
                <a:ext cx="256320" cy="451080"/>
              </a:xfrm>
              <a:custGeom>
                <a:avLst/>
                <a:gdLst/>
                <a:ahLst/>
                <a:rect l="l" t="t" r="r" b="b"/>
                <a:pathLst>
                  <a:path w="321" h="568">
                    <a:moveTo>
                      <a:pt x="0" y="568"/>
                    </a:moveTo>
                    <a:lnTo>
                      <a:pt x="11" y="466"/>
                    </a:lnTo>
                    <a:lnTo>
                      <a:pt x="177" y="352"/>
                    </a:lnTo>
                    <a:lnTo>
                      <a:pt x="321" y="41"/>
                    </a:lnTo>
                    <a:lnTo>
                      <a:pt x="315"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56" name=""/>
              <p:cNvSpPr/>
              <p:nvPr/>
            </p:nvSpPr>
            <p:spPr>
              <a:xfrm>
                <a:off x="5962680" y="3762360"/>
                <a:ext cx="511920" cy="341280"/>
              </a:xfrm>
              <a:custGeom>
                <a:avLst/>
                <a:gdLst/>
                <a:ahLst/>
                <a:rect l="l" t="t" r="r" b="b"/>
                <a:pathLst>
                  <a:path w="642" h="431">
                    <a:moveTo>
                      <a:pt x="0" y="431"/>
                    </a:moveTo>
                    <a:lnTo>
                      <a:pt x="211" y="327"/>
                    </a:lnTo>
                    <a:lnTo>
                      <a:pt x="435" y="137"/>
                    </a:lnTo>
                    <a:lnTo>
                      <a:pt x="64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657" name=""/>
            <p:cNvGrpSpPr/>
            <p:nvPr/>
          </p:nvGrpSpPr>
          <p:grpSpPr>
            <a:xfrm>
              <a:off x="3257640" y="1117440"/>
              <a:ext cx="5139360" cy="3641760"/>
              <a:chOff x="3257640" y="1117440"/>
              <a:chExt cx="5139360" cy="3641760"/>
            </a:xfrm>
          </p:grpSpPr>
          <p:sp>
            <p:nvSpPr>
              <p:cNvPr id="2658" name=""/>
              <p:cNvSpPr/>
              <p:nvPr/>
            </p:nvSpPr>
            <p:spPr>
              <a:xfrm>
                <a:off x="5765040" y="3435120"/>
                <a:ext cx="269640" cy="933480"/>
              </a:xfrm>
              <a:custGeom>
                <a:avLst/>
                <a:gdLst/>
                <a:ahLst/>
                <a:rect l="l" t="t" r="r" b="b"/>
                <a:pathLst>
                  <a:path w="338" h="1176">
                    <a:moveTo>
                      <a:pt x="0" y="0"/>
                    </a:moveTo>
                    <a:lnTo>
                      <a:pt x="122" y="667"/>
                    </a:lnTo>
                    <a:lnTo>
                      <a:pt x="302" y="925"/>
                    </a:lnTo>
                    <a:lnTo>
                      <a:pt x="287" y="1090"/>
                    </a:lnTo>
                    <a:lnTo>
                      <a:pt x="338" y="1176"/>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59" name=""/>
              <p:cNvSpPr/>
              <p:nvPr/>
            </p:nvSpPr>
            <p:spPr>
              <a:xfrm>
                <a:off x="4548240" y="1117440"/>
                <a:ext cx="15840" cy="325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60" name=""/>
              <p:cNvSpPr/>
              <p:nvPr/>
            </p:nvSpPr>
            <p:spPr>
              <a:xfrm>
                <a:off x="3300480" y="1209600"/>
                <a:ext cx="1035000" cy="1820880"/>
              </a:xfrm>
              <a:custGeom>
                <a:avLst/>
                <a:gdLst/>
                <a:ahLst/>
                <a:rect l="l" t="t" r="r" b="b"/>
                <a:pathLst>
                  <a:path w="1298" h="2295">
                    <a:moveTo>
                      <a:pt x="1205" y="0"/>
                    </a:moveTo>
                    <a:lnTo>
                      <a:pt x="1262" y="136"/>
                    </a:lnTo>
                    <a:lnTo>
                      <a:pt x="1298" y="286"/>
                    </a:lnTo>
                    <a:lnTo>
                      <a:pt x="975" y="401"/>
                    </a:lnTo>
                    <a:lnTo>
                      <a:pt x="946" y="487"/>
                    </a:lnTo>
                    <a:lnTo>
                      <a:pt x="846" y="573"/>
                    </a:lnTo>
                    <a:lnTo>
                      <a:pt x="466" y="882"/>
                    </a:lnTo>
                    <a:lnTo>
                      <a:pt x="79" y="1219"/>
                    </a:lnTo>
                    <a:lnTo>
                      <a:pt x="136" y="1477"/>
                    </a:lnTo>
                    <a:lnTo>
                      <a:pt x="0" y="2008"/>
                    </a:lnTo>
                    <a:lnTo>
                      <a:pt x="86" y="229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61" name=""/>
              <p:cNvSpPr/>
              <p:nvPr/>
            </p:nvSpPr>
            <p:spPr>
              <a:xfrm>
                <a:off x="3409200" y="1403280"/>
                <a:ext cx="183240" cy="466560"/>
              </a:xfrm>
              <a:custGeom>
                <a:avLst/>
                <a:gdLst/>
                <a:ahLst/>
                <a:rect l="l" t="t" r="r" b="b"/>
                <a:pathLst>
                  <a:path w="230" h="589">
                    <a:moveTo>
                      <a:pt x="230" y="0"/>
                    </a:moveTo>
                    <a:lnTo>
                      <a:pt x="172" y="86"/>
                    </a:lnTo>
                    <a:lnTo>
                      <a:pt x="158" y="273"/>
                    </a:lnTo>
                    <a:lnTo>
                      <a:pt x="36" y="373"/>
                    </a:lnTo>
                    <a:lnTo>
                      <a:pt x="0" y="58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62" name=""/>
              <p:cNvSpPr/>
              <p:nvPr/>
            </p:nvSpPr>
            <p:spPr>
              <a:xfrm>
                <a:off x="4307400" y="1328760"/>
                <a:ext cx="491040" cy="301680"/>
              </a:xfrm>
              <a:custGeom>
                <a:avLst/>
                <a:gdLst/>
                <a:ahLst/>
                <a:rect l="l" t="t" r="r" b="b"/>
                <a:pathLst>
                  <a:path w="617" h="380">
                    <a:moveTo>
                      <a:pt x="617" y="380"/>
                    </a:moveTo>
                    <a:lnTo>
                      <a:pt x="430" y="194"/>
                    </a:lnTo>
                    <a:lnTo>
                      <a:pt x="315" y="179"/>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63" name=""/>
              <p:cNvSpPr/>
              <p:nvPr/>
            </p:nvSpPr>
            <p:spPr>
              <a:xfrm>
                <a:off x="4300920" y="1299960"/>
                <a:ext cx="3306960" cy="860400"/>
              </a:xfrm>
              <a:custGeom>
                <a:avLst/>
                <a:gdLst/>
                <a:ahLst/>
                <a:rect l="l" t="t" r="r" b="b"/>
                <a:pathLst>
                  <a:path w="4145" h="1083">
                    <a:moveTo>
                      <a:pt x="0" y="0"/>
                    </a:moveTo>
                    <a:lnTo>
                      <a:pt x="322" y="180"/>
                    </a:lnTo>
                    <a:lnTo>
                      <a:pt x="1283" y="302"/>
                    </a:lnTo>
                    <a:lnTo>
                      <a:pt x="1900" y="423"/>
                    </a:lnTo>
                    <a:lnTo>
                      <a:pt x="2660" y="431"/>
                    </a:lnTo>
                    <a:lnTo>
                      <a:pt x="2825" y="495"/>
                    </a:lnTo>
                    <a:lnTo>
                      <a:pt x="2933" y="395"/>
                    </a:lnTo>
                    <a:lnTo>
                      <a:pt x="3047" y="359"/>
                    </a:lnTo>
                    <a:lnTo>
                      <a:pt x="3908" y="330"/>
                    </a:lnTo>
                    <a:lnTo>
                      <a:pt x="3958" y="345"/>
                    </a:lnTo>
                    <a:lnTo>
                      <a:pt x="4015" y="409"/>
                    </a:lnTo>
                    <a:lnTo>
                      <a:pt x="4066" y="553"/>
                    </a:lnTo>
                    <a:lnTo>
                      <a:pt x="4101" y="969"/>
                    </a:lnTo>
                    <a:lnTo>
                      <a:pt x="4145" y="108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64" name=""/>
              <p:cNvSpPr/>
              <p:nvPr/>
            </p:nvSpPr>
            <p:spPr>
              <a:xfrm>
                <a:off x="3661200" y="1654200"/>
                <a:ext cx="988920" cy="1598400"/>
              </a:xfrm>
              <a:custGeom>
                <a:avLst/>
                <a:gdLst/>
                <a:ahLst/>
                <a:rect l="l" t="t" r="r" b="b"/>
                <a:pathLst>
                  <a:path w="1240" h="2015">
                    <a:moveTo>
                      <a:pt x="71" y="0"/>
                    </a:moveTo>
                    <a:lnTo>
                      <a:pt x="0" y="108"/>
                    </a:lnTo>
                    <a:lnTo>
                      <a:pt x="50" y="287"/>
                    </a:lnTo>
                    <a:lnTo>
                      <a:pt x="272" y="574"/>
                    </a:lnTo>
                    <a:lnTo>
                      <a:pt x="294" y="681"/>
                    </a:lnTo>
                    <a:lnTo>
                      <a:pt x="537" y="1011"/>
                    </a:lnTo>
                    <a:lnTo>
                      <a:pt x="717" y="1004"/>
                    </a:lnTo>
                    <a:lnTo>
                      <a:pt x="760" y="961"/>
                    </a:lnTo>
                    <a:lnTo>
                      <a:pt x="796" y="947"/>
                    </a:lnTo>
                    <a:lnTo>
                      <a:pt x="853" y="990"/>
                    </a:lnTo>
                    <a:lnTo>
                      <a:pt x="925" y="997"/>
                    </a:lnTo>
                    <a:lnTo>
                      <a:pt x="953" y="1126"/>
                    </a:lnTo>
                    <a:lnTo>
                      <a:pt x="1147" y="1320"/>
                    </a:lnTo>
                    <a:lnTo>
                      <a:pt x="1118" y="1477"/>
                    </a:lnTo>
                    <a:lnTo>
                      <a:pt x="1204" y="1542"/>
                    </a:lnTo>
                    <a:lnTo>
                      <a:pt x="1176" y="1664"/>
                    </a:lnTo>
                    <a:lnTo>
                      <a:pt x="1118" y="1736"/>
                    </a:lnTo>
                    <a:lnTo>
                      <a:pt x="1025" y="1786"/>
                    </a:lnTo>
                    <a:lnTo>
                      <a:pt x="1118" y="1922"/>
                    </a:lnTo>
                    <a:lnTo>
                      <a:pt x="1240" y="201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65" name=""/>
              <p:cNvSpPr/>
              <p:nvPr/>
            </p:nvSpPr>
            <p:spPr>
              <a:xfrm>
                <a:off x="4466880" y="1608120"/>
                <a:ext cx="194400" cy="984240"/>
              </a:xfrm>
              <a:custGeom>
                <a:avLst/>
                <a:gdLst/>
                <a:ahLst/>
                <a:rect l="l" t="t" r="r" b="b"/>
                <a:pathLst>
                  <a:path w="243" h="1240">
                    <a:moveTo>
                      <a:pt x="129" y="0"/>
                    </a:moveTo>
                    <a:lnTo>
                      <a:pt x="243" y="789"/>
                    </a:lnTo>
                    <a:lnTo>
                      <a:pt x="0" y="12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66" name=""/>
              <p:cNvSpPr/>
              <p:nvPr/>
            </p:nvSpPr>
            <p:spPr>
              <a:xfrm>
                <a:off x="3257640" y="2905200"/>
                <a:ext cx="875520" cy="793440"/>
              </a:xfrm>
              <a:custGeom>
                <a:avLst/>
                <a:gdLst/>
                <a:ahLst/>
                <a:rect l="l" t="t" r="r" b="b"/>
                <a:pathLst>
                  <a:path w="1097" h="999">
                    <a:moveTo>
                      <a:pt x="172" y="0"/>
                    </a:moveTo>
                    <a:lnTo>
                      <a:pt x="138" y="149"/>
                    </a:lnTo>
                    <a:lnTo>
                      <a:pt x="93" y="211"/>
                    </a:lnTo>
                    <a:lnTo>
                      <a:pt x="109" y="315"/>
                    </a:lnTo>
                    <a:lnTo>
                      <a:pt x="0" y="373"/>
                    </a:lnTo>
                    <a:lnTo>
                      <a:pt x="36" y="563"/>
                    </a:lnTo>
                    <a:lnTo>
                      <a:pt x="161" y="608"/>
                    </a:lnTo>
                    <a:lnTo>
                      <a:pt x="448" y="843"/>
                    </a:lnTo>
                    <a:lnTo>
                      <a:pt x="740" y="900"/>
                    </a:lnTo>
                    <a:lnTo>
                      <a:pt x="1097" y="99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67" name=""/>
              <p:cNvSpPr/>
              <p:nvPr/>
            </p:nvSpPr>
            <p:spPr>
              <a:xfrm flipV="1">
                <a:off x="3756960" y="3606480"/>
                <a:ext cx="4680" cy="104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68" name=""/>
              <p:cNvSpPr/>
              <p:nvPr/>
            </p:nvSpPr>
            <p:spPr>
              <a:xfrm>
                <a:off x="4053600" y="3398760"/>
                <a:ext cx="1389240" cy="851040"/>
              </a:xfrm>
              <a:custGeom>
                <a:avLst/>
                <a:gdLst/>
                <a:ahLst/>
                <a:rect l="l" t="t" r="r" b="b"/>
                <a:pathLst>
                  <a:path w="1740" h="1072">
                    <a:moveTo>
                      <a:pt x="0" y="0"/>
                    </a:moveTo>
                    <a:lnTo>
                      <a:pt x="138" y="533"/>
                    </a:lnTo>
                    <a:lnTo>
                      <a:pt x="419" y="665"/>
                    </a:lnTo>
                    <a:lnTo>
                      <a:pt x="740" y="603"/>
                    </a:lnTo>
                    <a:lnTo>
                      <a:pt x="1740" y="107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69" name=""/>
              <p:cNvSpPr/>
              <p:nvPr/>
            </p:nvSpPr>
            <p:spPr>
              <a:xfrm>
                <a:off x="4699800" y="2203200"/>
                <a:ext cx="90720" cy="4143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70" name=""/>
              <p:cNvSpPr/>
              <p:nvPr/>
            </p:nvSpPr>
            <p:spPr>
              <a:xfrm>
                <a:off x="4525920" y="2560680"/>
                <a:ext cx="1221840" cy="1009440"/>
              </a:xfrm>
              <a:custGeom>
                <a:avLst/>
                <a:gdLst/>
                <a:ahLst/>
                <a:rect l="l" t="t" r="r" b="b"/>
                <a:pathLst>
                  <a:path w="1531" h="1273">
                    <a:moveTo>
                      <a:pt x="0" y="0"/>
                    </a:moveTo>
                    <a:lnTo>
                      <a:pt x="81" y="63"/>
                    </a:lnTo>
                    <a:lnTo>
                      <a:pt x="172" y="34"/>
                    </a:lnTo>
                    <a:lnTo>
                      <a:pt x="511" y="120"/>
                    </a:lnTo>
                    <a:lnTo>
                      <a:pt x="590" y="224"/>
                    </a:lnTo>
                    <a:lnTo>
                      <a:pt x="655" y="235"/>
                    </a:lnTo>
                    <a:lnTo>
                      <a:pt x="1336" y="723"/>
                    </a:lnTo>
                    <a:lnTo>
                      <a:pt x="1508" y="746"/>
                    </a:lnTo>
                    <a:lnTo>
                      <a:pt x="1531" y="127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71" name=""/>
              <p:cNvSpPr/>
              <p:nvPr/>
            </p:nvSpPr>
            <p:spPr>
              <a:xfrm>
                <a:off x="4599360" y="2609640"/>
                <a:ext cx="1623600" cy="714600"/>
              </a:xfrm>
              <a:custGeom>
                <a:avLst/>
                <a:gdLst/>
                <a:ahLst/>
                <a:rect l="l" t="t" r="r" b="b"/>
                <a:pathLst>
                  <a:path w="2036" h="900">
                    <a:moveTo>
                      <a:pt x="0" y="0"/>
                    </a:moveTo>
                    <a:lnTo>
                      <a:pt x="263" y="47"/>
                    </a:lnTo>
                    <a:lnTo>
                      <a:pt x="355" y="91"/>
                    </a:lnTo>
                    <a:lnTo>
                      <a:pt x="487" y="143"/>
                    </a:lnTo>
                    <a:lnTo>
                      <a:pt x="568" y="224"/>
                    </a:lnTo>
                    <a:lnTo>
                      <a:pt x="597" y="642"/>
                    </a:lnTo>
                    <a:lnTo>
                      <a:pt x="774" y="895"/>
                    </a:lnTo>
                    <a:lnTo>
                      <a:pt x="1497" y="900"/>
                    </a:lnTo>
                    <a:lnTo>
                      <a:pt x="1817" y="895"/>
                    </a:lnTo>
                    <a:lnTo>
                      <a:pt x="2036" y="82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72" name=""/>
              <p:cNvSpPr/>
              <p:nvPr/>
            </p:nvSpPr>
            <p:spPr>
              <a:xfrm>
                <a:off x="5071320" y="3041640"/>
                <a:ext cx="140040" cy="277560"/>
              </a:xfrm>
              <a:custGeom>
                <a:avLst/>
                <a:gdLst/>
                <a:ahLst/>
                <a:rect l="l" t="t" r="r" b="b"/>
                <a:pathLst>
                  <a:path w="178" h="350">
                    <a:moveTo>
                      <a:pt x="0" y="0"/>
                    </a:moveTo>
                    <a:lnTo>
                      <a:pt x="178" y="143"/>
                    </a:lnTo>
                    <a:lnTo>
                      <a:pt x="178" y="3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73" name=""/>
              <p:cNvSpPr/>
              <p:nvPr/>
            </p:nvSpPr>
            <p:spPr>
              <a:xfrm flipV="1">
                <a:off x="5101560" y="3925800"/>
                <a:ext cx="430560" cy="217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74" name=""/>
              <p:cNvSpPr/>
              <p:nvPr/>
            </p:nvSpPr>
            <p:spPr>
              <a:xfrm flipH="1" flipV="1">
                <a:off x="5252760" y="4074840"/>
                <a:ext cx="242280" cy="74880"/>
              </a:xfrm>
              <a:prstGeom prst="line">
                <a:avLst/>
              </a:prstGeom>
              <a:ln w="11160">
                <a:solidFill>
                  <a:srgbClr val="000000"/>
                </a:solidFill>
                <a:miter/>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675" name=""/>
              <p:cNvSpPr/>
              <p:nvPr/>
            </p:nvSpPr>
            <p:spPr>
              <a:xfrm>
                <a:off x="5743080" y="2936880"/>
                <a:ext cx="296280" cy="565200"/>
              </a:xfrm>
              <a:custGeom>
                <a:avLst/>
                <a:gdLst/>
                <a:ahLst/>
                <a:rect l="l" t="t" r="r" b="b"/>
                <a:pathLst>
                  <a:path w="373" h="712">
                    <a:moveTo>
                      <a:pt x="373" y="0"/>
                    </a:moveTo>
                    <a:lnTo>
                      <a:pt x="349" y="144"/>
                    </a:lnTo>
                    <a:lnTo>
                      <a:pt x="292" y="266"/>
                    </a:lnTo>
                    <a:lnTo>
                      <a:pt x="253" y="483"/>
                    </a:lnTo>
                    <a:lnTo>
                      <a:pt x="97" y="667"/>
                    </a:lnTo>
                    <a:lnTo>
                      <a:pt x="0" y="71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76" name=""/>
              <p:cNvSpPr/>
              <p:nvPr/>
            </p:nvSpPr>
            <p:spPr>
              <a:xfrm>
                <a:off x="5443200" y="3292560"/>
                <a:ext cx="336240" cy="287280"/>
              </a:xfrm>
              <a:custGeom>
                <a:avLst/>
                <a:gdLst/>
                <a:ahLst/>
                <a:rect l="l" t="t" r="r" b="b"/>
                <a:pathLst>
                  <a:path w="423" h="362">
                    <a:moveTo>
                      <a:pt x="68" y="362"/>
                    </a:moveTo>
                    <a:lnTo>
                      <a:pt x="423" y="86"/>
                    </a:lnTo>
                    <a:lnTo>
                      <a:pt x="416" y="28"/>
                    </a:lnTo>
                    <a:lnTo>
                      <a:pt x="377" y="0"/>
                    </a:lnTo>
                    <a:lnTo>
                      <a:pt x="0" y="5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77" name=""/>
              <p:cNvSpPr/>
              <p:nvPr/>
            </p:nvSpPr>
            <p:spPr>
              <a:xfrm>
                <a:off x="5578560" y="3470040"/>
                <a:ext cx="1006560" cy="228600"/>
              </a:xfrm>
              <a:custGeom>
                <a:avLst/>
                <a:gdLst/>
                <a:ahLst/>
                <a:rect l="l" t="t" r="r" b="b"/>
                <a:pathLst>
                  <a:path w="1262" h="287">
                    <a:moveTo>
                      <a:pt x="0" y="68"/>
                    </a:moveTo>
                    <a:lnTo>
                      <a:pt x="80" y="154"/>
                    </a:lnTo>
                    <a:lnTo>
                      <a:pt x="182" y="245"/>
                    </a:lnTo>
                    <a:lnTo>
                      <a:pt x="297" y="287"/>
                    </a:lnTo>
                    <a:lnTo>
                      <a:pt x="464" y="281"/>
                    </a:lnTo>
                    <a:lnTo>
                      <a:pt x="860" y="138"/>
                    </a:lnTo>
                    <a:lnTo>
                      <a:pt x="126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78" name=""/>
              <p:cNvSpPr/>
              <p:nvPr/>
            </p:nvSpPr>
            <p:spPr>
              <a:xfrm>
                <a:off x="6113160" y="3433680"/>
                <a:ext cx="159480" cy="146160"/>
              </a:xfrm>
              <a:custGeom>
                <a:avLst/>
                <a:gdLst/>
                <a:ahLst/>
                <a:rect l="l" t="t" r="r" b="b"/>
                <a:pathLst>
                  <a:path w="201" h="185">
                    <a:moveTo>
                      <a:pt x="0" y="0"/>
                    </a:moveTo>
                    <a:lnTo>
                      <a:pt x="75" y="99"/>
                    </a:lnTo>
                    <a:lnTo>
                      <a:pt x="201" y="18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79" name=""/>
              <p:cNvSpPr/>
              <p:nvPr/>
            </p:nvSpPr>
            <p:spPr>
              <a:xfrm>
                <a:off x="5468400" y="2573280"/>
                <a:ext cx="1248840" cy="689040"/>
              </a:xfrm>
              <a:custGeom>
                <a:avLst/>
                <a:gdLst/>
                <a:ahLst/>
                <a:rect l="l" t="t" r="r" b="b"/>
                <a:pathLst>
                  <a:path w="1566" h="868">
                    <a:moveTo>
                      <a:pt x="1566" y="0"/>
                    </a:moveTo>
                    <a:lnTo>
                      <a:pt x="1301" y="144"/>
                    </a:lnTo>
                    <a:lnTo>
                      <a:pt x="1158" y="190"/>
                    </a:lnTo>
                    <a:lnTo>
                      <a:pt x="636" y="248"/>
                    </a:lnTo>
                    <a:lnTo>
                      <a:pt x="0" y="86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80" name=""/>
              <p:cNvSpPr/>
              <p:nvPr/>
            </p:nvSpPr>
            <p:spPr>
              <a:xfrm>
                <a:off x="5803560" y="1695240"/>
                <a:ext cx="698760" cy="568440"/>
              </a:xfrm>
              <a:custGeom>
                <a:avLst/>
                <a:gdLst/>
                <a:ahLst/>
                <a:rect l="l" t="t" r="r" b="b"/>
                <a:pathLst>
                  <a:path w="877" h="717">
                    <a:moveTo>
                      <a:pt x="0" y="0"/>
                    </a:moveTo>
                    <a:lnTo>
                      <a:pt x="45" y="310"/>
                    </a:lnTo>
                    <a:lnTo>
                      <a:pt x="86" y="373"/>
                    </a:lnTo>
                    <a:lnTo>
                      <a:pt x="274" y="475"/>
                    </a:lnTo>
                    <a:lnTo>
                      <a:pt x="733" y="717"/>
                    </a:lnTo>
                    <a:lnTo>
                      <a:pt x="877" y="71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81" name=""/>
              <p:cNvSpPr/>
              <p:nvPr/>
            </p:nvSpPr>
            <p:spPr>
              <a:xfrm>
                <a:off x="5806800" y="1695240"/>
                <a:ext cx="1057680" cy="390600"/>
              </a:xfrm>
              <a:custGeom>
                <a:avLst/>
                <a:gdLst/>
                <a:ahLst/>
                <a:rect l="l" t="t" r="r" b="b"/>
                <a:pathLst>
                  <a:path w="1325" h="493">
                    <a:moveTo>
                      <a:pt x="0" y="0"/>
                    </a:moveTo>
                    <a:lnTo>
                      <a:pt x="241" y="269"/>
                    </a:lnTo>
                    <a:lnTo>
                      <a:pt x="418" y="274"/>
                    </a:lnTo>
                    <a:lnTo>
                      <a:pt x="465" y="373"/>
                    </a:lnTo>
                    <a:lnTo>
                      <a:pt x="562" y="407"/>
                    </a:lnTo>
                    <a:lnTo>
                      <a:pt x="838" y="407"/>
                    </a:lnTo>
                    <a:lnTo>
                      <a:pt x="1044" y="493"/>
                    </a:lnTo>
                    <a:lnTo>
                      <a:pt x="1325" y="38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82" name=""/>
              <p:cNvSpPr/>
              <p:nvPr/>
            </p:nvSpPr>
            <p:spPr>
              <a:xfrm>
                <a:off x="7554960" y="1820880"/>
                <a:ext cx="607680" cy="101520"/>
              </a:xfrm>
              <a:custGeom>
                <a:avLst/>
                <a:gdLst/>
                <a:ahLst/>
                <a:rect l="l" t="t" r="r" b="b"/>
                <a:pathLst>
                  <a:path w="764" h="127">
                    <a:moveTo>
                      <a:pt x="0" y="46"/>
                    </a:moveTo>
                    <a:lnTo>
                      <a:pt x="138" y="28"/>
                    </a:lnTo>
                    <a:lnTo>
                      <a:pt x="321" y="86"/>
                    </a:lnTo>
                    <a:lnTo>
                      <a:pt x="477" y="127"/>
                    </a:lnTo>
                    <a:lnTo>
                      <a:pt x="568" y="104"/>
                    </a:lnTo>
                    <a:lnTo>
                      <a:pt x="620" y="93"/>
                    </a:lnTo>
                    <a:lnTo>
                      <a:pt x="712" y="0"/>
                    </a:lnTo>
                    <a:lnTo>
                      <a:pt x="746" y="0"/>
                    </a:lnTo>
                    <a:lnTo>
                      <a:pt x="764" y="12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83" name=""/>
              <p:cNvSpPr/>
              <p:nvPr/>
            </p:nvSpPr>
            <p:spPr>
              <a:xfrm>
                <a:off x="7437240" y="1908000"/>
                <a:ext cx="546840" cy="451080"/>
              </a:xfrm>
              <a:custGeom>
                <a:avLst/>
                <a:gdLst/>
                <a:ahLst/>
                <a:rect l="l" t="t" r="r" b="b"/>
                <a:pathLst>
                  <a:path w="687" h="568">
                    <a:moveTo>
                      <a:pt x="687" y="0"/>
                    </a:moveTo>
                    <a:lnTo>
                      <a:pt x="653" y="47"/>
                    </a:lnTo>
                    <a:lnTo>
                      <a:pt x="491" y="156"/>
                    </a:lnTo>
                    <a:lnTo>
                      <a:pt x="339" y="276"/>
                    </a:lnTo>
                    <a:lnTo>
                      <a:pt x="224" y="310"/>
                    </a:lnTo>
                    <a:lnTo>
                      <a:pt x="115" y="350"/>
                    </a:lnTo>
                    <a:lnTo>
                      <a:pt x="34" y="407"/>
                    </a:lnTo>
                    <a:lnTo>
                      <a:pt x="6" y="472"/>
                    </a:lnTo>
                    <a:lnTo>
                      <a:pt x="0" y="540"/>
                    </a:lnTo>
                    <a:lnTo>
                      <a:pt x="52" y="568"/>
                    </a:lnTo>
                    <a:lnTo>
                      <a:pt x="144" y="5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84" name=""/>
              <p:cNvSpPr/>
              <p:nvPr/>
            </p:nvSpPr>
            <p:spPr>
              <a:xfrm>
                <a:off x="7504200" y="2190600"/>
                <a:ext cx="892800" cy="547920"/>
              </a:xfrm>
              <a:custGeom>
                <a:avLst/>
                <a:gdLst/>
                <a:ahLst/>
                <a:rect l="l" t="t" r="r" b="b"/>
                <a:pathLst>
                  <a:path w="1119" h="688">
                    <a:moveTo>
                      <a:pt x="1119" y="0"/>
                    </a:moveTo>
                    <a:lnTo>
                      <a:pt x="1004" y="97"/>
                    </a:lnTo>
                    <a:lnTo>
                      <a:pt x="832" y="125"/>
                    </a:lnTo>
                    <a:lnTo>
                      <a:pt x="707" y="21"/>
                    </a:lnTo>
                    <a:lnTo>
                      <a:pt x="563" y="97"/>
                    </a:lnTo>
                    <a:lnTo>
                      <a:pt x="493" y="39"/>
                    </a:lnTo>
                    <a:lnTo>
                      <a:pt x="190" y="143"/>
                    </a:lnTo>
                    <a:lnTo>
                      <a:pt x="92" y="251"/>
                    </a:lnTo>
                    <a:lnTo>
                      <a:pt x="52" y="412"/>
                    </a:lnTo>
                    <a:lnTo>
                      <a:pt x="0" y="613"/>
                    </a:lnTo>
                    <a:lnTo>
                      <a:pt x="24" y="68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85" name=""/>
              <p:cNvSpPr/>
              <p:nvPr/>
            </p:nvSpPr>
            <p:spPr>
              <a:xfrm>
                <a:off x="5996520" y="2282760"/>
                <a:ext cx="2359080" cy="1598760"/>
              </a:xfrm>
              <a:custGeom>
                <a:avLst/>
                <a:gdLst/>
                <a:ahLst/>
                <a:rect l="l" t="t" r="r" b="b"/>
                <a:pathLst>
                  <a:path w="2958" h="2013">
                    <a:moveTo>
                      <a:pt x="2958" y="0"/>
                    </a:moveTo>
                    <a:lnTo>
                      <a:pt x="2666" y="193"/>
                    </a:lnTo>
                    <a:lnTo>
                      <a:pt x="2528" y="446"/>
                    </a:lnTo>
                    <a:lnTo>
                      <a:pt x="2121" y="545"/>
                    </a:lnTo>
                    <a:lnTo>
                      <a:pt x="1816" y="681"/>
                    </a:lnTo>
                    <a:lnTo>
                      <a:pt x="1377" y="756"/>
                    </a:lnTo>
                    <a:lnTo>
                      <a:pt x="986" y="1025"/>
                    </a:lnTo>
                    <a:lnTo>
                      <a:pt x="740" y="1296"/>
                    </a:lnTo>
                    <a:lnTo>
                      <a:pt x="326" y="1807"/>
                    </a:lnTo>
                    <a:lnTo>
                      <a:pt x="86" y="1984"/>
                    </a:lnTo>
                    <a:lnTo>
                      <a:pt x="0" y="201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86" name=""/>
              <p:cNvSpPr/>
              <p:nvPr/>
            </p:nvSpPr>
            <p:spPr>
              <a:xfrm>
                <a:off x="6859440" y="1998720"/>
                <a:ext cx="384480" cy="488880"/>
              </a:xfrm>
              <a:custGeom>
                <a:avLst/>
                <a:gdLst/>
                <a:ahLst/>
                <a:rect l="l" t="t" r="r" b="b"/>
                <a:pathLst>
                  <a:path w="482" h="615">
                    <a:moveTo>
                      <a:pt x="0" y="0"/>
                    </a:moveTo>
                    <a:lnTo>
                      <a:pt x="81" y="12"/>
                    </a:lnTo>
                    <a:lnTo>
                      <a:pt x="172" y="477"/>
                    </a:lnTo>
                    <a:lnTo>
                      <a:pt x="211" y="550"/>
                    </a:lnTo>
                    <a:lnTo>
                      <a:pt x="482" y="61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87" name=""/>
              <p:cNvSpPr/>
              <p:nvPr/>
            </p:nvSpPr>
            <p:spPr>
              <a:xfrm>
                <a:off x="6489360" y="2195280"/>
                <a:ext cx="200880" cy="341280"/>
              </a:xfrm>
              <a:custGeom>
                <a:avLst/>
                <a:gdLst/>
                <a:ahLst/>
                <a:rect l="l" t="t" r="r" b="b"/>
                <a:pathLst>
                  <a:path w="252" h="430">
                    <a:moveTo>
                      <a:pt x="39" y="131"/>
                    </a:moveTo>
                    <a:lnTo>
                      <a:pt x="5" y="63"/>
                    </a:lnTo>
                    <a:lnTo>
                      <a:pt x="0" y="29"/>
                    </a:lnTo>
                    <a:lnTo>
                      <a:pt x="28" y="6"/>
                    </a:lnTo>
                    <a:lnTo>
                      <a:pt x="173" y="0"/>
                    </a:lnTo>
                    <a:lnTo>
                      <a:pt x="247" y="373"/>
                    </a:lnTo>
                    <a:lnTo>
                      <a:pt x="218" y="430"/>
                    </a:lnTo>
                    <a:lnTo>
                      <a:pt x="132" y="355"/>
                    </a:lnTo>
                    <a:lnTo>
                      <a:pt x="161" y="149"/>
                    </a:lnTo>
                    <a:lnTo>
                      <a:pt x="252" y="10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88" name=""/>
              <p:cNvSpPr/>
              <p:nvPr/>
            </p:nvSpPr>
            <p:spPr>
              <a:xfrm>
                <a:off x="6661800" y="2400120"/>
                <a:ext cx="342720" cy="292320"/>
              </a:xfrm>
              <a:custGeom>
                <a:avLst/>
                <a:gdLst/>
                <a:ahLst/>
                <a:rect l="l" t="t" r="r" b="b"/>
                <a:pathLst>
                  <a:path w="430" h="368">
                    <a:moveTo>
                      <a:pt x="0" y="172"/>
                    </a:moveTo>
                    <a:lnTo>
                      <a:pt x="0" y="368"/>
                    </a:lnTo>
                    <a:lnTo>
                      <a:pt x="195" y="332"/>
                    </a:lnTo>
                    <a:lnTo>
                      <a:pt x="320" y="224"/>
                    </a:lnTo>
                    <a:lnTo>
                      <a:pt x="328" y="110"/>
                    </a:lnTo>
                    <a:lnTo>
                      <a:pt x="43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89" name=""/>
              <p:cNvSpPr/>
              <p:nvPr/>
            </p:nvSpPr>
            <p:spPr>
              <a:xfrm>
                <a:off x="6909120" y="2590560"/>
                <a:ext cx="164160" cy="82800"/>
              </a:xfrm>
              <a:prstGeom prst="line">
                <a:avLst/>
              </a:prstGeom>
              <a:ln w="11160">
                <a:solidFill>
                  <a:srgbClr val="000000"/>
                </a:solidFill>
                <a:miter/>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2690" name=""/>
              <p:cNvSpPr/>
              <p:nvPr/>
            </p:nvSpPr>
            <p:spPr>
              <a:xfrm>
                <a:off x="7682760" y="2481120"/>
                <a:ext cx="366480" cy="87480"/>
              </a:xfrm>
              <a:custGeom>
                <a:avLst/>
                <a:gdLst/>
                <a:ahLst/>
                <a:rect l="l" t="t" r="r" b="b"/>
                <a:pathLst>
                  <a:path w="458" h="109">
                    <a:moveTo>
                      <a:pt x="0" y="0"/>
                    </a:moveTo>
                    <a:lnTo>
                      <a:pt x="44" y="35"/>
                    </a:lnTo>
                    <a:lnTo>
                      <a:pt x="114" y="23"/>
                    </a:lnTo>
                    <a:lnTo>
                      <a:pt x="206" y="35"/>
                    </a:lnTo>
                    <a:lnTo>
                      <a:pt x="245" y="7"/>
                    </a:lnTo>
                    <a:lnTo>
                      <a:pt x="286" y="12"/>
                    </a:lnTo>
                    <a:lnTo>
                      <a:pt x="458" y="109"/>
                    </a:lnTo>
                  </a:path>
                </a:pathLst>
              </a:custGeom>
              <a:noFill/>
              <a:ln w="1116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2691" name=""/>
              <p:cNvSpPr/>
              <p:nvPr/>
            </p:nvSpPr>
            <p:spPr>
              <a:xfrm>
                <a:off x="5880240" y="2568600"/>
                <a:ext cx="2169360" cy="1844640"/>
              </a:xfrm>
              <a:custGeom>
                <a:avLst/>
                <a:gdLst/>
                <a:ahLst/>
                <a:rect l="l" t="t" r="r" b="b"/>
                <a:pathLst>
                  <a:path w="2719" h="2324">
                    <a:moveTo>
                      <a:pt x="2719" y="0"/>
                    </a:moveTo>
                    <a:lnTo>
                      <a:pt x="2644" y="70"/>
                    </a:lnTo>
                    <a:lnTo>
                      <a:pt x="2524" y="127"/>
                    </a:lnTo>
                    <a:lnTo>
                      <a:pt x="2433" y="321"/>
                    </a:lnTo>
                    <a:lnTo>
                      <a:pt x="2409" y="402"/>
                    </a:lnTo>
                    <a:lnTo>
                      <a:pt x="2370" y="516"/>
                    </a:lnTo>
                    <a:lnTo>
                      <a:pt x="2305" y="678"/>
                    </a:lnTo>
                    <a:lnTo>
                      <a:pt x="2289" y="678"/>
                    </a:lnTo>
                    <a:lnTo>
                      <a:pt x="2226" y="861"/>
                    </a:lnTo>
                    <a:lnTo>
                      <a:pt x="2099" y="999"/>
                    </a:lnTo>
                    <a:lnTo>
                      <a:pt x="2047" y="1017"/>
                    </a:lnTo>
                    <a:lnTo>
                      <a:pt x="1755" y="1400"/>
                    </a:lnTo>
                    <a:lnTo>
                      <a:pt x="1692" y="1429"/>
                    </a:lnTo>
                    <a:lnTo>
                      <a:pt x="1301" y="1658"/>
                    </a:lnTo>
                    <a:lnTo>
                      <a:pt x="1079" y="1768"/>
                    </a:lnTo>
                    <a:lnTo>
                      <a:pt x="769" y="1992"/>
                    </a:lnTo>
                    <a:lnTo>
                      <a:pt x="717" y="1992"/>
                    </a:lnTo>
                    <a:lnTo>
                      <a:pt x="167" y="2123"/>
                    </a:lnTo>
                    <a:lnTo>
                      <a:pt x="0" y="232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92" name=""/>
              <p:cNvSpPr/>
              <p:nvPr/>
            </p:nvSpPr>
            <p:spPr>
              <a:xfrm>
                <a:off x="5559120" y="2522520"/>
                <a:ext cx="1595160" cy="1859040"/>
              </a:xfrm>
              <a:custGeom>
                <a:avLst/>
                <a:gdLst/>
                <a:ahLst/>
                <a:rect l="l" t="t" r="r" b="b"/>
                <a:pathLst>
                  <a:path w="1999" h="2341">
                    <a:moveTo>
                      <a:pt x="1999" y="0"/>
                    </a:moveTo>
                    <a:lnTo>
                      <a:pt x="1901" y="195"/>
                    </a:lnTo>
                    <a:lnTo>
                      <a:pt x="1671" y="636"/>
                    </a:lnTo>
                    <a:lnTo>
                      <a:pt x="1598" y="740"/>
                    </a:lnTo>
                    <a:lnTo>
                      <a:pt x="1460" y="1045"/>
                    </a:lnTo>
                    <a:lnTo>
                      <a:pt x="1418" y="1131"/>
                    </a:lnTo>
                    <a:lnTo>
                      <a:pt x="1236" y="1504"/>
                    </a:lnTo>
                    <a:lnTo>
                      <a:pt x="712" y="1898"/>
                    </a:lnTo>
                    <a:lnTo>
                      <a:pt x="248" y="2094"/>
                    </a:lnTo>
                    <a:lnTo>
                      <a:pt x="0" y="234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93" name=""/>
              <p:cNvSpPr/>
              <p:nvPr/>
            </p:nvSpPr>
            <p:spPr>
              <a:xfrm>
                <a:off x="6017400" y="2582640"/>
                <a:ext cx="685800" cy="1594080"/>
              </a:xfrm>
              <a:custGeom>
                <a:avLst/>
                <a:gdLst/>
                <a:ahLst/>
                <a:rect l="l" t="t" r="r" b="b"/>
                <a:pathLst>
                  <a:path w="860" h="2008">
                    <a:moveTo>
                      <a:pt x="860" y="0"/>
                    </a:moveTo>
                    <a:lnTo>
                      <a:pt x="803" y="493"/>
                    </a:lnTo>
                    <a:lnTo>
                      <a:pt x="746" y="516"/>
                    </a:lnTo>
                    <a:lnTo>
                      <a:pt x="688" y="722"/>
                    </a:lnTo>
                    <a:lnTo>
                      <a:pt x="654" y="746"/>
                    </a:lnTo>
                    <a:lnTo>
                      <a:pt x="470" y="1176"/>
                    </a:lnTo>
                    <a:lnTo>
                      <a:pt x="269" y="1434"/>
                    </a:lnTo>
                    <a:lnTo>
                      <a:pt x="34" y="1617"/>
                    </a:lnTo>
                    <a:lnTo>
                      <a:pt x="63" y="1721"/>
                    </a:lnTo>
                    <a:lnTo>
                      <a:pt x="0" y="200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94" name=""/>
              <p:cNvSpPr/>
              <p:nvPr/>
            </p:nvSpPr>
            <p:spPr>
              <a:xfrm>
                <a:off x="7579080" y="2617560"/>
                <a:ext cx="547200" cy="174600"/>
              </a:xfrm>
              <a:custGeom>
                <a:avLst/>
                <a:gdLst/>
                <a:ahLst/>
                <a:rect l="l" t="t" r="r" b="b"/>
                <a:pathLst>
                  <a:path w="686" h="218">
                    <a:moveTo>
                      <a:pt x="686" y="7"/>
                    </a:moveTo>
                    <a:lnTo>
                      <a:pt x="624" y="93"/>
                    </a:lnTo>
                    <a:lnTo>
                      <a:pt x="376" y="46"/>
                    </a:lnTo>
                    <a:lnTo>
                      <a:pt x="184" y="0"/>
                    </a:lnTo>
                    <a:lnTo>
                      <a:pt x="57" y="18"/>
                    </a:lnTo>
                    <a:lnTo>
                      <a:pt x="0" y="166"/>
                    </a:lnTo>
                    <a:lnTo>
                      <a:pt x="34" y="21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95" name=""/>
              <p:cNvSpPr/>
              <p:nvPr/>
            </p:nvSpPr>
            <p:spPr>
              <a:xfrm>
                <a:off x="7339680" y="2863800"/>
                <a:ext cx="444600" cy="255600"/>
              </a:xfrm>
              <a:custGeom>
                <a:avLst/>
                <a:gdLst/>
                <a:ahLst/>
                <a:rect l="l" t="t" r="r" b="b"/>
                <a:pathLst>
                  <a:path w="558" h="321">
                    <a:moveTo>
                      <a:pt x="558" y="0"/>
                    </a:moveTo>
                    <a:lnTo>
                      <a:pt x="443" y="281"/>
                    </a:lnTo>
                    <a:lnTo>
                      <a:pt x="264" y="276"/>
                    </a:lnTo>
                    <a:lnTo>
                      <a:pt x="167" y="315"/>
                    </a:lnTo>
                    <a:lnTo>
                      <a:pt x="0" y="32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96" name=""/>
              <p:cNvSpPr/>
              <p:nvPr/>
            </p:nvSpPr>
            <p:spPr>
              <a:xfrm>
                <a:off x="7308000" y="2533680"/>
                <a:ext cx="86040" cy="412560"/>
              </a:xfrm>
              <a:custGeom>
                <a:avLst/>
                <a:gdLst/>
                <a:ahLst/>
                <a:rect l="l" t="t" r="r" b="b"/>
                <a:pathLst>
                  <a:path w="107" h="522">
                    <a:moveTo>
                      <a:pt x="63" y="0"/>
                    </a:moveTo>
                    <a:lnTo>
                      <a:pt x="107" y="63"/>
                    </a:lnTo>
                    <a:lnTo>
                      <a:pt x="0" y="172"/>
                    </a:lnTo>
                    <a:lnTo>
                      <a:pt x="18" y="5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97" name=""/>
              <p:cNvSpPr/>
              <p:nvPr/>
            </p:nvSpPr>
            <p:spPr>
              <a:xfrm>
                <a:off x="7180200" y="2582640"/>
                <a:ext cx="342720" cy="81000"/>
              </a:xfrm>
              <a:custGeom>
                <a:avLst/>
                <a:gdLst/>
                <a:ahLst/>
                <a:rect l="l" t="t" r="r" b="b"/>
                <a:pathLst>
                  <a:path w="431" h="102">
                    <a:moveTo>
                      <a:pt x="0" y="0"/>
                    </a:moveTo>
                    <a:lnTo>
                      <a:pt x="167" y="102"/>
                    </a:lnTo>
                    <a:lnTo>
                      <a:pt x="350" y="102"/>
                    </a:lnTo>
                    <a:lnTo>
                      <a:pt x="431" y="52"/>
                    </a:lnTo>
                  </a:path>
                </a:pathLst>
              </a:custGeom>
              <a:noFill/>
              <a:ln w="11160">
                <a:solidFill>
                  <a:srgbClr val="000000"/>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2698" name=""/>
              <p:cNvSpPr/>
              <p:nvPr/>
            </p:nvSpPr>
            <p:spPr>
              <a:xfrm flipV="1">
                <a:off x="6677640" y="4427280"/>
                <a:ext cx="39600" cy="44640"/>
              </a:xfrm>
              <a:prstGeom prst="line">
                <a:avLst/>
              </a:prstGeom>
              <a:ln w="11160">
                <a:solidFill>
                  <a:srgbClr val="000000"/>
                </a:solidFill>
                <a:miter/>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2699" name=""/>
              <p:cNvSpPr/>
              <p:nvPr/>
            </p:nvSpPr>
            <p:spPr>
              <a:xfrm>
                <a:off x="6480000" y="3606840"/>
                <a:ext cx="1101960" cy="377640"/>
              </a:xfrm>
              <a:custGeom>
                <a:avLst/>
                <a:gdLst/>
                <a:ahLst/>
                <a:rect l="l" t="t" r="r" b="b"/>
                <a:pathLst>
                  <a:path w="1382" h="475">
                    <a:moveTo>
                      <a:pt x="1382" y="0"/>
                    </a:moveTo>
                    <a:lnTo>
                      <a:pt x="1153" y="154"/>
                    </a:lnTo>
                    <a:lnTo>
                      <a:pt x="975" y="195"/>
                    </a:lnTo>
                    <a:lnTo>
                      <a:pt x="522" y="281"/>
                    </a:lnTo>
                    <a:lnTo>
                      <a:pt x="230" y="470"/>
                    </a:lnTo>
                    <a:lnTo>
                      <a:pt x="0" y="47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00" name=""/>
              <p:cNvSpPr/>
              <p:nvPr/>
            </p:nvSpPr>
            <p:spPr>
              <a:xfrm>
                <a:off x="6113160" y="3633840"/>
                <a:ext cx="1216800" cy="342720"/>
              </a:xfrm>
              <a:custGeom>
                <a:avLst/>
                <a:gdLst/>
                <a:ahLst/>
                <a:rect l="l" t="t" r="r" b="b"/>
                <a:pathLst>
                  <a:path w="1526" h="430">
                    <a:moveTo>
                      <a:pt x="1492" y="219"/>
                    </a:moveTo>
                    <a:lnTo>
                      <a:pt x="1447" y="161"/>
                    </a:lnTo>
                    <a:lnTo>
                      <a:pt x="1526" y="34"/>
                    </a:lnTo>
                    <a:lnTo>
                      <a:pt x="1515" y="0"/>
                    </a:lnTo>
                    <a:lnTo>
                      <a:pt x="1275" y="29"/>
                    </a:lnTo>
                    <a:lnTo>
                      <a:pt x="866" y="138"/>
                    </a:lnTo>
                    <a:lnTo>
                      <a:pt x="602" y="298"/>
                    </a:lnTo>
                    <a:lnTo>
                      <a:pt x="362" y="310"/>
                    </a:lnTo>
                    <a:lnTo>
                      <a:pt x="0" y="43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01" name=""/>
              <p:cNvSpPr/>
              <p:nvPr/>
            </p:nvSpPr>
            <p:spPr>
              <a:xfrm>
                <a:off x="7070040" y="3479760"/>
                <a:ext cx="84600" cy="177840"/>
              </a:xfrm>
              <a:custGeom>
                <a:avLst/>
                <a:gdLst/>
                <a:ahLst/>
                <a:rect l="l" t="t" r="r" b="b"/>
                <a:pathLst>
                  <a:path w="106" h="225">
                    <a:moveTo>
                      <a:pt x="0" y="0"/>
                    </a:moveTo>
                    <a:lnTo>
                      <a:pt x="106" y="104"/>
                    </a:lnTo>
                    <a:lnTo>
                      <a:pt x="70" y="22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02" name=""/>
              <p:cNvSpPr/>
              <p:nvPr/>
            </p:nvSpPr>
            <p:spPr>
              <a:xfrm>
                <a:off x="7329960" y="3652920"/>
                <a:ext cx="63720" cy="80640"/>
              </a:xfrm>
              <a:custGeom>
                <a:avLst/>
                <a:gdLst/>
                <a:ahLst/>
                <a:rect l="l" t="t" r="r" b="b"/>
                <a:pathLst>
                  <a:path w="80" h="102">
                    <a:moveTo>
                      <a:pt x="80" y="102"/>
                    </a:moveTo>
                    <a:lnTo>
                      <a:pt x="12" y="52"/>
                    </a:lnTo>
                    <a:lnTo>
                      <a:pt x="0" y="0"/>
                    </a:lnTo>
                  </a:path>
                </a:pathLst>
              </a:custGeom>
              <a:noFill/>
              <a:ln w="11160">
                <a:solidFill>
                  <a:srgbClr val="000000"/>
                </a:solidFill>
                <a:round/>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Times New Roman"/>
                </a:endParaRPr>
              </a:p>
            </p:txBody>
          </p:sp>
          <p:sp>
            <p:nvSpPr>
              <p:cNvPr id="2703" name=""/>
              <p:cNvSpPr/>
              <p:nvPr/>
            </p:nvSpPr>
            <p:spPr>
              <a:xfrm>
                <a:off x="7038000" y="3584520"/>
                <a:ext cx="22320" cy="9504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04" name=""/>
              <p:cNvSpPr/>
              <p:nvPr/>
            </p:nvSpPr>
            <p:spPr>
              <a:xfrm>
                <a:off x="6585120" y="3870360"/>
                <a:ext cx="286920" cy="492120"/>
              </a:xfrm>
              <a:custGeom>
                <a:avLst/>
                <a:gdLst/>
                <a:ahLst/>
                <a:rect l="l" t="t" r="r" b="b"/>
                <a:pathLst>
                  <a:path w="360" h="620">
                    <a:moveTo>
                      <a:pt x="360" y="620"/>
                    </a:moveTo>
                    <a:lnTo>
                      <a:pt x="206" y="563"/>
                    </a:lnTo>
                    <a:lnTo>
                      <a:pt x="97" y="424"/>
                    </a:lnTo>
                    <a:lnTo>
                      <a:pt x="62" y="333"/>
                    </a:lnTo>
                    <a:lnTo>
                      <a:pt x="0" y="258"/>
                    </a:lnTo>
                    <a:lnTo>
                      <a:pt x="39" y="138"/>
                    </a:lnTo>
                    <a:lnTo>
                      <a:pt x="16"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05" name=""/>
              <p:cNvSpPr/>
              <p:nvPr/>
            </p:nvSpPr>
            <p:spPr>
              <a:xfrm>
                <a:off x="6085800" y="2738520"/>
                <a:ext cx="1189440" cy="1150920"/>
              </a:xfrm>
              <a:custGeom>
                <a:avLst/>
                <a:gdLst/>
                <a:ahLst/>
                <a:rect l="l" t="t" r="r" b="b"/>
                <a:pathLst>
                  <a:path w="1492" h="1451">
                    <a:moveTo>
                      <a:pt x="1492" y="0"/>
                    </a:moveTo>
                    <a:lnTo>
                      <a:pt x="1377" y="22"/>
                    </a:lnTo>
                    <a:lnTo>
                      <a:pt x="1158" y="493"/>
                    </a:lnTo>
                    <a:lnTo>
                      <a:pt x="746" y="780"/>
                    </a:lnTo>
                    <a:lnTo>
                      <a:pt x="550" y="1164"/>
                    </a:lnTo>
                    <a:lnTo>
                      <a:pt x="287" y="1399"/>
                    </a:lnTo>
                    <a:lnTo>
                      <a:pt x="63" y="1451"/>
                    </a:lnTo>
                    <a:lnTo>
                      <a:pt x="0" y="14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06" name=""/>
              <p:cNvSpPr/>
              <p:nvPr/>
            </p:nvSpPr>
            <p:spPr>
              <a:xfrm>
                <a:off x="5674320" y="4667040"/>
                <a:ext cx="41400" cy="92160"/>
              </a:xfrm>
              <a:custGeom>
                <a:avLst/>
                <a:gdLst/>
                <a:ahLst/>
                <a:rect l="l" t="t" r="r" b="b"/>
                <a:pathLst>
                  <a:path w="52" h="114">
                    <a:moveTo>
                      <a:pt x="52" y="114"/>
                    </a:moveTo>
                    <a:lnTo>
                      <a:pt x="46" y="64"/>
                    </a:lnTo>
                    <a:lnTo>
                      <a:pt x="0" y="0"/>
                    </a:lnTo>
                  </a:path>
                </a:pathLst>
              </a:custGeom>
              <a:noFill/>
              <a:ln w="1116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707" name=""/>
              <p:cNvSpPr/>
              <p:nvPr/>
            </p:nvSpPr>
            <p:spPr>
              <a:xfrm>
                <a:off x="5605560" y="4276800"/>
                <a:ext cx="390960" cy="469800"/>
              </a:xfrm>
              <a:custGeom>
                <a:avLst/>
                <a:gdLst/>
                <a:ahLst/>
                <a:rect l="l" t="t" r="r" b="b"/>
                <a:pathLst>
                  <a:path w="489" h="591">
                    <a:moveTo>
                      <a:pt x="0" y="591"/>
                    </a:moveTo>
                    <a:lnTo>
                      <a:pt x="91" y="487"/>
                    </a:lnTo>
                    <a:lnTo>
                      <a:pt x="218" y="328"/>
                    </a:lnTo>
                    <a:lnTo>
                      <a:pt x="351" y="229"/>
                    </a:lnTo>
                    <a:lnTo>
                      <a:pt x="455" y="177"/>
                    </a:lnTo>
                    <a:lnTo>
                      <a:pt x="489"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08" name=""/>
              <p:cNvSpPr/>
              <p:nvPr/>
            </p:nvSpPr>
            <p:spPr>
              <a:xfrm>
                <a:off x="6227640" y="3379680"/>
                <a:ext cx="722520" cy="1023840"/>
              </a:xfrm>
              <a:custGeom>
                <a:avLst/>
                <a:gdLst/>
                <a:ahLst/>
                <a:rect l="l" t="t" r="r" b="b"/>
                <a:pathLst>
                  <a:path w="907" h="1291">
                    <a:moveTo>
                      <a:pt x="0" y="1291"/>
                    </a:moveTo>
                    <a:lnTo>
                      <a:pt x="12" y="1119"/>
                    </a:lnTo>
                    <a:lnTo>
                      <a:pt x="12" y="1072"/>
                    </a:lnTo>
                    <a:lnTo>
                      <a:pt x="86" y="929"/>
                    </a:lnTo>
                    <a:lnTo>
                      <a:pt x="75" y="866"/>
                    </a:lnTo>
                    <a:lnTo>
                      <a:pt x="206" y="827"/>
                    </a:lnTo>
                    <a:lnTo>
                      <a:pt x="396" y="626"/>
                    </a:lnTo>
                    <a:lnTo>
                      <a:pt x="464" y="516"/>
                    </a:lnTo>
                    <a:lnTo>
                      <a:pt x="620" y="418"/>
                    </a:lnTo>
                    <a:lnTo>
                      <a:pt x="815" y="229"/>
                    </a:lnTo>
                    <a:lnTo>
                      <a:pt x="907"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09" name=""/>
              <p:cNvSpPr/>
              <p:nvPr/>
            </p:nvSpPr>
            <p:spPr>
              <a:xfrm>
                <a:off x="6392160" y="3011400"/>
                <a:ext cx="274320" cy="523800"/>
              </a:xfrm>
              <a:custGeom>
                <a:avLst/>
                <a:gdLst/>
                <a:ahLst/>
                <a:rect l="l" t="t" r="r" b="b"/>
                <a:pathLst>
                  <a:path w="344" h="659">
                    <a:moveTo>
                      <a:pt x="344" y="50"/>
                    </a:moveTo>
                    <a:lnTo>
                      <a:pt x="281" y="62"/>
                    </a:lnTo>
                    <a:lnTo>
                      <a:pt x="200" y="0"/>
                    </a:lnTo>
                    <a:lnTo>
                      <a:pt x="184" y="159"/>
                    </a:lnTo>
                    <a:lnTo>
                      <a:pt x="0" y="65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10" name=""/>
              <p:cNvSpPr/>
              <p:nvPr/>
            </p:nvSpPr>
            <p:spPr>
              <a:xfrm>
                <a:off x="6825960" y="2782800"/>
                <a:ext cx="41040" cy="377640"/>
              </a:xfrm>
              <a:custGeom>
                <a:avLst/>
                <a:gdLst/>
                <a:ahLst/>
                <a:rect l="l" t="t" r="r" b="b"/>
                <a:pathLst>
                  <a:path w="52" h="475">
                    <a:moveTo>
                      <a:pt x="0" y="0"/>
                    </a:moveTo>
                    <a:lnTo>
                      <a:pt x="52" y="200"/>
                    </a:lnTo>
                    <a:lnTo>
                      <a:pt x="36" y="47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11" name=""/>
              <p:cNvSpPr/>
              <p:nvPr/>
            </p:nvSpPr>
            <p:spPr>
              <a:xfrm flipH="1" flipV="1">
                <a:off x="6905160" y="3187440"/>
                <a:ext cx="63720" cy="1288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12" name=""/>
              <p:cNvSpPr/>
              <p:nvPr/>
            </p:nvSpPr>
            <p:spPr>
              <a:xfrm>
                <a:off x="6283800" y="2931840"/>
                <a:ext cx="953640" cy="1471680"/>
              </a:xfrm>
              <a:custGeom>
                <a:avLst/>
                <a:gdLst/>
                <a:ahLst/>
                <a:rect l="l" t="t" r="r" b="b"/>
                <a:pathLst>
                  <a:path w="1198" h="1854">
                    <a:moveTo>
                      <a:pt x="1072" y="0"/>
                    </a:moveTo>
                    <a:lnTo>
                      <a:pt x="1198" y="143"/>
                    </a:lnTo>
                    <a:lnTo>
                      <a:pt x="1067" y="264"/>
                    </a:lnTo>
                    <a:lnTo>
                      <a:pt x="992" y="477"/>
                    </a:lnTo>
                    <a:lnTo>
                      <a:pt x="574" y="947"/>
                    </a:lnTo>
                    <a:lnTo>
                      <a:pt x="551" y="1137"/>
                    </a:lnTo>
                    <a:lnTo>
                      <a:pt x="418" y="1280"/>
                    </a:lnTo>
                    <a:lnTo>
                      <a:pt x="217" y="1624"/>
                    </a:lnTo>
                    <a:lnTo>
                      <a:pt x="115" y="1619"/>
                    </a:lnTo>
                    <a:lnTo>
                      <a:pt x="0" y="185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13" name=""/>
              <p:cNvSpPr/>
              <p:nvPr/>
            </p:nvSpPr>
            <p:spPr>
              <a:xfrm>
                <a:off x="6191280" y="3402000"/>
                <a:ext cx="757440" cy="850680"/>
              </a:xfrm>
              <a:custGeom>
                <a:avLst/>
                <a:gdLst/>
                <a:ahLst/>
                <a:rect l="l" t="t" r="r" b="b"/>
                <a:pathLst>
                  <a:path w="948" h="1072">
                    <a:moveTo>
                      <a:pt x="0" y="1072"/>
                    </a:moveTo>
                    <a:lnTo>
                      <a:pt x="172" y="1061"/>
                    </a:lnTo>
                    <a:lnTo>
                      <a:pt x="193" y="855"/>
                    </a:lnTo>
                    <a:lnTo>
                      <a:pt x="263" y="740"/>
                    </a:lnTo>
                    <a:lnTo>
                      <a:pt x="383" y="625"/>
                    </a:lnTo>
                    <a:lnTo>
                      <a:pt x="489" y="475"/>
                    </a:lnTo>
                    <a:lnTo>
                      <a:pt x="649" y="355"/>
                    </a:lnTo>
                    <a:lnTo>
                      <a:pt x="826" y="172"/>
                    </a:lnTo>
                    <a:lnTo>
                      <a:pt x="948"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14" name=""/>
              <p:cNvSpPr/>
              <p:nvPr/>
            </p:nvSpPr>
            <p:spPr>
              <a:xfrm>
                <a:off x="4768200" y="3935160"/>
                <a:ext cx="1001880" cy="390600"/>
              </a:xfrm>
              <a:custGeom>
                <a:avLst/>
                <a:gdLst/>
                <a:ahLst/>
                <a:rect l="l" t="t" r="r" b="b"/>
                <a:pathLst>
                  <a:path w="1257" h="493">
                    <a:moveTo>
                      <a:pt x="0" y="0"/>
                    </a:moveTo>
                    <a:lnTo>
                      <a:pt x="224" y="214"/>
                    </a:lnTo>
                    <a:lnTo>
                      <a:pt x="396" y="321"/>
                    </a:lnTo>
                    <a:lnTo>
                      <a:pt x="1119" y="488"/>
                    </a:lnTo>
                    <a:lnTo>
                      <a:pt x="1189" y="436"/>
                    </a:lnTo>
                    <a:lnTo>
                      <a:pt x="1257" y="49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2715" name=""/>
          <p:cNvSpPr/>
          <p:nvPr/>
        </p:nvSpPr>
        <p:spPr>
          <a:xfrm flipV="1">
            <a:off x="6696000" y="4257360"/>
            <a:ext cx="36720" cy="136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16" name=""/>
          <p:cNvSpPr/>
          <p:nvPr/>
        </p:nvSpPr>
        <p:spPr>
          <a:xfrm flipH="1">
            <a:off x="8332560" y="2230560"/>
            <a:ext cx="60120" cy="19080"/>
          </a:xfrm>
          <a:prstGeom prst="line">
            <a:avLst/>
          </a:prstGeom>
          <a:ln w="11160">
            <a:solidFill>
              <a:srgbClr val="000000"/>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grpSp>
        <p:nvGrpSpPr>
          <p:cNvPr id="2717" name=""/>
          <p:cNvGrpSpPr/>
          <p:nvPr/>
        </p:nvGrpSpPr>
        <p:grpSpPr>
          <a:xfrm>
            <a:off x="3116160" y="1641600"/>
            <a:ext cx="4033440" cy="3031560"/>
            <a:chOff x="3116160" y="1641600"/>
            <a:chExt cx="4033440" cy="3031560"/>
          </a:xfrm>
        </p:grpSpPr>
        <p:sp>
          <p:nvSpPr>
            <p:cNvPr id="2718" name=""/>
            <p:cNvSpPr/>
            <p:nvPr/>
          </p:nvSpPr>
          <p:spPr>
            <a:xfrm flipH="1">
              <a:off x="5071320" y="3924360"/>
              <a:ext cx="71640" cy="34092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19" name=""/>
            <p:cNvSpPr/>
            <p:nvPr/>
          </p:nvSpPr>
          <p:spPr>
            <a:xfrm>
              <a:off x="3203640" y="1641600"/>
              <a:ext cx="863640" cy="552240"/>
            </a:xfrm>
            <a:custGeom>
              <a:avLst/>
              <a:gdLst/>
              <a:ahLst/>
              <a:rect l="l" t="t" r="r" b="b"/>
              <a:pathLst>
                <a:path w="1083" h="695">
                  <a:moveTo>
                    <a:pt x="36" y="695"/>
                  </a:moveTo>
                  <a:lnTo>
                    <a:pt x="0" y="616"/>
                  </a:lnTo>
                  <a:lnTo>
                    <a:pt x="222" y="308"/>
                  </a:lnTo>
                  <a:lnTo>
                    <a:pt x="287" y="272"/>
                  </a:lnTo>
                  <a:lnTo>
                    <a:pt x="337" y="251"/>
                  </a:lnTo>
                  <a:lnTo>
                    <a:pt x="495" y="308"/>
                  </a:lnTo>
                  <a:lnTo>
                    <a:pt x="839" y="36"/>
                  </a:lnTo>
                  <a:lnTo>
                    <a:pt x="939" y="0"/>
                  </a:lnTo>
                  <a:lnTo>
                    <a:pt x="1083" y="7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20" name=""/>
            <p:cNvSpPr/>
            <p:nvPr/>
          </p:nvSpPr>
          <p:spPr>
            <a:xfrm>
              <a:off x="3162240" y="2317680"/>
              <a:ext cx="210600" cy="209160"/>
            </a:xfrm>
            <a:custGeom>
              <a:avLst/>
              <a:gdLst/>
              <a:ahLst/>
              <a:rect l="l" t="t" r="r" b="b"/>
              <a:pathLst>
                <a:path w="263" h="264">
                  <a:moveTo>
                    <a:pt x="41" y="0"/>
                  </a:moveTo>
                  <a:lnTo>
                    <a:pt x="0" y="120"/>
                  </a:lnTo>
                  <a:lnTo>
                    <a:pt x="2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21" name=""/>
            <p:cNvSpPr/>
            <p:nvPr/>
          </p:nvSpPr>
          <p:spPr>
            <a:xfrm>
              <a:off x="3116160" y="2555640"/>
              <a:ext cx="183240" cy="250560"/>
            </a:xfrm>
            <a:custGeom>
              <a:avLst/>
              <a:gdLst/>
              <a:ahLst/>
              <a:rect l="l" t="t" r="r" b="b"/>
              <a:pathLst>
                <a:path w="229" h="315">
                  <a:moveTo>
                    <a:pt x="0" y="0"/>
                  </a:moveTo>
                  <a:lnTo>
                    <a:pt x="98" y="315"/>
                  </a:lnTo>
                  <a:lnTo>
                    <a:pt x="229" y="30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22" name=""/>
            <p:cNvSpPr/>
            <p:nvPr/>
          </p:nvSpPr>
          <p:spPr>
            <a:xfrm>
              <a:off x="3390480" y="2905200"/>
              <a:ext cx="73440" cy="372600"/>
            </a:xfrm>
            <a:custGeom>
              <a:avLst/>
              <a:gdLst/>
              <a:ahLst/>
              <a:rect l="l" t="t" r="r" b="b"/>
              <a:pathLst>
                <a:path w="91" h="470">
                  <a:moveTo>
                    <a:pt x="0" y="0"/>
                  </a:moveTo>
                  <a:lnTo>
                    <a:pt x="91" y="18"/>
                  </a:lnTo>
                  <a:lnTo>
                    <a:pt x="57" y="47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23" name=""/>
            <p:cNvSpPr/>
            <p:nvPr/>
          </p:nvSpPr>
          <p:spPr>
            <a:xfrm>
              <a:off x="3368160" y="3028680"/>
              <a:ext cx="210600" cy="423720"/>
            </a:xfrm>
            <a:custGeom>
              <a:avLst/>
              <a:gdLst/>
              <a:ahLst/>
              <a:rect l="l" t="t" r="r" b="b"/>
              <a:pathLst>
                <a:path w="264" h="534">
                  <a:moveTo>
                    <a:pt x="0" y="0"/>
                  </a:moveTo>
                  <a:lnTo>
                    <a:pt x="99" y="161"/>
                  </a:lnTo>
                  <a:lnTo>
                    <a:pt x="247" y="396"/>
                  </a:lnTo>
                  <a:lnTo>
                    <a:pt x="264" y="495"/>
                  </a:lnTo>
                  <a:lnTo>
                    <a:pt x="120" y="53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24" name=""/>
            <p:cNvSpPr/>
            <p:nvPr/>
          </p:nvSpPr>
          <p:spPr>
            <a:xfrm>
              <a:off x="3341160" y="3155760"/>
              <a:ext cx="205560" cy="2728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25" name=""/>
            <p:cNvSpPr/>
            <p:nvPr/>
          </p:nvSpPr>
          <p:spPr>
            <a:xfrm>
              <a:off x="3565800" y="3384360"/>
              <a:ext cx="57240" cy="304560"/>
            </a:xfrm>
            <a:custGeom>
              <a:avLst/>
              <a:gdLst/>
              <a:ahLst/>
              <a:rect l="l" t="t" r="r" b="b"/>
              <a:pathLst>
                <a:path w="74" h="384">
                  <a:moveTo>
                    <a:pt x="17" y="0"/>
                  </a:moveTo>
                  <a:lnTo>
                    <a:pt x="74" y="76"/>
                  </a:lnTo>
                  <a:lnTo>
                    <a:pt x="63" y="253"/>
                  </a:lnTo>
                  <a:lnTo>
                    <a:pt x="29" y="384"/>
                  </a:lnTo>
                  <a:lnTo>
                    <a:pt x="0" y="287"/>
                  </a:lnTo>
                  <a:lnTo>
                    <a:pt x="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26" name=""/>
            <p:cNvSpPr/>
            <p:nvPr/>
          </p:nvSpPr>
          <p:spPr>
            <a:xfrm flipH="1">
              <a:off x="5487840" y="4376520"/>
              <a:ext cx="78120" cy="1504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27" name=""/>
            <p:cNvSpPr/>
            <p:nvPr/>
          </p:nvSpPr>
          <p:spPr>
            <a:xfrm>
              <a:off x="5676480" y="4413240"/>
              <a:ext cx="210600" cy="259920"/>
            </a:xfrm>
            <a:custGeom>
              <a:avLst/>
              <a:gdLst/>
              <a:ahLst/>
              <a:rect l="l" t="t" r="r" b="b"/>
              <a:pathLst>
                <a:path w="263" h="328">
                  <a:moveTo>
                    <a:pt x="5" y="328"/>
                  </a:moveTo>
                  <a:lnTo>
                    <a:pt x="0" y="195"/>
                  </a:lnTo>
                  <a:lnTo>
                    <a:pt x="34" y="138"/>
                  </a:lnTo>
                  <a:lnTo>
                    <a:pt x="154" y="46"/>
                  </a:lnTo>
                  <a:lnTo>
                    <a:pt x="26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28" name=""/>
            <p:cNvSpPr/>
            <p:nvPr/>
          </p:nvSpPr>
          <p:spPr>
            <a:xfrm>
              <a:off x="6744240" y="2914560"/>
              <a:ext cx="405360" cy="396360"/>
            </a:xfrm>
            <a:custGeom>
              <a:avLst/>
              <a:gdLst/>
              <a:ahLst/>
              <a:rect l="l" t="t" r="r" b="b"/>
              <a:pathLst>
                <a:path w="507" h="500">
                  <a:moveTo>
                    <a:pt x="507" y="0"/>
                  </a:moveTo>
                  <a:lnTo>
                    <a:pt x="387" y="184"/>
                  </a:lnTo>
                  <a:lnTo>
                    <a:pt x="0" y="50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729" name=""/>
          <p:cNvSpPr/>
          <p:nvPr/>
        </p:nvSpPr>
        <p:spPr>
          <a:xfrm flipH="1">
            <a:off x="8332560" y="2230560"/>
            <a:ext cx="60120" cy="19080"/>
          </a:xfrm>
          <a:prstGeom prst="line">
            <a:avLst/>
          </a:prstGeom>
          <a:ln w="11160">
            <a:solidFill>
              <a:srgbClr val="ffe80f"/>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730" name=""/>
          <p:cNvSpPr/>
          <p:nvPr/>
        </p:nvSpPr>
        <p:spPr>
          <a:xfrm flipH="1">
            <a:off x="5071680" y="3924360"/>
            <a:ext cx="71640" cy="3412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31" name=""/>
          <p:cNvSpPr/>
          <p:nvPr/>
        </p:nvSpPr>
        <p:spPr>
          <a:xfrm>
            <a:off x="3203640" y="1641600"/>
            <a:ext cx="863640" cy="552240"/>
          </a:xfrm>
          <a:custGeom>
            <a:avLst/>
            <a:gdLst/>
            <a:ahLst/>
            <a:rect l="l" t="t" r="r" b="b"/>
            <a:pathLst>
              <a:path w="1083" h="695">
                <a:moveTo>
                  <a:pt x="36" y="695"/>
                </a:moveTo>
                <a:lnTo>
                  <a:pt x="0" y="616"/>
                </a:lnTo>
                <a:lnTo>
                  <a:pt x="222" y="308"/>
                </a:lnTo>
                <a:lnTo>
                  <a:pt x="287" y="272"/>
                </a:lnTo>
                <a:lnTo>
                  <a:pt x="337" y="251"/>
                </a:lnTo>
                <a:lnTo>
                  <a:pt x="495" y="308"/>
                </a:lnTo>
                <a:lnTo>
                  <a:pt x="839" y="36"/>
                </a:lnTo>
                <a:lnTo>
                  <a:pt x="939" y="0"/>
                </a:lnTo>
                <a:lnTo>
                  <a:pt x="1083" y="71"/>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32" name=""/>
          <p:cNvSpPr/>
          <p:nvPr/>
        </p:nvSpPr>
        <p:spPr>
          <a:xfrm>
            <a:off x="3164040" y="2317680"/>
            <a:ext cx="209520" cy="209520"/>
          </a:xfrm>
          <a:custGeom>
            <a:avLst/>
            <a:gdLst/>
            <a:ahLst/>
            <a:rect l="l" t="t" r="r" b="b"/>
            <a:pathLst>
              <a:path w="263" h="264">
                <a:moveTo>
                  <a:pt x="41" y="0"/>
                </a:moveTo>
                <a:lnTo>
                  <a:pt x="0" y="120"/>
                </a:lnTo>
                <a:lnTo>
                  <a:pt x="2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33" name=""/>
          <p:cNvSpPr/>
          <p:nvPr/>
        </p:nvSpPr>
        <p:spPr>
          <a:xfrm>
            <a:off x="3116160" y="2556000"/>
            <a:ext cx="184320" cy="250560"/>
          </a:xfrm>
          <a:custGeom>
            <a:avLst/>
            <a:gdLst/>
            <a:ahLst/>
            <a:rect l="l" t="t" r="r" b="b"/>
            <a:pathLst>
              <a:path w="229" h="315">
                <a:moveTo>
                  <a:pt x="0" y="0"/>
                </a:moveTo>
                <a:lnTo>
                  <a:pt x="98" y="315"/>
                </a:lnTo>
                <a:lnTo>
                  <a:pt x="229" y="30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34" name=""/>
          <p:cNvSpPr/>
          <p:nvPr/>
        </p:nvSpPr>
        <p:spPr>
          <a:xfrm>
            <a:off x="3389400" y="2905200"/>
            <a:ext cx="74520" cy="372960"/>
          </a:xfrm>
          <a:custGeom>
            <a:avLst/>
            <a:gdLst/>
            <a:ahLst/>
            <a:rect l="l" t="t" r="r" b="b"/>
            <a:pathLst>
              <a:path w="91" h="470">
                <a:moveTo>
                  <a:pt x="0" y="0"/>
                </a:moveTo>
                <a:lnTo>
                  <a:pt x="91" y="18"/>
                </a:lnTo>
                <a:lnTo>
                  <a:pt x="57" y="47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35" name=""/>
          <p:cNvSpPr/>
          <p:nvPr/>
        </p:nvSpPr>
        <p:spPr>
          <a:xfrm>
            <a:off x="3370320" y="3029040"/>
            <a:ext cx="209520" cy="423720"/>
          </a:xfrm>
          <a:custGeom>
            <a:avLst/>
            <a:gdLst/>
            <a:ahLst/>
            <a:rect l="l" t="t" r="r" b="b"/>
            <a:pathLst>
              <a:path w="264" h="534">
                <a:moveTo>
                  <a:pt x="0" y="0"/>
                </a:moveTo>
                <a:lnTo>
                  <a:pt x="99" y="161"/>
                </a:lnTo>
                <a:lnTo>
                  <a:pt x="247" y="396"/>
                </a:lnTo>
                <a:lnTo>
                  <a:pt x="264" y="495"/>
                </a:lnTo>
                <a:lnTo>
                  <a:pt x="120" y="53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36" name=""/>
          <p:cNvSpPr/>
          <p:nvPr/>
        </p:nvSpPr>
        <p:spPr>
          <a:xfrm>
            <a:off x="3341520" y="3156120"/>
            <a:ext cx="206640" cy="2728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37" name=""/>
          <p:cNvSpPr/>
          <p:nvPr/>
        </p:nvSpPr>
        <p:spPr>
          <a:xfrm>
            <a:off x="3565440" y="3384720"/>
            <a:ext cx="57240" cy="304560"/>
          </a:xfrm>
          <a:custGeom>
            <a:avLst/>
            <a:gdLst/>
            <a:ahLst/>
            <a:rect l="l" t="t" r="r" b="b"/>
            <a:pathLst>
              <a:path w="74" h="384">
                <a:moveTo>
                  <a:pt x="17" y="0"/>
                </a:moveTo>
                <a:lnTo>
                  <a:pt x="74" y="76"/>
                </a:lnTo>
                <a:lnTo>
                  <a:pt x="63" y="253"/>
                </a:lnTo>
                <a:lnTo>
                  <a:pt x="29" y="384"/>
                </a:lnTo>
                <a:lnTo>
                  <a:pt x="0" y="287"/>
                </a:lnTo>
                <a:lnTo>
                  <a:pt x="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38" name=""/>
          <p:cNvSpPr/>
          <p:nvPr/>
        </p:nvSpPr>
        <p:spPr>
          <a:xfrm flipH="1">
            <a:off x="5487840" y="4376880"/>
            <a:ext cx="77760" cy="1508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39" name=""/>
          <p:cNvSpPr/>
          <p:nvPr/>
        </p:nvSpPr>
        <p:spPr>
          <a:xfrm>
            <a:off x="5675400" y="4413240"/>
            <a:ext cx="212760" cy="260280"/>
          </a:xfrm>
          <a:custGeom>
            <a:avLst/>
            <a:gdLst/>
            <a:ahLst/>
            <a:rect l="l" t="t" r="r" b="b"/>
            <a:pathLst>
              <a:path w="263" h="328">
                <a:moveTo>
                  <a:pt x="5" y="328"/>
                </a:moveTo>
                <a:lnTo>
                  <a:pt x="0" y="195"/>
                </a:lnTo>
                <a:lnTo>
                  <a:pt x="34" y="138"/>
                </a:lnTo>
                <a:lnTo>
                  <a:pt x="154" y="46"/>
                </a:lnTo>
                <a:lnTo>
                  <a:pt x="26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40" name=""/>
          <p:cNvSpPr/>
          <p:nvPr/>
        </p:nvSpPr>
        <p:spPr>
          <a:xfrm>
            <a:off x="6742080" y="2914560"/>
            <a:ext cx="407880" cy="397080"/>
          </a:xfrm>
          <a:custGeom>
            <a:avLst/>
            <a:gdLst/>
            <a:ahLst/>
            <a:rect l="l" t="t" r="r" b="b"/>
            <a:pathLst>
              <a:path w="507" h="500">
                <a:moveTo>
                  <a:pt x="507" y="0"/>
                </a:moveTo>
                <a:lnTo>
                  <a:pt x="387" y="184"/>
                </a:lnTo>
                <a:lnTo>
                  <a:pt x="0" y="50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41" name=""/>
          <p:cNvSpPr/>
          <p:nvPr/>
        </p:nvSpPr>
        <p:spPr>
          <a:xfrm flipH="1">
            <a:off x="5071680" y="3924360"/>
            <a:ext cx="71640" cy="3412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42" name=""/>
          <p:cNvSpPr/>
          <p:nvPr/>
        </p:nvSpPr>
        <p:spPr>
          <a:xfrm>
            <a:off x="3164040" y="2317680"/>
            <a:ext cx="209520" cy="209520"/>
          </a:xfrm>
          <a:custGeom>
            <a:avLst/>
            <a:gdLst/>
            <a:ahLst/>
            <a:rect l="l" t="t" r="r" b="b"/>
            <a:pathLst>
              <a:path w="263" h="264">
                <a:moveTo>
                  <a:pt x="41" y="0"/>
                </a:moveTo>
                <a:lnTo>
                  <a:pt x="0" y="120"/>
                </a:lnTo>
                <a:lnTo>
                  <a:pt x="263" y="264"/>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43" name=""/>
          <p:cNvSpPr/>
          <p:nvPr/>
        </p:nvSpPr>
        <p:spPr>
          <a:xfrm>
            <a:off x="3116160" y="2556000"/>
            <a:ext cx="184320" cy="250560"/>
          </a:xfrm>
          <a:custGeom>
            <a:avLst/>
            <a:gdLst/>
            <a:ahLst/>
            <a:rect l="l" t="t" r="r" b="b"/>
            <a:pathLst>
              <a:path w="229" h="315">
                <a:moveTo>
                  <a:pt x="0" y="0"/>
                </a:moveTo>
                <a:lnTo>
                  <a:pt x="98" y="315"/>
                </a:lnTo>
                <a:lnTo>
                  <a:pt x="229" y="303"/>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44" name=""/>
          <p:cNvSpPr/>
          <p:nvPr/>
        </p:nvSpPr>
        <p:spPr>
          <a:xfrm>
            <a:off x="3389400" y="2905200"/>
            <a:ext cx="74520" cy="372960"/>
          </a:xfrm>
          <a:custGeom>
            <a:avLst/>
            <a:gdLst/>
            <a:ahLst/>
            <a:rect l="l" t="t" r="r" b="b"/>
            <a:pathLst>
              <a:path w="91" h="470">
                <a:moveTo>
                  <a:pt x="0" y="0"/>
                </a:moveTo>
                <a:lnTo>
                  <a:pt x="91" y="18"/>
                </a:lnTo>
                <a:lnTo>
                  <a:pt x="57" y="47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45" name=""/>
          <p:cNvSpPr/>
          <p:nvPr/>
        </p:nvSpPr>
        <p:spPr>
          <a:xfrm>
            <a:off x="3370320" y="3029040"/>
            <a:ext cx="209520" cy="423720"/>
          </a:xfrm>
          <a:custGeom>
            <a:avLst/>
            <a:gdLst/>
            <a:ahLst/>
            <a:rect l="l" t="t" r="r" b="b"/>
            <a:pathLst>
              <a:path w="264" h="534">
                <a:moveTo>
                  <a:pt x="0" y="0"/>
                </a:moveTo>
                <a:lnTo>
                  <a:pt x="99" y="161"/>
                </a:lnTo>
                <a:lnTo>
                  <a:pt x="247" y="396"/>
                </a:lnTo>
                <a:lnTo>
                  <a:pt x="264" y="495"/>
                </a:lnTo>
                <a:lnTo>
                  <a:pt x="120" y="534"/>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46" name=""/>
          <p:cNvSpPr/>
          <p:nvPr/>
        </p:nvSpPr>
        <p:spPr>
          <a:xfrm>
            <a:off x="3341520" y="3156120"/>
            <a:ext cx="206640" cy="27288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47" name=""/>
          <p:cNvSpPr/>
          <p:nvPr/>
        </p:nvSpPr>
        <p:spPr>
          <a:xfrm>
            <a:off x="3565440" y="3384720"/>
            <a:ext cx="57240" cy="304560"/>
          </a:xfrm>
          <a:custGeom>
            <a:avLst/>
            <a:gdLst/>
            <a:ahLst/>
            <a:rect l="l" t="t" r="r" b="b"/>
            <a:pathLst>
              <a:path w="74" h="384">
                <a:moveTo>
                  <a:pt x="17" y="0"/>
                </a:moveTo>
                <a:lnTo>
                  <a:pt x="74" y="76"/>
                </a:lnTo>
                <a:lnTo>
                  <a:pt x="63" y="253"/>
                </a:lnTo>
                <a:lnTo>
                  <a:pt x="29" y="384"/>
                </a:lnTo>
                <a:lnTo>
                  <a:pt x="0" y="287"/>
                </a:lnTo>
                <a:lnTo>
                  <a:pt x="63" y="264"/>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48" name=""/>
          <p:cNvSpPr/>
          <p:nvPr/>
        </p:nvSpPr>
        <p:spPr>
          <a:xfrm flipH="1">
            <a:off x="5487840" y="4376880"/>
            <a:ext cx="77760" cy="1508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49" name=""/>
          <p:cNvSpPr/>
          <p:nvPr/>
        </p:nvSpPr>
        <p:spPr>
          <a:xfrm>
            <a:off x="5675400" y="4413240"/>
            <a:ext cx="212760" cy="260280"/>
          </a:xfrm>
          <a:custGeom>
            <a:avLst/>
            <a:gdLst/>
            <a:ahLst/>
            <a:rect l="l" t="t" r="r" b="b"/>
            <a:pathLst>
              <a:path w="263" h="328">
                <a:moveTo>
                  <a:pt x="5" y="328"/>
                </a:moveTo>
                <a:lnTo>
                  <a:pt x="0" y="195"/>
                </a:lnTo>
                <a:lnTo>
                  <a:pt x="34" y="138"/>
                </a:lnTo>
                <a:lnTo>
                  <a:pt x="154" y="46"/>
                </a:lnTo>
                <a:lnTo>
                  <a:pt x="26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50" name=""/>
          <p:cNvSpPr/>
          <p:nvPr/>
        </p:nvSpPr>
        <p:spPr>
          <a:xfrm>
            <a:off x="6742080" y="2914560"/>
            <a:ext cx="407880" cy="397080"/>
          </a:xfrm>
          <a:custGeom>
            <a:avLst/>
            <a:gdLst/>
            <a:ahLst/>
            <a:rect l="l" t="t" r="r" b="b"/>
            <a:pathLst>
              <a:path w="507" h="500">
                <a:moveTo>
                  <a:pt x="507" y="0"/>
                </a:moveTo>
                <a:lnTo>
                  <a:pt x="387" y="184"/>
                </a:lnTo>
                <a:lnTo>
                  <a:pt x="0" y="50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51" name=""/>
          <p:cNvSpPr/>
          <p:nvPr/>
        </p:nvSpPr>
        <p:spPr>
          <a:xfrm flipH="1" flipV="1">
            <a:off x="6732360" y="3740040"/>
            <a:ext cx="66600" cy="22320"/>
          </a:xfrm>
          <a:prstGeom prst="line">
            <a:avLst/>
          </a:prstGeom>
          <a:ln w="11160">
            <a:solidFill>
              <a:srgbClr val="000000"/>
            </a:solidFill>
            <a:miter/>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2752" name=""/>
          <p:cNvSpPr/>
          <p:nvPr/>
        </p:nvSpPr>
        <p:spPr>
          <a:xfrm>
            <a:off x="3595680" y="3402000"/>
            <a:ext cx="293760" cy="46080"/>
          </a:xfrm>
          <a:custGeom>
            <a:avLst/>
            <a:gdLst/>
            <a:ahLst/>
            <a:rect l="l" t="t" r="r" b="b"/>
            <a:pathLst>
              <a:path w="367" h="57">
                <a:moveTo>
                  <a:pt x="29" y="44"/>
                </a:moveTo>
                <a:lnTo>
                  <a:pt x="310" y="57"/>
                </a:lnTo>
                <a:lnTo>
                  <a:pt x="367" y="10"/>
                </a:lnTo>
                <a:lnTo>
                  <a:pt x="258" y="0"/>
                </a:lnTo>
                <a:lnTo>
                  <a:pt x="0" y="10"/>
                </a:lnTo>
              </a:path>
            </a:pathLst>
          </a:custGeom>
          <a:noFill/>
          <a:ln w="11160">
            <a:solidFill>
              <a:srgbClr val="0000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753" name=""/>
          <p:cNvSpPr/>
          <p:nvPr/>
        </p:nvSpPr>
        <p:spPr>
          <a:xfrm>
            <a:off x="4799160" y="3952800"/>
            <a:ext cx="645840" cy="304920"/>
          </a:xfrm>
          <a:custGeom>
            <a:avLst/>
            <a:gdLst/>
            <a:ahLst/>
            <a:rect l="l" t="t" r="r" b="b"/>
            <a:pathLst>
              <a:path w="810" h="383">
                <a:moveTo>
                  <a:pt x="0" y="0"/>
                </a:moveTo>
                <a:lnTo>
                  <a:pt x="414" y="252"/>
                </a:lnTo>
                <a:lnTo>
                  <a:pt x="810" y="38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54" name=""/>
          <p:cNvSpPr/>
          <p:nvPr/>
        </p:nvSpPr>
        <p:spPr>
          <a:xfrm flipH="1">
            <a:off x="4905360" y="2495520"/>
            <a:ext cx="30240" cy="1508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55" name=""/>
          <p:cNvSpPr/>
          <p:nvPr/>
        </p:nvSpPr>
        <p:spPr>
          <a:xfrm>
            <a:off x="4856040" y="2651040"/>
            <a:ext cx="2075040" cy="1274760"/>
          </a:xfrm>
          <a:custGeom>
            <a:avLst/>
            <a:gdLst/>
            <a:ahLst/>
            <a:rect l="l" t="t" r="r" b="b"/>
            <a:pathLst>
              <a:path w="2599" h="1606">
                <a:moveTo>
                  <a:pt x="0" y="1606"/>
                </a:moveTo>
                <a:lnTo>
                  <a:pt x="103" y="1531"/>
                </a:lnTo>
                <a:lnTo>
                  <a:pt x="414" y="1257"/>
                </a:lnTo>
                <a:lnTo>
                  <a:pt x="534" y="970"/>
                </a:lnTo>
                <a:lnTo>
                  <a:pt x="677" y="843"/>
                </a:lnTo>
                <a:lnTo>
                  <a:pt x="1405" y="109"/>
                </a:lnTo>
                <a:lnTo>
                  <a:pt x="2031" y="0"/>
                </a:lnTo>
                <a:lnTo>
                  <a:pt x="2341" y="73"/>
                </a:lnTo>
                <a:lnTo>
                  <a:pt x="2427" y="454"/>
                </a:lnTo>
                <a:lnTo>
                  <a:pt x="2500" y="498"/>
                </a:lnTo>
                <a:lnTo>
                  <a:pt x="2599" y="75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56" name=""/>
          <p:cNvSpPr/>
          <p:nvPr/>
        </p:nvSpPr>
        <p:spPr>
          <a:xfrm>
            <a:off x="5635800" y="2924280"/>
            <a:ext cx="15840" cy="158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57" name=""/>
          <p:cNvSpPr/>
          <p:nvPr/>
        </p:nvSpPr>
        <p:spPr>
          <a:xfrm>
            <a:off x="4979880" y="3538440"/>
            <a:ext cx="717480" cy="501840"/>
          </a:xfrm>
          <a:custGeom>
            <a:avLst/>
            <a:gdLst/>
            <a:ahLst/>
            <a:rect l="l" t="t" r="r" b="b"/>
            <a:pathLst>
              <a:path w="900" h="631">
                <a:moveTo>
                  <a:pt x="0" y="631"/>
                </a:moveTo>
                <a:lnTo>
                  <a:pt x="269" y="504"/>
                </a:lnTo>
                <a:lnTo>
                  <a:pt x="407" y="0"/>
                </a:lnTo>
                <a:lnTo>
                  <a:pt x="900" y="21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58" name=""/>
          <p:cNvSpPr/>
          <p:nvPr/>
        </p:nvSpPr>
        <p:spPr>
          <a:xfrm flipV="1">
            <a:off x="6067440" y="3843000"/>
            <a:ext cx="25560" cy="9540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59" name=""/>
          <p:cNvSpPr/>
          <p:nvPr/>
        </p:nvSpPr>
        <p:spPr>
          <a:xfrm>
            <a:off x="6870600" y="3733920"/>
            <a:ext cx="27000" cy="10620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60" name=""/>
          <p:cNvSpPr/>
          <p:nvPr/>
        </p:nvSpPr>
        <p:spPr>
          <a:xfrm>
            <a:off x="6681960" y="3816360"/>
            <a:ext cx="47520" cy="114120"/>
          </a:xfrm>
          <a:custGeom>
            <a:avLst/>
            <a:gdLst/>
            <a:ahLst/>
            <a:rect l="l" t="t" r="r" b="b"/>
            <a:pathLst>
              <a:path w="57" h="144">
                <a:moveTo>
                  <a:pt x="57" y="144"/>
                </a:moveTo>
                <a:lnTo>
                  <a:pt x="46" y="86"/>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61" name=""/>
          <p:cNvSpPr/>
          <p:nvPr/>
        </p:nvSpPr>
        <p:spPr>
          <a:xfrm flipH="1" flipV="1">
            <a:off x="7121520" y="2806200"/>
            <a:ext cx="334800" cy="11772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62" name=""/>
          <p:cNvSpPr/>
          <p:nvPr/>
        </p:nvSpPr>
        <p:spPr>
          <a:xfrm flipH="1">
            <a:off x="6360840" y="3557520"/>
            <a:ext cx="28440" cy="244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63" name=""/>
          <p:cNvSpPr/>
          <p:nvPr/>
        </p:nvSpPr>
        <p:spPr>
          <a:xfrm>
            <a:off x="6269040" y="3706920"/>
            <a:ext cx="46080" cy="14112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64" name=""/>
          <p:cNvSpPr/>
          <p:nvPr/>
        </p:nvSpPr>
        <p:spPr>
          <a:xfrm flipV="1">
            <a:off x="6164280" y="3884400"/>
            <a:ext cx="165240" cy="4680"/>
          </a:xfrm>
          <a:prstGeom prst="line">
            <a:avLst/>
          </a:prstGeom>
          <a:ln w="11160">
            <a:solidFill>
              <a:srgbClr val="000000"/>
            </a:solidFill>
            <a:miter/>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2765" name=""/>
          <p:cNvSpPr/>
          <p:nvPr/>
        </p:nvSpPr>
        <p:spPr>
          <a:xfrm>
            <a:off x="6861240" y="3170160"/>
            <a:ext cx="183960" cy="68400"/>
          </a:xfrm>
          <a:custGeom>
            <a:avLst/>
            <a:gdLst/>
            <a:ahLst/>
            <a:rect l="l" t="t" r="r" b="b"/>
            <a:pathLst>
              <a:path w="229" h="86">
                <a:moveTo>
                  <a:pt x="229" y="17"/>
                </a:moveTo>
                <a:lnTo>
                  <a:pt x="154" y="86"/>
                </a:lnTo>
                <a:lnTo>
                  <a:pt x="0" y="0"/>
                </a:lnTo>
              </a:path>
            </a:pathLst>
          </a:custGeom>
          <a:noFill/>
          <a:ln w="11160">
            <a:solidFill>
              <a:srgbClr val="000000"/>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2766" name=""/>
          <p:cNvSpPr/>
          <p:nvPr/>
        </p:nvSpPr>
        <p:spPr>
          <a:xfrm flipH="1">
            <a:off x="6756480" y="3689280"/>
            <a:ext cx="1440" cy="63720"/>
          </a:xfrm>
          <a:prstGeom prst="line">
            <a:avLst/>
          </a:prstGeom>
          <a:ln w="11160">
            <a:solidFill>
              <a:srgbClr val="000000"/>
            </a:solidFill>
            <a:miter/>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767" name=""/>
          <p:cNvSpPr/>
          <p:nvPr/>
        </p:nvSpPr>
        <p:spPr>
          <a:xfrm flipV="1">
            <a:off x="6480000" y="3881160"/>
            <a:ext cx="3240" cy="44280"/>
          </a:xfrm>
          <a:prstGeom prst="line">
            <a:avLst/>
          </a:prstGeom>
          <a:ln w="11160">
            <a:solidFill>
              <a:srgbClr val="000000"/>
            </a:solidFill>
            <a:miter/>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2768" name=""/>
          <p:cNvSpPr/>
          <p:nvPr/>
        </p:nvSpPr>
        <p:spPr>
          <a:xfrm>
            <a:off x="3595680" y="3402000"/>
            <a:ext cx="293760" cy="46080"/>
          </a:xfrm>
          <a:custGeom>
            <a:avLst/>
            <a:gdLst/>
            <a:ahLst/>
            <a:rect l="l" t="t" r="r" b="b"/>
            <a:pathLst>
              <a:path w="367" h="57">
                <a:moveTo>
                  <a:pt x="29" y="44"/>
                </a:moveTo>
                <a:lnTo>
                  <a:pt x="310" y="57"/>
                </a:lnTo>
                <a:lnTo>
                  <a:pt x="367" y="10"/>
                </a:lnTo>
                <a:lnTo>
                  <a:pt x="258" y="0"/>
                </a:lnTo>
                <a:lnTo>
                  <a:pt x="0" y="10"/>
                </a:lnTo>
              </a:path>
            </a:pathLst>
          </a:custGeom>
          <a:noFill/>
          <a:ln w="11160">
            <a:solidFill>
              <a:srgbClr val="ffe80f"/>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769" name=""/>
          <p:cNvSpPr/>
          <p:nvPr/>
        </p:nvSpPr>
        <p:spPr>
          <a:xfrm>
            <a:off x="4799160" y="3952800"/>
            <a:ext cx="645840" cy="304920"/>
          </a:xfrm>
          <a:custGeom>
            <a:avLst/>
            <a:gdLst/>
            <a:ahLst/>
            <a:rect l="l" t="t" r="r" b="b"/>
            <a:pathLst>
              <a:path w="810" h="383">
                <a:moveTo>
                  <a:pt x="0" y="0"/>
                </a:moveTo>
                <a:lnTo>
                  <a:pt x="414" y="252"/>
                </a:lnTo>
                <a:lnTo>
                  <a:pt x="810" y="383"/>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0" name=""/>
          <p:cNvSpPr/>
          <p:nvPr/>
        </p:nvSpPr>
        <p:spPr>
          <a:xfrm flipH="1">
            <a:off x="4905360" y="2495520"/>
            <a:ext cx="30240" cy="15084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1" name=""/>
          <p:cNvSpPr/>
          <p:nvPr/>
        </p:nvSpPr>
        <p:spPr>
          <a:xfrm>
            <a:off x="4856040" y="2651040"/>
            <a:ext cx="2075040" cy="1274760"/>
          </a:xfrm>
          <a:custGeom>
            <a:avLst/>
            <a:gdLst/>
            <a:ahLst/>
            <a:rect l="l" t="t" r="r" b="b"/>
            <a:pathLst>
              <a:path w="2599" h="1606">
                <a:moveTo>
                  <a:pt x="0" y="1606"/>
                </a:moveTo>
                <a:lnTo>
                  <a:pt x="103" y="1531"/>
                </a:lnTo>
                <a:lnTo>
                  <a:pt x="414" y="1257"/>
                </a:lnTo>
                <a:lnTo>
                  <a:pt x="534" y="970"/>
                </a:lnTo>
                <a:lnTo>
                  <a:pt x="677" y="843"/>
                </a:lnTo>
                <a:lnTo>
                  <a:pt x="1405" y="109"/>
                </a:lnTo>
                <a:lnTo>
                  <a:pt x="2031" y="0"/>
                </a:lnTo>
                <a:lnTo>
                  <a:pt x="2341" y="73"/>
                </a:lnTo>
                <a:lnTo>
                  <a:pt x="2427" y="454"/>
                </a:lnTo>
                <a:lnTo>
                  <a:pt x="2500" y="498"/>
                </a:lnTo>
                <a:lnTo>
                  <a:pt x="2599" y="751"/>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2" name=""/>
          <p:cNvSpPr/>
          <p:nvPr/>
        </p:nvSpPr>
        <p:spPr>
          <a:xfrm>
            <a:off x="5635800" y="2924280"/>
            <a:ext cx="15840" cy="15876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3" name=""/>
          <p:cNvSpPr/>
          <p:nvPr/>
        </p:nvSpPr>
        <p:spPr>
          <a:xfrm>
            <a:off x="4979880" y="3538440"/>
            <a:ext cx="717480" cy="501840"/>
          </a:xfrm>
          <a:custGeom>
            <a:avLst/>
            <a:gdLst/>
            <a:ahLst/>
            <a:rect l="l" t="t" r="r" b="b"/>
            <a:pathLst>
              <a:path w="900" h="631">
                <a:moveTo>
                  <a:pt x="0" y="631"/>
                </a:moveTo>
                <a:lnTo>
                  <a:pt x="269" y="504"/>
                </a:lnTo>
                <a:lnTo>
                  <a:pt x="407" y="0"/>
                </a:lnTo>
                <a:lnTo>
                  <a:pt x="900" y="217"/>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4" name=""/>
          <p:cNvSpPr/>
          <p:nvPr/>
        </p:nvSpPr>
        <p:spPr>
          <a:xfrm flipV="1">
            <a:off x="6067440" y="3843000"/>
            <a:ext cx="25560" cy="9540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5" name=""/>
          <p:cNvSpPr/>
          <p:nvPr/>
        </p:nvSpPr>
        <p:spPr>
          <a:xfrm>
            <a:off x="6870600" y="3733920"/>
            <a:ext cx="27000" cy="10620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6" name=""/>
          <p:cNvSpPr/>
          <p:nvPr/>
        </p:nvSpPr>
        <p:spPr>
          <a:xfrm>
            <a:off x="6681960" y="3816360"/>
            <a:ext cx="47520" cy="114120"/>
          </a:xfrm>
          <a:custGeom>
            <a:avLst/>
            <a:gdLst/>
            <a:ahLst/>
            <a:rect l="l" t="t" r="r" b="b"/>
            <a:pathLst>
              <a:path w="57" h="144">
                <a:moveTo>
                  <a:pt x="57" y="144"/>
                </a:moveTo>
                <a:lnTo>
                  <a:pt x="46" y="86"/>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7" name=""/>
          <p:cNvSpPr/>
          <p:nvPr/>
        </p:nvSpPr>
        <p:spPr>
          <a:xfrm flipH="1" flipV="1">
            <a:off x="7121520" y="2806200"/>
            <a:ext cx="334800" cy="11772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8" name=""/>
          <p:cNvSpPr/>
          <p:nvPr/>
        </p:nvSpPr>
        <p:spPr>
          <a:xfrm flipH="1">
            <a:off x="6360840" y="3557520"/>
            <a:ext cx="28440" cy="24444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9" name=""/>
          <p:cNvSpPr/>
          <p:nvPr/>
        </p:nvSpPr>
        <p:spPr>
          <a:xfrm>
            <a:off x="6269040" y="3706920"/>
            <a:ext cx="46080" cy="14112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80" name=""/>
          <p:cNvSpPr/>
          <p:nvPr/>
        </p:nvSpPr>
        <p:spPr>
          <a:xfrm flipV="1">
            <a:off x="6164280" y="3884400"/>
            <a:ext cx="165240" cy="4680"/>
          </a:xfrm>
          <a:prstGeom prst="line">
            <a:avLst/>
          </a:prstGeom>
          <a:ln w="11160">
            <a:solidFill>
              <a:srgbClr val="000000"/>
            </a:solidFill>
            <a:miter/>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2781" name=""/>
          <p:cNvSpPr/>
          <p:nvPr/>
        </p:nvSpPr>
        <p:spPr>
          <a:xfrm>
            <a:off x="6861240" y="3170160"/>
            <a:ext cx="183960" cy="68400"/>
          </a:xfrm>
          <a:custGeom>
            <a:avLst/>
            <a:gdLst/>
            <a:ahLst/>
            <a:rect l="l" t="t" r="r" b="b"/>
            <a:pathLst>
              <a:path w="229" h="86">
                <a:moveTo>
                  <a:pt x="229" y="17"/>
                </a:moveTo>
                <a:lnTo>
                  <a:pt x="154" y="86"/>
                </a:lnTo>
                <a:lnTo>
                  <a:pt x="0" y="0"/>
                </a:lnTo>
              </a:path>
            </a:pathLst>
          </a:custGeom>
          <a:noFill/>
          <a:ln w="11160">
            <a:solidFill>
              <a:srgbClr val="ffe80f"/>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2782" name=""/>
          <p:cNvSpPr/>
          <p:nvPr/>
        </p:nvSpPr>
        <p:spPr>
          <a:xfrm flipH="1">
            <a:off x="6756480" y="3689280"/>
            <a:ext cx="1440" cy="63720"/>
          </a:xfrm>
          <a:prstGeom prst="line">
            <a:avLst/>
          </a:prstGeom>
          <a:ln w="11160">
            <a:solidFill>
              <a:srgbClr val="000000"/>
            </a:solidFill>
            <a:miter/>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783" name=""/>
          <p:cNvSpPr/>
          <p:nvPr/>
        </p:nvSpPr>
        <p:spPr>
          <a:xfrm flipV="1">
            <a:off x="6480000" y="3881160"/>
            <a:ext cx="3240" cy="44280"/>
          </a:xfrm>
          <a:prstGeom prst="line">
            <a:avLst/>
          </a:prstGeom>
          <a:ln w="11160">
            <a:solidFill>
              <a:srgbClr val="000000"/>
            </a:solidFill>
            <a:miter/>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grpSp>
        <p:nvGrpSpPr>
          <p:cNvPr id="2784" name=""/>
          <p:cNvGrpSpPr/>
          <p:nvPr/>
        </p:nvGrpSpPr>
        <p:grpSpPr>
          <a:xfrm>
            <a:off x="4619520" y="2122560"/>
            <a:ext cx="3841560" cy="2358720"/>
            <a:chOff x="4619520" y="2122560"/>
            <a:chExt cx="3841560" cy="2358720"/>
          </a:xfrm>
        </p:grpSpPr>
        <p:sp>
          <p:nvSpPr>
            <p:cNvPr id="2785" name=""/>
            <p:cNvSpPr/>
            <p:nvPr/>
          </p:nvSpPr>
          <p:spPr>
            <a:xfrm>
              <a:off x="4619520" y="2836800"/>
              <a:ext cx="84240" cy="177840"/>
            </a:xfrm>
            <a:custGeom>
              <a:avLst/>
              <a:gdLst/>
              <a:ahLst/>
              <a:rect l="l" t="t" r="r" b="b"/>
              <a:pathLst>
                <a:path w="108" h="222">
                  <a:moveTo>
                    <a:pt x="108" y="222"/>
                  </a:moveTo>
                  <a:lnTo>
                    <a:pt x="65" y="122"/>
                  </a:lnTo>
                  <a:lnTo>
                    <a:pt x="65" y="0"/>
                  </a:lnTo>
                  <a:lnTo>
                    <a:pt x="0" y="5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86" name=""/>
            <p:cNvSpPr/>
            <p:nvPr/>
          </p:nvSpPr>
          <p:spPr>
            <a:xfrm flipH="1">
              <a:off x="5081760" y="3228840"/>
              <a:ext cx="68400" cy="73080"/>
            </a:xfrm>
            <a:prstGeom prst="line">
              <a:avLst/>
            </a:prstGeom>
            <a:ln w="11160">
              <a:solidFill>
                <a:srgbClr val="ffe80f"/>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2787" name=""/>
            <p:cNvSpPr/>
            <p:nvPr/>
          </p:nvSpPr>
          <p:spPr>
            <a:xfrm>
              <a:off x="5759280" y="2760480"/>
              <a:ext cx="191160" cy="446040"/>
            </a:xfrm>
            <a:custGeom>
              <a:avLst/>
              <a:gdLst/>
              <a:ahLst/>
              <a:rect l="l" t="t" r="r" b="b"/>
              <a:pathLst>
                <a:path w="240" h="561">
                  <a:moveTo>
                    <a:pt x="62" y="561"/>
                  </a:moveTo>
                  <a:lnTo>
                    <a:pt x="0" y="412"/>
                  </a:lnTo>
                  <a:lnTo>
                    <a:pt x="240"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88" name=""/>
            <p:cNvSpPr/>
            <p:nvPr/>
          </p:nvSpPr>
          <p:spPr>
            <a:xfrm>
              <a:off x="5324040" y="3024000"/>
              <a:ext cx="817920" cy="295200"/>
            </a:xfrm>
            <a:custGeom>
              <a:avLst/>
              <a:gdLst/>
              <a:ahLst/>
              <a:rect l="l" t="t" r="r" b="b"/>
              <a:pathLst>
                <a:path w="1025" h="373">
                  <a:moveTo>
                    <a:pt x="0" y="373"/>
                  </a:moveTo>
                  <a:lnTo>
                    <a:pt x="509" y="166"/>
                  </a:lnTo>
                  <a:lnTo>
                    <a:pt x="1020" y="127"/>
                  </a:lnTo>
                  <a:lnTo>
                    <a:pt x="1025" y="0"/>
                  </a:lnTo>
                  <a:lnTo>
                    <a:pt x="555" y="98"/>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89" name=""/>
            <p:cNvSpPr/>
            <p:nvPr/>
          </p:nvSpPr>
          <p:spPr>
            <a:xfrm>
              <a:off x="5446800" y="2658960"/>
              <a:ext cx="1335600" cy="611280"/>
            </a:xfrm>
            <a:custGeom>
              <a:avLst/>
              <a:gdLst/>
              <a:ahLst/>
              <a:rect l="l" t="t" r="r" b="b"/>
              <a:pathLst>
                <a:path w="1674" h="769">
                  <a:moveTo>
                    <a:pt x="1674" y="0"/>
                  </a:moveTo>
                  <a:lnTo>
                    <a:pt x="1205" y="109"/>
                  </a:lnTo>
                  <a:lnTo>
                    <a:pt x="699" y="304"/>
                  </a:lnTo>
                  <a:lnTo>
                    <a:pt x="0" y="769"/>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90" name=""/>
            <p:cNvSpPr/>
            <p:nvPr/>
          </p:nvSpPr>
          <p:spPr>
            <a:xfrm>
              <a:off x="8314560" y="2122560"/>
              <a:ext cx="44640" cy="91800"/>
            </a:xfrm>
            <a:prstGeom prst="line">
              <a:avLst/>
            </a:prstGeom>
            <a:ln w="11160">
              <a:solidFill>
                <a:srgbClr val="ffe80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791" name=""/>
            <p:cNvSpPr/>
            <p:nvPr/>
          </p:nvSpPr>
          <p:spPr>
            <a:xfrm>
              <a:off x="8332200" y="2259000"/>
              <a:ext cx="128880" cy="54000"/>
            </a:xfrm>
            <a:custGeom>
              <a:avLst/>
              <a:gdLst/>
              <a:ahLst/>
              <a:rect l="l" t="t" r="r" b="b"/>
              <a:pathLst>
                <a:path w="162" h="68">
                  <a:moveTo>
                    <a:pt x="162" y="39"/>
                  </a:moveTo>
                  <a:lnTo>
                    <a:pt x="70" y="68"/>
                  </a:lnTo>
                  <a:lnTo>
                    <a:pt x="0" y="0"/>
                  </a:lnTo>
                </a:path>
              </a:pathLst>
            </a:custGeom>
            <a:noFill/>
            <a:ln w="11160">
              <a:solidFill>
                <a:srgbClr val="ffe80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792" name=""/>
            <p:cNvSpPr/>
            <p:nvPr/>
          </p:nvSpPr>
          <p:spPr>
            <a:xfrm flipH="1">
              <a:off x="7692480" y="2282760"/>
              <a:ext cx="58680" cy="18576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93" name=""/>
            <p:cNvSpPr/>
            <p:nvPr/>
          </p:nvSpPr>
          <p:spPr>
            <a:xfrm>
              <a:off x="7543080" y="2282760"/>
              <a:ext cx="693000" cy="253800"/>
            </a:xfrm>
            <a:custGeom>
              <a:avLst/>
              <a:gdLst/>
              <a:ahLst/>
              <a:rect l="l" t="t" r="r" b="b"/>
              <a:pathLst>
                <a:path w="871" h="320">
                  <a:moveTo>
                    <a:pt x="0" y="320"/>
                  </a:moveTo>
                  <a:lnTo>
                    <a:pt x="39" y="274"/>
                  </a:lnTo>
                  <a:lnTo>
                    <a:pt x="194" y="234"/>
                  </a:lnTo>
                  <a:lnTo>
                    <a:pt x="344" y="245"/>
                  </a:lnTo>
                  <a:lnTo>
                    <a:pt x="504" y="206"/>
                  </a:lnTo>
                  <a:lnTo>
                    <a:pt x="590" y="222"/>
                  </a:lnTo>
                  <a:lnTo>
                    <a:pt x="739" y="274"/>
                  </a:lnTo>
                  <a:lnTo>
                    <a:pt x="832" y="200"/>
                  </a:lnTo>
                  <a:lnTo>
                    <a:pt x="866" y="172"/>
                  </a:lnTo>
                  <a:lnTo>
                    <a:pt x="853" y="114"/>
                  </a:lnTo>
                  <a:lnTo>
                    <a:pt x="871"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94" name=""/>
            <p:cNvSpPr/>
            <p:nvPr/>
          </p:nvSpPr>
          <p:spPr>
            <a:xfrm>
              <a:off x="7252920" y="2863800"/>
              <a:ext cx="694800" cy="345960"/>
            </a:xfrm>
            <a:custGeom>
              <a:avLst/>
              <a:gdLst/>
              <a:ahLst/>
              <a:rect l="l" t="t" r="r" b="b"/>
              <a:pathLst>
                <a:path w="871" h="436">
                  <a:moveTo>
                    <a:pt x="871" y="41"/>
                  </a:moveTo>
                  <a:lnTo>
                    <a:pt x="785" y="0"/>
                  </a:lnTo>
                  <a:lnTo>
                    <a:pt x="613" y="0"/>
                  </a:lnTo>
                  <a:lnTo>
                    <a:pt x="91" y="109"/>
                  </a:lnTo>
                  <a:lnTo>
                    <a:pt x="104" y="321"/>
                  </a:lnTo>
                  <a:lnTo>
                    <a:pt x="0" y="436"/>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95" name=""/>
            <p:cNvSpPr/>
            <p:nvPr/>
          </p:nvSpPr>
          <p:spPr>
            <a:xfrm>
              <a:off x="6719040" y="2673360"/>
              <a:ext cx="782280" cy="1749240"/>
            </a:xfrm>
            <a:custGeom>
              <a:avLst/>
              <a:gdLst/>
              <a:ahLst/>
              <a:rect l="l" t="t" r="r" b="b"/>
              <a:pathLst>
                <a:path w="983" h="2203">
                  <a:moveTo>
                    <a:pt x="983" y="0"/>
                  </a:moveTo>
                  <a:lnTo>
                    <a:pt x="839" y="109"/>
                  </a:lnTo>
                  <a:lnTo>
                    <a:pt x="759" y="303"/>
                  </a:lnTo>
                  <a:lnTo>
                    <a:pt x="569" y="602"/>
                  </a:lnTo>
                  <a:lnTo>
                    <a:pt x="506" y="790"/>
                  </a:lnTo>
                  <a:lnTo>
                    <a:pt x="183" y="1142"/>
                  </a:lnTo>
                  <a:lnTo>
                    <a:pt x="86" y="1382"/>
                  </a:lnTo>
                  <a:lnTo>
                    <a:pt x="97" y="1612"/>
                  </a:lnTo>
                  <a:lnTo>
                    <a:pt x="6" y="2047"/>
                  </a:lnTo>
                  <a:lnTo>
                    <a:pt x="0" y="2203"/>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96" name=""/>
            <p:cNvSpPr/>
            <p:nvPr/>
          </p:nvSpPr>
          <p:spPr>
            <a:xfrm flipH="1" flipV="1">
              <a:off x="7467840" y="3693600"/>
              <a:ext cx="165240" cy="13644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97" name=""/>
            <p:cNvSpPr/>
            <p:nvPr/>
          </p:nvSpPr>
          <p:spPr>
            <a:xfrm>
              <a:off x="6476760" y="4181400"/>
              <a:ext cx="300960" cy="185760"/>
            </a:xfrm>
            <a:custGeom>
              <a:avLst/>
              <a:gdLst/>
              <a:ahLst/>
              <a:rect l="l" t="t" r="r" b="b"/>
              <a:pathLst>
                <a:path w="378" h="235">
                  <a:moveTo>
                    <a:pt x="378" y="110"/>
                  </a:moveTo>
                  <a:lnTo>
                    <a:pt x="190" y="235"/>
                  </a:lnTo>
                  <a:lnTo>
                    <a:pt x="0"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98" name=""/>
            <p:cNvSpPr/>
            <p:nvPr/>
          </p:nvSpPr>
          <p:spPr>
            <a:xfrm>
              <a:off x="6599160" y="2841480"/>
              <a:ext cx="787680" cy="792360"/>
            </a:xfrm>
            <a:custGeom>
              <a:avLst/>
              <a:gdLst/>
              <a:ahLst/>
              <a:rect l="l" t="t" r="r" b="b"/>
              <a:pathLst>
                <a:path w="988" h="999">
                  <a:moveTo>
                    <a:pt x="988" y="0"/>
                  </a:moveTo>
                  <a:lnTo>
                    <a:pt x="884" y="167"/>
                  </a:lnTo>
                  <a:lnTo>
                    <a:pt x="803" y="350"/>
                  </a:lnTo>
                  <a:lnTo>
                    <a:pt x="443" y="678"/>
                  </a:lnTo>
                  <a:lnTo>
                    <a:pt x="156" y="981"/>
                  </a:lnTo>
                  <a:lnTo>
                    <a:pt x="0" y="999"/>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99" name=""/>
            <p:cNvSpPr/>
            <p:nvPr/>
          </p:nvSpPr>
          <p:spPr>
            <a:xfrm>
              <a:off x="6224760" y="3706560"/>
              <a:ext cx="312120" cy="774720"/>
            </a:xfrm>
            <a:custGeom>
              <a:avLst/>
              <a:gdLst/>
              <a:ahLst/>
              <a:rect l="l" t="t" r="r" b="b"/>
              <a:pathLst>
                <a:path w="393" h="976">
                  <a:moveTo>
                    <a:pt x="0" y="976"/>
                  </a:moveTo>
                  <a:lnTo>
                    <a:pt x="138" y="861"/>
                  </a:lnTo>
                  <a:lnTo>
                    <a:pt x="161" y="666"/>
                  </a:lnTo>
                  <a:lnTo>
                    <a:pt x="249" y="219"/>
                  </a:lnTo>
                  <a:lnTo>
                    <a:pt x="393" y="70"/>
                  </a:lnTo>
                  <a:lnTo>
                    <a:pt x="393"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00" name=""/>
            <p:cNvSpPr/>
            <p:nvPr/>
          </p:nvSpPr>
          <p:spPr>
            <a:xfrm>
              <a:off x="6820920" y="2846160"/>
              <a:ext cx="162360" cy="378000"/>
            </a:xfrm>
            <a:custGeom>
              <a:avLst/>
              <a:gdLst/>
              <a:ahLst/>
              <a:rect l="l" t="t" r="r" b="b"/>
              <a:pathLst>
                <a:path w="204" h="477">
                  <a:moveTo>
                    <a:pt x="204" y="0"/>
                  </a:moveTo>
                  <a:lnTo>
                    <a:pt x="0" y="28"/>
                  </a:lnTo>
                  <a:lnTo>
                    <a:pt x="23" y="477"/>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01" name=""/>
            <p:cNvSpPr/>
            <p:nvPr/>
          </p:nvSpPr>
          <p:spPr>
            <a:xfrm>
              <a:off x="6452640" y="3392280"/>
              <a:ext cx="255960" cy="451080"/>
            </a:xfrm>
            <a:custGeom>
              <a:avLst/>
              <a:gdLst/>
              <a:ahLst/>
              <a:rect l="l" t="t" r="r" b="b"/>
              <a:pathLst>
                <a:path w="321" h="568">
                  <a:moveTo>
                    <a:pt x="0" y="568"/>
                  </a:moveTo>
                  <a:lnTo>
                    <a:pt x="11" y="466"/>
                  </a:lnTo>
                  <a:lnTo>
                    <a:pt x="177" y="352"/>
                  </a:lnTo>
                  <a:lnTo>
                    <a:pt x="321" y="41"/>
                  </a:lnTo>
                  <a:lnTo>
                    <a:pt x="315"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02" name=""/>
            <p:cNvSpPr/>
            <p:nvPr/>
          </p:nvSpPr>
          <p:spPr>
            <a:xfrm>
              <a:off x="5964840" y="3762360"/>
              <a:ext cx="511560" cy="341280"/>
            </a:xfrm>
            <a:custGeom>
              <a:avLst/>
              <a:gdLst/>
              <a:ahLst/>
              <a:rect l="l" t="t" r="r" b="b"/>
              <a:pathLst>
                <a:path w="642" h="431">
                  <a:moveTo>
                    <a:pt x="0" y="431"/>
                  </a:moveTo>
                  <a:lnTo>
                    <a:pt x="211" y="327"/>
                  </a:lnTo>
                  <a:lnTo>
                    <a:pt x="435" y="137"/>
                  </a:lnTo>
                  <a:lnTo>
                    <a:pt x="642"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803" name=""/>
          <p:cNvGrpSpPr/>
          <p:nvPr/>
        </p:nvGrpSpPr>
        <p:grpSpPr>
          <a:xfrm>
            <a:off x="3257640" y="1117440"/>
            <a:ext cx="5141520" cy="3641760"/>
            <a:chOff x="3257640" y="1117440"/>
            <a:chExt cx="5141520" cy="3641760"/>
          </a:xfrm>
        </p:grpSpPr>
        <p:sp>
          <p:nvSpPr>
            <p:cNvPr id="2804" name=""/>
            <p:cNvSpPr/>
            <p:nvPr/>
          </p:nvSpPr>
          <p:spPr>
            <a:xfrm>
              <a:off x="5766120" y="3435120"/>
              <a:ext cx="269640" cy="933480"/>
            </a:xfrm>
            <a:custGeom>
              <a:avLst/>
              <a:gdLst/>
              <a:ahLst/>
              <a:rect l="l" t="t" r="r" b="b"/>
              <a:pathLst>
                <a:path w="338" h="1176">
                  <a:moveTo>
                    <a:pt x="0" y="0"/>
                  </a:moveTo>
                  <a:lnTo>
                    <a:pt x="122" y="667"/>
                  </a:lnTo>
                  <a:lnTo>
                    <a:pt x="302" y="925"/>
                  </a:lnTo>
                  <a:lnTo>
                    <a:pt x="287" y="1090"/>
                  </a:lnTo>
                  <a:lnTo>
                    <a:pt x="338" y="1176"/>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05" name=""/>
            <p:cNvSpPr/>
            <p:nvPr/>
          </p:nvSpPr>
          <p:spPr>
            <a:xfrm>
              <a:off x="4548600" y="1117440"/>
              <a:ext cx="15840" cy="325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06" name=""/>
            <p:cNvSpPr/>
            <p:nvPr/>
          </p:nvSpPr>
          <p:spPr>
            <a:xfrm>
              <a:off x="3300480" y="1209600"/>
              <a:ext cx="1035720" cy="1820880"/>
            </a:xfrm>
            <a:custGeom>
              <a:avLst/>
              <a:gdLst/>
              <a:ahLst/>
              <a:rect l="l" t="t" r="r" b="b"/>
              <a:pathLst>
                <a:path w="1298" h="2295">
                  <a:moveTo>
                    <a:pt x="1205" y="0"/>
                  </a:moveTo>
                  <a:lnTo>
                    <a:pt x="1262" y="136"/>
                  </a:lnTo>
                  <a:lnTo>
                    <a:pt x="1298" y="286"/>
                  </a:lnTo>
                  <a:lnTo>
                    <a:pt x="975" y="401"/>
                  </a:lnTo>
                  <a:lnTo>
                    <a:pt x="946" y="487"/>
                  </a:lnTo>
                  <a:lnTo>
                    <a:pt x="846" y="573"/>
                  </a:lnTo>
                  <a:lnTo>
                    <a:pt x="466" y="882"/>
                  </a:lnTo>
                  <a:lnTo>
                    <a:pt x="79" y="1219"/>
                  </a:lnTo>
                  <a:lnTo>
                    <a:pt x="136" y="1477"/>
                  </a:lnTo>
                  <a:lnTo>
                    <a:pt x="0" y="2008"/>
                  </a:lnTo>
                  <a:lnTo>
                    <a:pt x="86" y="229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07" name=""/>
            <p:cNvSpPr/>
            <p:nvPr/>
          </p:nvSpPr>
          <p:spPr>
            <a:xfrm>
              <a:off x="3409200" y="1403280"/>
              <a:ext cx="183240" cy="466560"/>
            </a:xfrm>
            <a:custGeom>
              <a:avLst/>
              <a:gdLst/>
              <a:ahLst/>
              <a:rect l="l" t="t" r="r" b="b"/>
              <a:pathLst>
                <a:path w="230" h="589">
                  <a:moveTo>
                    <a:pt x="230" y="0"/>
                  </a:moveTo>
                  <a:lnTo>
                    <a:pt x="172" y="86"/>
                  </a:lnTo>
                  <a:lnTo>
                    <a:pt x="158" y="273"/>
                  </a:lnTo>
                  <a:lnTo>
                    <a:pt x="36" y="373"/>
                  </a:lnTo>
                  <a:lnTo>
                    <a:pt x="0" y="58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08" name=""/>
            <p:cNvSpPr/>
            <p:nvPr/>
          </p:nvSpPr>
          <p:spPr>
            <a:xfrm>
              <a:off x="4307760" y="1328760"/>
              <a:ext cx="491400" cy="301680"/>
            </a:xfrm>
            <a:custGeom>
              <a:avLst/>
              <a:gdLst/>
              <a:ahLst/>
              <a:rect l="l" t="t" r="r" b="b"/>
              <a:pathLst>
                <a:path w="617" h="380">
                  <a:moveTo>
                    <a:pt x="617" y="380"/>
                  </a:moveTo>
                  <a:lnTo>
                    <a:pt x="430" y="194"/>
                  </a:lnTo>
                  <a:lnTo>
                    <a:pt x="315" y="179"/>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09" name=""/>
            <p:cNvSpPr/>
            <p:nvPr/>
          </p:nvSpPr>
          <p:spPr>
            <a:xfrm>
              <a:off x="4301280" y="1299960"/>
              <a:ext cx="3308400" cy="860400"/>
            </a:xfrm>
            <a:custGeom>
              <a:avLst/>
              <a:gdLst/>
              <a:ahLst/>
              <a:rect l="l" t="t" r="r" b="b"/>
              <a:pathLst>
                <a:path w="4145" h="1083">
                  <a:moveTo>
                    <a:pt x="0" y="0"/>
                  </a:moveTo>
                  <a:lnTo>
                    <a:pt x="322" y="180"/>
                  </a:lnTo>
                  <a:lnTo>
                    <a:pt x="1283" y="302"/>
                  </a:lnTo>
                  <a:lnTo>
                    <a:pt x="1900" y="423"/>
                  </a:lnTo>
                  <a:lnTo>
                    <a:pt x="2660" y="431"/>
                  </a:lnTo>
                  <a:lnTo>
                    <a:pt x="2825" y="495"/>
                  </a:lnTo>
                  <a:lnTo>
                    <a:pt x="2933" y="395"/>
                  </a:lnTo>
                  <a:lnTo>
                    <a:pt x="3047" y="359"/>
                  </a:lnTo>
                  <a:lnTo>
                    <a:pt x="3908" y="330"/>
                  </a:lnTo>
                  <a:lnTo>
                    <a:pt x="3958" y="345"/>
                  </a:lnTo>
                  <a:lnTo>
                    <a:pt x="4015" y="409"/>
                  </a:lnTo>
                  <a:lnTo>
                    <a:pt x="4066" y="553"/>
                  </a:lnTo>
                  <a:lnTo>
                    <a:pt x="4101" y="969"/>
                  </a:lnTo>
                  <a:lnTo>
                    <a:pt x="4145" y="108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10" name=""/>
            <p:cNvSpPr/>
            <p:nvPr/>
          </p:nvSpPr>
          <p:spPr>
            <a:xfrm>
              <a:off x="3661200" y="1654200"/>
              <a:ext cx="989280" cy="1598400"/>
            </a:xfrm>
            <a:custGeom>
              <a:avLst/>
              <a:gdLst/>
              <a:ahLst/>
              <a:rect l="l" t="t" r="r" b="b"/>
              <a:pathLst>
                <a:path w="1240" h="2015">
                  <a:moveTo>
                    <a:pt x="71" y="0"/>
                  </a:moveTo>
                  <a:lnTo>
                    <a:pt x="0" y="108"/>
                  </a:lnTo>
                  <a:lnTo>
                    <a:pt x="50" y="287"/>
                  </a:lnTo>
                  <a:lnTo>
                    <a:pt x="272" y="574"/>
                  </a:lnTo>
                  <a:lnTo>
                    <a:pt x="294" y="681"/>
                  </a:lnTo>
                  <a:lnTo>
                    <a:pt x="537" y="1011"/>
                  </a:lnTo>
                  <a:lnTo>
                    <a:pt x="717" y="1004"/>
                  </a:lnTo>
                  <a:lnTo>
                    <a:pt x="760" y="961"/>
                  </a:lnTo>
                  <a:lnTo>
                    <a:pt x="796" y="947"/>
                  </a:lnTo>
                  <a:lnTo>
                    <a:pt x="853" y="990"/>
                  </a:lnTo>
                  <a:lnTo>
                    <a:pt x="925" y="997"/>
                  </a:lnTo>
                  <a:lnTo>
                    <a:pt x="953" y="1126"/>
                  </a:lnTo>
                  <a:lnTo>
                    <a:pt x="1147" y="1320"/>
                  </a:lnTo>
                  <a:lnTo>
                    <a:pt x="1118" y="1477"/>
                  </a:lnTo>
                  <a:lnTo>
                    <a:pt x="1204" y="1542"/>
                  </a:lnTo>
                  <a:lnTo>
                    <a:pt x="1176" y="1664"/>
                  </a:lnTo>
                  <a:lnTo>
                    <a:pt x="1118" y="1736"/>
                  </a:lnTo>
                  <a:lnTo>
                    <a:pt x="1025" y="1786"/>
                  </a:lnTo>
                  <a:lnTo>
                    <a:pt x="1118" y="1922"/>
                  </a:lnTo>
                  <a:lnTo>
                    <a:pt x="1240" y="201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11" name=""/>
            <p:cNvSpPr/>
            <p:nvPr/>
          </p:nvSpPr>
          <p:spPr>
            <a:xfrm>
              <a:off x="4467240" y="1608120"/>
              <a:ext cx="194400" cy="984240"/>
            </a:xfrm>
            <a:custGeom>
              <a:avLst/>
              <a:gdLst/>
              <a:ahLst/>
              <a:rect l="l" t="t" r="r" b="b"/>
              <a:pathLst>
                <a:path w="243" h="1240">
                  <a:moveTo>
                    <a:pt x="129" y="0"/>
                  </a:moveTo>
                  <a:lnTo>
                    <a:pt x="243" y="789"/>
                  </a:lnTo>
                  <a:lnTo>
                    <a:pt x="0" y="12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12" name=""/>
            <p:cNvSpPr/>
            <p:nvPr/>
          </p:nvSpPr>
          <p:spPr>
            <a:xfrm>
              <a:off x="3257640" y="2905200"/>
              <a:ext cx="875880" cy="793440"/>
            </a:xfrm>
            <a:custGeom>
              <a:avLst/>
              <a:gdLst/>
              <a:ahLst/>
              <a:rect l="l" t="t" r="r" b="b"/>
              <a:pathLst>
                <a:path w="1097" h="999">
                  <a:moveTo>
                    <a:pt x="172" y="0"/>
                  </a:moveTo>
                  <a:lnTo>
                    <a:pt x="138" y="149"/>
                  </a:lnTo>
                  <a:lnTo>
                    <a:pt x="93" y="211"/>
                  </a:lnTo>
                  <a:lnTo>
                    <a:pt x="109" y="315"/>
                  </a:lnTo>
                  <a:lnTo>
                    <a:pt x="0" y="373"/>
                  </a:lnTo>
                  <a:lnTo>
                    <a:pt x="36" y="563"/>
                  </a:lnTo>
                  <a:lnTo>
                    <a:pt x="161" y="608"/>
                  </a:lnTo>
                  <a:lnTo>
                    <a:pt x="448" y="843"/>
                  </a:lnTo>
                  <a:lnTo>
                    <a:pt x="740" y="900"/>
                  </a:lnTo>
                  <a:lnTo>
                    <a:pt x="1097" y="99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13" name=""/>
            <p:cNvSpPr/>
            <p:nvPr/>
          </p:nvSpPr>
          <p:spPr>
            <a:xfrm flipV="1">
              <a:off x="3757320" y="3606480"/>
              <a:ext cx="4680" cy="104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14" name=""/>
            <p:cNvSpPr/>
            <p:nvPr/>
          </p:nvSpPr>
          <p:spPr>
            <a:xfrm>
              <a:off x="4053960" y="3398760"/>
              <a:ext cx="1389960" cy="851040"/>
            </a:xfrm>
            <a:custGeom>
              <a:avLst/>
              <a:gdLst/>
              <a:ahLst/>
              <a:rect l="l" t="t" r="r" b="b"/>
              <a:pathLst>
                <a:path w="1740" h="1072">
                  <a:moveTo>
                    <a:pt x="0" y="0"/>
                  </a:moveTo>
                  <a:lnTo>
                    <a:pt x="138" y="533"/>
                  </a:lnTo>
                  <a:lnTo>
                    <a:pt x="419" y="665"/>
                  </a:lnTo>
                  <a:lnTo>
                    <a:pt x="740" y="603"/>
                  </a:lnTo>
                  <a:lnTo>
                    <a:pt x="1740" y="107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15" name=""/>
            <p:cNvSpPr/>
            <p:nvPr/>
          </p:nvSpPr>
          <p:spPr>
            <a:xfrm>
              <a:off x="4700520" y="2203200"/>
              <a:ext cx="90720" cy="4143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16" name=""/>
            <p:cNvSpPr/>
            <p:nvPr/>
          </p:nvSpPr>
          <p:spPr>
            <a:xfrm>
              <a:off x="4526280" y="2560680"/>
              <a:ext cx="1222200" cy="1009440"/>
            </a:xfrm>
            <a:custGeom>
              <a:avLst/>
              <a:gdLst/>
              <a:ahLst/>
              <a:rect l="l" t="t" r="r" b="b"/>
              <a:pathLst>
                <a:path w="1531" h="1273">
                  <a:moveTo>
                    <a:pt x="0" y="0"/>
                  </a:moveTo>
                  <a:lnTo>
                    <a:pt x="81" y="63"/>
                  </a:lnTo>
                  <a:lnTo>
                    <a:pt x="172" y="34"/>
                  </a:lnTo>
                  <a:lnTo>
                    <a:pt x="511" y="120"/>
                  </a:lnTo>
                  <a:lnTo>
                    <a:pt x="590" y="224"/>
                  </a:lnTo>
                  <a:lnTo>
                    <a:pt x="655" y="235"/>
                  </a:lnTo>
                  <a:lnTo>
                    <a:pt x="1336" y="723"/>
                  </a:lnTo>
                  <a:lnTo>
                    <a:pt x="1508" y="746"/>
                  </a:lnTo>
                  <a:lnTo>
                    <a:pt x="1531" y="127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17" name=""/>
            <p:cNvSpPr/>
            <p:nvPr/>
          </p:nvSpPr>
          <p:spPr>
            <a:xfrm>
              <a:off x="4599720" y="2609640"/>
              <a:ext cx="1624320" cy="714600"/>
            </a:xfrm>
            <a:custGeom>
              <a:avLst/>
              <a:gdLst/>
              <a:ahLst/>
              <a:rect l="l" t="t" r="r" b="b"/>
              <a:pathLst>
                <a:path w="2036" h="900">
                  <a:moveTo>
                    <a:pt x="0" y="0"/>
                  </a:moveTo>
                  <a:lnTo>
                    <a:pt x="263" y="47"/>
                  </a:lnTo>
                  <a:lnTo>
                    <a:pt x="355" y="91"/>
                  </a:lnTo>
                  <a:lnTo>
                    <a:pt x="487" y="143"/>
                  </a:lnTo>
                  <a:lnTo>
                    <a:pt x="568" y="224"/>
                  </a:lnTo>
                  <a:lnTo>
                    <a:pt x="597" y="642"/>
                  </a:lnTo>
                  <a:lnTo>
                    <a:pt x="774" y="895"/>
                  </a:lnTo>
                  <a:lnTo>
                    <a:pt x="1497" y="900"/>
                  </a:lnTo>
                  <a:lnTo>
                    <a:pt x="1817" y="895"/>
                  </a:lnTo>
                  <a:lnTo>
                    <a:pt x="2036" y="82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18" name=""/>
            <p:cNvSpPr/>
            <p:nvPr/>
          </p:nvSpPr>
          <p:spPr>
            <a:xfrm>
              <a:off x="5072040" y="3041640"/>
              <a:ext cx="140400" cy="277560"/>
            </a:xfrm>
            <a:custGeom>
              <a:avLst/>
              <a:gdLst/>
              <a:ahLst/>
              <a:rect l="l" t="t" r="r" b="b"/>
              <a:pathLst>
                <a:path w="178" h="350">
                  <a:moveTo>
                    <a:pt x="0" y="0"/>
                  </a:moveTo>
                  <a:lnTo>
                    <a:pt x="178" y="143"/>
                  </a:lnTo>
                  <a:lnTo>
                    <a:pt x="178" y="3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19" name=""/>
            <p:cNvSpPr/>
            <p:nvPr/>
          </p:nvSpPr>
          <p:spPr>
            <a:xfrm flipV="1">
              <a:off x="5102280" y="3925800"/>
              <a:ext cx="430920" cy="217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20" name=""/>
            <p:cNvSpPr/>
            <p:nvPr/>
          </p:nvSpPr>
          <p:spPr>
            <a:xfrm flipH="1" flipV="1">
              <a:off x="5253840" y="4074840"/>
              <a:ext cx="242280" cy="74880"/>
            </a:xfrm>
            <a:prstGeom prst="line">
              <a:avLst/>
            </a:prstGeom>
            <a:ln w="11160">
              <a:solidFill>
                <a:srgbClr val="000000"/>
              </a:solidFill>
              <a:miter/>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821" name=""/>
            <p:cNvSpPr/>
            <p:nvPr/>
          </p:nvSpPr>
          <p:spPr>
            <a:xfrm>
              <a:off x="5744160" y="2936880"/>
              <a:ext cx="296640" cy="565200"/>
            </a:xfrm>
            <a:custGeom>
              <a:avLst/>
              <a:gdLst/>
              <a:ahLst/>
              <a:rect l="l" t="t" r="r" b="b"/>
              <a:pathLst>
                <a:path w="373" h="712">
                  <a:moveTo>
                    <a:pt x="373" y="0"/>
                  </a:moveTo>
                  <a:lnTo>
                    <a:pt x="349" y="144"/>
                  </a:lnTo>
                  <a:lnTo>
                    <a:pt x="292" y="266"/>
                  </a:lnTo>
                  <a:lnTo>
                    <a:pt x="253" y="483"/>
                  </a:lnTo>
                  <a:lnTo>
                    <a:pt x="97" y="667"/>
                  </a:lnTo>
                  <a:lnTo>
                    <a:pt x="0" y="71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22" name=""/>
            <p:cNvSpPr/>
            <p:nvPr/>
          </p:nvSpPr>
          <p:spPr>
            <a:xfrm>
              <a:off x="5443920" y="3292560"/>
              <a:ext cx="336240" cy="287280"/>
            </a:xfrm>
            <a:custGeom>
              <a:avLst/>
              <a:gdLst/>
              <a:ahLst/>
              <a:rect l="l" t="t" r="r" b="b"/>
              <a:pathLst>
                <a:path w="423" h="362">
                  <a:moveTo>
                    <a:pt x="68" y="362"/>
                  </a:moveTo>
                  <a:lnTo>
                    <a:pt x="423" y="86"/>
                  </a:lnTo>
                  <a:lnTo>
                    <a:pt x="416" y="28"/>
                  </a:lnTo>
                  <a:lnTo>
                    <a:pt x="377" y="0"/>
                  </a:lnTo>
                  <a:lnTo>
                    <a:pt x="0" y="5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23" name=""/>
            <p:cNvSpPr/>
            <p:nvPr/>
          </p:nvSpPr>
          <p:spPr>
            <a:xfrm>
              <a:off x="5579280" y="3470040"/>
              <a:ext cx="1006920" cy="228600"/>
            </a:xfrm>
            <a:custGeom>
              <a:avLst/>
              <a:gdLst/>
              <a:ahLst/>
              <a:rect l="l" t="t" r="r" b="b"/>
              <a:pathLst>
                <a:path w="1262" h="287">
                  <a:moveTo>
                    <a:pt x="0" y="68"/>
                  </a:moveTo>
                  <a:lnTo>
                    <a:pt x="80" y="154"/>
                  </a:lnTo>
                  <a:lnTo>
                    <a:pt x="182" y="245"/>
                  </a:lnTo>
                  <a:lnTo>
                    <a:pt x="297" y="287"/>
                  </a:lnTo>
                  <a:lnTo>
                    <a:pt x="464" y="281"/>
                  </a:lnTo>
                  <a:lnTo>
                    <a:pt x="860" y="138"/>
                  </a:lnTo>
                  <a:lnTo>
                    <a:pt x="126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24" name=""/>
            <p:cNvSpPr/>
            <p:nvPr/>
          </p:nvSpPr>
          <p:spPr>
            <a:xfrm>
              <a:off x="6114240" y="3433680"/>
              <a:ext cx="159480" cy="146160"/>
            </a:xfrm>
            <a:custGeom>
              <a:avLst/>
              <a:gdLst/>
              <a:ahLst/>
              <a:rect l="l" t="t" r="r" b="b"/>
              <a:pathLst>
                <a:path w="201" h="185">
                  <a:moveTo>
                    <a:pt x="0" y="0"/>
                  </a:moveTo>
                  <a:lnTo>
                    <a:pt x="75" y="99"/>
                  </a:lnTo>
                  <a:lnTo>
                    <a:pt x="201" y="18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25" name=""/>
            <p:cNvSpPr/>
            <p:nvPr/>
          </p:nvSpPr>
          <p:spPr>
            <a:xfrm>
              <a:off x="5469480" y="2573280"/>
              <a:ext cx="1249560" cy="689040"/>
            </a:xfrm>
            <a:custGeom>
              <a:avLst/>
              <a:gdLst/>
              <a:ahLst/>
              <a:rect l="l" t="t" r="r" b="b"/>
              <a:pathLst>
                <a:path w="1566" h="868">
                  <a:moveTo>
                    <a:pt x="1566" y="0"/>
                  </a:moveTo>
                  <a:lnTo>
                    <a:pt x="1301" y="144"/>
                  </a:lnTo>
                  <a:lnTo>
                    <a:pt x="1158" y="190"/>
                  </a:lnTo>
                  <a:lnTo>
                    <a:pt x="636" y="248"/>
                  </a:lnTo>
                  <a:lnTo>
                    <a:pt x="0" y="86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26" name=""/>
            <p:cNvSpPr/>
            <p:nvPr/>
          </p:nvSpPr>
          <p:spPr>
            <a:xfrm>
              <a:off x="5804640" y="1695240"/>
              <a:ext cx="699120" cy="568440"/>
            </a:xfrm>
            <a:custGeom>
              <a:avLst/>
              <a:gdLst/>
              <a:ahLst/>
              <a:rect l="l" t="t" r="r" b="b"/>
              <a:pathLst>
                <a:path w="877" h="717">
                  <a:moveTo>
                    <a:pt x="0" y="0"/>
                  </a:moveTo>
                  <a:lnTo>
                    <a:pt x="45" y="310"/>
                  </a:lnTo>
                  <a:lnTo>
                    <a:pt x="86" y="373"/>
                  </a:lnTo>
                  <a:lnTo>
                    <a:pt x="274" y="475"/>
                  </a:lnTo>
                  <a:lnTo>
                    <a:pt x="733" y="717"/>
                  </a:lnTo>
                  <a:lnTo>
                    <a:pt x="877" y="71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27" name=""/>
            <p:cNvSpPr/>
            <p:nvPr/>
          </p:nvSpPr>
          <p:spPr>
            <a:xfrm>
              <a:off x="5807880" y="1695240"/>
              <a:ext cx="1058040" cy="390600"/>
            </a:xfrm>
            <a:custGeom>
              <a:avLst/>
              <a:gdLst/>
              <a:ahLst/>
              <a:rect l="l" t="t" r="r" b="b"/>
              <a:pathLst>
                <a:path w="1325" h="493">
                  <a:moveTo>
                    <a:pt x="0" y="0"/>
                  </a:moveTo>
                  <a:lnTo>
                    <a:pt x="241" y="269"/>
                  </a:lnTo>
                  <a:lnTo>
                    <a:pt x="418" y="274"/>
                  </a:lnTo>
                  <a:lnTo>
                    <a:pt x="465" y="373"/>
                  </a:lnTo>
                  <a:lnTo>
                    <a:pt x="562" y="407"/>
                  </a:lnTo>
                  <a:lnTo>
                    <a:pt x="838" y="407"/>
                  </a:lnTo>
                  <a:lnTo>
                    <a:pt x="1044" y="493"/>
                  </a:lnTo>
                  <a:lnTo>
                    <a:pt x="1325" y="38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28" name=""/>
            <p:cNvSpPr/>
            <p:nvPr/>
          </p:nvSpPr>
          <p:spPr>
            <a:xfrm>
              <a:off x="7556760" y="1820880"/>
              <a:ext cx="607680" cy="101520"/>
            </a:xfrm>
            <a:custGeom>
              <a:avLst/>
              <a:gdLst/>
              <a:ahLst/>
              <a:rect l="l" t="t" r="r" b="b"/>
              <a:pathLst>
                <a:path w="764" h="127">
                  <a:moveTo>
                    <a:pt x="0" y="46"/>
                  </a:moveTo>
                  <a:lnTo>
                    <a:pt x="138" y="28"/>
                  </a:lnTo>
                  <a:lnTo>
                    <a:pt x="321" y="86"/>
                  </a:lnTo>
                  <a:lnTo>
                    <a:pt x="477" y="127"/>
                  </a:lnTo>
                  <a:lnTo>
                    <a:pt x="568" y="104"/>
                  </a:lnTo>
                  <a:lnTo>
                    <a:pt x="620" y="93"/>
                  </a:lnTo>
                  <a:lnTo>
                    <a:pt x="712" y="0"/>
                  </a:lnTo>
                  <a:lnTo>
                    <a:pt x="746" y="0"/>
                  </a:lnTo>
                  <a:lnTo>
                    <a:pt x="764" y="12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29" name=""/>
            <p:cNvSpPr/>
            <p:nvPr/>
          </p:nvSpPr>
          <p:spPr>
            <a:xfrm>
              <a:off x="7438680" y="1908000"/>
              <a:ext cx="546840" cy="451080"/>
            </a:xfrm>
            <a:custGeom>
              <a:avLst/>
              <a:gdLst/>
              <a:ahLst/>
              <a:rect l="l" t="t" r="r" b="b"/>
              <a:pathLst>
                <a:path w="687" h="568">
                  <a:moveTo>
                    <a:pt x="687" y="0"/>
                  </a:moveTo>
                  <a:lnTo>
                    <a:pt x="653" y="47"/>
                  </a:lnTo>
                  <a:lnTo>
                    <a:pt x="491" y="156"/>
                  </a:lnTo>
                  <a:lnTo>
                    <a:pt x="339" y="276"/>
                  </a:lnTo>
                  <a:lnTo>
                    <a:pt x="224" y="310"/>
                  </a:lnTo>
                  <a:lnTo>
                    <a:pt x="115" y="350"/>
                  </a:lnTo>
                  <a:lnTo>
                    <a:pt x="34" y="407"/>
                  </a:lnTo>
                  <a:lnTo>
                    <a:pt x="6" y="472"/>
                  </a:lnTo>
                  <a:lnTo>
                    <a:pt x="0" y="540"/>
                  </a:lnTo>
                  <a:lnTo>
                    <a:pt x="52" y="568"/>
                  </a:lnTo>
                  <a:lnTo>
                    <a:pt x="144" y="5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30" name=""/>
            <p:cNvSpPr/>
            <p:nvPr/>
          </p:nvSpPr>
          <p:spPr>
            <a:xfrm>
              <a:off x="7505640" y="2190600"/>
              <a:ext cx="893520" cy="547920"/>
            </a:xfrm>
            <a:custGeom>
              <a:avLst/>
              <a:gdLst/>
              <a:ahLst/>
              <a:rect l="l" t="t" r="r" b="b"/>
              <a:pathLst>
                <a:path w="1119" h="688">
                  <a:moveTo>
                    <a:pt x="1119" y="0"/>
                  </a:moveTo>
                  <a:lnTo>
                    <a:pt x="1004" y="97"/>
                  </a:lnTo>
                  <a:lnTo>
                    <a:pt x="832" y="125"/>
                  </a:lnTo>
                  <a:lnTo>
                    <a:pt x="707" y="21"/>
                  </a:lnTo>
                  <a:lnTo>
                    <a:pt x="563" y="97"/>
                  </a:lnTo>
                  <a:lnTo>
                    <a:pt x="493" y="39"/>
                  </a:lnTo>
                  <a:lnTo>
                    <a:pt x="190" y="143"/>
                  </a:lnTo>
                  <a:lnTo>
                    <a:pt x="92" y="251"/>
                  </a:lnTo>
                  <a:lnTo>
                    <a:pt x="52" y="412"/>
                  </a:lnTo>
                  <a:lnTo>
                    <a:pt x="0" y="613"/>
                  </a:lnTo>
                  <a:lnTo>
                    <a:pt x="24" y="68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31" name=""/>
            <p:cNvSpPr/>
            <p:nvPr/>
          </p:nvSpPr>
          <p:spPr>
            <a:xfrm>
              <a:off x="5997600" y="2282760"/>
              <a:ext cx="2360160" cy="1598760"/>
            </a:xfrm>
            <a:custGeom>
              <a:avLst/>
              <a:gdLst/>
              <a:ahLst/>
              <a:rect l="l" t="t" r="r" b="b"/>
              <a:pathLst>
                <a:path w="2958" h="2013">
                  <a:moveTo>
                    <a:pt x="2958" y="0"/>
                  </a:moveTo>
                  <a:lnTo>
                    <a:pt x="2666" y="193"/>
                  </a:lnTo>
                  <a:lnTo>
                    <a:pt x="2528" y="446"/>
                  </a:lnTo>
                  <a:lnTo>
                    <a:pt x="2121" y="545"/>
                  </a:lnTo>
                  <a:lnTo>
                    <a:pt x="1816" y="681"/>
                  </a:lnTo>
                  <a:lnTo>
                    <a:pt x="1377" y="756"/>
                  </a:lnTo>
                  <a:lnTo>
                    <a:pt x="986" y="1025"/>
                  </a:lnTo>
                  <a:lnTo>
                    <a:pt x="740" y="1296"/>
                  </a:lnTo>
                  <a:lnTo>
                    <a:pt x="326" y="1807"/>
                  </a:lnTo>
                  <a:lnTo>
                    <a:pt x="86" y="1984"/>
                  </a:lnTo>
                  <a:lnTo>
                    <a:pt x="0" y="201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32" name=""/>
            <p:cNvSpPr/>
            <p:nvPr/>
          </p:nvSpPr>
          <p:spPr>
            <a:xfrm>
              <a:off x="6860880" y="1998720"/>
              <a:ext cx="384480" cy="488880"/>
            </a:xfrm>
            <a:custGeom>
              <a:avLst/>
              <a:gdLst/>
              <a:ahLst/>
              <a:rect l="l" t="t" r="r" b="b"/>
              <a:pathLst>
                <a:path w="482" h="615">
                  <a:moveTo>
                    <a:pt x="0" y="0"/>
                  </a:moveTo>
                  <a:lnTo>
                    <a:pt x="81" y="12"/>
                  </a:lnTo>
                  <a:lnTo>
                    <a:pt x="172" y="477"/>
                  </a:lnTo>
                  <a:lnTo>
                    <a:pt x="211" y="550"/>
                  </a:lnTo>
                  <a:lnTo>
                    <a:pt x="482" y="61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33" name=""/>
            <p:cNvSpPr/>
            <p:nvPr/>
          </p:nvSpPr>
          <p:spPr>
            <a:xfrm>
              <a:off x="6490800" y="2195280"/>
              <a:ext cx="200880" cy="341280"/>
            </a:xfrm>
            <a:custGeom>
              <a:avLst/>
              <a:gdLst/>
              <a:ahLst/>
              <a:rect l="l" t="t" r="r" b="b"/>
              <a:pathLst>
                <a:path w="252" h="430">
                  <a:moveTo>
                    <a:pt x="39" y="131"/>
                  </a:moveTo>
                  <a:lnTo>
                    <a:pt x="5" y="63"/>
                  </a:lnTo>
                  <a:lnTo>
                    <a:pt x="0" y="29"/>
                  </a:lnTo>
                  <a:lnTo>
                    <a:pt x="28" y="6"/>
                  </a:lnTo>
                  <a:lnTo>
                    <a:pt x="173" y="0"/>
                  </a:lnTo>
                  <a:lnTo>
                    <a:pt x="247" y="373"/>
                  </a:lnTo>
                  <a:lnTo>
                    <a:pt x="218" y="430"/>
                  </a:lnTo>
                  <a:lnTo>
                    <a:pt x="132" y="355"/>
                  </a:lnTo>
                  <a:lnTo>
                    <a:pt x="161" y="149"/>
                  </a:lnTo>
                  <a:lnTo>
                    <a:pt x="252" y="10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34" name=""/>
            <p:cNvSpPr/>
            <p:nvPr/>
          </p:nvSpPr>
          <p:spPr>
            <a:xfrm>
              <a:off x="6663240" y="2400120"/>
              <a:ext cx="343080" cy="292320"/>
            </a:xfrm>
            <a:custGeom>
              <a:avLst/>
              <a:gdLst/>
              <a:ahLst/>
              <a:rect l="l" t="t" r="r" b="b"/>
              <a:pathLst>
                <a:path w="430" h="368">
                  <a:moveTo>
                    <a:pt x="0" y="172"/>
                  </a:moveTo>
                  <a:lnTo>
                    <a:pt x="0" y="368"/>
                  </a:lnTo>
                  <a:lnTo>
                    <a:pt x="195" y="332"/>
                  </a:lnTo>
                  <a:lnTo>
                    <a:pt x="320" y="224"/>
                  </a:lnTo>
                  <a:lnTo>
                    <a:pt x="328" y="110"/>
                  </a:lnTo>
                  <a:lnTo>
                    <a:pt x="43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35" name=""/>
            <p:cNvSpPr/>
            <p:nvPr/>
          </p:nvSpPr>
          <p:spPr>
            <a:xfrm>
              <a:off x="6910560" y="2590560"/>
              <a:ext cx="164160" cy="82800"/>
            </a:xfrm>
            <a:prstGeom prst="line">
              <a:avLst/>
            </a:prstGeom>
            <a:ln w="11160">
              <a:solidFill>
                <a:srgbClr val="000000"/>
              </a:solidFill>
              <a:miter/>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2836" name=""/>
            <p:cNvSpPr/>
            <p:nvPr/>
          </p:nvSpPr>
          <p:spPr>
            <a:xfrm>
              <a:off x="7684560" y="2481120"/>
              <a:ext cx="366840" cy="87480"/>
            </a:xfrm>
            <a:custGeom>
              <a:avLst/>
              <a:gdLst/>
              <a:ahLst/>
              <a:rect l="l" t="t" r="r" b="b"/>
              <a:pathLst>
                <a:path w="458" h="109">
                  <a:moveTo>
                    <a:pt x="0" y="0"/>
                  </a:moveTo>
                  <a:lnTo>
                    <a:pt x="44" y="35"/>
                  </a:lnTo>
                  <a:lnTo>
                    <a:pt x="114" y="23"/>
                  </a:lnTo>
                  <a:lnTo>
                    <a:pt x="206" y="35"/>
                  </a:lnTo>
                  <a:lnTo>
                    <a:pt x="245" y="7"/>
                  </a:lnTo>
                  <a:lnTo>
                    <a:pt x="286" y="12"/>
                  </a:lnTo>
                  <a:lnTo>
                    <a:pt x="458" y="109"/>
                  </a:lnTo>
                </a:path>
              </a:pathLst>
            </a:custGeom>
            <a:noFill/>
            <a:ln w="1116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2837" name=""/>
            <p:cNvSpPr/>
            <p:nvPr/>
          </p:nvSpPr>
          <p:spPr>
            <a:xfrm>
              <a:off x="5881320" y="2568600"/>
              <a:ext cx="2170080" cy="1844640"/>
            </a:xfrm>
            <a:custGeom>
              <a:avLst/>
              <a:gdLst/>
              <a:ahLst/>
              <a:rect l="l" t="t" r="r" b="b"/>
              <a:pathLst>
                <a:path w="2719" h="2324">
                  <a:moveTo>
                    <a:pt x="2719" y="0"/>
                  </a:moveTo>
                  <a:lnTo>
                    <a:pt x="2644" y="70"/>
                  </a:lnTo>
                  <a:lnTo>
                    <a:pt x="2524" y="127"/>
                  </a:lnTo>
                  <a:lnTo>
                    <a:pt x="2433" y="321"/>
                  </a:lnTo>
                  <a:lnTo>
                    <a:pt x="2409" y="402"/>
                  </a:lnTo>
                  <a:lnTo>
                    <a:pt x="2370" y="516"/>
                  </a:lnTo>
                  <a:lnTo>
                    <a:pt x="2305" y="678"/>
                  </a:lnTo>
                  <a:lnTo>
                    <a:pt x="2289" y="678"/>
                  </a:lnTo>
                  <a:lnTo>
                    <a:pt x="2226" y="861"/>
                  </a:lnTo>
                  <a:lnTo>
                    <a:pt x="2099" y="999"/>
                  </a:lnTo>
                  <a:lnTo>
                    <a:pt x="2047" y="1017"/>
                  </a:lnTo>
                  <a:lnTo>
                    <a:pt x="1755" y="1400"/>
                  </a:lnTo>
                  <a:lnTo>
                    <a:pt x="1692" y="1429"/>
                  </a:lnTo>
                  <a:lnTo>
                    <a:pt x="1301" y="1658"/>
                  </a:lnTo>
                  <a:lnTo>
                    <a:pt x="1079" y="1768"/>
                  </a:lnTo>
                  <a:lnTo>
                    <a:pt x="769" y="1992"/>
                  </a:lnTo>
                  <a:lnTo>
                    <a:pt x="717" y="1992"/>
                  </a:lnTo>
                  <a:lnTo>
                    <a:pt x="167" y="2123"/>
                  </a:lnTo>
                  <a:lnTo>
                    <a:pt x="0" y="232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38" name=""/>
            <p:cNvSpPr/>
            <p:nvPr/>
          </p:nvSpPr>
          <p:spPr>
            <a:xfrm>
              <a:off x="5560200" y="2522520"/>
              <a:ext cx="1595880" cy="1859040"/>
            </a:xfrm>
            <a:custGeom>
              <a:avLst/>
              <a:gdLst/>
              <a:ahLst/>
              <a:rect l="l" t="t" r="r" b="b"/>
              <a:pathLst>
                <a:path w="1999" h="2341">
                  <a:moveTo>
                    <a:pt x="1999" y="0"/>
                  </a:moveTo>
                  <a:lnTo>
                    <a:pt x="1901" y="195"/>
                  </a:lnTo>
                  <a:lnTo>
                    <a:pt x="1671" y="636"/>
                  </a:lnTo>
                  <a:lnTo>
                    <a:pt x="1598" y="740"/>
                  </a:lnTo>
                  <a:lnTo>
                    <a:pt x="1460" y="1045"/>
                  </a:lnTo>
                  <a:lnTo>
                    <a:pt x="1418" y="1131"/>
                  </a:lnTo>
                  <a:lnTo>
                    <a:pt x="1236" y="1504"/>
                  </a:lnTo>
                  <a:lnTo>
                    <a:pt x="712" y="1898"/>
                  </a:lnTo>
                  <a:lnTo>
                    <a:pt x="248" y="2094"/>
                  </a:lnTo>
                  <a:lnTo>
                    <a:pt x="0" y="234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39" name=""/>
            <p:cNvSpPr/>
            <p:nvPr/>
          </p:nvSpPr>
          <p:spPr>
            <a:xfrm>
              <a:off x="6018480" y="2582640"/>
              <a:ext cx="686160" cy="1594080"/>
            </a:xfrm>
            <a:custGeom>
              <a:avLst/>
              <a:gdLst/>
              <a:ahLst/>
              <a:rect l="l" t="t" r="r" b="b"/>
              <a:pathLst>
                <a:path w="860" h="2008">
                  <a:moveTo>
                    <a:pt x="860" y="0"/>
                  </a:moveTo>
                  <a:lnTo>
                    <a:pt x="803" y="493"/>
                  </a:lnTo>
                  <a:lnTo>
                    <a:pt x="746" y="516"/>
                  </a:lnTo>
                  <a:lnTo>
                    <a:pt x="688" y="722"/>
                  </a:lnTo>
                  <a:lnTo>
                    <a:pt x="654" y="746"/>
                  </a:lnTo>
                  <a:lnTo>
                    <a:pt x="470" y="1176"/>
                  </a:lnTo>
                  <a:lnTo>
                    <a:pt x="269" y="1434"/>
                  </a:lnTo>
                  <a:lnTo>
                    <a:pt x="34" y="1617"/>
                  </a:lnTo>
                  <a:lnTo>
                    <a:pt x="63" y="1721"/>
                  </a:lnTo>
                  <a:lnTo>
                    <a:pt x="0" y="200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40" name=""/>
            <p:cNvSpPr/>
            <p:nvPr/>
          </p:nvSpPr>
          <p:spPr>
            <a:xfrm>
              <a:off x="7580880" y="2617560"/>
              <a:ext cx="547200" cy="174600"/>
            </a:xfrm>
            <a:custGeom>
              <a:avLst/>
              <a:gdLst/>
              <a:ahLst/>
              <a:rect l="l" t="t" r="r" b="b"/>
              <a:pathLst>
                <a:path w="686" h="218">
                  <a:moveTo>
                    <a:pt x="686" y="7"/>
                  </a:moveTo>
                  <a:lnTo>
                    <a:pt x="624" y="93"/>
                  </a:lnTo>
                  <a:lnTo>
                    <a:pt x="376" y="46"/>
                  </a:lnTo>
                  <a:lnTo>
                    <a:pt x="184" y="0"/>
                  </a:lnTo>
                  <a:lnTo>
                    <a:pt x="57" y="18"/>
                  </a:lnTo>
                  <a:lnTo>
                    <a:pt x="0" y="166"/>
                  </a:lnTo>
                  <a:lnTo>
                    <a:pt x="34" y="21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41" name=""/>
            <p:cNvSpPr/>
            <p:nvPr/>
          </p:nvSpPr>
          <p:spPr>
            <a:xfrm>
              <a:off x="7341480" y="2863800"/>
              <a:ext cx="444960" cy="255600"/>
            </a:xfrm>
            <a:custGeom>
              <a:avLst/>
              <a:gdLst/>
              <a:ahLst/>
              <a:rect l="l" t="t" r="r" b="b"/>
              <a:pathLst>
                <a:path w="558" h="321">
                  <a:moveTo>
                    <a:pt x="558" y="0"/>
                  </a:moveTo>
                  <a:lnTo>
                    <a:pt x="443" y="281"/>
                  </a:lnTo>
                  <a:lnTo>
                    <a:pt x="264" y="276"/>
                  </a:lnTo>
                  <a:lnTo>
                    <a:pt x="167" y="315"/>
                  </a:lnTo>
                  <a:lnTo>
                    <a:pt x="0" y="32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42" name=""/>
            <p:cNvSpPr/>
            <p:nvPr/>
          </p:nvSpPr>
          <p:spPr>
            <a:xfrm>
              <a:off x="7309800" y="2533680"/>
              <a:ext cx="86040" cy="412560"/>
            </a:xfrm>
            <a:custGeom>
              <a:avLst/>
              <a:gdLst/>
              <a:ahLst/>
              <a:rect l="l" t="t" r="r" b="b"/>
              <a:pathLst>
                <a:path w="107" h="522">
                  <a:moveTo>
                    <a:pt x="63" y="0"/>
                  </a:moveTo>
                  <a:lnTo>
                    <a:pt x="107" y="63"/>
                  </a:lnTo>
                  <a:lnTo>
                    <a:pt x="0" y="172"/>
                  </a:lnTo>
                  <a:lnTo>
                    <a:pt x="18" y="5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43" name=""/>
            <p:cNvSpPr/>
            <p:nvPr/>
          </p:nvSpPr>
          <p:spPr>
            <a:xfrm>
              <a:off x="7182000" y="2582640"/>
              <a:ext cx="343080" cy="81000"/>
            </a:xfrm>
            <a:custGeom>
              <a:avLst/>
              <a:gdLst/>
              <a:ahLst/>
              <a:rect l="l" t="t" r="r" b="b"/>
              <a:pathLst>
                <a:path w="431" h="102">
                  <a:moveTo>
                    <a:pt x="0" y="0"/>
                  </a:moveTo>
                  <a:lnTo>
                    <a:pt x="167" y="102"/>
                  </a:lnTo>
                  <a:lnTo>
                    <a:pt x="350" y="102"/>
                  </a:lnTo>
                  <a:lnTo>
                    <a:pt x="431" y="52"/>
                  </a:lnTo>
                </a:path>
              </a:pathLst>
            </a:custGeom>
            <a:noFill/>
            <a:ln w="11160">
              <a:solidFill>
                <a:srgbClr val="000000"/>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2844" name=""/>
            <p:cNvSpPr/>
            <p:nvPr/>
          </p:nvSpPr>
          <p:spPr>
            <a:xfrm flipV="1">
              <a:off x="6679080" y="4427280"/>
              <a:ext cx="39600" cy="44640"/>
            </a:xfrm>
            <a:prstGeom prst="line">
              <a:avLst/>
            </a:prstGeom>
            <a:ln w="11160">
              <a:solidFill>
                <a:srgbClr val="000000"/>
              </a:solidFill>
              <a:miter/>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2845" name=""/>
            <p:cNvSpPr/>
            <p:nvPr/>
          </p:nvSpPr>
          <p:spPr>
            <a:xfrm>
              <a:off x="6481440" y="3606840"/>
              <a:ext cx="1102680" cy="377640"/>
            </a:xfrm>
            <a:custGeom>
              <a:avLst/>
              <a:gdLst/>
              <a:ahLst/>
              <a:rect l="l" t="t" r="r" b="b"/>
              <a:pathLst>
                <a:path w="1382" h="475">
                  <a:moveTo>
                    <a:pt x="1382" y="0"/>
                  </a:moveTo>
                  <a:lnTo>
                    <a:pt x="1153" y="154"/>
                  </a:lnTo>
                  <a:lnTo>
                    <a:pt x="975" y="195"/>
                  </a:lnTo>
                  <a:lnTo>
                    <a:pt x="522" y="281"/>
                  </a:lnTo>
                  <a:lnTo>
                    <a:pt x="230" y="470"/>
                  </a:lnTo>
                  <a:lnTo>
                    <a:pt x="0" y="47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46" name=""/>
            <p:cNvSpPr/>
            <p:nvPr/>
          </p:nvSpPr>
          <p:spPr>
            <a:xfrm>
              <a:off x="6114240" y="3633840"/>
              <a:ext cx="1217160" cy="342720"/>
            </a:xfrm>
            <a:custGeom>
              <a:avLst/>
              <a:gdLst/>
              <a:ahLst/>
              <a:rect l="l" t="t" r="r" b="b"/>
              <a:pathLst>
                <a:path w="1526" h="430">
                  <a:moveTo>
                    <a:pt x="1492" y="219"/>
                  </a:moveTo>
                  <a:lnTo>
                    <a:pt x="1447" y="161"/>
                  </a:lnTo>
                  <a:lnTo>
                    <a:pt x="1526" y="34"/>
                  </a:lnTo>
                  <a:lnTo>
                    <a:pt x="1515" y="0"/>
                  </a:lnTo>
                  <a:lnTo>
                    <a:pt x="1275" y="29"/>
                  </a:lnTo>
                  <a:lnTo>
                    <a:pt x="866" y="138"/>
                  </a:lnTo>
                  <a:lnTo>
                    <a:pt x="602" y="298"/>
                  </a:lnTo>
                  <a:lnTo>
                    <a:pt x="362" y="310"/>
                  </a:lnTo>
                  <a:lnTo>
                    <a:pt x="0" y="43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47" name=""/>
            <p:cNvSpPr/>
            <p:nvPr/>
          </p:nvSpPr>
          <p:spPr>
            <a:xfrm>
              <a:off x="7071480" y="3479760"/>
              <a:ext cx="84600" cy="177840"/>
            </a:xfrm>
            <a:custGeom>
              <a:avLst/>
              <a:gdLst/>
              <a:ahLst/>
              <a:rect l="l" t="t" r="r" b="b"/>
              <a:pathLst>
                <a:path w="106" h="225">
                  <a:moveTo>
                    <a:pt x="0" y="0"/>
                  </a:moveTo>
                  <a:lnTo>
                    <a:pt x="106" y="104"/>
                  </a:lnTo>
                  <a:lnTo>
                    <a:pt x="70" y="22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48" name=""/>
            <p:cNvSpPr/>
            <p:nvPr/>
          </p:nvSpPr>
          <p:spPr>
            <a:xfrm>
              <a:off x="7331760" y="3652920"/>
              <a:ext cx="63720" cy="80640"/>
            </a:xfrm>
            <a:custGeom>
              <a:avLst/>
              <a:gdLst/>
              <a:ahLst/>
              <a:rect l="l" t="t" r="r" b="b"/>
              <a:pathLst>
                <a:path w="80" h="102">
                  <a:moveTo>
                    <a:pt x="80" y="102"/>
                  </a:moveTo>
                  <a:lnTo>
                    <a:pt x="12" y="52"/>
                  </a:lnTo>
                  <a:lnTo>
                    <a:pt x="0" y="0"/>
                  </a:lnTo>
                </a:path>
              </a:pathLst>
            </a:custGeom>
            <a:noFill/>
            <a:ln w="11160">
              <a:solidFill>
                <a:srgbClr val="000000"/>
              </a:solidFill>
              <a:round/>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Times New Roman"/>
              </a:endParaRPr>
            </a:p>
          </p:txBody>
        </p:sp>
        <p:sp>
          <p:nvSpPr>
            <p:cNvPr id="2849" name=""/>
            <p:cNvSpPr/>
            <p:nvPr/>
          </p:nvSpPr>
          <p:spPr>
            <a:xfrm>
              <a:off x="7039800" y="3584520"/>
              <a:ext cx="22320" cy="9504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50" name=""/>
            <p:cNvSpPr/>
            <p:nvPr/>
          </p:nvSpPr>
          <p:spPr>
            <a:xfrm>
              <a:off x="6586560" y="3870360"/>
              <a:ext cx="287280" cy="492120"/>
            </a:xfrm>
            <a:custGeom>
              <a:avLst/>
              <a:gdLst/>
              <a:ahLst/>
              <a:rect l="l" t="t" r="r" b="b"/>
              <a:pathLst>
                <a:path w="360" h="620">
                  <a:moveTo>
                    <a:pt x="360" y="620"/>
                  </a:moveTo>
                  <a:lnTo>
                    <a:pt x="206" y="563"/>
                  </a:lnTo>
                  <a:lnTo>
                    <a:pt x="97" y="424"/>
                  </a:lnTo>
                  <a:lnTo>
                    <a:pt x="62" y="333"/>
                  </a:lnTo>
                  <a:lnTo>
                    <a:pt x="0" y="258"/>
                  </a:lnTo>
                  <a:lnTo>
                    <a:pt x="39" y="138"/>
                  </a:lnTo>
                  <a:lnTo>
                    <a:pt x="16"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51" name=""/>
            <p:cNvSpPr/>
            <p:nvPr/>
          </p:nvSpPr>
          <p:spPr>
            <a:xfrm>
              <a:off x="6087240" y="2738520"/>
              <a:ext cx="1190160" cy="1150920"/>
            </a:xfrm>
            <a:custGeom>
              <a:avLst/>
              <a:gdLst/>
              <a:ahLst/>
              <a:rect l="l" t="t" r="r" b="b"/>
              <a:pathLst>
                <a:path w="1492" h="1451">
                  <a:moveTo>
                    <a:pt x="1492" y="0"/>
                  </a:moveTo>
                  <a:lnTo>
                    <a:pt x="1377" y="22"/>
                  </a:lnTo>
                  <a:lnTo>
                    <a:pt x="1158" y="493"/>
                  </a:lnTo>
                  <a:lnTo>
                    <a:pt x="746" y="780"/>
                  </a:lnTo>
                  <a:lnTo>
                    <a:pt x="550" y="1164"/>
                  </a:lnTo>
                  <a:lnTo>
                    <a:pt x="287" y="1399"/>
                  </a:lnTo>
                  <a:lnTo>
                    <a:pt x="63" y="1451"/>
                  </a:lnTo>
                  <a:lnTo>
                    <a:pt x="0" y="14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52" name=""/>
            <p:cNvSpPr/>
            <p:nvPr/>
          </p:nvSpPr>
          <p:spPr>
            <a:xfrm>
              <a:off x="5675400" y="4667040"/>
              <a:ext cx="41400" cy="92160"/>
            </a:xfrm>
            <a:custGeom>
              <a:avLst/>
              <a:gdLst/>
              <a:ahLst/>
              <a:rect l="l" t="t" r="r" b="b"/>
              <a:pathLst>
                <a:path w="52" h="114">
                  <a:moveTo>
                    <a:pt x="52" y="114"/>
                  </a:moveTo>
                  <a:lnTo>
                    <a:pt x="46" y="64"/>
                  </a:lnTo>
                  <a:lnTo>
                    <a:pt x="0" y="0"/>
                  </a:lnTo>
                </a:path>
              </a:pathLst>
            </a:custGeom>
            <a:noFill/>
            <a:ln w="1116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853" name=""/>
            <p:cNvSpPr/>
            <p:nvPr/>
          </p:nvSpPr>
          <p:spPr>
            <a:xfrm>
              <a:off x="5606640" y="4276800"/>
              <a:ext cx="390960" cy="469800"/>
            </a:xfrm>
            <a:custGeom>
              <a:avLst/>
              <a:gdLst/>
              <a:ahLst/>
              <a:rect l="l" t="t" r="r" b="b"/>
              <a:pathLst>
                <a:path w="489" h="591">
                  <a:moveTo>
                    <a:pt x="0" y="591"/>
                  </a:moveTo>
                  <a:lnTo>
                    <a:pt x="91" y="487"/>
                  </a:lnTo>
                  <a:lnTo>
                    <a:pt x="218" y="328"/>
                  </a:lnTo>
                  <a:lnTo>
                    <a:pt x="351" y="229"/>
                  </a:lnTo>
                  <a:lnTo>
                    <a:pt x="455" y="177"/>
                  </a:lnTo>
                  <a:lnTo>
                    <a:pt x="489"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54" name=""/>
            <p:cNvSpPr/>
            <p:nvPr/>
          </p:nvSpPr>
          <p:spPr>
            <a:xfrm>
              <a:off x="6229080" y="3379680"/>
              <a:ext cx="722880" cy="1023840"/>
            </a:xfrm>
            <a:custGeom>
              <a:avLst/>
              <a:gdLst/>
              <a:ahLst/>
              <a:rect l="l" t="t" r="r" b="b"/>
              <a:pathLst>
                <a:path w="907" h="1291">
                  <a:moveTo>
                    <a:pt x="0" y="1291"/>
                  </a:moveTo>
                  <a:lnTo>
                    <a:pt x="12" y="1119"/>
                  </a:lnTo>
                  <a:lnTo>
                    <a:pt x="12" y="1072"/>
                  </a:lnTo>
                  <a:lnTo>
                    <a:pt x="86" y="929"/>
                  </a:lnTo>
                  <a:lnTo>
                    <a:pt x="75" y="866"/>
                  </a:lnTo>
                  <a:lnTo>
                    <a:pt x="206" y="827"/>
                  </a:lnTo>
                  <a:lnTo>
                    <a:pt x="396" y="626"/>
                  </a:lnTo>
                  <a:lnTo>
                    <a:pt x="464" y="516"/>
                  </a:lnTo>
                  <a:lnTo>
                    <a:pt x="620" y="418"/>
                  </a:lnTo>
                  <a:lnTo>
                    <a:pt x="815" y="229"/>
                  </a:lnTo>
                  <a:lnTo>
                    <a:pt x="907"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55" name=""/>
            <p:cNvSpPr/>
            <p:nvPr/>
          </p:nvSpPr>
          <p:spPr>
            <a:xfrm>
              <a:off x="6393240" y="3011400"/>
              <a:ext cx="274680" cy="523800"/>
            </a:xfrm>
            <a:custGeom>
              <a:avLst/>
              <a:gdLst/>
              <a:ahLst/>
              <a:rect l="l" t="t" r="r" b="b"/>
              <a:pathLst>
                <a:path w="344" h="659">
                  <a:moveTo>
                    <a:pt x="344" y="50"/>
                  </a:moveTo>
                  <a:lnTo>
                    <a:pt x="281" y="62"/>
                  </a:lnTo>
                  <a:lnTo>
                    <a:pt x="200" y="0"/>
                  </a:lnTo>
                  <a:lnTo>
                    <a:pt x="184" y="159"/>
                  </a:lnTo>
                  <a:lnTo>
                    <a:pt x="0" y="65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56" name=""/>
            <p:cNvSpPr/>
            <p:nvPr/>
          </p:nvSpPr>
          <p:spPr>
            <a:xfrm>
              <a:off x="6827760" y="2782800"/>
              <a:ext cx="41040" cy="377640"/>
            </a:xfrm>
            <a:custGeom>
              <a:avLst/>
              <a:gdLst/>
              <a:ahLst/>
              <a:rect l="l" t="t" r="r" b="b"/>
              <a:pathLst>
                <a:path w="52" h="475">
                  <a:moveTo>
                    <a:pt x="0" y="0"/>
                  </a:moveTo>
                  <a:lnTo>
                    <a:pt x="52" y="200"/>
                  </a:lnTo>
                  <a:lnTo>
                    <a:pt x="36" y="47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57" name=""/>
            <p:cNvSpPr/>
            <p:nvPr/>
          </p:nvSpPr>
          <p:spPr>
            <a:xfrm flipH="1" flipV="1">
              <a:off x="6906960" y="3187440"/>
              <a:ext cx="63720" cy="1288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58" name=""/>
            <p:cNvSpPr/>
            <p:nvPr/>
          </p:nvSpPr>
          <p:spPr>
            <a:xfrm>
              <a:off x="6285240" y="2931840"/>
              <a:ext cx="954000" cy="1471680"/>
            </a:xfrm>
            <a:custGeom>
              <a:avLst/>
              <a:gdLst/>
              <a:ahLst/>
              <a:rect l="l" t="t" r="r" b="b"/>
              <a:pathLst>
                <a:path w="1198" h="1854">
                  <a:moveTo>
                    <a:pt x="1072" y="0"/>
                  </a:moveTo>
                  <a:lnTo>
                    <a:pt x="1198" y="143"/>
                  </a:lnTo>
                  <a:lnTo>
                    <a:pt x="1067" y="264"/>
                  </a:lnTo>
                  <a:lnTo>
                    <a:pt x="992" y="477"/>
                  </a:lnTo>
                  <a:lnTo>
                    <a:pt x="574" y="947"/>
                  </a:lnTo>
                  <a:lnTo>
                    <a:pt x="551" y="1137"/>
                  </a:lnTo>
                  <a:lnTo>
                    <a:pt x="418" y="1280"/>
                  </a:lnTo>
                  <a:lnTo>
                    <a:pt x="217" y="1624"/>
                  </a:lnTo>
                  <a:lnTo>
                    <a:pt x="115" y="1619"/>
                  </a:lnTo>
                  <a:lnTo>
                    <a:pt x="0" y="185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59" name=""/>
            <p:cNvSpPr/>
            <p:nvPr/>
          </p:nvSpPr>
          <p:spPr>
            <a:xfrm>
              <a:off x="6192360" y="3402000"/>
              <a:ext cx="757800" cy="850680"/>
            </a:xfrm>
            <a:custGeom>
              <a:avLst/>
              <a:gdLst/>
              <a:ahLst/>
              <a:rect l="l" t="t" r="r" b="b"/>
              <a:pathLst>
                <a:path w="948" h="1072">
                  <a:moveTo>
                    <a:pt x="0" y="1072"/>
                  </a:moveTo>
                  <a:lnTo>
                    <a:pt x="172" y="1061"/>
                  </a:lnTo>
                  <a:lnTo>
                    <a:pt x="193" y="855"/>
                  </a:lnTo>
                  <a:lnTo>
                    <a:pt x="263" y="740"/>
                  </a:lnTo>
                  <a:lnTo>
                    <a:pt x="383" y="625"/>
                  </a:lnTo>
                  <a:lnTo>
                    <a:pt x="489" y="475"/>
                  </a:lnTo>
                  <a:lnTo>
                    <a:pt x="649" y="355"/>
                  </a:lnTo>
                  <a:lnTo>
                    <a:pt x="826" y="172"/>
                  </a:lnTo>
                  <a:lnTo>
                    <a:pt x="948"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60" name=""/>
            <p:cNvSpPr/>
            <p:nvPr/>
          </p:nvSpPr>
          <p:spPr>
            <a:xfrm>
              <a:off x="4768920" y="3935160"/>
              <a:ext cx="1002240" cy="390600"/>
            </a:xfrm>
            <a:custGeom>
              <a:avLst/>
              <a:gdLst/>
              <a:ahLst/>
              <a:rect l="l" t="t" r="r" b="b"/>
              <a:pathLst>
                <a:path w="1257" h="493">
                  <a:moveTo>
                    <a:pt x="0" y="0"/>
                  </a:moveTo>
                  <a:lnTo>
                    <a:pt x="224" y="214"/>
                  </a:lnTo>
                  <a:lnTo>
                    <a:pt x="396" y="321"/>
                  </a:lnTo>
                  <a:lnTo>
                    <a:pt x="1119" y="488"/>
                  </a:lnTo>
                  <a:lnTo>
                    <a:pt x="1189" y="436"/>
                  </a:lnTo>
                  <a:lnTo>
                    <a:pt x="1257" y="49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861" name=""/>
          <p:cNvSpPr/>
          <p:nvPr/>
        </p:nvSpPr>
        <p:spPr>
          <a:xfrm>
            <a:off x="4619520" y="2836800"/>
            <a:ext cx="82800" cy="177840"/>
          </a:xfrm>
          <a:custGeom>
            <a:avLst/>
            <a:gdLst/>
            <a:ahLst/>
            <a:rect l="l" t="t" r="r" b="b"/>
            <a:pathLst>
              <a:path w="108" h="222">
                <a:moveTo>
                  <a:pt x="108" y="222"/>
                </a:moveTo>
                <a:lnTo>
                  <a:pt x="65" y="122"/>
                </a:lnTo>
                <a:lnTo>
                  <a:pt x="65" y="0"/>
                </a:lnTo>
                <a:lnTo>
                  <a:pt x="0" y="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62" name=""/>
          <p:cNvSpPr/>
          <p:nvPr/>
        </p:nvSpPr>
        <p:spPr>
          <a:xfrm flipH="1">
            <a:off x="5079960" y="3228840"/>
            <a:ext cx="69840" cy="73080"/>
          </a:xfrm>
          <a:prstGeom prst="line">
            <a:avLst/>
          </a:prstGeom>
          <a:ln w="1116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2863" name=""/>
          <p:cNvSpPr/>
          <p:nvPr/>
        </p:nvSpPr>
        <p:spPr>
          <a:xfrm>
            <a:off x="5757840" y="2760840"/>
            <a:ext cx="192240" cy="446040"/>
          </a:xfrm>
          <a:custGeom>
            <a:avLst/>
            <a:gdLst/>
            <a:ahLst/>
            <a:rect l="l" t="t" r="r" b="b"/>
            <a:pathLst>
              <a:path w="240" h="561">
                <a:moveTo>
                  <a:pt x="62" y="561"/>
                </a:moveTo>
                <a:lnTo>
                  <a:pt x="0" y="412"/>
                </a:lnTo>
                <a:lnTo>
                  <a:pt x="24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64" name=""/>
          <p:cNvSpPr/>
          <p:nvPr/>
        </p:nvSpPr>
        <p:spPr>
          <a:xfrm>
            <a:off x="5322960" y="3024360"/>
            <a:ext cx="817560" cy="295200"/>
          </a:xfrm>
          <a:custGeom>
            <a:avLst/>
            <a:gdLst/>
            <a:ahLst/>
            <a:rect l="l" t="t" r="r" b="b"/>
            <a:pathLst>
              <a:path w="1025" h="373">
                <a:moveTo>
                  <a:pt x="0" y="373"/>
                </a:moveTo>
                <a:lnTo>
                  <a:pt x="509" y="166"/>
                </a:lnTo>
                <a:lnTo>
                  <a:pt x="1020" y="127"/>
                </a:lnTo>
                <a:lnTo>
                  <a:pt x="1025" y="0"/>
                </a:lnTo>
                <a:lnTo>
                  <a:pt x="555" y="9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65" name=""/>
          <p:cNvSpPr/>
          <p:nvPr/>
        </p:nvSpPr>
        <p:spPr>
          <a:xfrm>
            <a:off x="5446800" y="2658960"/>
            <a:ext cx="1336680" cy="611280"/>
          </a:xfrm>
          <a:custGeom>
            <a:avLst/>
            <a:gdLst/>
            <a:ahLst/>
            <a:rect l="l" t="t" r="r" b="b"/>
            <a:pathLst>
              <a:path w="1674" h="769">
                <a:moveTo>
                  <a:pt x="1674" y="0"/>
                </a:moveTo>
                <a:lnTo>
                  <a:pt x="1205" y="109"/>
                </a:lnTo>
                <a:lnTo>
                  <a:pt x="699" y="304"/>
                </a:lnTo>
                <a:lnTo>
                  <a:pt x="0" y="76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66" name=""/>
          <p:cNvSpPr/>
          <p:nvPr/>
        </p:nvSpPr>
        <p:spPr>
          <a:xfrm>
            <a:off x="8332920" y="2259000"/>
            <a:ext cx="128520" cy="54000"/>
          </a:xfrm>
          <a:custGeom>
            <a:avLst/>
            <a:gdLst/>
            <a:ahLst/>
            <a:rect l="l" t="t" r="r" b="b"/>
            <a:pathLst>
              <a:path w="162" h="68">
                <a:moveTo>
                  <a:pt x="162" y="39"/>
                </a:moveTo>
                <a:lnTo>
                  <a:pt x="70" y="68"/>
                </a:lnTo>
                <a:lnTo>
                  <a:pt x="0" y="0"/>
                </a:lnTo>
              </a:path>
            </a:pathLst>
          </a:custGeom>
          <a:noFill/>
          <a:ln w="1116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867" name=""/>
          <p:cNvSpPr/>
          <p:nvPr/>
        </p:nvSpPr>
        <p:spPr>
          <a:xfrm flipH="1">
            <a:off x="7695720" y="2282760"/>
            <a:ext cx="58680" cy="185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68" name=""/>
          <p:cNvSpPr/>
          <p:nvPr/>
        </p:nvSpPr>
        <p:spPr>
          <a:xfrm>
            <a:off x="7545240" y="2282760"/>
            <a:ext cx="693720" cy="254160"/>
          </a:xfrm>
          <a:custGeom>
            <a:avLst/>
            <a:gdLst/>
            <a:ahLst/>
            <a:rect l="l" t="t" r="r" b="b"/>
            <a:pathLst>
              <a:path w="871" h="320">
                <a:moveTo>
                  <a:pt x="0" y="320"/>
                </a:moveTo>
                <a:lnTo>
                  <a:pt x="39" y="274"/>
                </a:lnTo>
                <a:lnTo>
                  <a:pt x="194" y="234"/>
                </a:lnTo>
                <a:lnTo>
                  <a:pt x="344" y="245"/>
                </a:lnTo>
                <a:lnTo>
                  <a:pt x="504" y="206"/>
                </a:lnTo>
                <a:lnTo>
                  <a:pt x="590" y="222"/>
                </a:lnTo>
                <a:lnTo>
                  <a:pt x="739" y="274"/>
                </a:lnTo>
                <a:lnTo>
                  <a:pt x="832" y="200"/>
                </a:lnTo>
                <a:lnTo>
                  <a:pt x="866" y="172"/>
                </a:lnTo>
                <a:lnTo>
                  <a:pt x="853" y="114"/>
                </a:lnTo>
                <a:lnTo>
                  <a:pt x="871"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69" name=""/>
          <p:cNvSpPr/>
          <p:nvPr/>
        </p:nvSpPr>
        <p:spPr>
          <a:xfrm>
            <a:off x="7254720" y="2863800"/>
            <a:ext cx="693720" cy="345960"/>
          </a:xfrm>
          <a:custGeom>
            <a:avLst/>
            <a:gdLst/>
            <a:ahLst/>
            <a:rect l="l" t="t" r="r" b="b"/>
            <a:pathLst>
              <a:path w="871" h="436">
                <a:moveTo>
                  <a:pt x="871" y="41"/>
                </a:moveTo>
                <a:lnTo>
                  <a:pt x="785" y="0"/>
                </a:lnTo>
                <a:lnTo>
                  <a:pt x="613" y="0"/>
                </a:lnTo>
                <a:lnTo>
                  <a:pt x="91" y="109"/>
                </a:lnTo>
                <a:lnTo>
                  <a:pt x="104" y="321"/>
                </a:lnTo>
                <a:lnTo>
                  <a:pt x="0" y="436"/>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70" name=""/>
          <p:cNvSpPr/>
          <p:nvPr/>
        </p:nvSpPr>
        <p:spPr>
          <a:xfrm>
            <a:off x="6719760" y="2673360"/>
            <a:ext cx="782640" cy="1749240"/>
          </a:xfrm>
          <a:custGeom>
            <a:avLst/>
            <a:gdLst/>
            <a:ahLst/>
            <a:rect l="l" t="t" r="r" b="b"/>
            <a:pathLst>
              <a:path w="983" h="2203">
                <a:moveTo>
                  <a:pt x="983" y="0"/>
                </a:moveTo>
                <a:lnTo>
                  <a:pt x="839" y="109"/>
                </a:lnTo>
                <a:lnTo>
                  <a:pt x="759" y="303"/>
                </a:lnTo>
                <a:lnTo>
                  <a:pt x="569" y="602"/>
                </a:lnTo>
                <a:lnTo>
                  <a:pt x="506" y="790"/>
                </a:lnTo>
                <a:lnTo>
                  <a:pt x="183" y="1142"/>
                </a:lnTo>
                <a:lnTo>
                  <a:pt x="86" y="1382"/>
                </a:lnTo>
                <a:lnTo>
                  <a:pt x="97" y="1612"/>
                </a:lnTo>
                <a:lnTo>
                  <a:pt x="6" y="2047"/>
                </a:lnTo>
                <a:lnTo>
                  <a:pt x="0" y="220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71" name=""/>
          <p:cNvSpPr/>
          <p:nvPr/>
        </p:nvSpPr>
        <p:spPr>
          <a:xfrm flipH="1" flipV="1">
            <a:off x="7469280" y="3693960"/>
            <a:ext cx="164880" cy="13680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72" name=""/>
          <p:cNvSpPr/>
          <p:nvPr/>
        </p:nvSpPr>
        <p:spPr>
          <a:xfrm>
            <a:off x="6475320" y="4181400"/>
            <a:ext cx="303480" cy="185760"/>
          </a:xfrm>
          <a:custGeom>
            <a:avLst/>
            <a:gdLst/>
            <a:ahLst/>
            <a:rect l="l" t="t" r="r" b="b"/>
            <a:pathLst>
              <a:path w="378" h="235">
                <a:moveTo>
                  <a:pt x="378" y="110"/>
                </a:moveTo>
                <a:lnTo>
                  <a:pt x="190" y="235"/>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73" name=""/>
          <p:cNvSpPr/>
          <p:nvPr/>
        </p:nvSpPr>
        <p:spPr>
          <a:xfrm>
            <a:off x="6600960" y="2841480"/>
            <a:ext cx="785520" cy="792360"/>
          </a:xfrm>
          <a:custGeom>
            <a:avLst/>
            <a:gdLst/>
            <a:ahLst/>
            <a:rect l="l" t="t" r="r" b="b"/>
            <a:pathLst>
              <a:path w="988" h="999">
                <a:moveTo>
                  <a:pt x="988" y="0"/>
                </a:moveTo>
                <a:lnTo>
                  <a:pt x="884" y="167"/>
                </a:lnTo>
                <a:lnTo>
                  <a:pt x="803" y="350"/>
                </a:lnTo>
                <a:lnTo>
                  <a:pt x="443" y="678"/>
                </a:lnTo>
                <a:lnTo>
                  <a:pt x="156" y="981"/>
                </a:lnTo>
                <a:lnTo>
                  <a:pt x="0" y="99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74" name=""/>
          <p:cNvSpPr/>
          <p:nvPr/>
        </p:nvSpPr>
        <p:spPr>
          <a:xfrm>
            <a:off x="6226200" y="3706920"/>
            <a:ext cx="309600" cy="774720"/>
          </a:xfrm>
          <a:custGeom>
            <a:avLst/>
            <a:gdLst/>
            <a:ahLst/>
            <a:rect l="l" t="t" r="r" b="b"/>
            <a:pathLst>
              <a:path w="393" h="976">
                <a:moveTo>
                  <a:pt x="0" y="976"/>
                </a:moveTo>
                <a:lnTo>
                  <a:pt x="138" y="861"/>
                </a:lnTo>
                <a:lnTo>
                  <a:pt x="161" y="666"/>
                </a:lnTo>
                <a:lnTo>
                  <a:pt x="249" y="219"/>
                </a:lnTo>
                <a:lnTo>
                  <a:pt x="393" y="70"/>
                </a:lnTo>
                <a:lnTo>
                  <a:pt x="39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75" name=""/>
          <p:cNvSpPr/>
          <p:nvPr/>
        </p:nvSpPr>
        <p:spPr>
          <a:xfrm>
            <a:off x="6821640" y="2846520"/>
            <a:ext cx="163440" cy="377640"/>
          </a:xfrm>
          <a:custGeom>
            <a:avLst/>
            <a:gdLst/>
            <a:ahLst/>
            <a:rect l="l" t="t" r="r" b="b"/>
            <a:pathLst>
              <a:path w="204" h="477">
                <a:moveTo>
                  <a:pt x="204" y="0"/>
                </a:moveTo>
                <a:lnTo>
                  <a:pt x="0" y="28"/>
                </a:lnTo>
                <a:lnTo>
                  <a:pt x="23" y="47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76" name=""/>
          <p:cNvSpPr/>
          <p:nvPr/>
        </p:nvSpPr>
        <p:spPr>
          <a:xfrm>
            <a:off x="6453360" y="3392640"/>
            <a:ext cx="257040" cy="450720"/>
          </a:xfrm>
          <a:custGeom>
            <a:avLst/>
            <a:gdLst/>
            <a:ahLst/>
            <a:rect l="l" t="t" r="r" b="b"/>
            <a:pathLst>
              <a:path w="321" h="568">
                <a:moveTo>
                  <a:pt x="0" y="568"/>
                </a:moveTo>
                <a:lnTo>
                  <a:pt x="11" y="466"/>
                </a:lnTo>
                <a:lnTo>
                  <a:pt x="177" y="352"/>
                </a:lnTo>
                <a:lnTo>
                  <a:pt x="321" y="41"/>
                </a:lnTo>
                <a:lnTo>
                  <a:pt x="315"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77" name=""/>
          <p:cNvSpPr/>
          <p:nvPr/>
        </p:nvSpPr>
        <p:spPr>
          <a:xfrm>
            <a:off x="5964120" y="3762360"/>
            <a:ext cx="511200" cy="341280"/>
          </a:xfrm>
          <a:custGeom>
            <a:avLst/>
            <a:gdLst/>
            <a:ahLst/>
            <a:rect l="l" t="t" r="r" b="b"/>
            <a:pathLst>
              <a:path w="642" h="431">
                <a:moveTo>
                  <a:pt x="0" y="431"/>
                </a:moveTo>
                <a:lnTo>
                  <a:pt x="211" y="327"/>
                </a:lnTo>
                <a:lnTo>
                  <a:pt x="435" y="137"/>
                </a:lnTo>
                <a:lnTo>
                  <a:pt x="64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78" name=""/>
          <p:cNvSpPr/>
          <p:nvPr/>
        </p:nvSpPr>
        <p:spPr>
          <a:xfrm>
            <a:off x="4619520" y="2836800"/>
            <a:ext cx="82800" cy="177840"/>
          </a:xfrm>
          <a:custGeom>
            <a:avLst/>
            <a:gdLst/>
            <a:ahLst/>
            <a:rect l="l" t="t" r="r" b="b"/>
            <a:pathLst>
              <a:path w="108" h="222">
                <a:moveTo>
                  <a:pt x="108" y="222"/>
                </a:moveTo>
                <a:lnTo>
                  <a:pt x="65" y="122"/>
                </a:lnTo>
                <a:lnTo>
                  <a:pt x="65" y="0"/>
                </a:lnTo>
                <a:lnTo>
                  <a:pt x="0" y="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79" name=""/>
          <p:cNvSpPr/>
          <p:nvPr/>
        </p:nvSpPr>
        <p:spPr>
          <a:xfrm flipH="1">
            <a:off x="5079960" y="3228840"/>
            <a:ext cx="69840" cy="73080"/>
          </a:xfrm>
          <a:prstGeom prst="line">
            <a:avLst/>
          </a:prstGeom>
          <a:ln w="1116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2880" name=""/>
          <p:cNvSpPr/>
          <p:nvPr/>
        </p:nvSpPr>
        <p:spPr>
          <a:xfrm>
            <a:off x="5757840" y="2760840"/>
            <a:ext cx="192240" cy="446040"/>
          </a:xfrm>
          <a:custGeom>
            <a:avLst/>
            <a:gdLst/>
            <a:ahLst/>
            <a:rect l="l" t="t" r="r" b="b"/>
            <a:pathLst>
              <a:path w="240" h="561">
                <a:moveTo>
                  <a:pt x="62" y="561"/>
                </a:moveTo>
                <a:lnTo>
                  <a:pt x="0" y="412"/>
                </a:lnTo>
                <a:lnTo>
                  <a:pt x="24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81" name=""/>
          <p:cNvSpPr/>
          <p:nvPr/>
        </p:nvSpPr>
        <p:spPr>
          <a:xfrm>
            <a:off x="5322960" y="3024360"/>
            <a:ext cx="817560" cy="295200"/>
          </a:xfrm>
          <a:custGeom>
            <a:avLst/>
            <a:gdLst/>
            <a:ahLst/>
            <a:rect l="l" t="t" r="r" b="b"/>
            <a:pathLst>
              <a:path w="1025" h="373">
                <a:moveTo>
                  <a:pt x="0" y="373"/>
                </a:moveTo>
                <a:lnTo>
                  <a:pt x="509" y="166"/>
                </a:lnTo>
                <a:lnTo>
                  <a:pt x="1020" y="127"/>
                </a:lnTo>
                <a:lnTo>
                  <a:pt x="1025" y="0"/>
                </a:lnTo>
                <a:lnTo>
                  <a:pt x="555" y="98"/>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82" name=""/>
          <p:cNvSpPr/>
          <p:nvPr/>
        </p:nvSpPr>
        <p:spPr>
          <a:xfrm>
            <a:off x="5446800" y="2658960"/>
            <a:ext cx="1336680" cy="611280"/>
          </a:xfrm>
          <a:custGeom>
            <a:avLst/>
            <a:gdLst/>
            <a:ahLst/>
            <a:rect l="l" t="t" r="r" b="b"/>
            <a:pathLst>
              <a:path w="1674" h="769">
                <a:moveTo>
                  <a:pt x="1674" y="0"/>
                </a:moveTo>
                <a:lnTo>
                  <a:pt x="1205" y="109"/>
                </a:lnTo>
                <a:lnTo>
                  <a:pt x="699" y="304"/>
                </a:lnTo>
                <a:lnTo>
                  <a:pt x="0" y="769"/>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83" name=""/>
          <p:cNvSpPr/>
          <p:nvPr/>
        </p:nvSpPr>
        <p:spPr>
          <a:xfrm>
            <a:off x="8332920" y="2259000"/>
            <a:ext cx="128520" cy="54000"/>
          </a:xfrm>
          <a:custGeom>
            <a:avLst/>
            <a:gdLst/>
            <a:ahLst/>
            <a:rect l="l" t="t" r="r" b="b"/>
            <a:pathLst>
              <a:path w="162" h="68">
                <a:moveTo>
                  <a:pt x="162" y="39"/>
                </a:moveTo>
                <a:lnTo>
                  <a:pt x="70" y="68"/>
                </a:lnTo>
                <a:lnTo>
                  <a:pt x="0" y="0"/>
                </a:lnTo>
              </a:path>
            </a:pathLst>
          </a:custGeom>
          <a:noFill/>
          <a:ln w="11160">
            <a:solidFill>
              <a:srgbClr val="ffe80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884" name=""/>
          <p:cNvSpPr/>
          <p:nvPr/>
        </p:nvSpPr>
        <p:spPr>
          <a:xfrm flipH="1">
            <a:off x="7695720" y="2282760"/>
            <a:ext cx="58680" cy="185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85" name=""/>
          <p:cNvSpPr/>
          <p:nvPr/>
        </p:nvSpPr>
        <p:spPr>
          <a:xfrm>
            <a:off x="7545240" y="2282760"/>
            <a:ext cx="693720" cy="254160"/>
          </a:xfrm>
          <a:custGeom>
            <a:avLst/>
            <a:gdLst/>
            <a:ahLst/>
            <a:rect l="l" t="t" r="r" b="b"/>
            <a:pathLst>
              <a:path w="871" h="320">
                <a:moveTo>
                  <a:pt x="0" y="320"/>
                </a:moveTo>
                <a:lnTo>
                  <a:pt x="39" y="274"/>
                </a:lnTo>
                <a:lnTo>
                  <a:pt x="194" y="234"/>
                </a:lnTo>
                <a:lnTo>
                  <a:pt x="344" y="245"/>
                </a:lnTo>
                <a:lnTo>
                  <a:pt x="504" y="206"/>
                </a:lnTo>
                <a:lnTo>
                  <a:pt x="590" y="222"/>
                </a:lnTo>
                <a:lnTo>
                  <a:pt x="739" y="274"/>
                </a:lnTo>
                <a:lnTo>
                  <a:pt x="832" y="200"/>
                </a:lnTo>
                <a:lnTo>
                  <a:pt x="866" y="172"/>
                </a:lnTo>
                <a:lnTo>
                  <a:pt x="853" y="114"/>
                </a:lnTo>
                <a:lnTo>
                  <a:pt x="871"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86" name=""/>
          <p:cNvSpPr/>
          <p:nvPr/>
        </p:nvSpPr>
        <p:spPr>
          <a:xfrm>
            <a:off x="7254720" y="2863800"/>
            <a:ext cx="693720" cy="345960"/>
          </a:xfrm>
          <a:custGeom>
            <a:avLst/>
            <a:gdLst/>
            <a:ahLst/>
            <a:rect l="l" t="t" r="r" b="b"/>
            <a:pathLst>
              <a:path w="871" h="436">
                <a:moveTo>
                  <a:pt x="871" y="41"/>
                </a:moveTo>
                <a:lnTo>
                  <a:pt x="785" y="0"/>
                </a:lnTo>
                <a:lnTo>
                  <a:pt x="613" y="0"/>
                </a:lnTo>
                <a:lnTo>
                  <a:pt x="91" y="109"/>
                </a:lnTo>
                <a:lnTo>
                  <a:pt x="104" y="321"/>
                </a:lnTo>
                <a:lnTo>
                  <a:pt x="0" y="436"/>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87" name=""/>
          <p:cNvSpPr/>
          <p:nvPr/>
        </p:nvSpPr>
        <p:spPr>
          <a:xfrm>
            <a:off x="6719760" y="2673360"/>
            <a:ext cx="782640" cy="1749240"/>
          </a:xfrm>
          <a:custGeom>
            <a:avLst/>
            <a:gdLst/>
            <a:ahLst/>
            <a:rect l="l" t="t" r="r" b="b"/>
            <a:pathLst>
              <a:path w="983" h="2203">
                <a:moveTo>
                  <a:pt x="983" y="0"/>
                </a:moveTo>
                <a:lnTo>
                  <a:pt x="839" y="109"/>
                </a:lnTo>
                <a:lnTo>
                  <a:pt x="759" y="303"/>
                </a:lnTo>
                <a:lnTo>
                  <a:pt x="569" y="602"/>
                </a:lnTo>
                <a:lnTo>
                  <a:pt x="506" y="790"/>
                </a:lnTo>
                <a:lnTo>
                  <a:pt x="183" y="1142"/>
                </a:lnTo>
                <a:lnTo>
                  <a:pt x="86" y="1382"/>
                </a:lnTo>
                <a:lnTo>
                  <a:pt x="97" y="1612"/>
                </a:lnTo>
                <a:lnTo>
                  <a:pt x="6" y="2047"/>
                </a:lnTo>
                <a:lnTo>
                  <a:pt x="0" y="2203"/>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88" name=""/>
          <p:cNvSpPr/>
          <p:nvPr/>
        </p:nvSpPr>
        <p:spPr>
          <a:xfrm>
            <a:off x="6475320" y="4181400"/>
            <a:ext cx="303480" cy="185760"/>
          </a:xfrm>
          <a:custGeom>
            <a:avLst/>
            <a:gdLst/>
            <a:ahLst/>
            <a:rect l="l" t="t" r="r" b="b"/>
            <a:pathLst>
              <a:path w="378" h="235">
                <a:moveTo>
                  <a:pt x="378" y="110"/>
                </a:moveTo>
                <a:lnTo>
                  <a:pt x="190" y="235"/>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89" name=""/>
          <p:cNvSpPr/>
          <p:nvPr/>
        </p:nvSpPr>
        <p:spPr>
          <a:xfrm>
            <a:off x="6600960" y="2841480"/>
            <a:ext cx="785520" cy="792360"/>
          </a:xfrm>
          <a:custGeom>
            <a:avLst/>
            <a:gdLst/>
            <a:ahLst/>
            <a:rect l="l" t="t" r="r" b="b"/>
            <a:pathLst>
              <a:path w="988" h="999">
                <a:moveTo>
                  <a:pt x="988" y="0"/>
                </a:moveTo>
                <a:lnTo>
                  <a:pt x="884" y="167"/>
                </a:lnTo>
                <a:lnTo>
                  <a:pt x="803" y="350"/>
                </a:lnTo>
                <a:lnTo>
                  <a:pt x="443" y="678"/>
                </a:lnTo>
                <a:lnTo>
                  <a:pt x="156" y="981"/>
                </a:lnTo>
                <a:lnTo>
                  <a:pt x="0" y="999"/>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90" name=""/>
          <p:cNvSpPr/>
          <p:nvPr/>
        </p:nvSpPr>
        <p:spPr>
          <a:xfrm>
            <a:off x="6226200" y="3706920"/>
            <a:ext cx="309600" cy="774720"/>
          </a:xfrm>
          <a:custGeom>
            <a:avLst/>
            <a:gdLst/>
            <a:ahLst/>
            <a:rect l="l" t="t" r="r" b="b"/>
            <a:pathLst>
              <a:path w="393" h="976">
                <a:moveTo>
                  <a:pt x="0" y="976"/>
                </a:moveTo>
                <a:lnTo>
                  <a:pt x="138" y="861"/>
                </a:lnTo>
                <a:lnTo>
                  <a:pt x="161" y="666"/>
                </a:lnTo>
                <a:lnTo>
                  <a:pt x="249" y="219"/>
                </a:lnTo>
                <a:lnTo>
                  <a:pt x="393" y="70"/>
                </a:lnTo>
                <a:lnTo>
                  <a:pt x="393"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91" name=""/>
          <p:cNvSpPr/>
          <p:nvPr/>
        </p:nvSpPr>
        <p:spPr>
          <a:xfrm>
            <a:off x="6821640" y="2846520"/>
            <a:ext cx="163440" cy="377640"/>
          </a:xfrm>
          <a:custGeom>
            <a:avLst/>
            <a:gdLst/>
            <a:ahLst/>
            <a:rect l="l" t="t" r="r" b="b"/>
            <a:pathLst>
              <a:path w="204" h="477">
                <a:moveTo>
                  <a:pt x="204" y="0"/>
                </a:moveTo>
                <a:lnTo>
                  <a:pt x="0" y="28"/>
                </a:lnTo>
                <a:lnTo>
                  <a:pt x="23" y="477"/>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92" name=""/>
          <p:cNvSpPr/>
          <p:nvPr/>
        </p:nvSpPr>
        <p:spPr>
          <a:xfrm>
            <a:off x="6453360" y="3392640"/>
            <a:ext cx="257040" cy="450720"/>
          </a:xfrm>
          <a:custGeom>
            <a:avLst/>
            <a:gdLst/>
            <a:ahLst/>
            <a:rect l="l" t="t" r="r" b="b"/>
            <a:pathLst>
              <a:path w="321" h="568">
                <a:moveTo>
                  <a:pt x="0" y="568"/>
                </a:moveTo>
                <a:lnTo>
                  <a:pt x="11" y="466"/>
                </a:lnTo>
                <a:lnTo>
                  <a:pt x="177" y="352"/>
                </a:lnTo>
                <a:lnTo>
                  <a:pt x="321" y="41"/>
                </a:lnTo>
                <a:lnTo>
                  <a:pt x="315"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93" name=""/>
          <p:cNvSpPr/>
          <p:nvPr/>
        </p:nvSpPr>
        <p:spPr>
          <a:xfrm>
            <a:off x="5964120" y="3762360"/>
            <a:ext cx="511200" cy="341280"/>
          </a:xfrm>
          <a:custGeom>
            <a:avLst/>
            <a:gdLst/>
            <a:ahLst/>
            <a:rect l="l" t="t" r="r" b="b"/>
            <a:pathLst>
              <a:path w="642" h="431">
                <a:moveTo>
                  <a:pt x="0" y="431"/>
                </a:moveTo>
                <a:lnTo>
                  <a:pt x="211" y="327"/>
                </a:lnTo>
                <a:lnTo>
                  <a:pt x="435" y="137"/>
                </a:lnTo>
                <a:lnTo>
                  <a:pt x="64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94" name=""/>
          <p:cNvSpPr/>
          <p:nvPr/>
        </p:nvSpPr>
        <p:spPr>
          <a:xfrm>
            <a:off x="5767560" y="3435480"/>
            <a:ext cx="268200" cy="933480"/>
          </a:xfrm>
          <a:custGeom>
            <a:avLst/>
            <a:gdLst/>
            <a:ahLst/>
            <a:rect l="l" t="t" r="r" b="b"/>
            <a:pathLst>
              <a:path w="338" h="1176">
                <a:moveTo>
                  <a:pt x="0" y="0"/>
                </a:moveTo>
                <a:lnTo>
                  <a:pt x="122" y="667"/>
                </a:lnTo>
                <a:lnTo>
                  <a:pt x="302" y="925"/>
                </a:lnTo>
                <a:lnTo>
                  <a:pt x="287" y="1090"/>
                </a:lnTo>
                <a:lnTo>
                  <a:pt x="338" y="1176"/>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95" name=""/>
          <p:cNvSpPr/>
          <p:nvPr/>
        </p:nvSpPr>
        <p:spPr>
          <a:xfrm>
            <a:off x="4549680" y="1117440"/>
            <a:ext cx="14400" cy="325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96" name=""/>
          <p:cNvSpPr/>
          <p:nvPr/>
        </p:nvSpPr>
        <p:spPr>
          <a:xfrm>
            <a:off x="3301920" y="1209600"/>
            <a:ext cx="1036800" cy="1820880"/>
          </a:xfrm>
          <a:custGeom>
            <a:avLst/>
            <a:gdLst/>
            <a:ahLst/>
            <a:rect l="l" t="t" r="r" b="b"/>
            <a:pathLst>
              <a:path w="1298" h="2295">
                <a:moveTo>
                  <a:pt x="1205" y="0"/>
                </a:moveTo>
                <a:lnTo>
                  <a:pt x="1262" y="136"/>
                </a:lnTo>
                <a:lnTo>
                  <a:pt x="1298" y="286"/>
                </a:lnTo>
                <a:lnTo>
                  <a:pt x="975" y="401"/>
                </a:lnTo>
                <a:lnTo>
                  <a:pt x="946" y="487"/>
                </a:lnTo>
                <a:lnTo>
                  <a:pt x="846" y="573"/>
                </a:lnTo>
                <a:lnTo>
                  <a:pt x="466" y="882"/>
                </a:lnTo>
                <a:lnTo>
                  <a:pt x="79" y="1219"/>
                </a:lnTo>
                <a:lnTo>
                  <a:pt x="136" y="1477"/>
                </a:lnTo>
                <a:lnTo>
                  <a:pt x="0" y="2008"/>
                </a:lnTo>
                <a:lnTo>
                  <a:pt x="86" y="229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97" name=""/>
          <p:cNvSpPr/>
          <p:nvPr/>
        </p:nvSpPr>
        <p:spPr>
          <a:xfrm>
            <a:off x="3409920" y="1403280"/>
            <a:ext cx="184320" cy="466920"/>
          </a:xfrm>
          <a:custGeom>
            <a:avLst/>
            <a:gdLst/>
            <a:ahLst/>
            <a:rect l="l" t="t" r="r" b="b"/>
            <a:pathLst>
              <a:path w="230" h="589">
                <a:moveTo>
                  <a:pt x="230" y="0"/>
                </a:moveTo>
                <a:lnTo>
                  <a:pt x="172" y="86"/>
                </a:lnTo>
                <a:lnTo>
                  <a:pt x="158" y="273"/>
                </a:lnTo>
                <a:lnTo>
                  <a:pt x="36" y="373"/>
                </a:lnTo>
                <a:lnTo>
                  <a:pt x="0" y="58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98" name=""/>
          <p:cNvSpPr/>
          <p:nvPr/>
        </p:nvSpPr>
        <p:spPr>
          <a:xfrm>
            <a:off x="4308480" y="1328760"/>
            <a:ext cx="490680" cy="301680"/>
          </a:xfrm>
          <a:custGeom>
            <a:avLst/>
            <a:gdLst/>
            <a:ahLst/>
            <a:rect l="l" t="t" r="r" b="b"/>
            <a:pathLst>
              <a:path w="617" h="380">
                <a:moveTo>
                  <a:pt x="617" y="380"/>
                </a:moveTo>
                <a:lnTo>
                  <a:pt x="430" y="194"/>
                </a:lnTo>
                <a:lnTo>
                  <a:pt x="315" y="179"/>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99" name=""/>
          <p:cNvSpPr/>
          <p:nvPr/>
        </p:nvSpPr>
        <p:spPr>
          <a:xfrm>
            <a:off x="4300560" y="1300320"/>
            <a:ext cx="3308400" cy="860400"/>
          </a:xfrm>
          <a:custGeom>
            <a:avLst/>
            <a:gdLst/>
            <a:ahLst/>
            <a:rect l="l" t="t" r="r" b="b"/>
            <a:pathLst>
              <a:path w="4145" h="1083">
                <a:moveTo>
                  <a:pt x="0" y="0"/>
                </a:moveTo>
                <a:lnTo>
                  <a:pt x="322" y="180"/>
                </a:lnTo>
                <a:lnTo>
                  <a:pt x="1283" y="302"/>
                </a:lnTo>
                <a:lnTo>
                  <a:pt x="1900" y="423"/>
                </a:lnTo>
                <a:lnTo>
                  <a:pt x="2660" y="431"/>
                </a:lnTo>
                <a:lnTo>
                  <a:pt x="2825" y="495"/>
                </a:lnTo>
                <a:lnTo>
                  <a:pt x="2933" y="395"/>
                </a:lnTo>
                <a:lnTo>
                  <a:pt x="3047" y="359"/>
                </a:lnTo>
                <a:lnTo>
                  <a:pt x="3908" y="330"/>
                </a:lnTo>
                <a:lnTo>
                  <a:pt x="3958" y="345"/>
                </a:lnTo>
                <a:lnTo>
                  <a:pt x="4015" y="409"/>
                </a:lnTo>
                <a:lnTo>
                  <a:pt x="4066" y="553"/>
                </a:lnTo>
                <a:lnTo>
                  <a:pt x="4101" y="969"/>
                </a:lnTo>
                <a:lnTo>
                  <a:pt x="4145" y="1083"/>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00" name=""/>
          <p:cNvSpPr/>
          <p:nvPr/>
        </p:nvSpPr>
        <p:spPr>
          <a:xfrm>
            <a:off x="3662280" y="1654200"/>
            <a:ext cx="990720" cy="1598760"/>
          </a:xfrm>
          <a:custGeom>
            <a:avLst/>
            <a:gdLst/>
            <a:ahLst/>
            <a:rect l="l" t="t" r="r" b="b"/>
            <a:pathLst>
              <a:path w="1240" h="2015">
                <a:moveTo>
                  <a:pt x="71" y="0"/>
                </a:moveTo>
                <a:lnTo>
                  <a:pt x="0" y="108"/>
                </a:lnTo>
                <a:lnTo>
                  <a:pt x="50" y="287"/>
                </a:lnTo>
                <a:lnTo>
                  <a:pt x="272" y="574"/>
                </a:lnTo>
                <a:lnTo>
                  <a:pt x="294" y="681"/>
                </a:lnTo>
                <a:lnTo>
                  <a:pt x="537" y="1011"/>
                </a:lnTo>
                <a:lnTo>
                  <a:pt x="717" y="1004"/>
                </a:lnTo>
                <a:lnTo>
                  <a:pt x="760" y="961"/>
                </a:lnTo>
                <a:lnTo>
                  <a:pt x="796" y="947"/>
                </a:lnTo>
                <a:lnTo>
                  <a:pt x="853" y="990"/>
                </a:lnTo>
                <a:lnTo>
                  <a:pt x="925" y="997"/>
                </a:lnTo>
                <a:lnTo>
                  <a:pt x="953" y="1126"/>
                </a:lnTo>
                <a:lnTo>
                  <a:pt x="1147" y="1320"/>
                </a:lnTo>
                <a:lnTo>
                  <a:pt x="1118" y="1477"/>
                </a:lnTo>
                <a:lnTo>
                  <a:pt x="1204" y="1542"/>
                </a:lnTo>
                <a:lnTo>
                  <a:pt x="1176" y="1664"/>
                </a:lnTo>
                <a:lnTo>
                  <a:pt x="1118" y="1736"/>
                </a:lnTo>
                <a:lnTo>
                  <a:pt x="1025" y="1786"/>
                </a:lnTo>
                <a:lnTo>
                  <a:pt x="1118" y="1922"/>
                </a:lnTo>
                <a:lnTo>
                  <a:pt x="1240" y="2015"/>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01" name=""/>
          <p:cNvSpPr/>
          <p:nvPr/>
        </p:nvSpPr>
        <p:spPr>
          <a:xfrm>
            <a:off x="4468680" y="1608120"/>
            <a:ext cx="195480" cy="984240"/>
          </a:xfrm>
          <a:custGeom>
            <a:avLst/>
            <a:gdLst/>
            <a:ahLst/>
            <a:rect l="l" t="t" r="r" b="b"/>
            <a:pathLst>
              <a:path w="243" h="1240">
                <a:moveTo>
                  <a:pt x="129" y="0"/>
                </a:moveTo>
                <a:lnTo>
                  <a:pt x="243" y="789"/>
                </a:lnTo>
                <a:lnTo>
                  <a:pt x="0" y="12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02" name=""/>
          <p:cNvSpPr/>
          <p:nvPr/>
        </p:nvSpPr>
        <p:spPr>
          <a:xfrm>
            <a:off x="3257640" y="2905200"/>
            <a:ext cx="877680" cy="793800"/>
          </a:xfrm>
          <a:custGeom>
            <a:avLst/>
            <a:gdLst/>
            <a:ahLst/>
            <a:rect l="l" t="t" r="r" b="b"/>
            <a:pathLst>
              <a:path w="1097" h="999">
                <a:moveTo>
                  <a:pt x="172" y="0"/>
                </a:moveTo>
                <a:lnTo>
                  <a:pt x="138" y="149"/>
                </a:lnTo>
                <a:lnTo>
                  <a:pt x="93" y="211"/>
                </a:lnTo>
                <a:lnTo>
                  <a:pt x="109" y="315"/>
                </a:lnTo>
                <a:lnTo>
                  <a:pt x="0" y="373"/>
                </a:lnTo>
                <a:lnTo>
                  <a:pt x="36" y="563"/>
                </a:lnTo>
                <a:lnTo>
                  <a:pt x="161" y="608"/>
                </a:lnTo>
                <a:lnTo>
                  <a:pt x="448" y="843"/>
                </a:lnTo>
                <a:lnTo>
                  <a:pt x="740" y="900"/>
                </a:lnTo>
                <a:lnTo>
                  <a:pt x="1097" y="999"/>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03" name=""/>
          <p:cNvSpPr/>
          <p:nvPr/>
        </p:nvSpPr>
        <p:spPr>
          <a:xfrm>
            <a:off x="4054320" y="3398760"/>
            <a:ext cx="1390680" cy="851040"/>
          </a:xfrm>
          <a:custGeom>
            <a:avLst/>
            <a:gdLst/>
            <a:ahLst/>
            <a:rect l="l" t="t" r="r" b="b"/>
            <a:pathLst>
              <a:path w="1740" h="1072">
                <a:moveTo>
                  <a:pt x="0" y="0"/>
                </a:moveTo>
                <a:lnTo>
                  <a:pt x="138" y="533"/>
                </a:lnTo>
                <a:lnTo>
                  <a:pt x="419" y="665"/>
                </a:lnTo>
                <a:lnTo>
                  <a:pt x="740" y="603"/>
                </a:lnTo>
                <a:lnTo>
                  <a:pt x="1740" y="1072"/>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04" name=""/>
          <p:cNvSpPr/>
          <p:nvPr/>
        </p:nvSpPr>
        <p:spPr>
          <a:xfrm>
            <a:off x="4700520" y="2203560"/>
            <a:ext cx="92160" cy="4143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05" name=""/>
          <p:cNvSpPr/>
          <p:nvPr/>
        </p:nvSpPr>
        <p:spPr>
          <a:xfrm>
            <a:off x="4527720" y="2560680"/>
            <a:ext cx="1222200" cy="1009440"/>
          </a:xfrm>
          <a:custGeom>
            <a:avLst/>
            <a:gdLst/>
            <a:ahLst/>
            <a:rect l="l" t="t" r="r" b="b"/>
            <a:pathLst>
              <a:path w="1531" h="1273">
                <a:moveTo>
                  <a:pt x="0" y="0"/>
                </a:moveTo>
                <a:lnTo>
                  <a:pt x="81" y="63"/>
                </a:lnTo>
                <a:lnTo>
                  <a:pt x="172" y="34"/>
                </a:lnTo>
                <a:lnTo>
                  <a:pt x="511" y="120"/>
                </a:lnTo>
                <a:lnTo>
                  <a:pt x="590" y="224"/>
                </a:lnTo>
                <a:lnTo>
                  <a:pt x="655" y="235"/>
                </a:lnTo>
                <a:lnTo>
                  <a:pt x="1336" y="723"/>
                </a:lnTo>
                <a:lnTo>
                  <a:pt x="1508" y="746"/>
                </a:lnTo>
                <a:lnTo>
                  <a:pt x="1531" y="127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06" name=""/>
          <p:cNvSpPr/>
          <p:nvPr/>
        </p:nvSpPr>
        <p:spPr>
          <a:xfrm>
            <a:off x="4600440" y="2610000"/>
            <a:ext cx="1625760" cy="714240"/>
          </a:xfrm>
          <a:custGeom>
            <a:avLst/>
            <a:gdLst/>
            <a:ahLst/>
            <a:rect l="l" t="t" r="r" b="b"/>
            <a:pathLst>
              <a:path w="2036" h="900">
                <a:moveTo>
                  <a:pt x="0" y="0"/>
                </a:moveTo>
                <a:lnTo>
                  <a:pt x="263" y="47"/>
                </a:lnTo>
                <a:lnTo>
                  <a:pt x="355" y="91"/>
                </a:lnTo>
                <a:lnTo>
                  <a:pt x="487" y="143"/>
                </a:lnTo>
                <a:lnTo>
                  <a:pt x="568" y="224"/>
                </a:lnTo>
                <a:lnTo>
                  <a:pt x="597" y="642"/>
                </a:lnTo>
                <a:lnTo>
                  <a:pt x="774" y="895"/>
                </a:lnTo>
                <a:lnTo>
                  <a:pt x="1497" y="900"/>
                </a:lnTo>
                <a:lnTo>
                  <a:pt x="1817" y="895"/>
                </a:lnTo>
                <a:lnTo>
                  <a:pt x="2036" y="82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07" name=""/>
          <p:cNvSpPr/>
          <p:nvPr/>
        </p:nvSpPr>
        <p:spPr>
          <a:xfrm>
            <a:off x="5073480" y="3041640"/>
            <a:ext cx="140040" cy="277920"/>
          </a:xfrm>
          <a:custGeom>
            <a:avLst/>
            <a:gdLst/>
            <a:ahLst/>
            <a:rect l="l" t="t" r="r" b="b"/>
            <a:pathLst>
              <a:path w="178" h="350">
                <a:moveTo>
                  <a:pt x="0" y="0"/>
                </a:moveTo>
                <a:lnTo>
                  <a:pt x="178" y="143"/>
                </a:lnTo>
                <a:lnTo>
                  <a:pt x="178" y="3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08" name=""/>
          <p:cNvSpPr/>
          <p:nvPr/>
        </p:nvSpPr>
        <p:spPr>
          <a:xfrm flipV="1">
            <a:off x="5102280" y="3925800"/>
            <a:ext cx="431640" cy="217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09" name=""/>
          <p:cNvSpPr/>
          <p:nvPr/>
        </p:nvSpPr>
        <p:spPr>
          <a:xfrm flipH="1" flipV="1">
            <a:off x="5254200" y="4074840"/>
            <a:ext cx="243000" cy="74520"/>
          </a:xfrm>
          <a:prstGeom prst="line">
            <a:avLst/>
          </a:prstGeom>
          <a:ln w="11160">
            <a:solidFill>
              <a:srgbClr val="000000"/>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910" name=""/>
          <p:cNvSpPr/>
          <p:nvPr/>
        </p:nvSpPr>
        <p:spPr>
          <a:xfrm>
            <a:off x="5743440" y="2936880"/>
            <a:ext cx="298440" cy="565200"/>
          </a:xfrm>
          <a:custGeom>
            <a:avLst/>
            <a:gdLst/>
            <a:ahLst/>
            <a:rect l="l" t="t" r="r" b="b"/>
            <a:pathLst>
              <a:path w="373" h="712">
                <a:moveTo>
                  <a:pt x="373" y="0"/>
                </a:moveTo>
                <a:lnTo>
                  <a:pt x="349" y="144"/>
                </a:lnTo>
                <a:lnTo>
                  <a:pt x="292" y="266"/>
                </a:lnTo>
                <a:lnTo>
                  <a:pt x="253" y="483"/>
                </a:lnTo>
                <a:lnTo>
                  <a:pt x="97" y="667"/>
                </a:lnTo>
                <a:lnTo>
                  <a:pt x="0" y="71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11" name=""/>
          <p:cNvSpPr/>
          <p:nvPr/>
        </p:nvSpPr>
        <p:spPr>
          <a:xfrm>
            <a:off x="5445000" y="3292560"/>
            <a:ext cx="338400" cy="287280"/>
          </a:xfrm>
          <a:custGeom>
            <a:avLst/>
            <a:gdLst/>
            <a:ahLst/>
            <a:rect l="l" t="t" r="r" b="b"/>
            <a:pathLst>
              <a:path w="423" h="362">
                <a:moveTo>
                  <a:pt x="68" y="362"/>
                </a:moveTo>
                <a:lnTo>
                  <a:pt x="423" y="86"/>
                </a:lnTo>
                <a:lnTo>
                  <a:pt x="416" y="28"/>
                </a:lnTo>
                <a:lnTo>
                  <a:pt x="377" y="0"/>
                </a:lnTo>
                <a:lnTo>
                  <a:pt x="0" y="5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12" name=""/>
          <p:cNvSpPr/>
          <p:nvPr/>
        </p:nvSpPr>
        <p:spPr>
          <a:xfrm>
            <a:off x="5578560" y="3470400"/>
            <a:ext cx="1009440" cy="228600"/>
          </a:xfrm>
          <a:custGeom>
            <a:avLst/>
            <a:gdLst/>
            <a:ahLst/>
            <a:rect l="l" t="t" r="r" b="b"/>
            <a:pathLst>
              <a:path w="1262" h="287">
                <a:moveTo>
                  <a:pt x="0" y="68"/>
                </a:moveTo>
                <a:lnTo>
                  <a:pt x="80" y="154"/>
                </a:lnTo>
                <a:lnTo>
                  <a:pt x="182" y="245"/>
                </a:lnTo>
                <a:lnTo>
                  <a:pt x="297" y="287"/>
                </a:lnTo>
                <a:lnTo>
                  <a:pt x="464" y="281"/>
                </a:lnTo>
                <a:lnTo>
                  <a:pt x="860" y="138"/>
                </a:lnTo>
                <a:lnTo>
                  <a:pt x="126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13" name=""/>
          <p:cNvSpPr/>
          <p:nvPr/>
        </p:nvSpPr>
        <p:spPr>
          <a:xfrm>
            <a:off x="6114960" y="3433680"/>
            <a:ext cx="158760" cy="146160"/>
          </a:xfrm>
          <a:custGeom>
            <a:avLst/>
            <a:gdLst/>
            <a:ahLst/>
            <a:rect l="l" t="t" r="r" b="b"/>
            <a:pathLst>
              <a:path w="201" h="185">
                <a:moveTo>
                  <a:pt x="0" y="0"/>
                </a:moveTo>
                <a:lnTo>
                  <a:pt x="75" y="99"/>
                </a:lnTo>
                <a:lnTo>
                  <a:pt x="201" y="18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14" name=""/>
          <p:cNvSpPr/>
          <p:nvPr/>
        </p:nvSpPr>
        <p:spPr>
          <a:xfrm>
            <a:off x="5470560" y="2573280"/>
            <a:ext cx="1249200" cy="689040"/>
          </a:xfrm>
          <a:custGeom>
            <a:avLst/>
            <a:gdLst/>
            <a:ahLst/>
            <a:rect l="l" t="t" r="r" b="b"/>
            <a:pathLst>
              <a:path w="1566" h="868">
                <a:moveTo>
                  <a:pt x="1566" y="0"/>
                </a:moveTo>
                <a:lnTo>
                  <a:pt x="1301" y="144"/>
                </a:lnTo>
                <a:lnTo>
                  <a:pt x="1158" y="190"/>
                </a:lnTo>
                <a:lnTo>
                  <a:pt x="636" y="248"/>
                </a:lnTo>
                <a:lnTo>
                  <a:pt x="0" y="86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15" name=""/>
          <p:cNvSpPr/>
          <p:nvPr/>
        </p:nvSpPr>
        <p:spPr>
          <a:xfrm>
            <a:off x="5803920" y="1695600"/>
            <a:ext cx="700200" cy="568080"/>
          </a:xfrm>
          <a:custGeom>
            <a:avLst/>
            <a:gdLst/>
            <a:ahLst/>
            <a:rect l="l" t="t" r="r" b="b"/>
            <a:pathLst>
              <a:path w="877" h="717">
                <a:moveTo>
                  <a:pt x="0" y="0"/>
                </a:moveTo>
                <a:lnTo>
                  <a:pt x="45" y="310"/>
                </a:lnTo>
                <a:lnTo>
                  <a:pt x="86" y="373"/>
                </a:lnTo>
                <a:lnTo>
                  <a:pt x="274" y="475"/>
                </a:lnTo>
                <a:lnTo>
                  <a:pt x="733" y="717"/>
                </a:lnTo>
                <a:lnTo>
                  <a:pt x="877" y="71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16" name=""/>
          <p:cNvSpPr/>
          <p:nvPr/>
        </p:nvSpPr>
        <p:spPr>
          <a:xfrm>
            <a:off x="5808600" y="1695600"/>
            <a:ext cx="1058760" cy="390240"/>
          </a:xfrm>
          <a:custGeom>
            <a:avLst/>
            <a:gdLst/>
            <a:ahLst/>
            <a:rect l="l" t="t" r="r" b="b"/>
            <a:pathLst>
              <a:path w="1325" h="493">
                <a:moveTo>
                  <a:pt x="0" y="0"/>
                </a:moveTo>
                <a:lnTo>
                  <a:pt x="241" y="269"/>
                </a:lnTo>
                <a:lnTo>
                  <a:pt x="418" y="274"/>
                </a:lnTo>
                <a:lnTo>
                  <a:pt x="465" y="373"/>
                </a:lnTo>
                <a:lnTo>
                  <a:pt x="562" y="407"/>
                </a:lnTo>
                <a:lnTo>
                  <a:pt x="838" y="407"/>
                </a:lnTo>
                <a:lnTo>
                  <a:pt x="1044" y="493"/>
                </a:lnTo>
                <a:lnTo>
                  <a:pt x="1325" y="38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17" name=""/>
          <p:cNvSpPr/>
          <p:nvPr/>
        </p:nvSpPr>
        <p:spPr>
          <a:xfrm>
            <a:off x="7558200" y="1820880"/>
            <a:ext cx="608040" cy="101520"/>
          </a:xfrm>
          <a:custGeom>
            <a:avLst/>
            <a:gdLst/>
            <a:ahLst/>
            <a:rect l="l" t="t" r="r" b="b"/>
            <a:pathLst>
              <a:path w="764" h="127">
                <a:moveTo>
                  <a:pt x="0" y="46"/>
                </a:moveTo>
                <a:lnTo>
                  <a:pt x="138" y="28"/>
                </a:lnTo>
                <a:lnTo>
                  <a:pt x="321" y="86"/>
                </a:lnTo>
                <a:lnTo>
                  <a:pt x="477" y="127"/>
                </a:lnTo>
                <a:lnTo>
                  <a:pt x="568" y="104"/>
                </a:lnTo>
                <a:lnTo>
                  <a:pt x="620" y="93"/>
                </a:lnTo>
                <a:lnTo>
                  <a:pt x="712" y="0"/>
                </a:lnTo>
                <a:lnTo>
                  <a:pt x="746" y="0"/>
                </a:lnTo>
                <a:lnTo>
                  <a:pt x="764" y="12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18" name=""/>
          <p:cNvSpPr/>
          <p:nvPr/>
        </p:nvSpPr>
        <p:spPr>
          <a:xfrm>
            <a:off x="7439040" y="1908000"/>
            <a:ext cx="547560" cy="451080"/>
          </a:xfrm>
          <a:custGeom>
            <a:avLst/>
            <a:gdLst/>
            <a:ahLst/>
            <a:rect l="l" t="t" r="r" b="b"/>
            <a:pathLst>
              <a:path w="687" h="568">
                <a:moveTo>
                  <a:pt x="687" y="0"/>
                </a:moveTo>
                <a:lnTo>
                  <a:pt x="653" y="47"/>
                </a:lnTo>
                <a:lnTo>
                  <a:pt x="491" y="156"/>
                </a:lnTo>
                <a:lnTo>
                  <a:pt x="339" y="276"/>
                </a:lnTo>
                <a:lnTo>
                  <a:pt x="224" y="310"/>
                </a:lnTo>
                <a:lnTo>
                  <a:pt x="115" y="350"/>
                </a:lnTo>
                <a:lnTo>
                  <a:pt x="34" y="407"/>
                </a:lnTo>
                <a:lnTo>
                  <a:pt x="6" y="472"/>
                </a:lnTo>
                <a:lnTo>
                  <a:pt x="0" y="540"/>
                </a:lnTo>
                <a:lnTo>
                  <a:pt x="52" y="568"/>
                </a:lnTo>
                <a:lnTo>
                  <a:pt x="144" y="5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19" name=""/>
          <p:cNvSpPr/>
          <p:nvPr/>
        </p:nvSpPr>
        <p:spPr>
          <a:xfrm>
            <a:off x="7504200" y="2190600"/>
            <a:ext cx="895320" cy="547920"/>
          </a:xfrm>
          <a:custGeom>
            <a:avLst/>
            <a:gdLst/>
            <a:ahLst/>
            <a:rect l="l" t="t" r="r" b="b"/>
            <a:pathLst>
              <a:path w="1119" h="688">
                <a:moveTo>
                  <a:pt x="1119" y="0"/>
                </a:moveTo>
                <a:lnTo>
                  <a:pt x="1004" y="97"/>
                </a:lnTo>
                <a:lnTo>
                  <a:pt x="832" y="125"/>
                </a:lnTo>
                <a:lnTo>
                  <a:pt x="707" y="21"/>
                </a:lnTo>
                <a:lnTo>
                  <a:pt x="563" y="97"/>
                </a:lnTo>
                <a:lnTo>
                  <a:pt x="493" y="39"/>
                </a:lnTo>
                <a:lnTo>
                  <a:pt x="190" y="143"/>
                </a:lnTo>
                <a:lnTo>
                  <a:pt x="92" y="251"/>
                </a:lnTo>
                <a:lnTo>
                  <a:pt x="52" y="412"/>
                </a:lnTo>
                <a:lnTo>
                  <a:pt x="0" y="613"/>
                </a:lnTo>
                <a:lnTo>
                  <a:pt x="24" y="68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20" name=""/>
          <p:cNvSpPr/>
          <p:nvPr/>
        </p:nvSpPr>
        <p:spPr>
          <a:xfrm>
            <a:off x="5997600" y="2282760"/>
            <a:ext cx="2359080" cy="1598760"/>
          </a:xfrm>
          <a:custGeom>
            <a:avLst/>
            <a:gdLst/>
            <a:ahLst/>
            <a:rect l="l" t="t" r="r" b="b"/>
            <a:pathLst>
              <a:path w="2958" h="2013">
                <a:moveTo>
                  <a:pt x="2958" y="0"/>
                </a:moveTo>
                <a:lnTo>
                  <a:pt x="2666" y="193"/>
                </a:lnTo>
                <a:lnTo>
                  <a:pt x="2528" y="446"/>
                </a:lnTo>
                <a:lnTo>
                  <a:pt x="2121" y="545"/>
                </a:lnTo>
                <a:lnTo>
                  <a:pt x="1816" y="681"/>
                </a:lnTo>
                <a:lnTo>
                  <a:pt x="1377" y="756"/>
                </a:lnTo>
                <a:lnTo>
                  <a:pt x="986" y="1025"/>
                </a:lnTo>
                <a:lnTo>
                  <a:pt x="740" y="1296"/>
                </a:lnTo>
                <a:lnTo>
                  <a:pt x="326" y="1807"/>
                </a:lnTo>
                <a:lnTo>
                  <a:pt x="86" y="1984"/>
                </a:lnTo>
                <a:lnTo>
                  <a:pt x="0" y="201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21" name=""/>
          <p:cNvSpPr/>
          <p:nvPr/>
        </p:nvSpPr>
        <p:spPr>
          <a:xfrm>
            <a:off x="6861240" y="1998720"/>
            <a:ext cx="384120" cy="488880"/>
          </a:xfrm>
          <a:custGeom>
            <a:avLst/>
            <a:gdLst/>
            <a:ahLst/>
            <a:rect l="l" t="t" r="r" b="b"/>
            <a:pathLst>
              <a:path w="482" h="615">
                <a:moveTo>
                  <a:pt x="0" y="0"/>
                </a:moveTo>
                <a:lnTo>
                  <a:pt x="81" y="12"/>
                </a:lnTo>
                <a:lnTo>
                  <a:pt x="172" y="477"/>
                </a:lnTo>
                <a:lnTo>
                  <a:pt x="211" y="550"/>
                </a:lnTo>
                <a:lnTo>
                  <a:pt x="482" y="61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22" name=""/>
          <p:cNvSpPr/>
          <p:nvPr/>
        </p:nvSpPr>
        <p:spPr>
          <a:xfrm>
            <a:off x="6489720" y="2195640"/>
            <a:ext cx="203040" cy="341280"/>
          </a:xfrm>
          <a:custGeom>
            <a:avLst/>
            <a:gdLst/>
            <a:ahLst/>
            <a:rect l="l" t="t" r="r" b="b"/>
            <a:pathLst>
              <a:path w="252" h="430">
                <a:moveTo>
                  <a:pt x="39" y="131"/>
                </a:moveTo>
                <a:lnTo>
                  <a:pt x="5" y="63"/>
                </a:lnTo>
                <a:lnTo>
                  <a:pt x="0" y="29"/>
                </a:lnTo>
                <a:lnTo>
                  <a:pt x="28" y="6"/>
                </a:lnTo>
                <a:lnTo>
                  <a:pt x="173" y="0"/>
                </a:lnTo>
                <a:lnTo>
                  <a:pt x="247" y="373"/>
                </a:lnTo>
                <a:lnTo>
                  <a:pt x="218" y="430"/>
                </a:lnTo>
                <a:lnTo>
                  <a:pt x="132" y="355"/>
                </a:lnTo>
                <a:lnTo>
                  <a:pt x="161" y="149"/>
                </a:lnTo>
                <a:lnTo>
                  <a:pt x="252" y="10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23" name=""/>
          <p:cNvSpPr/>
          <p:nvPr/>
        </p:nvSpPr>
        <p:spPr>
          <a:xfrm>
            <a:off x="6664320" y="2400480"/>
            <a:ext cx="341280" cy="291960"/>
          </a:xfrm>
          <a:custGeom>
            <a:avLst/>
            <a:gdLst/>
            <a:ahLst/>
            <a:rect l="l" t="t" r="r" b="b"/>
            <a:pathLst>
              <a:path w="430" h="368">
                <a:moveTo>
                  <a:pt x="0" y="172"/>
                </a:moveTo>
                <a:lnTo>
                  <a:pt x="0" y="368"/>
                </a:lnTo>
                <a:lnTo>
                  <a:pt x="195" y="332"/>
                </a:lnTo>
                <a:lnTo>
                  <a:pt x="320" y="224"/>
                </a:lnTo>
                <a:lnTo>
                  <a:pt x="328" y="110"/>
                </a:lnTo>
                <a:lnTo>
                  <a:pt x="43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24" name=""/>
          <p:cNvSpPr/>
          <p:nvPr/>
        </p:nvSpPr>
        <p:spPr>
          <a:xfrm>
            <a:off x="6910560" y="2590920"/>
            <a:ext cx="164880" cy="82440"/>
          </a:xfrm>
          <a:prstGeom prst="line">
            <a:avLst/>
          </a:prstGeom>
          <a:ln w="11160">
            <a:solidFill>
              <a:srgbClr val="000000"/>
            </a:solidFill>
            <a:miter/>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925" name=""/>
          <p:cNvSpPr/>
          <p:nvPr/>
        </p:nvSpPr>
        <p:spPr>
          <a:xfrm>
            <a:off x="7684920" y="2481120"/>
            <a:ext cx="365400" cy="87480"/>
          </a:xfrm>
          <a:custGeom>
            <a:avLst/>
            <a:gdLst/>
            <a:ahLst/>
            <a:rect l="l" t="t" r="r" b="b"/>
            <a:pathLst>
              <a:path w="458" h="109">
                <a:moveTo>
                  <a:pt x="0" y="0"/>
                </a:moveTo>
                <a:lnTo>
                  <a:pt x="44" y="35"/>
                </a:lnTo>
                <a:lnTo>
                  <a:pt x="114" y="23"/>
                </a:lnTo>
                <a:lnTo>
                  <a:pt x="206" y="35"/>
                </a:lnTo>
                <a:lnTo>
                  <a:pt x="245" y="7"/>
                </a:lnTo>
                <a:lnTo>
                  <a:pt x="286" y="12"/>
                </a:lnTo>
                <a:lnTo>
                  <a:pt x="458" y="109"/>
                </a:lnTo>
              </a:path>
            </a:pathLst>
          </a:custGeom>
          <a:noFill/>
          <a:ln w="1116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2926" name=""/>
          <p:cNvSpPr/>
          <p:nvPr/>
        </p:nvSpPr>
        <p:spPr>
          <a:xfrm>
            <a:off x="5881680" y="2568600"/>
            <a:ext cx="2168640" cy="1844640"/>
          </a:xfrm>
          <a:custGeom>
            <a:avLst/>
            <a:gdLst/>
            <a:ahLst/>
            <a:rect l="l" t="t" r="r" b="b"/>
            <a:pathLst>
              <a:path w="2719" h="2324">
                <a:moveTo>
                  <a:pt x="2719" y="0"/>
                </a:moveTo>
                <a:lnTo>
                  <a:pt x="2644" y="70"/>
                </a:lnTo>
                <a:lnTo>
                  <a:pt x="2524" y="127"/>
                </a:lnTo>
                <a:lnTo>
                  <a:pt x="2433" y="321"/>
                </a:lnTo>
                <a:lnTo>
                  <a:pt x="2409" y="402"/>
                </a:lnTo>
                <a:lnTo>
                  <a:pt x="2370" y="516"/>
                </a:lnTo>
                <a:lnTo>
                  <a:pt x="2305" y="678"/>
                </a:lnTo>
                <a:lnTo>
                  <a:pt x="2289" y="678"/>
                </a:lnTo>
                <a:lnTo>
                  <a:pt x="2226" y="861"/>
                </a:lnTo>
                <a:lnTo>
                  <a:pt x="2099" y="999"/>
                </a:lnTo>
                <a:lnTo>
                  <a:pt x="2047" y="1017"/>
                </a:lnTo>
                <a:lnTo>
                  <a:pt x="1755" y="1400"/>
                </a:lnTo>
                <a:lnTo>
                  <a:pt x="1692" y="1429"/>
                </a:lnTo>
                <a:lnTo>
                  <a:pt x="1301" y="1658"/>
                </a:lnTo>
                <a:lnTo>
                  <a:pt x="1079" y="1768"/>
                </a:lnTo>
                <a:lnTo>
                  <a:pt x="769" y="1992"/>
                </a:lnTo>
                <a:lnTo>
                  <a:pt x="717" y="1992"/>
                </a:lnTo>
                <a:lnTo>
                  <a:pt x="167" y="2123"/>
                </a:lnTo>
                <a:lnTo>
                  <a:pt x="0" y="2324"/>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27" name=""/>
          <p:cNvSpPr/>
          <p:nvPr/>
        </p:nvSpPr>
        <p:spPr>
          <a:xfrm>
            <a:off x="5562720" y="2522520"/>
            <a:ext cx="1592280" cy="1859040"/>
          </a:xfrm>
          <a:custGeom>
            <a:avLst/>
            <a:gdLst/>
            <a:ahLst/>
            <a:rect l="l" t="t" r="r" b="b"/>
            <a:pathLst>
              <a:path w="1999" h="2341">
                <a:moveTo>
                  <a:pt x="1999" y="0"/>
                </a:moveTo>
                <a:lnTo>
                  <a:pt x="1901" y="195"/>
                </a:lnTo>
                <a:lnTo>
                  <a:pt x="1671" y="636"/>
                </a:lnTo>
                <a:lnTo>
                  <a:pt x="1598" y="740"/>
                </a:lnTo>
                <a:lnTo>
                  <a:pt x="1460" y="1045"/>
                </a:lnTo>
                <a:lnTo>
                  <a:pt x="1418" y="1131"/>
                </a:lnTo>
                <a:lnTo>
                  <a:pt x="1236" y="1504"/>
                </a:lnTo>
                <a:lnTo>
                  <a:pt x="712" y="1898"/>
                </a:lnTo>
                <a:lnTo>
                  <a:pt x="248" y="2094"/>
                </a:lnTo>
                <a:lnTo>
                  <a:pt x="0" y="234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28" name=""/>
          <p:cNvSpPr/>
          <p:nvPr/>
        </p:nvSpPr>
        <p:spPr>
          <a:xfrm>
            <a:off x="6019920" y="2583000"/>
            <a:ext cx="685800" cy="1593720"/>
          </a:xfrm>
          <a:custGeom>
            <a:avLst/>
            <a:gdLst/>
            <a:ahLst/>
            <a:rect l="l" t="t" r="r" b="b"/>
            <a:pathLst>
              <a:path w="860" h="2008">
                <a:moveTo>
                  <a:pt x="860" y="0"/>
                </a:moveTo>
                <a:lnTo>
                  <a:pt x="803" y="493"/>
                </a:lnTo>
                <a:lnTo>
                  <a:pt x="746" y="516"/>
                </a:lnTo>
                <a:lnTo>
                  <a:pt x="688" y="722"/>
                </a:lnTo>
                <a:lnTo>
                  <a:pt x="654" y="746"/>
                </a:lnTo>
                <a:lnTo>
                  <a:pt x="470" y="1176"/>
                </a:lnTo>
                <a:lnTo>
                  <a:pt x="269" y="1434"/>
                </a:lnTo>
                <a:lnTo>
                  <a:pt x="34" y="1617"/>
                </a:lnTo>
                <a:lnTo>
                  <a:pt x="63" y="1721"/>
                </a:lnTo>
                <a:lnTo>
                  <a:pt x="0" y="2008"/>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29" name=""/>
          <p:cNvSpPr/>
          <p:nvPr/>
        </p:nvSpPr>
        <p:spPr>
          <a:xfrm>
            <a:off x="7580160" y="2617920"/>
            <a:ext cx="547920" cy="174600"/>
          </a:xfrm>
          <a:custGeom>
            <a:avLst/>
            <a:gdLst/>
            <a:ahLst/>
            <a:rect l="l" t="t" r="r" b="b"/>
            <a:pathLst>
              <a:path w="686" h="218">
                <a:moveTo>
                  <a:pt x="686" y="7"/>
                </a:moveTo>
                <a:lnTo>
                  <a:pt x="624" y="93"/>
                </a:lnTo>
                <a:lnTo>
                  <a:pt x="376" y="46"/>
                </a:lnTo>
                <a:lnTo>
                  <a:pt x="184" y="0"/>
                </a:lnTo>
                <a:lnTo>
                  <a:pt x="57" y="18"/>
                </a:lnTo>
                <a:lnTo>
                  <a:pt x="0" y="166"/>
                </a:lnTo>
                <a:lnTo>
                  <a:pt x="34" y="21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30" name=""/>
          <p:cNvSpPr/>
          <p:nvPr/>
        </p:nvSpPr>
        <p:spPr>
          <a:xfrm>
            <a:off x="7342200" y="2863800"/>
            <a:ext cx="442800" cy="255600"/>
          </a:xfrm>
          <a:custGeom>
            <a:avLst/>
            <a:gdLst/>
            <a:ahLst/>
            <a:rect l="l" t="t" r="r" b="b"/>
            <a:pathLst>
              <a:path w="558" h="321">
                <a:moveTo>
                  <a:pt x="558" y="0"/>
                </a:moveTo>
                <a:lnTo>
                  <a:pt x="443" y="281"/>
                </a:lnTo>
                <a:lnTo>
                  <a:pt x="264" y="276"/>
                </a:lnTo>
                <a:lnTo>
                  <a:pt x="167" y="315"/>
                </a:lnTo>
                <a:lnTo>
                  <a:pt x="0" y="321"/>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31" name=""/>
          <p:cNvSpPr/>
          <p:nvPr/>
        </p:nvSpPr>
        <p:spPr>
          <a:xfrm>
            <a:off x="7310520" y="2533680"/>
            <a:ext cx="85680" cy="412560"/>
          </a:xfrm>
          <a:custGeom>
            <a:avLst/>
            <a:gdLst/>
            <a:ahLst/>
            <a:rect l="l" t="t" r="r" b="b"/>
            <a:pathLst>
              <a:path w="107" h="522">
                <a:moveTo>
                  <a:pt x="63" y="0"/>
                </a:moveTo>
                <a:lnTo>
                  <a:pt x="107" y="63"/>
                </a:lnTo>
                <a:lnTo>
                  <a:pt x="0" y="172"/>
                </a:lnTo>
                <a:lnTo>
                  <a:pt x="18" y="5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32" name=""/>
          <p:cNvSpPr/>
          <p:nvPr/>
        </p:nvSpPr>
        <p:spPr>
          <a:xfrm>
            <a:off x="7180200" y="2583000"/>
            <a:ext cx="344520" cy="81000"/>
          </a:xfrm>
          <a:custGeom>
            <a:avLst/>
            <a:gdLst/>
            <a:ahLst/>
            <a:rect l="l" t="t" r="r" b="b"/>
            <a:pathLst>
              <a:path w="431" h="102">
                <a:moveTo>
                  <a:pt x="0" y="0"/>
                </a:moveTo>
                <a:lnTo>
                  <a:pt x="167" y="102"/>
                </a:lnTo>
                <a:lnTo>
                  <a:pt x="350" y="102"/>
                </a:lnTo>
                <a:lnTo>
                  <a:pt x="431" y="52"/>
                </a:lnTo>
              </a:path>
            </a:pathLst>
          </a:custGeom>
          <a:noFill/>
          <a:ln w="11160">
            <a:solidFill>
              <a:srgbClr val="000000"/>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2933" name=""/>
          <p:cNvSpPr/>
          <p:nvPr/>
        </p:nvSpPr>
        <p:spPr>
          <a:xfrm flipV="1">
            <a:off x="6678720" y="4427280"/>
            <a:ext cx="41040" cy="44280"/>
          </a:xfrm>
          <a:prstGeom prst="line">
            <a:avLst/>
          </a:prstGeom>
          <a:ln w="11160">
            <a:solidFill>
              <a:srgbClr val="000000"/>
            </a:solidFill>
            <a:miter/>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2934" name=""/>
          <p:cNvSpPr/>
          <p:nvPr/>
        </p:nvSpPr>
        <p:spPr>
          <a:xfrm>
            <a:off x="6480000" y="3606840"/>
            <a:ext cx="1103400" cy="377640"/>
          </a:xfrm>
          <a:custGeom>
            <a:avLst/>
            <a:gdLst/>
            <a:ahLst/>
            <a:rect l="l" t="t" r="r" b="b"/>
            <a:pathLst>
              <a:path w="1382" h="475">
                <a:moveTo>
                  <a:pt x="1382" y="0"/>
                </a:moveTo>
                <a:lnTo>
                  <a:pt x="1153" y="154"/>
                </a:lnTo>
                <a:lnTo>
                  <a:pt x="975" y="195"/>
                </a:lnTo>
                <a:lnTo>
                  <a:pt x="522" y="281"/>
                </a:lnTo>
                <a:lnTo>
                  <a:pt x="230" y="470"/>
                </a:lnTo>
                <a:lnTo>
                  <a:pt x="0" y="475"/>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35" name=""/>
          <p:cNvSpPr/>
          <p:nvPr/>
        </p:nvSpPr>
        <p:spPr>
          <a:xfrm>
            <a:off x="6114960" y="3633840"/>
            <a:ext cx="1216080" cy="342720"/>
          </a:xfrm>
          <a:custGeom>
            <a:avLst/>
            <a:gdLst/>
            <a:ahLst/>
            <a:rect l="l" t="t" r="r" b="b"/>
            <a:pathLst>
              <a:path w="1526" h="430">
                <a:moveTo>
                  <a:pt x="1492" y="219"/>
                </a:moveTo>
                <a:lnTo>
                  <a:pt x="1447" y="161"/>
                </a:lnTo>
                <a:lnTo>
                  <a:pt x="1526" y="34"/>
                </a:lnTo>
                <a:lnTo>
                  <a:pt x="1515" y="0"/>
                </a:lnTo>
                <a:lnTo>
                  <a:pt x="1275" y="29"/>
                </a:lnTo>
                <a:lnTo>
                  <a:pt x="866" y="138"/>
                </a:lnTo>
                <a:lnTo>
                  <a:pt x="602" y="298"/>
                </a:lnTo>
                <a:lnTo>
                  <a:pt x="362" y="310"/>
                </a:lnTo>
                <a:lnTo>
                  <a:pt x="0" y="43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36" name=""/>
          <p:cNvSpPr/>
          <p:nvPr/>
        </p:nvSpPr>
        <p:spPr>
          <a:xfrm>
            <a:off x="7072200" y="3479760"/>
            <a:ext cx="82800" cy="177840"/>
          </a:xfrm>
          <a:custGeom>
            <a:avLst/>
            <a:gdLst/>
            <a:ahLst/>
            <a:rect l="l" t="t" r="r" b="b"/>
            <a:pathLst>
              <a:path w="106" h="225">
                <a:moveTo>
                  <a:pt x="0" y="0"/>
                </a:moveTo>
                <a:lnTo>
                  <a:pt x="106" y="104"/>
                </a:lnTo>
                <a:lnTo>
                  <a:pt x="70" y="22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37" name=""/>
          <p:cNvSpPr/>
          <p:nvPr/>
        </p:nvSpPr>
        <p:spPr>
          <a:xfrm>
            <a:off x="7331040" y="3652920"/>
            <a:ext cx="65160" cy="81000"/>
          </a:xfrm>
          <a:custGeom>
            <a:avLst/>
            <a:gdLst/>
            <a:ahLst/>
            <a:rect l="l" t="t" r="r" b="b"/>
            <a:pathLst>
              <a:path w="80" h="102">
                <a:moveTo>
                  <a:pt x="80" y="102"/>
                </a:moveTo>
                <a:lnTo>
                  <a:pt x="12" y="52"/>
                </a:lnTo>
                <a:lnTo>
                  <a:pt x="0" y="0"/>
                </a:lnTo>
              </a:path>
            </a:pathLst>
          </a:custGeom>
          <a:noFill/>
          <a:ln w="11160">
            <a:solidFill>
              <a:srgbClr val="000000"/>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2938" name=""/>
          <p:cNvSpPr/>
          <p:nvPr/>
        </p:nvSpPr>
        <p:spPr>
          <a:xfrm>
            <a:off x="7039080" y="3584520"/>
            <a:ext cx="23760" cy="9540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39" name=""/>
          <p:cNvSpPr/>
          <p:nvPr/>
        </p:nvSpPr>
        <p:spPr>
          <a:xfrm>
            <a:off x="6588000" y="3870360"/>
            <a:ext cx="285840" cy="492120"/>
          </a:xfrm>
          <a:custGeom>
            <a:avLst/>
            <a:gdLst/>
            <a:ahLst/>
            <a:rect l="l" t="t" r="r" b="b"/>
            <a:pathLst>
              <a:path w="360" h="620">
                <a:moveTo>
                  <a:pt x="360" y="620"/>
                </a:moveTo>
                <a:lnTo>
                  <a:pt x="206" y="563"/>
                </a:lnTo>
                <a:lnTo>
                  <a:pt x="97" y="424"/>
                </a:lnTo>
                <a:lnTo>
                  <a:pt x="62" y="333"/>
                </a:lnTo>
                <a:lnTo>
                  <a:pt x="0" y="258"/>
                </a:lnTo>
                <a:lnTo>
                  <a:pt x="39" y="138"/>
                </a:lnTo>
                <a:lnTo>
                  <a:pt x="16"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40" name=""/>
          <p:cNvSpPr/>
          <p:nvPr/>
        </p:nvSpPr>
        <p:spPr>
          <a:xfrm>
            <a:off x="6087960" y="2738520"/>
            <a:ext cx="1190880" cy="1150920"/>
          </a:xfrm>
          <a:custGeom>
            <a:avLst/>
            <a:gdLst/>
            <a:ahLst/>
            <a:rect l="l" t="t" r="r" b="b"/>
            <a:pathLst>
              <a:path w="1492" h="1451">
                <a:moveTo>
                  <a:pt x="1492" y="0"/>
                </a:moveTo>
                <a:lnTo>
                  <a:pt x="1377" y="22"/>
                </a:lnTo>
                <a:lnTo>
                  <a:pt x="1158" y="493"/>
                </a:lnTo>
                <a:lnTo>
                  <a:pt x="746" y="780"/>
                </a:lnTo>
                <a:lnTo>
                  <a:pt x="550" y="1164"/>
                </a:lnTo>
                <a:lnTo>
                  <a:pt x="287" y="1399"/>
                </a:lnTo>
                <a:lnTo>
                  <a:pt x="63" y="1451"/>
                </a:lnTo>
                <a:lnTo>
                  <a:pt x="0" y="14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41" name=""/>
          <p:cNvSpPr/>
          <p:nvPr/>
        </p:nvSpPr>
        <p:spPr>
          <a:xfrm>
            <a:off x="5675400" y="4667400"/>
            <a:ext cx="41040" cy="91800"/>
          </a:xfrm>
          <a:custGeom>
            <a:avLst/>
            <a:gdLst/>
            <a:ahLst/>
            <a:rect l="l" t="t" r="r" b="b"/>
            <a:pathLst>
              <a:path w="52" h="114">
                <a:moveTo>
                  <a:pt x="52" y="114"/>
                </a:moveTo>
                <a:lnTo>
                  <a:pt x="46" y="64"/>
                </a:lnTo>
                <a:lnTo>
                  <a:pt x="0" y="0"/>
                </a:lnTo>
              </a:path>
            </a:pathLst>
          </a:custGeom>
          <a:solidFill>
            <a:srgbClr val="ffe80f"/>
          </a:solidFill>
          <a:ln w="1116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942" name=""/>
          <p:cNvSpPr/>
          <p:nvPr/>
        </p:nvSpPr>
        <p:spPr>
          <a:xfrm>
            <a:off x="5608800" y="4276800"/>
            <a:ext cx="388800" cy="469800"/>
          </a:xfrm>
          <a:custGeom>
            <a:avLst/>
            <a:gdLst/>
            <a:ahLst/>
            <a:rect l="l" t="t" r="r" b="b"/>
            <a:pathLst>
              <a:path w="489" h="591">
                <a:moveTo>
                  <a:pt x="0" y="591"/>
                </a:moveTo>
                <a:lnTo>
                  <a:pt x="91" y="487"/>
                </a:lnTo>
                <a:lnTo>
                  <a:pt x="218" y="328"/>
                </a:lnTo>
                <a:lnTo>
                  <a:pt x="351" y="229"/>
                </a:lnTo>
                <a:lnTo>
                  <a:pt x="455" y="177"/>
                </a:lnTo>
                <a:lnTo>
                  <a:pt x="489"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43" name=""/>
          <p:cNvSpPr/>
          <p:nvPr/>
        </p:nvSpPr>
        <p:spPr>
          <a:xfrm>
            <a:off x="6229440" y="3379680"/>
            <a:ext cx="722160" cy="1024200"/>
          </a:xfrm>
          <a:custGeom>
            <a:avLst/>
            <a:gdLst/>
            <a:ahLst/>
            <a:rect l="l" t="t" r="r" b="b"/>
            <a:pathLst>
              <a:path w="907" h="1291">
                <a:moveTo>
                  <a:pt x="0" y="1291"/>
                </a:moveTo>
                <a:lnTo>
                  <a:pt x="12" y="1119"/>
                </a:lnTo>
                <a:lnTo>
                  <a:pt x="12" y="1072"/>
                </a:lnTo>
                <a:lnTo>
                  <a:pt x="86" y="929"/>
                </a:lnTo>
                <a:lnTo>
                  <a:pt x="75" y="866"/>
                </a:lnTo>
                <a:lnTo>
                  <a:pt x="206" y="827"/>
                </a:lnTo>
                <a:lnTo>
                  <a:pt x="396" y="626"/>
                </a:lnTo>
                <a:lnTo>
                  <a:pt x="464" y="516"/>
                </a:lnTo>
                <a:lnTo>
                  <a:pt x="620" y="418"/>
                </a:lnTo>
                <a:lnTo>
                  <a:pt x="815" y="229"/>
                </a:lnTo>
                <a:lnTo>
                  <a:pt x="907"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44" name=""/>
          <p:cNvSpPr/>
          <p:nvPr/>
        </p:nvSpPr>
        <p:spPr>
          <a:xfrm>
            <a:off x="6394320" y="3011400"/>
            <a:ext cx="273240" cy="523800"/>
          </a:xfrm>
          <a:custGeom>
            <a:avLst/>
            <a:gdLst/>
            <a:ahLst/>
            <a:rect l="l" t="t" r="r" b="b"/>
            <a:pathLst>
              <a:path w="344" h="659">
                <a:moveTo>
                  <a:pt x="344" y="50"/>
                </a:moveTo>
                <a:lnTo>
                  <a:pt x="281" y="62"/>
                </a:lnTo>
                <a:lnTo>
                  <a:pt x="200" y="0"/>
                </a:lnTo>
                <a:lnTo>
                  <a:pt x="184" y="159"/>
                </a:lnTo>
                <a:lnTo>
                  <a:pt x="0" y="659"/>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45" name=""/>
          <p:cNvSpPr/>
          <p:nvPr/>
        </p:nvSpPr>
        <p:spPr>
          <a:xfrm>
            <a:off x="6827760" y="2782800"/>
            <a:ext cx="42840" cy="378000"/>
          </a:xfrm>
          <a:custGeom>
            <a:avLst/>
            <a:gdLst/>
            <a:ahLst/>
            <a:rect l="l" t="t" r="r" b="b"/>
            <a:pathLst>
              <a:path w="52" h="475">
                <a:moveTo>
                  <a:pt x="0" y="0"/>
                </a:moveTo>
                <a:lnTo>
                  <a:pt x="52" y="200"/>
                </a:lnTo>
                <a:lnTo>
                  <a:pt x="36" y="47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46" name=""/>
          <p:cNvSpPr/>
          <p:nvPr/>
        </p:nvSpPr>
        <p:spPr>
          <a:xfrm flipH="1" flipV="1">
            <a:off x="6907320" y="3187440"/>
            <a:ext cx="63360" cy="12852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47" name=""/>
          <p:cNvSpPr/>
          <p:nvPr/>
        </p:nvSpPr>
        <p:spPr>
          <a:xfrm>
            <a:off x="6284880" y="2932200"/>
            <a:ext cx="955800" cy="1471680"/>
          </a:xfrm>
          <a:custGeom>
            <a:avLst/>
            <a:gdLst/>
            <a:ahLst/>
            <a:rect l="l" t="t" r="r" b="b"/>
            <a:pathLst>
              <a:path w="1198" h="1854">
                <a:moveTo>
                  <a:pt x="1072" y="0"/>
                </a:moveTo>
                <a:lnTo>
                  <a:pt x="1198" y="143"/>
                </a:lnTo>
                <a:lnTo>
                  <a:pt x="1067" y="264"/>
                </a:lnTo>
                <a:lnTo>
                  <a:pt x="992" y="477"/>
                </a:lnTo>
                <a:lnTo>
                  <a:pt x="574" y="947"/>
                </a:lnTo>
                <a:lnTo>
                  <a:pt x="551" y="1137"/>
                </a:lnTo>
                <a:lnTo>
                  <a:pt x="418" y="1280"/>
                </a:lnTo>
                <a:lnTo>
                  <a:pt x="217" y="1624"/>
                </a:lnTo>
                <a:lnTo>
                  <a:pt x="115" y="1619"/>
                </a:lnTo>
                <a:lnTo>
                  <a:pt x="0" y="185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48" name=""/>
          <p:cNvSpPr/>
          <p:nvPr/>
        </p:nvSpPr>
        <p:spPr>
          <a:xfrm>
            <a:off x="6194520" y="3402000"/>
            <a:ext cx="755640" cy="851040"/>
          </a:xfrm>
          <a:custGeom>
            <a:avLst/>
            <a:gdLst/>
            <a:ahLst/>
            <a:rect l="l" t="t" r="r" b="b"/>
            <a:pathLst>
              <a:path w="948" h="1072">
                <a:moveTo>
                  <a:pt x="0" y="1072"/>
                </a:moveTo>
                <a:lnTo>
                  <a:pt x="172" y="1061"/>
                </a:lnTo>
                <a:lnTo>
                  <a:pt x="193" y="855"/>
                </a:lnTo>
                <a:lnTo>
                  <a:pt x="263" y="740"/>
                </a:lnTo>
                <a:lnTo>
                  <a:pt x="383" y="625"/>
                </a:lnTo>
                <a:lnTo>
                  <a:pt x="489" y="475"/>
                </a:lnTo>
                <a:lnTo>
                  <a:pt x="649" y="355"/>
                </a:lnTo>
                <a:lnTo>
                  <a:pt x="826" y="172"/>
                </a:lnTo>
                <a:lnTo>
                  <a:pt x="948"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49" name=""/>
          <p:cNvSpPr/>
          <p:nvPr/>
        </p:nvSpPr>
        <p:spPr>
          <a:xfrm>
            <a:off x="4770360" y="3935520"/>
            <a:ext cx="1001880" cy="390240"/>
          </a:xfrm>
          <a:custGeom>
            <a:avLst/>
            <a:gdLst/>
            <a:ahLst/>
            <a:rect l="l" t="t" r="r" b="b"/>
            <a:pathLst>
              <a:path w="1257" h="493">
                <a:moveTo>
                  <a:pt x="0" y="0"/>
                </a:moveTo>
                <a:lnTo>
                  <a:pt x="224" y="214"/>
                </a:lnTo>
                <a:lnTo>
                  <a:pt x="396" y="321"/>
                </a:lnTo>
                <a:lnTo>
                  <a:pt x="1119" y="488"/>
                </a:lnTo>
                <a:lnTo>
                  <a:pt x="1189" y="436"/>
                </a:lnTo>
                <a:lnTo>
                  <a:pt x="1257" y="49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50" name=""/>
          <p:cNvSpPr/>
          <p:nvPr/>
        </p:nvSpPr>
        <p:spPr>
          <a:xfrm>
            <a:off x="5767560" y="3435480"/>
            <a:ext cx="268200" cy="933480"/>
          </a:xfrm>
          <a:custGeom>
            <a:avLst/>
            <a:gdLst/>
            <a:ahLst/>
            <a:rect l="l" t="t" r="r" b="b"/>
            <a:pathLst>
              <a:path w="338" h="1176">
                <a:moveTo>
                  <a:pt x="0" y="0"/>
                </a:moveTo>
                <a:lnTo>
                  <a:pt x="122" y="667"/>
                </a:lnTo>
                <a:lnTo>
                  <a:pt x="302" y="925"/>
                </a:lnTo>
                <a:lnTo>
                  <a:pt x="287" y="1090"/>
                </a:lnTo>
                <a:lnTo>
                  <a:pt x="338" y="1176"/>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51" name=""/>
          <p:cNvSpPr/>
          <p:nvPr/>
        </p:nvSpPr>
        <p:spPr>
          <a:xfrm>
            <a:off x="4549680" y="1117440"/>
            <a:ext cx="14400" cy="325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52" name=""/>
          <p:cNvSpPr/>
          <p:nvPr/>
        </p:nvSpPr>
        <p:spPr>
          <a:xfrm>
            <a:off x="3301920" y="1209600"/>
            <a:ext cx="1036800" cy="1820880"/>
          </a:xfrm>
          <a:custGeom>
            <a:avLst/>
            <a:gdLst/>
            <a:ahLst/>
            <a:rect l="l" t="t" r="r" b="b"/>
            <a:pathLst>
              <a:path w="1298" h="2295">
                <a:moveTo>
                  <a:pt x="1205" y="0"/>
                </a:moveTo>
                <a:lnTo>
                  <a:pt x="1262" y="136"/>
                </a:lnTo>
                <a:lnTo>
                  <a:pt x="1298" y="286"/>
                </a:lnTo>
                <a:lnTo>
                  <a:pt x="975" y="401"/>
                </a:lnTo>
                <a:lnTo>
                  <a:pt x="946" y="487"/>
                </a:lnTo>
                <a:lnTo>
                  <a:pt x="846" y="573"/>
                </a:lnTo>
                <a:lnTo>
                  <a:pt x="466" y="882"/>
                </a:lnTo>
                <a:lnTo>
                  <a:pt x="79" y="1219"/>
                </a:lnTo>
                <a:lnTo>
                  <a:pt x="136" y="1477"/>
                </a:lnTo>
                <a:lnTo>
                  <a:pt x="0" y="2008"/>
                </a:lnTo>
                <a:lnTo>
                  <a:pt x="86" y="2295"/>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53" name=""/>
          <p:cNvSpPr/>
          <p:nvPr/>
        </p:nvSpPr>
        <p:spPr>
          <a:xfrm>
            <a:off x="3409920" y="1403280"/>
            <a:ext cx="184320" cy="466920"/>
          </a:xfrm>
          <a:custGeom>
            <a:avLst/>
            <a:gdLst/>
            <a:ahLst/>
            <a:rect l="l" t="t" r="r" b="b"/>
            <a:pathLst>
              <a:path w="230" h="589">
                <a:moveTo>
                  <a:pt x="230" y="0"/>
                </a:moveTo>
                <a:lnTo>
                  <a:pt x="172" y="86"/>
                </a:lnTo>
                <a:lnTo>
                  <a:pt x="158" y="273"/>
                </a:lnTo>
                <a:lnTo>
                  <a:pt x="36" y="373"/>
                </a:lnTo>
                <a:lnTo>
                  <a:pt x="0" y="589"/>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54" name=""/>
          <p:cNvSpPr/>
          <p:nvPr/>
        </p:nvSpPr>
        <p:spPr>
          <a:xfrm>
            <a:off x="4308480" y="1328760"/>
            <a:ext cx="490680" cy="301680"/>
          </a:xfrm>
          <a:custGeom>
            <a:avLst/>
            <a:gdLst/>
            <a:ahLst/>
            <a:rect l="l" t="t" r="r" b="b"/>
            <a:pathLst>
              <a:path w="617" h="380">
                <a:moveTo>
                  <a:pt x="617" y="380"/>
                </a:moveTo>
                <a:lnTo>
                  <a:pt x="430" y="194"/>
                </a:lnTo>
                <a:lnTo>
                  <a:pt x="315" y="179"/>
                </a:lnTo>
                <a:lnTo>
                  <a:pt x="0"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55" name=""/>
          <p:cNvSpPr/>
          <p:nvPr/>
        </p:nvSpPr>
        <p:spPr>
          <a:xfrm>
            <a:off x="4468680" y="1608120"/>
            <a:ext cx="195480" cy="984240"/>
          </a:xfrm>
          <a:custGeom>
            <a:avLst/>
            <a:gdLst/>
            <a:ahLst/>
            <a:rect l="l" t="t" r="r" b="b"/>
            <a:pathLst>
              <a:path w="243" h="1240">
                <a:moveTo>
                  <a:pt x="129" y="0"/>
                </a:moveTo>
                <a:lnTo>
                  <a:pt x="243" y="789"/>
                </a:lnTo>
                <a:lnTo>
                  <a:pt x="0" y="124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56" name=""/>
          <p:cNvSpPr/>
          <p:nvPr/>
        </p:nvSpPr>
        <p:spPr>
          <a:xfrm>
            <a:off x="4700520" y="2203560"/>
            <a:ext cx="92160" cy="41436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57" name=""/>
          <p:cNvSpPr/>
          <p:nvPr/>
        </p:nvSpPr>
        <p:spPr>
          <a:xfrm>
            <a:off x="4527720" y="2560680"/>
            <a:ext cx="1222200" cy="1009440"/>
          </a:xfrm>
          <a:custGeom>
            <a:avLst/>
            <a:gdLst/>
            <a:ahLst/>
            <a:rect l="l" t="t" r="r" b="b"/>
            <a:pathLst>
              <a:path w="1531" h="1273">
                <a:moveTo>
                  <a:pt x="0" y="0"/>
                </a:moveTo>
                <a:lnTo>
                  <a:pt x="81" y="63"/>
                </a:lnTo>
                <a:lnTo>
                  <a:pt x="172" y="34"/>
                </a:lnTo>
                <a:lnTo>
                  <a:pt x="511" y="120"/>
                </a:lnTo>
                <a:lnTo>
                  <a:pt x="590" y="224"/>
                </a:lnTo>
                <a:lnTo>
                  <a:pt x="655" y="235"/>
                </a:lnTo>
                <a:lnTo>
                  <a:pt x="1336" y="723"/>
                </a:lnTo>
                <a:lnTo>
                  <a:pt x="1508" y="746"/>
                </a:lnTo>
                <a:lnTo>
                  <a:pt x="1531" y="1273"/>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58" name=""/>
          <p:cNvSpPr/>
          <p:nvPr/>
        </p:nvSpPr>
        <p:spPr>
          <a:xfrm>
            <a:off x="4600440" y="2610000"/>
            <a:ext cx="1625760" cy="714240"/>
          </a:xfrm>
          <a:custGeom>
            <a:avLst/>
            <a:gdLst/>
            <a:ahLst/>
            <a:rect l="l" t="t" r="r" b="b"/>
            <a:pathLst>
              <a:path w="2036" h="900">
                <a:moveTo>
                  <a:pt x="0" y="0"/>
                </a:moveTo>
                <a:lnTo>
                  <a:pt x="263" y="47"/>
                </a:lnTo>
                <a:lnTo>
                  <a:pt x="355" y="91"/>
                </a:lnTo>
                <a:lnTo>
                  <a:pt x="487" y="143"/>
                </a:lnTo>
                <a:lnTo>
                  <a:pt x="568" y="224"/>
                </a:lnTo>
                <a:lnTo>
                  <a:pt x="597" y="642"/>
                </a:lnTo>
                <a:lnTo>
                  <a:pt x="774" y="895"/>
                </a:lnTo>
                <a:lnTo>
                  <a:pt x="1497" y="900"/>
                </a:lnTo>
                <a:lnTo>
                  <a:pt x="1817" y="895"/>
                </a:lnTo>
                <a:lnTo>
                  <a:pt x="2036" y="821"/>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59" name=""/>
          <p:cNvSpPr/>
          <p:nvPr/>
        </p:nvSpPr>
        <p:spPr>
          <a:xfrm>
            <a:off x="5073480" y="3041640"/>
            <a:ext cx="140040" cy="277920"/>
          </a:xfrm>
          <a:custGeom>
            <a:avLst/>
            <a:gdLst/>
            <a:ahLst/>
            <a:rect l="l" t="t" r="r" b="b"/>
            <a:pathLst>
              <a:path w="178" h="350">
                <a:moveTo>
                  <a:pt x="0" y="0"/>
                </a:moveTo>
                <a:lnTo>
                  <a:pt x="178" y="143"/>
                </a:lnTo>
                <a:lnTo>
                  <a:pt x="178" y="3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60" name=""/>
          <p:cNvSpPr/>
          <p:nvPr/>
        </p:nvSpPr>
        <p:spPr>
          <a:xfrm flipV="1">
            <a:off x="5102280" y="3925800"/>
            <a:ext cx="431640" cy="217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61" name=""/>
          <p:cNvSpPr/>
          <p:nvPr/>
        </p:nvSpPr>
        <p:spPr>
          <a:xfrm flipH="1" flipV="1">
            <a:off x="5254200" y="4074840"/>
            <a:ext cx="243000" cy="74520"/>
          </a:xfrm>
          <a:prstGeom prst="line">
            <a:avLst/>
          </a:prstGeom>
          <a:ln w="11160">
            <a:solidFill>
              <a:srgbClr val="ffe80f"/>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962" name=""/>
          <p:cNvSpPr/>
          <p:nvPr/>
        </p:nvSpPr>
        <p:spPr>
          <a:xfrm>
            <a:off x="5743440" y="2936880"/>
            <a:ext cx="298440" cy="565200"/>
          </a:xfrm>
          <a:custGeom>
            <a:avLst/>
            <a:gdLst/>
            <a:ahLst/>
            <a:rect l="l" t="t" r="r" b="b"/>
            <a:pathLst>
              <a:path w="373" h="712">
                <a:moveTo>
                  <a:pt x="373" y="0"/>
                </a:moveTo>
                <a:lnTo>
                  <a:pt x="349" y="144"/>
                </a:lnTo>
                <a:lnTo>
                  <a:pt x="292" y="266"/>
                </a:lnTo>
                <a:lnTo>
                  <a:pt x="253" y="483"/>
                </a:lnTo>
                <a:lnTo>
                  <a:pt x="97" y="667"/>
                </a:lnTo>
                <a:lnTo>
                  <a:pt x="0" y="712"/>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63" name=""/>
          <p:cNvSpPr/>
          <p:nvPr/>
        </p:nvSpPr>
        <p:spPr>
          <a:xfrm>
            <a:off x="5445000" y="3292560"/>
            <a:ext cx="338400" cy="287280"/>
          </a:xfrm>
          <a:custGeom>
            <a:avLst/>
            <a:gdLst/>
            <a:ahLst/>
            <a:rect l="l" t="t" r="r" b="b"/>
            <a:pathLst>
              <a:path w="423" h="362">
                <a:moveTo>
                  <a:pt x="68" y="362"/>
                </a:moveTo>
                <a:lnTo>
                  <a:pt x="423" y="86"/>
                </a:lnTo>
                <a:lnTo>
                  <a:pt x="416" y="28"/>
                </a:lnTo>
                <a:lnTo>
                  <a:pt x="377" y="0"/>
                </a:lnTo>
                <a:lnTo>
                  <a:pt x="0" y="52"/>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64" name=""/>
          <p:cNvSpPr/>
          <p:nvPr/>
        </p:nvSpPr>
        <p:spPr>
          <a:xfrm>
            <a:off x="5578560" y="3470400"/>
            <a:ext cx="1009440" cy="228600"/>
          </a:xfrm>
          <a:custGeom>
            <a:avLst/>
            <a:gdLst/>
            <a:ahLst/>
            <a:rect l="l" t="t" r="r" b="b"/>
            <a:pathLst>
              <a:path w="1262" h="287">
                <a:moveTo>
                  <a:pt x="0" y="68"/>
                </a:moveTo>
                <a:lnTo>
                  <a:pt x="80" y="154"/>
                </a:lnTo>
                <a:lnTo>
                  <a:pt x="182" y="245"/>
                </a:lnTo>
                <a:lnTo>
                  <a:pt x="297" y="287"/>
                </a:lnTo>
                <a:lnTo>
                  <a:pt x="464" y="281"/>
                </a:lnTo>
                <a:lnTo>
                  <a:pt x="860" y="138"/>
                </a:lnTo>
                <a:lnTo>
                  <a:pt x="1262"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65" name=""/>
          <p:cNvSpPr/>
          <p:nvPr/>
        </p:nvSpPr>
        <p:spPr>
          <a:xfrm>
            <a:off x="6114960" y="3433680"/>
            <a:ext cx="158760" cy="146160"/>
          </a:xfrm>
          <a:custGeom>
            <a:avLst/>
            <a:gdLst/>
            <a:ahLst/>
            <a:rect l="l" t="t" r="r" b="b"/>
            <a:pathLst>
              <a:path w="201" h="185">
                <a:moveTo>
                  <a:pt x="0" y="0"/>
                </a:moveTo>
                <a:lnTo>
                  <a:pt x="75" y="99"/>
                </a:lnTo>
                <a:lnTo>
                  <a:pt x="201" y="185"/>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66" name=""/>
          <p:cNvSpPr/>
          <p:nvPr/>
        </p:nvSpPr>
        <p:spPr>
          <a:xfrm>
            <a:off x="5470560" y="2573280"/>
            <a:ext cx="1249200" cy="689040"/>
          </a:xfrm>
          <a:custGeom>
            <a:avLst/>
            <a:gdLst/>
            <a:ahLst/>
            <a:rect l="l" t="t" r="r" b="b"/>
            <a:pathLst>
              <a:path w="1566" h="868">
                <a:moveTo>
                  <a:pt x="1566" y="0"/>
                </a:moveTo>
                <a:lnTo>
                  <a:pt x="1301" y="144"/>
                </a:lnTo>
                <a:lnTo>
                  <a:pt x="1158" y="190"/>
                </a:lnTo>
                <a:lnTo>
                  <a:pt x="636" y="248"/>
                </a:lnTo>
                <a:lnTo>
                  <a:pt x="0" y="868"/>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67" name=""/>
          <p:cNvSpPr/>
          <p:nvPr/>
        </p:nvSpPr>
        <p:spPr>
          <a:xfrm>
            <a:off x="5803920" y="1695600"/>
            <a:ext cx="700200" cy="568080"/>
          </a:xfrm>
          <a:custGeom>
            <a:avLst/>
            <a:gdLst/>
            <a:ahLst/>
            <a:rect l="l" t="t" r="r" b="b"/>
            <a:pathLst>
              <a:path w="877" h="717">
                <a:moveTo>
                  <a:pt x="0" y="0"/>
                </a:moveTo>
                <a:lnTo>
                  <a:pt x="45" y="310"/>
                </a:lnTo>
                <a:lnTo>
                  <a:pt x="86" y="373"/>
                </a:lnTo>
                <a:lnTo>
                  <a:pt x="274" y="475"/>
                </a:lnTo>
                <a:lnTo>
                  <a:pt x="733" y="717"/>
                </a:lnTo>
                <a:lnTo>
                  <a:pt x="877" y="717"/>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68" name=""/>
          <p:cNvSpPr/>
          <p:nvPr/>
        </p:nvSpPr>
        <p:spPr>
          <a:xfrm>
            <a:off x="5808600" y="1695600"/>
            <a:ext cx="1058760" cy="390240"/>
          </a:xfrm>
          <a:custGeom>
            <a:avLst/>
            <a:gdLst/>
            <a:ahLst/>
            <a:rect l="l" t="t" r="r" b="b"/>
            <a:pathLst>
              <a:path w="1325" h="493">
                <a:moveTo>
                  <a:pt x="0" y="0"/>
                </a:moveTo>
                <a:lnTo>
                  <a:pt x="241" y="269"/>
                </a:lnTo>
                <a:lnTo>
                  <a:pt x="418" y="274"/>
                </a:lnTo>
                <a:lnTo>
                  <a:pt x="465" y="373"/>
                </a:lnTo>
                <a:lnTo>
                  <a:pt x="562" y="407"/>
                </a:lnTo>
                <a:lnTo>
                  <a:pt x="838" y="407"/>
                </a:lnTo>
                <a:lnTo>
                  <a:pt x="1044" y="493"/>
                </a:lnTo>
                <a:lnTo>
                  <a:pt x="1325" y="384"/>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69" name=""/>
          <p:cNvSpPr/>
          <p:nvPr/>
        </p:nvSpPr>
        <p:spPr>
          <a:xfrm>
            <a:off x="7558200" y="1820880"/>
            <a:ext cx="608040" cy="101520"/>
          </a:xfrm>
          <a:custGeom>
            <a:avLst/>
            <a:gdLst/>
            <a:ahLst/>
            <a:rect l="l" t="t" r="r" b="b"/>
            <a:pathLst>
              <a:path w="764" h="127">
                <a:moveTo>
                  <a:pt x="0" y="46"/>
                </a:moveTo>
                <a:lnTo>
                  <a:pt x="138" y="28"/>
                </a:lnTo>
                <a:lnTo>
                  <a:pt x="321" y="86"/>
                </a:lnTo>
                <a:lnTo>
                  <a:pt x="477" y="127"/>
                </a:lnTo>
                <a:lnTo>
                  <a:pt x="568" y="104"/>
                </a:lnTo>
                <a:lnTo>
                  <a:pt x="620" y="93"/>
                </a:lnTo>
                <a:lnTo>
                  <a:pt x="712" y="0"/>
                </a:lnTo>
                <a:lnTo>
                  <a:pt x="746" y="0"/>
                </a:lnTo>
                <a:lnTo>
                  <a:pt x="764" y="127"/>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70" name=""/>
          <p:cNvSpPr/>
          <p:nvPr/>
        </p:nvSpPr>
        <p:spPr>
          <a:xfrm>
            <a:off x="7439040" y="1908000"/>
            <a:ext cx="547560" cy="451080"/>
          </a:xfrm>
          <a:custGeom>
            <a:avLst/>
            <a:gdLst/>
            <a:ahLst/>
            <a:rect l="l" t="t" r="r" b="b"/>
            <a:pathLst>
              <a:path w="687" h="568">
                <a:moveTo>
                  <a:pt x="687" y="0"/>
                </a:moveTo>
                <a:lnTo>
                  <a:pt x="653" y="47"/>
                </a:lnTo>
                <a:lnTo>
                  <a:pt x="491" y="156"/>
                </a:lnTo>
                <a:lnTo>
                  <a:pt x="339" y="276"/>
                </a:lnTo>
                <a:lnTo>
                  <a:pt x="224" y="310"/>
                </a:lnTo>
                <a:lnTo>
                  <a:pt x="115" y="350"/>
                </a:lnTo>
                <a:lnTo>
                  <a:pt x="34" y="407"/>
                </a:lnTo>
                <a:lnTo>
                  <a:pt x="6" y="472"/>
                </a:lnTo>
                <a:lnTo>
                  <a:pt x="0" y="540"/>
                </a:lnTo>
                <a:lnTo>
                  <a:pt x="52" y="568"/>
                </a:lnTo>
                <a:lnTo>
                  <a:pt x="144" y="54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71" name=""/>
          <p:cNvSpPr/>
          <p:nvPr/>
        </p:nvSpPr>
        <p:spPr>
          <a:xfrm>
            <a:off x="7504200" y="2190600"/>
            <a:ext cx="895320" cy="547920"/>
          </a:xfrm>
          <a:custGeom>
            <a:avLst/>
            <a:gdLst/>
            <a:ahLst/>
            <a:rect l="l" t="t" r="r" b="b"/>
            <a:pathLst>
              <a:path w="1119" h="688">
                <a:moveTo>
                  <a:pt x="1119" y="0"/>
                </a:moveTo>
                <a:lnTo>
                  <a:pt x="1004" y="97"/>
                </a:lnTo>
                <a:lnTo>
                  <a:pt x="832" y="125"/>
                </a:lnTo>
                <a:lnTo>
                  <a:pt x="707" y="21"/>
                </a:lnTo>
                <a:lnTo>
                  <a:pt x="563" y="97"/>
                </a:lnTo>
                <a:lnTo>
                  <a:pt x="493" y="39"/>
                </a:lnTo>
                <a:lnTo>
                  <a:pt x="190" y="143"/>
                </a:lnTo>
                <a:lnTo>
                  <a:pt x="92" y="251"/>
                </a:lnTo>
                <a:lnTo>
                  <a:pt x="52" y="412"/>
                </a:lnTo>
                <a:lnTo>
                  <a:pt x="0" y="613"/>
                </a:lnTo>
                <a:lnTo>
                  <a:pt x="24" y="688"/>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72" name=""/>
          <p:cNvSpPr/>
          <p:nvPr/>
        </p:nvSpPr>
        <p:spPr>
          <a:xfrm>
            <a:off x="5997600" y="2282760"/>
            <a:ext cx="2359080" cy="1598760"/>
          </a:xfrm>
          <a:custGeom>
            <a:avLst/>
            <a:gdLst/>
            <a:ahLst/>
            <a:rect l="l" t="t" r="r" b="b"/>
            <a:pathLst>
              <a:path w="2958" h="2013">
                <a:moveTo>
                  <a:pt x="2958" y="0"/>
                </a:moveTo>
                <a:lnTo>
                  <a:pt x="2666" y="193"/>
                </a:lnTo>
                <a:lnTo>
                  <a:pt x="2528" y="446"/>
                </a:lnTo>
                <a:lnTo>
                  <a:pt x="2121" y="545"/>
                </a:lnTo>
                <a:lnTo>
                  <a:pt x="1816" y="681"/>
                </a:lnTo>
                <a:lnTo>
                  <a:pt x="1377" y="756"/>
                </a:lnTo>
                <a:lnTo>
                  <a:pt x="986" y="1025"/>
                </a:lnTo>
                <a:lnTo>
                  <a:pt x="740" y="1296"/>
                </a:lnTo>
                <a:lnTo>
                  <a:pt x="326" y="1807"/>
                </a:lnTo>
                <a:lnTo>
                  <a:pt x="86" y="1984"/>
                </a:lnTo>
                <a:lnTo>
                  <a:pt x="0" y="2013"/>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73" name=""/>
          <p:cNvSpPr/>
          <p:nvPr/>
        </p:nvSpPr>
        <p:spPr>
          <a:xfrm>
            <a:off x="6861240" y="1998720"/>
            <a:ext cx="384120" cy="488880"/>
          </a:xfrm>
          <a:custGeom>
            <a:avLst/>
            <a:gdLst/>
            <a:ahLst/>
            <a:rect l="l" t="t" r="r" b="b"/>
            <a:pathLst>
              <a:path w="482" h="615">
                <a:moveTo>
                  <a:pt x="0" y="0"/>
                </a:moveTo>
                <a:lnTo>
                  <a:pt x="81" y="12"/>
                </a:lnTo>
                <a:lnTo>
                  <a:pt x="172" y="477"/>
                </a:lnTo>
                <a:lnTo>
                  <a:pt x="211" y="550"/>
                </a:lnTo>
                <a:lnTo>
                  <a:pt x="482" y="615"/>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74" name=""/>
          <p:cNvSpPr/>
          <p:nvPr/>
        </p:nvSpPr>
        <p:spPr>
          <a:xfrm>
            <a:off x="6489720" y="2195640"/>
            <a:ext cx="203040" cy="341280"/>
          </a:xfrm>
          <a:custGeom>
            <a:avLst/>
            <a:gdLst/>
            <a:ahLst/>
            <a:rect l="l" t="t" r="r" b="b"/>
            <a:pathLst>
              <a:path w="252" h="430">
                <a:moveTo>
                  <a:pt x="39" y="131"/>
                </a:moveTo>
                <a:lnTo>
                  <a:pt x="5" y="63"/>
                </a:lnTo>
                <a:lnTo>
                  <a:pt x="0" y="29"/>
                </a:lnTo>
                <a:lnTo>
                  <a:pt x="28" y="6"/>
                </a:lnTo>
                <a:lnTo>
                  <a:pt x="173" y="0"/>
                </a:lnTo>
                <a:lnTo>
                  <a:pt x="247" y="373"/>
                </a:lnTo>
                <a:lnTo>
                  <a:pt x="218" y="430"/>
                </a:lnTo>
                <a:lnTo>
                  <a:pt x="132" y="355"/>
                </a:lnTo>
                <a:lnTo>
                  <a:pt x="161" y="149"/>
                </a:lnTo>
                <a:lnTo>
                  <a:pt x="252" y="10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75" name=""/>
          <p:cNvSpPr/>
          <p:nvPr/>
        </p:nvSpPr>
        <p:spPr>
          <a:xfrm>
            <a:off x="6664320" y="2400480"/>
            <a:ext cx="341280" cy="291960"/>
          </a:xfrm>
          <a:custGeom>
            <a:avLst/>
            <a:gdLst/>
            <a:ahLst/>
            <a:rect l="l" t="t" r="r" b="b"/>
            <a:pathLst>
              <a:path w="430" h="368">
                <a:moveTo>
                  <a:pt x="0" y="172"/>
                </a:moveTo>
                <a:lnTo>
                  <a:pt x="0" y="368"/>
                </a:lnTo>
                <a:lnTo>
                  <a:pt x="195" y="332"/>
                </a:lnTo>
                <a:lnTo>
                  <a:pt x="320" y="224"/>
                </a:lnTo>
                <a:lnTo>
                  <a:pt x="328" y="110"/>
                </a:lnTo>
                <a:lnTo>
                  <a:pt x="43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76" name=""/>
          <p:cNvSpPr/>
          <p:nvPr/>
        </p:nvSpPr>
        <p:spPr>
          <a:xfrm>
            <a:off x="6910560" y="2590920"/>
            <a:ext cx="164880" cy="82440"/>
          </a:xfrm>
          <a:prstGeom prst="line">
            <a:avLst/>
          </a:prstGeom>
          <a:ln w="11160">
            <a:solidFill>
              <a:srgbClr val="000000"/>
            </a:solidFill>
            <a:miter/>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977" name=""/>
          <p:cNvSpPr/>
          <p:nvPr/>
        </p:nvSpPr>
        <p:spPr>
          <a:xfrm>
            <a:off x="7684920" y="2481120"/>
            <a:ext cx="365400" cy="87480"/>
          </a:xfrm>
          <a:custGeom>
            <a:avLst/>
            <a:gdLst/>
            <a:ahLst/>
            <a:rect l="l" t="t" r="r" b="b"/>
            <a:pathLst>
              <a:path w="458" h="109">
                <a:moveTo>
                  <a:pt x="0" y="0"/>
                </a:moveTo>
                <a:lnTo>
                  <a:pt x="44" y="35"/>
                </a:lnTo>
                <a:lnTo>
                  <a:pt x="114" y="23"/>
                </a:lnTo>
                <a:lnTo>
                  <a:pt x="206" y="35"/>
                </a:lnTo>
                <a:lnTo>
                  <a:pt x="245" y="7"/>
                </a:lnTo>
                <a:lnTo>
                  <a:pt x="286" y="12"/>
                </a:lnTo>
                <a:lnTo>
                  <a:pt x="458" y="109"/>
                </a:lnTo>
              </a:path>
            </a:pathLst>
          </a:custGeom>
          <a:noFill/>
          <a:ln w="1116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2978" name=""/>
          <p:cNvSpPr/>
          <p:nvPr/>
        </p:nvSpPr>
        <p:spPr>
          <a:xfrm>
            <a:off x="5562720" y="2522520"/>
            <a:ext cx="1592280" cy="1859040"/>
          </a:xfrm>
          <a:custGeom>
            <a:avLst/>
            <a:gdLst/>
            <a:ahLst/>
            <a:rect l="l" t="t" r="r" b="b"/>
            <a:pathLst>
              <a:path w="1999" h="2341">
                <a:moveTo>
                  <a:pt x="1999" y="0"/>
                </a:moveTo>
                <a:lnTo>
                  <a:pt x="1901" y="195"/>
                </a:lnTo>
                <a:lnTo>
                  <a:pt x="1671" y="636"/>
                </a:lnTo>
                <a:lnTo>
                  <a:pt x="1598" y="740"/>
                </a:lnTo>
                <a:lnTo>
                  <a:pt x="1460" y="1045"/>
                </a:lnTo>
                <a:lnTo>
                  <a:pt x="1418" y="1131"/>
                </a:lnTo>
                <a:lnTo>
                  <a:pt x="1236" y="1504"/>
                </a:lnTo>
                <a:lnTo>
                  <a:pt x="712" y="1898"/>
                </a:lnTo>
                <a:lnTo>
                  <a:pt x="248" y="2094"/>
                </a:lnTo>
                <a:lnTo>
                  <a:pt x="0" y="2341"/>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79" name=""/>
          <p:cNvSpPr/>
          <p:nvPr/>
        </p:nvSpPr>
        <p:spPr>
          <a:xfrm>
            <a:off x="7580160" y="2617920"/>
            <a:ext cx="547920" cy="174600"/>
          </a:xfrm>
          <a:custGeom>
            <a:avLst/>
            <a:gdLst/>
            <a:ahLst/>
            <a:rect l="l" t="t" r="r" b="b"/>
            <a:pathLst>
              <a:path w="686" h="218">
                <a:moveTo>
                  <a:pt x="686" y="7"/>
                </a:moveTo>
                <a:lnTo>
                  <a:pt x="624" y="93"/>
                </a:lnTo>
                <a:lnTo>
                  <a:pt x="376" y="46"/>
                </a:lnTo>
                <a:lnTo>
                  <a:pt x="184" y="0"/>
                </a:lnTo>
                <a:lnTo>
                  <a:pt x="57" y="18"/>
                </a:lnTo>
                <a:lnTo>
                  <a:pt x="0" y="166"/>
                </a:lnTo>
                <a:lnTo>
                  <a:pt x="34" y="218"/>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80" name=""/>
          <p:cNvSpPr/>
          <p:nvPr/>
        </p:nvSpPr>
        <p:spPr>
          <a:xfrm>
            <a:off x="7310520" y="2533680"/>
            <a:ext cx="85680" cy="412560"/>
          </a:xfrm>
          <a:custGeom>
            <a:avLst/>
            <a:gdLst/>
            <a:ahLst/>
            <a:rect l="l" t="t" r="r" b="b"/>
            <a:pathLst>
              <a:path w="107" h="522">
                <a:moveTo>
                  <a:pt x="63" y="0"/>
                </a:moveTo>
                <a:lnTo>
                  <a:pt x="107" y="63"/>
                </a:lnTo>
                <a:lnTo>
                  <a:pt x="0" y="172"/>
                </a:lnTo>
                <a:lnTo>
                  <a:pt x="18" y="5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81" name=""/>
          <p:cNvSpPr/>
          <p:nvPr/>
        </p:nvSpPr>
        <p:spPr>
          <a:xfrm>
            <a:off x="7180200" y="2583000"/>
            <a:ext cx="344520" cy="81000"/>
          </a:xfrm>
          <a:custGeom>
            <a:avLst/>
            <a:gdLst/>
            <a:ahLst/>
            <a:rect l="l" t="t" r="r" b="b"/>
            <a:pathLst>
              <a:path w="431" h="102">
                <a:moveTo>
                  <a:pt x="0" y="0"/>
                </a:moveTo>
                <a:lnTo>
                  <a:pt x="167" y="102"/>
                </a:lnTo>
                <a:lnTo>
                  <a:pt x="350" y="102"/>
                </a:lnTo>
                <a:lnTo>
                  <a:pt x="431" y="52"/>
                </a:lnTo>
              </a:path>
            </a:pathLst>
          </a:custGeom>
          <a:noFill/>
          <a:ln w="11160">
            <a:solidFill>
              <a:srgbClr val="000000"/>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2982" name=""/>
          <p:cNvSpPr/>
          <p:nvPr/>
        </p:nvSpPr>
        <p:spPr>
          <a:xfrm flipV="1">
            <a:off x="6678720" y="4427280"/>
            <a:ext cx="41040" cy="44280"/>
          </a:xfrm>
          <a:prstGeom prst="line">
            <a:avLst/>
          </a:prstGeom>
          <a:ln w="11160">
            <a:solidFill>
              <a:srgbClr val="ffe80f"/>
            </a:solidFill>
            <a:miter/>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2983" name=""/>
          <p:cNvSpPr/>
          <p:nvPr/>
        </p:nvSpPr>
        <p:spPr>
          <a:xfrm>
            <a:off x="6114960" y="3633840"/>
            <a:ext cx="1216080" cy="342720"/>
          </a:xfrm>
          <a:custGeom>
            <a:avLst/>
            <a:gdLst/>
            <a:ahLst/>
            <a:rect l="l" t="t" r="r" b="b"/>
            <a:pathLst>
              <a:path w="1526" h="430">
                <a:moveTo>
                  <a:pt x="1492" y="219"/>
                </a:moveTo>
                <a:lnTo>
                  <a:pt x="1447" y="161"/>
                </a:lnTo>
                <a:lnTo>
                  <a:pt x="1526" y="34"/>
                </a:lnTo>
                <a:lnTo>
                  <a:pt x="1515" y="0"/>
                </a:lnTo>
                <a:lnTo>
                  <a:pt x="1275" y="29"/>
                </a:lnTo>
                <a:lnTo>
                  <a:pt x="866" y="138"/>
                </a:lnTo>
                <a:lnTo>
                  <a:pt x="602" y="298"/>
                </a:lnTo>
                <a:lnTo>
                  <a:pt x="362" y="310"/>
                </a:lnTo>
                <a:lnTo>
                  <a:pt x="0" y="43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84" name=""/>
          <p:cNvSpPr/>
          <p:nvPr/>
        </p:nvSpPr>
        <p:spPr>
          <a:xfrm>
            <a:off x="7072200" y="3479760"/>
            <a:ext cx="82800" cy="177840"/>
          </a:xfrm>
          <a:custGeom>
            <a:avLst/>
            <a:gdLst/>
            <a:ahLst/>
            <a:rect l="l" t="t" r="r" b="b"/>
            <a:pathLst>
              <a:path w="106" h="225">
                <a:moveTo>
                  <a:pt x="0" y="0"/>
                </a:moveTo>
                <a:lnTo>
                  <a:pt x="106" y="104"/>
                </a:lnTo>
                <a:lnTo>
                  <a:pt x="70" y="225"/>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85" name=""/>
          <p:cNvSpPr/>
          <p:nvPr/>
        </p:nvSpPr>
        <p:spPr>
          <a:xfrm>
            <a:off x="7331040" y="3652920"/>
            <a:ext cx="65160" cy="81000"/>
          </a:xfrm>
          <a:custGeom>
            <a:avLst/>
            <a:gdLst/>
            <a:ahLst/>
            <a:rect l="l" t="t" r="r" b="b"/>
            <a:pathLst>
              <a:path w="80" h="102">
                <a:moveTo>
                  <a:pt x="80" y="102"/>
                </a:moveTo>
                <a:lnTo>
                  <a:pt x="12" y="52"/>
                </a:lnTo>
                <a:lnTo>
                  <a:pt x="0" y="0"/>
                </a:lnTo>
              </a:path>
            </a:pathLst>
          </a:custGeom>
          <a:noFill/>
          <a:ln w="11160">
            <a:solidFill>
              <a:srgbClr val="ffe80f"/>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2986" name=""/>
          <p:cNvSpPr/>
          <p:nvPr/>
        </p:nvSpPr>
        <p:spPr>
          <a:xfrm>
            <a:off x="7039080" y="3584520"/>
            <a:ext cx="23760" cy="9540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87" name=""/>
          <p:cNvSpPr/>
          <p:nvPr/>
        </p:nvSpPr>
        <p:spPr>
          <a:xfrm>
            <a:off x="6588000" y="3870360"/>
            <a:ext cx="285840" cy="492120"/>
          </a:xfrm>
          <a:custGeom>
            <a:avLst/>
            <a:gdLst/>
            <a:ahLst/>
            <a:rect l="l" t="t" r="r" b="b"/>
            <a:pathLst>
              <a:path w="360" h="620">
                <a:moveTo>
                  <a:pt x="360" y="620"/>
                </a:moveTo>
                <a:lnTo>
                  <a:pt x="206" y="563"/>
                </a:lnTo>
                <a:lnTo>
                  <a:pt x="97" y="424"/>
                </a:lnTo>
                <a:lnTo>
                  <a:pt x="62" y="333"/>
                </a:lnTo>
                <a:lnTo>
                  <a:pt x="0" y="258"/>
                </a:lnTo>
                <a:lnTo>
                  <a:pt x="39" y="138"/>
                </a:lnTo>
                <a:lnTo>
                  <a:pt x="16"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88" name=""/>
          <p:cNvSpPr/>
          <p:nvPr/>
        </p:nvSpPr>
        <p:spPr>
          <a:xfrm>
            <a:off x="6087960" y="2738520"/>
            <a:ext cx="1190880" cy="1150920"/>
          </a:xfrm>
          <a:custGeom>
            <a:avLst/>
            <a:gdLst/>
            <a:ahLst/>
            <a:rect l="l" t="t" r="r" b="b"/>
            <a:pathLst>
              <a:path w="1492" h="1451">
                <a:moveTo>
                  <a:pt x="1492" y="0"/>
                </a:moveTo>
                <a:lnTo>
                  <a:pt x="1377" y="22"/>
                </a:lnTo>
                <a:lnTo>
                  <a:pt x="1158" y="493"/>
                </a:lnTo>
                <a:lnTo>
                  <a:pt x="746" y="780"/>
                </a:lnTo>
                <a:lnTo>
                  <a:pt x="550" y="1164"/>
                </a:lnTo>
                <a:lnTo>
                  <a:pt x="287" y="1399"/>
                </a:lnTo>
                <a:lnTo>
                  <a:pt x="63" y="1451"/>
                </a:lnTo>
                <a:lnTo>
                  <a:pt x="0" y="1422"/>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89" name=""/>
          <p:cNvSpPr/>
          <p:nvPr/>
        </p:nvSpPr>
        <p:spPr>
          <a:xfrm>
            <a:off x="5675400" y="4667400"/>
            <a:ext cx="41040" cy="91800"/>
          </a:xfrm>
          <a:custGeom>
            <a:avLst/>
            <a:gdLst/>
            <a:ahLst/>
            <a:rect l="l" t="t" r="r" b="b"/>
            <a:pathLst>
              <a:path w="52" h="114">
                <a:moveTo>
                  <a:pt x="52" y="114"/>
                </a:moveTo>
                <a:lnTo>
                  <a:pt x="46" y="64"/>
                </a:lnTo>
                <a:lnTo>
                  <a:pt x="0" y="0"/>
                </a:lnTo>
              </a:path>
            </a:pathLst>
          </a:custGeom>
          <a:solidFill>
            <a:srgbClr val="ffe80f"/>
          </a:solidFill>
          <a:ln w="1116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990" name=""/>
          <p:cNvSpPr/>
          <p:nvPr/>
        </p:nvSpPr>
        <p:spPr>
          <a:xfrm>
            <a:off x="5608800" y="4276800"/>
            <a:ext cx="388800" cy="469800"/>
          </a:xfrm>
          <a:custGeom>
            <a:avLst/>
            <a:gdLst/>
            <a:ahLst/>
            <a:rect l="l" t="t" r="r" b="b"/>
            <a:pathLst>
              <a:path w="489" h="591">
                <a:moveTo>
                  <a:pt x="0" y="591"/>
                </a:moveTo>
                <a:lnTo>
                  <a:pt x="91" y="487"/>
                </a:lnTo>
                <a:lnTo>
                  <a:pt x="218" y="328"/>
                </a:lnTo>
                <a:lnTo>
                  <a:pt x="351" y="229"/>
                </a:lnTo>
                <a:lnTo>
                  <a:pt x="455" y="177"/>
                </a:lnTo>
                <a:lnTo>
                  <a:pt x="489"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91" name=""/>
          <p:cNvSpPr/>
          <p:nvPr/>
        </p:nvSpPr>
        <p:spPr>
          <a:xfrm>
            <a:off x="6229440" y="3379680"/>
            <a:ext cx="722160" cy="1024200"/>
          </a:xfrm>
          <a:custGeom>
            <a:avLst/>
            <a:gdLst/>
            <a:ahLst/>
            <a:rect l="l" t="t" r="r" b="b"/>
            <a:pathLst>
              <a:path w="907" h="1291">
                <a:moveTo>
                  <a:pt x="0" y="1291"/>
                </a:moveTo>
                <a:lnTo>
                  <a:pt x="12" y="1119"/>
                </a:lnTo>
                <a:lnTo>
                  <a:pt x="12" y="1072"/>
                </a:lnTo>
                <a:lnTo>
                  <a:pt x="86" y="929"/>
                </a:lnTo>
                <a:lnTo>
                  <a:pt x="75" y="866"/>
                </a:lnTo>
                <a:lnTo>
                  <a:pt x="206" y="827"/>
                </a:lnTo>
                <a:lnTo>
                  <a:pt x="396" y="626"/>
                </a:lnTo>
                <a:lnTo>
                  <a:pt x="464" y="516"/>
                </a:lnTo>
                <a:lnTo>
                  <a:pt x="620" y="418"/>
                </a:lnTo>
                <a:lnTo>
                  <a:pt x="815" y="229"/>
                </a:lnTo>
                <a:lnTo>
                  <a:pt x="907"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92" name=""/>
          <p:cNvSpPr/>
          <p:nvPr/>
        </p:nvSpPr>
        <p:spPr>
          <a:xfrm>
            <a:off x="6827760" y="2782800"/>
            <a:ext cx="42840" cy="378000"/>
          </a:xfrm>
          <a:custGeom>
            <a:avLst/>
            <a:gdLst/>
            <a:ahLst/>
            <a:rect l="l" t="t" r="r" b="b"/>
            <a:pathLst>
              <a:path w="52" h="475">
                <a:moveTo>
                  <a:pt x="0" y="0"/>
                </a:moveTo>
                <a:lnTo>
                  <a:pt x="52" y="200"/>
                </a:lnTo>
                <a:lnTo>
                  <a:pt x="36" y="475"/>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93" name=""/>
          <p:cNvSpPr/>
          <p:nvPr/>
        </p:nvSpPr>
        <p:spPr>
          <a:xfrm flipH="1" flipV="1">
            <a:off x="6907320" y="3187440"/>
            <a:ext cx="63360" cy="12852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94" name=""/>
          <p:cNvSpPr/>
          <p:nvPr/>
        </p:nvSpPr>
        <p:spPr>
          <a:xfrm>
            <a:off x="6284880" y="2932200"/>
            <a:ext cx="955800" cy="1471680"/>
          </a:xfrm>
          <a:custGeom>
            <a:avLst/>
            <a:gdLst/>
            <a:ahLst/>
            <a:rect l="l" t="t" r="r" b="b"/>
            <a:pathLst>
              <a:path w="1198" h="1854">
                <a:moveTo>
                  <a:pt x="1072" y="0"/>
                </a:moveTo>
                <a:lnTo>
                  <a:pt x="1198" y="143"/>
                </a:lnTo>
                <a:lnTo>
                  <a:pt x="1067" y="264"/>
                </a:lnTo>
                <a:lnTo>
                  <a:pt x="992" y="477"/>
                </a:lnTo>
                <a:lnTo>
                  <a:pt x="574" y="947"/>
                </a:lnTo>
                <a:lnTo>
                  <a:pt x="551" y="1137"/>
                </a:lnTo>
                <a:lnTo>
                  <a:pt x="418" y="1280"/>
                </a:lnTo>
                <a:lnTo>
                  <a:pt x="217" y="1624"/>
                </a:lnTo>
                <a:lnTo>
                  <a:pt x="115" y="1619"/>
                </a:lnTo>
                <a:lnTo>
                  <a:pt x="0" y="1854"/>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95" name=""/>
          <p:cNvSpPr/>
          <p:nvPr/>
        </p:nvSpPr>
        <p:spPr>
          <a:xfrm>
            <a:off x="6194520" y="3402000"/>
            <a:ext cx="755640" cy="851040"/>
          </a:xfrm>
          <a:custGeom>
            <a:avLst/>
            <a:gdLst/>
            <a:ahLst/>
            <a:rect l="l" t="t" r="r" b="b"/>
            <a:pathLst>
              <a:path w="948" h="1072">
                <a:moveTo>
                  <a:pt x="0" y="1072"/>
                </a:moveTo>
                <a:lnTo>
                  <a:pt x="172" y="1061"/>
                </a:lnTo>
                <a:lnTo>
                  <a:pt x="193" y="855"/>
                </a:lnTo>
                <a:lnTo>
                  <a:pt x="263" y="740"/>
                </a:lnTo>
                <a:lnTo>
                  <a:pt x="383" y="625"/>
                </a:lnTo>
                <a:lnTo>
                  <a:pt x="489" y="475"/>
                </a:lnTo>
                <a:lnTo>
                  <a:pt x="649" y="355"/>
                </a:lnTo>
                <a:lnTo>
                  <a:pt x="826" y="172"/>
                </a:lnTo>
                <a:lnTo>
                  <a:pt x="948"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96" name=""/>
          <p:cNvSpPr/>
          <p:nvPr/>
        </p:nvSpPr>
        <p:spPr>
          <a:xfrm>
            <a:off x="4770360" y="3935520"/>
            <a:ext cx="1001880" cy="390240"/>
          </a:xfrm>
          <a:custGeom>
            <a:avLst/>
            <a:gdLst/>
            <a:ahLst/>
            <a:rect l="l" t="t" r="r" b="b"/>
            <a:pathLst>
              <a:path w="1257" h="493">
                <a:moveTo>
                  <a:pt x="0" y="0"/>
                </a:moveTo>
                <a:lnTo>
                  <a:pt x="224" y="214"/>
                </a:lnTo>
                <a:lnTo>
                  <a:pt x="396" y="321"/>
                </a:lnTo>
                <a:lnTo>
                  <a:pt x="1119" y="488"/>
                </a:lnTo>
                <a:lnTo>
                  <a:pt x="1189" y="436"/>
                </a:lnTo>
                <a:lnTo>
                  <a:pt x="1257" y="493"/>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97" name=""/>
          <p:cNvSpPr/>
          <p:nvPr/>
        </p:nvSpPr>
        <p:spPr>
          <a:xfrm flipH="1">
            <a:off x="5835600" y="1981080"/>
            <a:ext cx="36720" cy="22320"/>
          </a:xfrm>
          <a:prstGeom prst="line">
            <a:avLst/>
          </a:prstGeom>
          <a:ln w="11160">
            <a:solidFill>
              <a:srgbClr val="ffe80f"/>
            </a:solidFill>
            <a:miter/>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2998" name=""/>
          <p:cNvSpPr/>
          <p:nvPr/>
        </p:nvSpPr>
        <p:spPr>
          <a:xfrm>
            <a:off x="4619520" y="2836800"/>
            <a:ext cx="82800" cy="177840"/>
          </a:xfrm>
          <a:custGeom>
            <a:avLst/>
            <a:gdLst/>
            <a:ahLst/>
            <a:rect l="l" t="t" r="r" b="b"/>
            <a:pathLst>
              <a:path w="108" h="222">
                <a:moveTo>
                  <a:pt x="108" y="222"/>
                </a:moveTo>
                <a:lnTo>
                  <a:pt x="65" y="122"/>
                </a:lnTo>
                <a:lnTo>
                  <a:pt x="65" y="0"/>
                </a:lnTo>
                <a:lnTo>
                  <a:pt x="0" y="5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99" name=""/>
          <p:cNvSpPr/>
          <p:nvPr/>
        </p:nvSpPr>
        <p:spPr>
          <a:xfrm>
            <a:off x="5073480" y="3041640"/>
            <a:ext cx="140040" cy="277920"/>
          </a:xfrm>
          <a:custGeom>
            <a:avLst/>
            <a:gdLst/>
            <a:ahLst/>
            <a:rect l="l" t="t" r="r" b="b"/>
            <a:pathLst>
              <a:path w="178" h="350">
                <a:moveTo>
                  <a:pt x="0" y="0"/>
                </a:moveTo>
                <a:lnTo>
                  <a:pt x="178" y="143"/>
                </a:lnTo>
                <a:lnTo>
                  <a:pt x="178" y="35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00" name=""/>
          <p:cNvSpPr/>
          <p:nvPr/>
        </p:nvSpPr>
        <p:spPr>
          <a:xfrm flipH="1">
            <a:off x="5079960" y="3228840"/>
            <a:ext cx="69840" cy="73080"/>
          </a:xfrm>
          <a:prstGeom prst="line">
            <a:avLst/>
          </a:prstGeom>
          <a:ln w="11160">
            <a:solidFill>
              <a:srgbClr val="ffe80f"/>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3001" name=""/>
          <p:cNvSpPr/>
          <p:nvPr/>
        </p:nvSpPr>
        <p:spPr>
          <a:xfrm>
            <a:off x="5757840" y="2760840"/>
            <a:ext cx="192240" cy="446040"/>
          </a:xfrm>
          <a:custGeom>
            <a:avLst/>
            <a:gdLst/>
            <a:ahLst/>
            <a:rect l="l" t="t" r="r" b="b"/>
            <a:pathLst>
              <a:path w="240" h="561">
                <a:moveTo>
                  <a:pt x="62" y="561"/>
                </a:moveTo>
                <a:lnTo>
                  <a:pt x="0" y="412"/>
                </a:lnTo>
                <a:lnTo>
                  <a:pt x="240"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02" name=""/>
          <p:cNvSpPr/>
          <p:nvPr/>
        </p:nvSpPr>
        <p:spPr>
          <a:xfrm>
            <a:off x="6664320" y="2400480"/>
            <a:ext cx="341280" cy="291960"/>
          </a:xfrm>
          <a:custGeom>
            <a:avLst/>
            <a:gdLst/>
            <a:ahLst/>
            <a:rect l="l" t="t" r="r" b="b"/>
            <a:pathLst>
              <a:path w="430" h="368">
                <a:moveTo>
                  <a:pt x="0" y="172"/>
                </a:moveTo>
                <a:lnTo>
                  <a:pt x="0" y="368"/>
                </a:lnTo>
                <a:lnTo>
                  <a:pt x="195" y="332"/>
                </a:lnTo>
                <a:lnTo>
                  <a:pt x="320" y="224"/>
                </a:lnTo>
                <a:lnTo>
                  <a:pt x="328" y="110"/>
                </a:lnTo>
                <a:lnTo>
                  <a:pt x="430"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03" name=""/>
          <p:cNvSpPr/>
          <p:nvPr/>
        </p:nvSpPr>
        <p:spPr>
          <a:xfrm flipH="1">
            <a:off x="7695720" y="2282760"/>
            <a:ext cx="58680" cy="18576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04" name=""/>
          <p:cNvSpPr/>
          <p:nvPr/>
        </p:nvSpPr>
        <p:spPr>
          <a:xfrm>
            <a:off x="7684920" y="2481120"/>
            <a:ext cx="365400" cy="87480"/>
          </a:xfrm>
          <a:custGeom>
            <a:avLst/>
            <a:gdLst/>
            <a:ahLst/>
            <a:rect l="l" t="t" r="r" b="b"/>
            <a:pathLst>
              <a:path w="458" h="109">
                <a:moveTo>
                  <a:pt x="0" y="0"/>
                </a:moveTo>
                <a:lnTo>
                  <a:pt x="44" y="35"/>
                </a:lnTo>
                <a:lnTo>
                  <a:pt x="114" y="23"/>
                </a:lnTo>
                <a:lnTo>
                  <a:pt x="206" y="35"/>
                </a:lnTo>
                <a:lnTo>
                  <a:pt x="245" y="7"/>
                </a:lnTo>
                <a:lnTo>
                  <a:pt x="286" y="12"/>
                </a:lnTo>
                <a:lnTo>
                  <a:pt x="458" y="109"/>
                </a:lnTo>
              </a:path>
            </a:pathLst>
          </a:custGeom>
          <a:noFill/>
          <a:ln w="1116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3005" name=""/>
          <p:cNvSpPr/>
          <p:nvPr/>
        </p:nvSpPr>
        <p:spPr>
          <a:xfrm flipV="1">
            <a:off x="6067440" y="3843000"/>
            <a:ext cx="25560" cy="9540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06" name=""/>
          <p:cNvSpPr/>
          <p:nvPr/>
        </p:nvSpPr>
        <p:spPr>
          <a:xfrm>
            <a:off x="7180200" y="2583000"/>
            <a:ext cx="344520" cy="81000"/>
          </a:xfrm>
          <a:custGeom>
            <a:avLst/>
            <a:gdLst/>
            <a:ahLst/>
            <a:rect l="l" t="t" r="r" b="b"/>
            <a:pathLst>
              <a:path w="431" h="102">
                <a:moveTo>
                  <a:pt x="0" y="0"/>
                </a:moveTo>
                <a:lnTo>
                  <a:pt x="167" y="102"/>
                </a:lnTo>
                <a:lnTo>
                  <a:pt x="350" y="102"/>
                </a:lnTo>
                <a:lnTo>
                  <a:pt x="431" y="52"/>
                </a:lnTo>
              </a:path>
            </a:pathLst>
          </a:custGeom>
          <a:noFill/>
          <a:ln w="11160">
            <a:solidFill>
              <a:srgbClr val="ffe80f"/>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3007" name=""/>
          <p:cNvSpPr/>
          <p:nvPr/>
        </p:nvSpPr>
        <p:spPr>
          <a:xfrm>
            <a:off x="7039080" y="3584520"/>
            <a:ext cx="23760" cy="95400"/>
          </a:xfrm>
          <a:custGeom>
            <a:avLst/>
            <a:gdLst/>
            <a:ahLst/>
            <a:rect l="l" t="t" r="r" b="b"/>
            <a:pathLst>
              <a:path w="29" h="120">
                <a:moveTo>
                  <a:pt x="29" y="0"/>
                </a:moveTo>
                <a:lnTo>
                  <a:pt x="0" y="58"/>
                </a:lnTo>
                <a:lnTo>
                  <a:pt x="0" y="12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08" name=""/>
          <p:cNvSpPr/>
          <p:nvPr/>
        </p:nvSpPr>
        <p:spPr>
          <a:xfrm flipV="1">
            <a:off x="6164280" y="3884400"/>
            <a:ext cx="165240" cy="4680"/>
          </a:xfrm>
          <a:prstGeom prst="line">
            <a:avLst/>
          </a:prstGeom>
          <a:ln w="11160">
            <a:solidFill>
              <a:srgbClr val="ffe80f"/>
            </a:solidFill>
            <a:miter/>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3009" name=""/>
          <p:cNvSpPr/>
          <p:nvPr/>
        </p:nvSpPr>
        <p:spPr>
          <a:xfrm flipH="1" flipV="1">
            <a:off x="6907320" y="3187440"/>
            <a:ext cx="63360" cy="12852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10" name=""/>
          <p:cNvSpPr/>
          <p:nvPr/>
        </p:nvSpPr>
        <p:spPr>
          <a:xfrm flipH="1">
            <a:off x="6756480" y="3689280"/>
            <a:ext cx="1440" cy="63720"/>
          </a:xfrm>
          <a:prstGeom prst="line">
            <a:avLst/>
          </a:prstGeom>
          <a:ln w="11160">
            <a:solidFill>
              <a:srgbClr val="000000"/>
            </a:solidFill>
            <a:miter/>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3011" name=""/>
          <p:cNvSpPr/>
          <p:nvPr/>
        </p:nvSpPr>
        <p:spPr>
          <a:xfrm>
            <a:off x="5964120" y="3762360"/>
            <a:ext cx="511200" cy="341280"/>
          </a:xfrm>
          <a:custGeom>
            <a:avLst/>
            <a:gdLst/>
            <a:ahLst/>
            <a:rect l="l" t="t" r="r" b="b"/>
            <a:pathLst>
              <a:path w="642" h="431">
                <a:moveTo>
                  <a:pt x="0" y="431"/>
                </a:moveTo>
                <a:lnTo>
                  <a:pt x="211" y="327"/>
                </a:lnTo>
                <a:lnTo>
                  <a:pt x="435" y="137"/>
                </a:lnTo>
                <a:lnTo>
                  <a:pt x="642"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12" name=""/>
          <p:cNvSpPr/>
          <p:nvPr/>
        </p:nvSpPr>
        <p:spPr>
          <a:xfrm>
            <a:off x="6910560" y="2590920"/>
            <a:ext cx="164880" cy="82440"/>
          </a:xfrm>
          <a:prstGeom prst="line">
            <a:avLst/>
          </a:prstGeom>
          <a:ln w="11160">
            <a:solidFill>
              <a:srgbClr val="ffe80f"/>
            </a:solidFill>
            <a:miter/>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3013" name=""/>
          <p:cNvSpPr/>
          <p:nvPr/>
        </p:nvSpPr>
        <p:spPr>
          <a:xfrm flipH="1" flipV="1">
            <a:off x="6732360" y="3740040"/>
            <a:ext cx="66600" cy="22320"/>
          </a:xfrm>
          <a:prstGeom prst="line">
            <a:avLst/>
          </a:prstGeom>
          <a:ln w="11160">
            <a:solidFill>
              <a:srgbClr val="000000"/>
            </a:solidFill>
            <a:miter/>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3014" name=""/>
          <p:cNvSpPr/>
          <p:nvPr/>
        </p:nvSpPr>
        <p:spPr>
          <a:xfrm flipV="1">
            <a:off x="6480000" y="3881160"/>
            <a:ext cx="3240" cy="44280"/>
          </a:xfrm>
          <a:prstGeom prst="line">
            <a:avLst/>
          </a:prstGeom>
          <a:ln w="11160">
            <a:solidFill>
              <a:srgbClr val="000000"/>
            </a:solidFill>
            <a:miter/>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3015" name=""/>
          <p:cNvSpPr/>
          <p:nvPr/>
        </p:nvSpPr>
        <p:spPr>
          <a:xfrm flipH="1">
            <a:off x="5071680" y="3924360"/>
            <a:ext cx="71640" cy="3412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16" name=""/>
          <p:cNvSpPr/>
          <p:nvPr/>
        </p:nvSpPr>
        <p:spPr>
          <a:xfrm flipH="1">
            <a:off x="5487840" y="4376880"/>
            <a:ext cx="77760" cy="15084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17" name=""/>
          <p:cNvSpPr/>
          <p:nvPr/>
        </p:nvSpPr>
        <p:spPr>
          <a:xfrm>
            <a:off x="5675400" y="4667400"/>
            <a:ext cx="41040" cy="91800"/>
          </a:xfrm>
          <a:custGeom>
            <a:avLst/>
            <a:gdLst/>
            <a:ahLst/>
            <a:rect l="l" t="t" r="r" b="b"/>
            <a:pathLst>
              <a:path w="52" h="114">
                <a:moveTo>
                  <a:pt x="52" y="114"/>
                </a:moveTo>
                <a:lnTo>
                  <a:pt x="46" y="64"/>
                </a:lnTo>
                <a:lnTo>
                  <a:pt x="0" y="0"/>
                </a:lnTo>
              </a:path>
            </a:pathLst>
          </a:custGeom>
          <a:solidFill>
            <a:srgbClr val="ffe80f"/>
          </a:solidFill>
          <a:ln w="11160">
            <a:solidFill>
              <a:srgbClr val="0000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3018" name=""/>
          <p:cNvSpPr/>
          <p:nvPr/>
        </p:nvSpPr>
        <p:spPr>
          <a:xfrm>
            <a:off x="5675400" y="4413240"/>
            <a:ext cx="212760" cy="260280"/>
          </a:xfrm>
          <a:custGeom>
            <a:avLst/>
            <a:gdLst/>
            <a:ahLst/>
            <a:rect l="l" t="t" r="r" b="b"/>
            <a:pathLst>
              <a:path w="263" h="328">
                <a:moveTo>
                  <a:pt x="5" y="328"/>
                </a:moveTo>
                <a:lnTo>
                  <a:pt x="0" y="195"/>
                </a:lnTo>
                <a:lnTo>
                  <a:pt x="34" y="138"/>
                </a:lnTo>
                <a:lnTo>
                  <a:pt x="154" y="46"/>
                </a:lnTo>
                <a:lnTo>
                  <a:pt x="263" y="0"/>
                </a:lnTo>
              </a:path>
            </a:pathLst>
          </a:custGeom>
          <a:noFill/>
          <a:ln w="111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19" name=""/>
          <p:cNvSpPr/>
          <p:nvPr/>
        </p:nvSpPr>
        <p:spPr>
          <a:xfrm>
            <a:off x="5675400" y="4667400"/>
            <a:ext cx="41040" cy="91800"/>
          </a:xfrm>
          <a:custGeom>
            <a:avLst/>
            <a:gdLst/>
            <a:ahLst/>
            <a:rect l="l" t="t" r="r" b="b"/>
            <a:pathLst>
              <a:path w="52" h="114">
                <a:moveTo>
                  <a:pt x="52" y="114"/>
                </a:moveTo>
                <a:lnTo>
                  <a:pt x="46" y="64"/>
                </a:lnTo>
                <a:lnTo>
                  <a:pt x="0" y="0"/>
                </a:lnTo>
              </a:path>
            </a:pathLst>
          </a:custGeom>
          <a:solidFill>
            <a:srgbClr val="ffe80f"/>
          </a:solidFill>
          <a:ln w="1116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3020" name=""/>
          <p:cNvSpPr/>
          <p:nvPr/>
        </p:nvSpPr>
        <p:spPr>
          <a:xfrm>
            <a:off x="5675400" y="4413240"/>
            <a:ext cx="212760" cy="260280"/>
          </a:xfrm>
          <a:custGeom>
            <a:avLst/>
            <a:gdLst/>
            <a:ahLst/>
            <a:rect l="l" t="t" r="r" b="b"/>
            <a:pathLst>
              <a:path w="263" h="328">
                <a:moveTo>
                  <a:pt x="5" y="328"/>
                </a:moveTo>
                <a:lnTo>
                  <a:pt x="0" y="195"/>
                </a:lnTo>
                <a:lnTo>
                  <a:pt x="34" y="138"/>
                </a:lnTo>
                <a:lnTo>
                  <a:pt x="154" y="46"/>
                </a:lnTo>
                <a:lnTo>
                  <a:pt x="26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21" name=""/>
          <p:cNvSpPr/>
          <p:nvPr/>
        </p:nvSpPr>
        <p:spPr>
          <a:xfrm>
            <a:off x="6068880" y="1913040"/>
            <a:ext cx="536760" cy="85680"/>
          </a:xfrm>
          <a:custGeom>
            <a:avLst/>
            <a:gdLst/>
            <a:ahLst/>
            <a:rect l="l" t="t" r="r" b="b"/>
            <a:pathLst>
              <a:path w="668" h="110">
                <a:moveTo>
                  <a:pt x="5" y="0"/>
                </a:moveTo>
                <a:lnTo>
                  <a:pt x="0" y="20"/>
                </a:lnTo>
                <a:lnTo>
                  <a:pt x="172" y="72"/>
                </a:lnTo>
                <a:lnTo>
                  <a:pt x="173" y="72"/>
                </a:lnTo>
                <a:lnTo>
                  <a:pt x="666" y="110"/>
                </a:lnTo>
                <a:lnTo>
                  <a:pt x="668" y="88"/>
                </a:lnTo>
                <a:lnTo>
                  <a:pt x="175" y="51"/>
                </a:lnTo>
                <a:lnTo>
                  <a:pt x="173" y="61"/>
                </a:lnTo>
                <a:lnTo>
                  <a:pt x="177" y="52"/>
                </a:lnTo>
                <a:lnTo>
                  <a:pt x="5" y="0"/>
                </a:lnTo>
                <a:close/>
              </a:path>
            </a:pathLst>
          </a:custGeom>
          <a:solidFill>
            <a:srgbClr val="000000"/>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3022" name=""/>
          <p:cNvSpPr/>
          <p:nvPr/>
        </p:nvSpPr>
        <p:spPr>
          <a:xfrm>
            <a:off x="6102360" y="1835280"/>
            <a:ext cx="241200" cy="765000"/>
          </a:xfrm>
          <a:custGeom>
            <a:avLst/>
            <a:gdLst/>
            <a:ahLst/>
            <a:rect l="l" t="t" r="r" b="b"/>
            <a:pathLst>
              <a:path w="303" h="962">
                <a:moveTo>
                  <a:pt x="303" y="19"/>
                </a:moveTo>
                <a:lnTo>
                  <a:pt x="294" y="0"/>
                </a:lnTo>
                <a:lnTo>
                  <a:pt x="151" y="71"/>
                </a:lnTo>
                <a:lnTo>
                  <a:pt x="147" y="73"/>
                </a:lnTo>
                <a:lnTo>
                  <a:pt x="145" y="77"/>
                </a:lnTo>
                <a:lnTo>
                  <a:pt x="39" y="378"/>
                </a:lnTo>
                <a:lnTo>
                  <a:pt x="38" y="381"/>
                </a:lnTo>
                <a:lnTo>
                  <a:pt x="0" y="961"/>
                </a:lnTo>
                <a:lnTo>
                  <a:pt x="21" y="962"/>
                </a:lnTo>
                <a:lnTo>
                  <a:pt x="59" y="383"/>
                </a:lnTo>
                <a:lnTo>
                  <a:pt x="48" y="381"/>
                </a:lnTo>
                <a:lnTo>
                  <a:pt x="57" y="385"/>
                </a:lnTo>
                <a:lnTo>
                  <a:pt x="163" y="84"/>
                </a:lnTo>
                <a:lnTo>
                  <a:pt x="161" y="87"/>
                </a:lnTo>
                <a:lnTo>
                  <a:pt x="165" y="80"/>
                </a:lnTo>
                <a:lnTo>
                  <a:pt x="154" y="80"/>
                </a:lnTo>
                <a:lnTo>
                  <a:pt x="160" y="91"/>
                </a:lnTo>
                <a:lnTo>
                  <a:pt x="303" y="1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23" name=""/>
          <p:cNvSpPr/>
          <p:nvPr/>
        </p:nvSpPr>
        <p:spPr>
          <a:xfrm>
            <a:off x="5950080" y="2036880"/>
            <a:ext cx="187200" cy="108000"/>
          </a:xfrm>
          <a:custGeom>
            <a:avLst/>
            <a:gdLst/>
            <a:ahLst/>
            <a:rect l="l" t="t" r="r" b="b"/>
            <a:pathLst>
              <a:path w="237" h="137">
                <a:moveTo>
                  <a:pt x="0" y="0"/>
                </a:moveTo>
                <a:lnTo>
                  <a:pt x="0" y="22"/>
                </a:lnTo>
                <a:lnTo>
                  <a:pt x="136" y="22"/>
                </a:lnTo>
                <a:lnTo>
                  <a:pt x="136" y="11"/>
                </a:lnTo>
                <a:lnTo>
                  <a:pt x="125" y="11"/>
                </a:lnTo>
                <a:lnTo>
                  <a:pt x="129" y="18"/>
                </a:lnTo>
                <a:lnTo>
                  <a:pt x="133" y="20"/>
                </a:lnTo>
                <a:lnTo>
                  <a:pt x="125" y="11"/>
                </a:lnTo>
                <a:lnTo>
                  <a:pt x="125" y="126"/>
                </a:lnTo>
                <a:lnTo>
                  <a:pt x="125" y="126"/>
                </a:lnTo>
                <a:lnTo>
                  <a:pt x="129" y="133"/>
                </a:lnTo>
                <a:lnTo>
                  <a:pt x="133" y="135"/>
                </a:lnTo>
                <a:lnTo>
                  <a:pt x="136" y="137"/>
                </a:lnTo>
                <a:lnTo>
                  <a:pt x="237" y="137"/>
                </a:lnTo>
                <a:lnTo>
                  <a:pt x="237" y="115"/>
                </a:lnTo>
                <a:lnTo>
                  <a:pt x="136" y="115"/>
                </a:lnTo>
                <a:lnTo>
                  <a:pt x="147" y="126"/>
                </a:lnTo>
                <a:lnTo>
                  <a:pt x="143" y="119"/>
                </a:lnTo>
                <a:lnTo>
                  <a:pt x="140" y="117"/>
                </a:lnTo>
                <a:lnTo>
                  <a:pt x="136" y="126"/>
                </a:lnTo>
                <a:lnTo>
                  <a:pt x="147" y="126"/>
                </a:lnTo>
                <a:lnTo>
                  <a:pt x="147" y="11"/>
                </a:lnTo>
                <a:lnTo>
                  <a:pt x="147" y="11"/>
                </a:lnTo>
                <a:lnTo>
                  <a:pt x="143" y="4"/>
                </a:lnTo>
                <a:lnTo>
                  <a:pt x="140" y="2"/>
                </a:lnTo>
                <a:lnTo>
                  <a:pt x="136" y="0"/>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24" name=""/>
          <p:cNvSpPr/>
          <p:nvPr/>
        </p:nvSpPr>
        <p:spPr>
          <a:xfrm>
            <a:off x="5986440" y="2198520"/>
            <a:ext cx="103320" cy="122400"/>
          </a:xfrm>
          <a:custGeom>
            <a:avLst/>
            <a:gdLst/>
            <a:ahLst/>
            <a:rect l="l" t="t" r="r" b="b"/>
            <a:pathLst>
              <a:path w="129" h="154">
                <a:moveTo>
                  <a:pt x="14" y="0"/>
                </a:moveTo>
                <a:lnTo>
                  <a:pt x="0" y="16"/>
                </a:lnTo>
                <a:lnTo>
                  <a:pt x="114" y="154"/>
                </a:lnTo>
                <a:lnTo>
                  <a:pt x="129" y="138"/>
                </a:lnTo>
                <a:lnTo>
                  <a:pt x="1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25" name=""/>
          <p:cNvSpPr/>
          <p:nvPr/>
        </p:nvSpPr>
        <p:spPr>
          <a:xfrm>
            <a:off x="5551560" y="2160720"/>
            <a:ext cx="834840" cy="399960"/>
          </a:xfrm>
          <a:custGeom>
            <a:avLst/>
            <a:gdLst/>
            <a:ahLst/>
            <a:rect l="l" t="t" r="r" b="b"/>
            <a:pathLst>
              <a:path w="1049" h="506">
                <a:moveTo>
                  <a:pt x="1049" y="33"/>
                </a:moveTo>
                <a:lnTo>
                  <a:pt x="1041" y="13"/>
                </a:lnTo>
                <a:lnTo>
                  <a:pt x="726" y="128"/>
                </a:lnTo>
                <a:lnTo>
                  <a:pt x="726" y="128"/>
                </a:lnTo>
                <a:lnTo>
                  <a:pt x="724" y="128"/>
                </a:lnTo>
                <a:lnTo>
                  <a:pt x="299" y="486"/>
                </a:lnTo>
                <a:lnTo>
                  <a:pt x="305" y="495"/>
                </a:lnTo>
                <a:lnTo>
                  <a:pt x="312" y="488"/>
                </a:lnTo>
                <a:lnTo>
                  <a:pt x="308" y="486"/>
                </a:lnTo>
                <a:lnTo>
                  <a:pt x="305" y="484"/>
                </a:lnTo>
                <a:lnTo>
                  <a:pt x="301" y="486"/>
                </a:lnTo>
                <a:lnTo>
                  <a:pt x="313" y="488"/>
                </a:lnTo>
                <a:lnTo>
                  <a:pt x="16" y="0"/>
                </a:lnTo>
                <a:lnTo>
                  <a:pt x="0" y="15"/>
                </a:lnTo>
                <a:lnTo>
                  <a:pt x="297" y="502"/>
                </a:lnTo>
                <a:lnTo>
                  <a:pt x="297" y="502"/>
                </a:lnTo>
                <a:lnTo>
                  <a:pt x="301" y="504"/>
                </a:lnTo>
                <a:lnTo>
                  <a:pt x="305" y="506"/>
                </a:lnTo>
                <a:lnTo>
                  <a:pt x="308" y="504"/>
                </a:lnTo>
                <a:lnTo>
                  <a:pt x="312" y="504"/>
                </a:lnTo>
                <a:lnTo>
                  <a:pt x="737" y="146"/>
                </a:lnTo>
                <a:lnTo>
                  <a:pt x="729" y="137"/>
                </a:lnTo>
                <a:lnTo>
                  <a:pt x="733" y="147"/>
                </a:lnTo>
                <a:lnTo>
                  <a:pt x="1049" y="33"/>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26" name=""/>
          <p:cNvSpPr/>
          <p:nvPr/>
        </p:nvSpPr>
        <p:spPr>
          <a:xfrm>
            <a:off x="5769000" y="2557440"/>
            <a:ext cx="33480" cy="434880"/>
          </a:xfrm>
          <a:custGeom>
            <a:avLst/>
            <a:gdLst/>
            <a:ahLst/>
            <a:rect l="l" t="t" r="r" b="b"/>
            <a:pathLst>
              <a:path w="41" h="548">
                <a:moveTo>
                  <a:pt x="41" y="0"/>
                </a:moveTo>
                <a:lnTo>
                  <a:pt x="20" y="0"/>
                </a:lnTo>
                <a:lnTo>
                  <a:pt x="0" y="548"/>
                </a:lnTo>
                <a:lnTo>
                  <a:pt x="22" y="548"/>
                </a:lnTo>
                <a:lnTo>
                  <a:pt x="41"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27" name=""/>
          <p:cNvSpPr/>
          <p:nvPr/>
        </p:nvSpPr>
        <p:spPr>
          <a:xfrm>
            <a:off x="5135400" y="2398680"/>
            <a:ext cx="1525680" cy="1535040"/>
          </a:xfrm>
          <a:custGeom>
            <a:avLst/>
            <a:gdLst/>
            <a:ahLst/>
            <a:rect l="l" t="t" r="r" b="b"/>
            <a:pathLst>
              <a:path w="1913" h="1932">
                <a:moveTo>
                  <a:pt x="1913" y="16"/>
                </a:moveTo>
                <a:lnTo>
                  <a:pt x="1900" y="0"/>
                </a:lnTo>
                <a:lnTo>
                  <a:pt x="1782" y="114"/>
                </a:lnTo>
                <a:lnTo>
                  <a:pt x="1787" y="121"/>
                </a:lnTo>
                <a:lnTo>
                  <a:pt x="1784" y="113"/>
                </a:lnTo>
                <a:lnTo>
                  <a:pt x="1787" y="111"/>
                </a:lnTo>
                <a:lnTo>
                  <a:pt x="1567" y="125"/>
                </a:lnTo>
                <a:lnTo>
                  <a:pt x="1563" y="127"/>
                </a:lnTo>
                <a:lnTo>
                  <a:pt x="1219" y="242"/>
                </a:lnTo>
                <a:lnTo>
                  <a:pt x="1219" y="242"/>
                </a:lnTo>
                <a:lnTo>
                  <a:pt x="1216" y="243"/>
                </a:lnTo>
                <a:lnTo>
                  <a:pt x="805" y="745"/>
                </a:lnTo>
                <a:lnTo>
                  <a:pt x="812" y="753"/>
                </a:lnTo>
                <a:lnTo>
                  <a:pt x="807" y="745"/>
                </a:lnTo>
                <a:lnTo>
                  <a:pt x="601" y="966"/>
                </a:lnTo>
                <a:lnTo>
                  <a:pt x="342" y="1199"/>
                </a:lnTo>
                <a:lnTo>
                  <a:pt x="341" y="1199"/>
                </a:lnTo>
                <a:lnTo>
                  <a:pt x="190" y="1411"/>
                </a:lnTo>
                <a:lnTo>
                  <a:pt x="190" y="1411"/>
                </a:lnTo>
                <a:lnTo>
                  <a:pt x="188" y="1414"/>
                </a:lnTo>
                <a:lnTo>
                  <a:pt x="0" y="1925"/>
                </a:lnTo>
                <a:lnTo>
                  <a:pt x="18" y="1932"/>
                </a:lnTo>
                <a:lnTo>
                  <a:pt x="206" y="1421"/>
                </a:lnTo>
                <a:lnTo>
                  <a:pt x="197" y="1418"/>
                </a:lnTo>
                <a:lnTo>
                  <a:pt x="204" y="1427"/>
                </a:lnTo>
                <a:lnTo>
                  <a:pt x="355" y="1215"/>
                </a:lnTo>
                <a:lnTo>
                  <a:pt x="348" y="1206"/>
                </a:lnTo>
                <a:lnTo>
                  <a:pt x="355" y="1215"/>
                </a:lnTo>
                <a:lnTo>
                  <a:pt x="613" y="982"/>
                </a:lnTo>
                <a:lnTo>
                  <a:pt x="819" y="762"/>
                </a:lnTo>
                <a:lnTo>
                  <a:pt x="819" y="762"/>
                </a:lnTo>
                <a:lnTo>
                  <a:pt x="1230" y="260"/>
                </a:lnTo>
                <a:lnTo>
                  <a:pt x="1223" y="251"/>
                </a:lnTo>
                <a:lnTo>
                  <a:pt x="1226" y="261"/>
                </a:lnTo>
                <a:lnTo>
                  <a:pt x="1571" y="147"/>
                </a:lnTo>
                <a:lnTo>
                  <a:pt x="1567" y="136"/>
                </a:lnTo>
                <a:lnTo>
                  <a:pt x="1569" y="147"/>
                </a:lnTo>
                <a:lnTo>
                  <a:pt x="1789" y="132"/>
                </a:lnTo>
                <a:lnTo>
                  <a:pt x="1791" y="130"/>
                </a:lnTo>
                <a:lnTo>
                  <a:pt x="1795" y="130"/>
                </a:lnTo>
                <a:lnTo>
                  <a:pt x="1913" y="1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28" name=""/>
          <p:cNvSpPr/>
          <p:nvPr/>
        </p:nvSpPr>
        <p:spPr>
          <a:xfrm>
            <a:off x="5618160" y="3157560"/>
            <a:ext cx="108000" cy="119160"/>
          </a:xfrm>
          <a:custGeom>
            <a:avLst/>
            <a:gdLst/>
            <a:ahLst/>
            <a:rect l="l" t="t" r="r" b="b"/>
            <a:pathLst>
              <a:path w="136" h="151">
                <a:moveTo>
                  <a:pt x="14" y="0"/>
                </a:moveTo>
                <a:lnTo>
                  <a:pt x="0" y="16"/>
                </a:lnTo>
                <a:lnTo>
                  <a:pt x="122" y="151"/>
                </a:lnTo>
                <a:lnTo>
                  <a:pt x="136" y="135"/>
                </a:lnTo>
                <a:lnTo>
                  <a:pt x="1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29" name=""/>
          <p:cNvSpPr/>
          <p:nvPr/>
        </p:nvSpPr>
        <p:spPr>
          <a:xfrm>
            <a:off x="5284800" y="3171960"/>
            <a:ext cx="131760" cy="191880"/>
          </a:xfrm>
          <a:custGeom>
            <a:avLst/>
            <a:gdLst/>
            <a:ahLst/>
            <a:rect l="l" t="t" r="r" b="b"/>
            <a:pathLst>
              <a:path w="165" h="242">
                <a:moveTo>
                  <a:pt x="22" y="0"/>
                </a:moveTo>
                <a:lnTo>
                  <a:pt x="0" y="2"/>
                </a:lnTo>
                <a:lnTo>
                  <a:pt x="11" y="149"/>
                </a:lnTo>
                <a:lnTo>
                  <a:pt x="15" y="154"/>
                </a:lnTo>
                <a:lnTo>
                  <a:pt x="16" y="156"/>
                </a:lnTo>
                <a:lnTo>
                  <a:pt x="154" y="242"/>
                </a:lnTo>
                <a:lnTo>
                  <a:pt x="165" y="224"/>
                </a:lnTo>
                <a:lnTo>
                  <a:pt x="27" y="138"/>
                </a:lnTo>
                <a:lnTo>
                  <a:pt x="29" y="140"/>
                </a:lnTo>
                <a:lnTo>
                  <a:pt x="22" y="147"/>
                </a:lnTo>
                <a:lnTo>
                  <a:pt x="33" y="147"/>
                </a:lnTo>
                <a:lnTo>
                  <a:pt x="22"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30" name=""/>
          <p:cNvSpPr/>
          <p:nvPr/>
        </p:nvSpPr>
        <p:spPr>
          <a:xfrm>
            <a:off x="5357880" y="3419640"/>
            <a:ext cx="276120" cy="177480"/>
          </a:xfrm>
          <a:custGeom>
            <a:avLst/>
            <a:gdLst/>
            <a:ahLst/>
            <a:rect l="l" t="t" r="r" b="b"/>
            <a:pathLst>
              <a:path w="344" h="224">
                <a:moveTo>
                  <a:pt x="12" y="0"/>
                </a:moveTo>
                <a:lnTo>
                  <a:pt x="0" y="16"/>
                </a:lnTo>
                <a:lnTo>
                  <a:pt x="120" y="142"/>
                </a:lnTo>
                <a:lnTo>
                  <a:pt x="122" y="142"/>
                </a:lnTo>
                <a:lnTo>
                  <a:pt x="122" y="144"/>
                </a:lnTo>
                <a:lnTo>
                  <a:pt x="337" y="224"/>
                </a:lnTo>
                <a:lnTo>
                  <a:pt x="344" y="205"/>
                </a:lnTo>
                <a:lnTo>
                  <a:pt x="129" y="124"/>
                </a:lnTo>
                <a:lnTo>
                  <a:pt x="125" y="133"/>
                </a:lnTo>
                <a:lnTo>
                  <a:pt x="132" y="126"/>
                </a:lnTo>
                <a:lnTo>
                  <a:pt x="12"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31" name=""/>
          <p:cNvSpPr/>
          <p:nvPr/>
        </p:nvSpPr>
        <p:spPr>
          <a:xfrm>
            <a:off x="5116680" y="3490920"/>
            <a:ext cx="191880" cy="190440"/>
          </a:xfrm>
          <a:custGeom>
            <a:avLst/>
            <a:gdLst/>
            <a:ahLst/>
            <a:rect l="l" t="t" r="r" b="b"/>
            <a:pathLst>
              <a:path w="240" h="240">
                <a:moveTo>
                  <a:pt x="240" y="20"/>
                </a:moveTo>
                <a:lnTo>
                  <a:pt x="231" y="0"/>
                </a:lnTo>
                <a:lnTo>
                  <a:pt x="7" y="115"/>
                </a:lnTo>
                <a:lnTo>
                  <a:pt x="3" y="116"/>
                </a:lnTo>
                <a:lnTo>
                  <a:pt x="0" y="124"/>
                </a:lnTo>
                <a:lnTo>
                  <a:pt x="1" y="125"/>
                </a:lnTo>
                <a:lnTo>
                  <a:pt x="25" y="240"/>
                </a:lnTo>
                <a:lnTo>
                  <a:pt x="44" y="236"/>
                </a:lnTo>
                <a:lnTo>
                  <a:pt x="21" y="122"/>
                </a:lnTo>
                <a:lnTo>
                  <a:pt x="18" y="131"/>
                </a:lnTo>
                <a:lnTo>
                  <a:pt x="21" y="124"/>
                </a:lnTo>
                <a:lnTo>
                  <a:pt x="21" y="124"/>
                </a:lnTo>
                <a:lnTo>
                  <a:pt x="10" y="124"/>
                </a:lnTo>
                <a:lnTo>
                  <a:pt x="16" y="134"/>
                </a:lnTo>
                <a:lnTo>
                  <a:pt x="240" y="2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32" name=""/>
          <p:cNvSpPr/>
          <p:nvPr/>
        </p:nvSpPr>
        <p:spPr>
          <a:xfrm>
            <a:off x="5262480" y="3578400"/>
            <a:ext cx="81000" cy="109440"/>
          </a:xfrm>
          <a:custGeom>
            <a:avLst/>
            <a:gdLst/>
            <a:ahLst/>
            <a:rect l="l" t="t" r="r" b="b"/>
            <a:pathLst>
              <a:path w="100" h="136">
                <a:moveTo>
                  <a:pt x="14" y="0"/>
                </a:moveTo>
                <a:lnTo>
                  <a:pt x="0" y="16"/>
                </a:lnTo>
                <a:lnTo>
                  <a:pt x="86" y="136"/>
                </a:lnTo>
                <a:lnTo>
                  <a:pt x="100" y="120"/>
                </a:lnTo>
                <a:lnTo>
                  <a:pt x="1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33" name=""/>
          <p:cNvSpPr/>
          <p:nvPr/>
        </p:nvSpPr>
        <p:spPr>
          <a:xfrm>
            <a:off x="4768920" y="1617840"/>
            <a:ext cx="1341360" cy="982440"/>
          </a:xfrm>
          <a:custGeom>
            <a:avLst/>
            <a:gdLst/>
            <a:ahLst/>
            <a:rect l="l" t="t" r="r" b="b"/>
            <a:pathLst>
              <a:path w="1684" h="1237">
                <a:moveTo>
                  <a:pt x="11" y="0"/>
                </a:moveTo>
                <a:lnTo>
                  <a:pt x="0" y="18"/>
                </a:lnTo>
                <a:lnTo>
                  <a:pt x="529" y="355"/>
                </a:lnTo>
                <a:lnTo>
                  <a:pt x="535" y="346"/>
                </a:lnTo>
                <a:lnTo>
                  <a:pt x="529" y="355"/>
                </a:lnTo>
                <a:lnTo>
                  <a:pt x="1040" y="735"/>
                </a:lnTo>
                <a:lnTo>
                  <a:pt x="1671" y="1237"/>
                </a:lnTo>
                <a:lnTo>
                  <a:pt x="1684" y="1219"/>
                </a:lnTo>
                <a:lnTo>
                  <a:pt x="1053" y="717"/>
                </a:lnTo>
                <a:lnTo>
                  <a:pt x="542" y="337"/>
                </a:lnTo>
                <a:lnTo>
                  <a:pt x="540" y="337"/>
                </a:lnTo>
                <a:lnTo>
                  <a:pt x="11"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34" name=""/>
          <p:cNvSpPr/>
          <p:nvPr/>
        </p:nvSpPr>
        <p:spPr>
          <a:xfrm>
            <a:off x="4411800" y="2602080"/>
            <a:ext cx="1366560" cy="284040"/>
          </a:xfrm>
          <a:custGeom>
            <a:avLst/>
            <a:gdLst/>
            <a:ahLst/>
            <a:rect l="l" t="t" r="r" b="b"/>
            <a:pathLst>
              <a:path w="1714" h="359">
                <a:moveTo>
                  <a:pt x="2" y="0"/>
                </a:moveTo>
                <a:lnTo>
                  <a:pt x="0" y="22"/>
                </a:lnTo>
                <a:lnTo>
                  <a:pt x="566" y="93"/>
                </a:lnTo>
                <a:lnTo>
                  <a:pt x="566" y="83"/>
                </a:lnTo>
                <a:lnTo>
                  <a:pt x="559" y="90"/>
                </a:lnTo>
                <a:lnTo>
                  <a:pt x="563" y="92"/>
                </a:lnTo>
                <a:lnTo>
                  <a:pt x="559" y="90"/>
                </a:lnTo>
                <a:lnTo>
                  <a:pt x="724" y="348"/>
                </a:lnTo>
                <a:lnTo>
                  <a:pt x="724" y="348"/>
                </a:lnTo>
                <a:lnTo>
                  <a:pt x="728" y="350"/>
                </a:lnTo>
                <a:lnTo>
                  <a:pt x="731" y="352"/>
                </a:lnTo>
                <a:lnTo>
                  <a:pt x="1714" y="359"/>
                </a:lnTo>
                <a:lnTo>
                  <a:pt x="1714" y="337"/>
                </a:lnTo>
                <a:lnTo>
                  <a:pt x="731" y="330"/>
                </a:lnTo>
                <a:lnTo>
                  <a:pt x="739" y="334"/>
                </a:lnTo>
                <a:lnTo>
                  <a:pt x="735" y="332"/>
                </a:lnTo>
                <a:lnTo>
                  <a:pt x="731" y="341"/>
                </a:lnTo>
                <a:lnTo>
                  <a:pt x="740" y="334"/>
                </a:lnTo>
                <a:lnTo>
                  <a:pt x="575" y="75"/>
                </a:lnTo>
                <a:lnTo>
                  <a:pt x="574" y="75"/>
                </a:lnTo>
                <a:lnTo>
                  <a:pt x="570" y="74"/>
                </a:lnTo>
                <a:lnTo>
                  <a:pt x="568" y="72"/>
                </a:lnTo>
                <a:lnTo>
                  <a:pt x="2"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35" name=""/>
          <p:cNvSpPr/>
          <p:nvPr/>
        </p:nvSpPr>
        <p:spPr>
          <a:xfrm>
            <a:off x="4181400" y="1515960"/>
            <a:ext cx="36720" cy="166680"/>
          </a:xfrm>
          <a:custGeom>
            <a:avLst/>
            <a:gdLst/>
            <a:ahLst/>
            <a:rect l="l" t="t" r="r" b="b"/>
            <a:pathLst>
              <a:path w="49" h="210">
                <a:moveTo>
                  <a:pt x="49" y="2"/>
                </a:moveTo>
                <a:lnTo>
                  <a:pt x="29" y="0"/>
                </a:lnTo>
                <a:lnTo>
                  <a:pt x="0" y="208"/>
                </a:lnTo>
                <a:lnTo>
                  <a:pt x="20" y="210"/>
                </a:lnTo>
                <a:lnTo>
                  <a:pt x="49" y="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36" name=""/>
          <p:cNvSpPr/>
          <p:nvPr/>
        </p:nvSpPr>
        <p:spPr>
          <a:xfrm>
            <a:off x="4108320" y="1549440"/>
            <a:ext cx="93960" cy="71280"/>
          </a:xfrm>
          <a:custGeom>
            <a:avLst/>
            <a:gdLst/>
            <a:ahLst/>
            <a:rect l="l" t="t" r="r" b="b"/>
            <a:pathLst>
              <a:path w="114" h="90">
                <a:moveTo>
                  <a:pt x="12" y="0"/>
                </a:moveTo>
                <a:lnTo>
                  <a:pt x="0" y="18"/>
                </a:lnTo>
                <a:lnTo>
                  <a:pt x="102" y="90"/>
                </a:lnTo>
                <a:lnTo>
                  <a:pt x="114" y="72"/>
                </a:lnTo>
                <a:lnTo>
                  <a:pt x="12" y="0"/>
                </a:lnTo>
                <a:close/>
              </a:path>
            </a:pathLst>
          </a:custGeom>
          <a:solidFill>
            <a:srgbClr val="000000"/>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3037" name=""/>
          <p:cNvSpPr/>
          <p:nvPr/>
        </p:nvSpPr>
        <p:spPr>
          <a:xfrm>
            <a:off x="4564080" y="3238560"/>
            <a:ext cx="79200" cy="218880"/>
          </a:xfrm>
          <a:custGeom>
            <a:avLst/>
            <a:gdLst/>
            <a:ahLst/>
            <a:rect l="l" t="t" r="r" b="b"/>
            <a:pathLst>
              <a:path w="98" h="277">
                <a:moveTo>
                  <a:pt x="18" y="0"/>
                </a:moveTo>
                <a:lnTo>
                  <a:pt x="0" y="9"/>
                </a:lnTo>
                <a:lnTo>
                  <a:pt x="79" y="182"/>
                </a:lnTo>
                <a:lnTo>
                  <a:pt x="88" y="176"/>
                </a:lnTo>
                <a:lnTo>
                  <a:pt x="77" y="176"/>
                </a:lnTo>
                <a:lnTo>
                  <a:pt x="80" y="169"/>
                </a:lnTo>
                <a:lnTo>
                  <a:pt x="23" y="262"/>
                </a:lnTo>
                <a:lnTo>
                  <a:pt x="39" y="277"/>
                </a:lnTo>
                <a:lnTo>
                  <a:pt x="97" y="183"/>
                </a:lnTo>
                <a:lnTo>
                  <a:pt x="98" y="176"/>
                </a:lnTo>
                <a:lnTo>
                  <a:pt x="97" y="173"/>
                </a:lnTo>
                <a:lnTo>
                  <a:pt x="18"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38" name=""/>
          <p:cNvSpPr/>
          <p:nvPr/>
        </p:nvSpPr>
        <p:spPr>
          <a:xfrm>
            <a:off x="4986360" y="3916440"/>
            <a:ext cx="249120" cy="363600"/>
          </a:xfrm>
          <a:custGeom>
            <a:avLst/>
            <a:gdLst/>
            <a:ahLst/>
            <a:rect l="l" t="t" r="r" b="b"/>
            <a:pathLst>
              <a:path w="310" h="459">
                <a:moveTo>
                  <a:pt x="132" y="258"/>
                </a:moveTo>
                <a:lnTo>
                  <a:pt x="148" y="246"/>
                </a:lnTo>
                <a:lnTo>
                  <a:pt x="19" y="20"/>
                </a:lnTo>
                <a:lnTo>
                  <a:pt x="10" y="25"/>
                </a:lnTo>
                <a:lnTo>
                  <a:pt x="14" y="34"/>
                </a:lnTo>
                <a:lnTo>
                  <a:pt x="18" y="32"/>
                </a:lnTo>
                <a:lnTo>
                  <a:pt x="21" y="25"/>
                </a:lnTo>
                <a:lnTo>
                  <a:pt x="12" y="36"/>
                </a:lnTo>
                <a:lnTo>
                  <a:pt x="208" y="21"/>
                </a:lnTo>
                <a:lnTo>
                  <a:pt x="206" y="11"/>
                </a:lnTo>
                <a:lnTo>
                  <a:pt x="199" y="18"/>
                </a:lnTo>
                <a:lnTo>
                  <a:pt x="202" y="20"/>
                </a:lnTo>
                <a:lnTo>
                  <a:pt x="206" y="21"/>
                </a:lnTo>
                <a:lnTo>
                  <a:pt x="199" y="18"/>
                </a:lnTo>
                <a:lnTo>
                  <a:pt x="292" y="170"/>
                </a:lnTo>
                <a:lnTo>
                  <a:pt x="299" y="163"/>
                </a:lnTo>
                <a:lnTo>
                  <a:pt x="290" y="161"/>
                </a:lnTo>
                <a:lnTo>
                  <a:pt x="247" y="446"/>
                </a:lnTo>
                <a:lnTo>
                  <a:pt x="256" y="448"/>
                </a:lnTo>
                <a:lnTo>
                  <a:pt x="256" y="437"/>
                </a:lnTo>
                <a:lnTo>
                  <a:pt x="252" y="439"/>
                </a:lnTo>
                <a:lnTo>
                  <a:pt x="249" y="441"/>
                </a:lnTo>
                <a:lnTo>
                  <a:pt x="256" y="437"/>
                </a:lnTo>
                <a:lnTo>
                  <a:pt x="104" y="430"/>
                </a:lnTo>
                <a:lnTo>
                  <a:pt x="104" y="452"/>
                </a:lnTo>
                <a:lnTo>
                  <a:pt x="256" y="459"/>
                </a:lnTo>
                <a:lnTo>
                  <a:pt x="256" y="459"/>
                </a:lnTo>
                <a:lnTo>
                  <a:pt x="260" y="457"/>
                </a:lnTo>
                <a:lnTo>
                  <a:pt x="263" y="455"/>
                </a:lnTo>
                <a:lnTo>
                  <a:pt x="267" y="448"/>
                </a:lnTo>
                <a:lnTo>
                  <a:pt x="267" y="450"/>
                </a:lnTo>
                <a:lnTo>
                  <a:pt x="310" y="165"/>
                </a:lnTo>
                <a:lnTo>
                  <a:pt x="310" y="163"/>
                </a:lnTo>
                <a:lnTo>
                  <a:pt x="308" y="156"/>
                </a:lnTo>
                <a:lnTo>
                  <a:pt x="215" y="4"/>
                </a:lnTo>
                <a:lnTo>
                  <a:pt x="213" y="4"/>
                </a:lnTo>
                <a:lnTo>
                  <a:pt x="209" y="2"/>
                </a:lnTo>
                <a:lnTo>
                  <a:pt x="206" y="0"/>
                </a:lnTo>
                <a:lnTo>
                  <a:pt x="206" y="0"/>
                </a:lnTo>
                <a:lnTo>
                  <a:pt x="10" y="14"/>
                </a:lnTo>
                <a:lnTo>
                  <a:pt x="7" y="16"/>
                </a:lnTo>
                <a:lnTo>
                  <a:pt x="3" y="18"/>
                </a:lnTo>
                <a:lnTo>
                  <a:pt x="0" y="25"/>
                </a:lnTo>
                <a:lnTo>
                  <a:pt x="3" y="32"/>
                </a:lnTo>
                <a:lnTo>
                  <a:pt x="132" y="25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39" name=""/>
          <p:cNvSpPr/>
          <p:nvPr/>
        </p:nvSpPr>
        <p:spPr>
          <a:xfrm>
            <a:off x="4878360" y="3621240"/>
            <a:ext cx="376200" cy="191880"/>
          </a:xfrm>
          <a:custGeom>
            <a:avLst/>
            <a:gdLst/>
            <a:ahLst/>
            <a:rect l="l" t="t" r="r" b="b"/>
            <a:pathLst>
              <a:path w="475" h="242">
                <a:moveTo>
                  <a:pt x="475" y="19"/>
                </a:moveTo>
                <a:lnTo>
                  <a:pt x="467" y="0"/>
                </a:lnTo>
                <a:lnTo>
                  <a:pt x="0" y="222"/>
                </a:lnTo>
                <a:lnTo>
                  <a:pt x="9" y="242"/>
                </a:lnTo>
                <a:lnTo>
                  <a:pt x="475" y="1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40" name=""/>
          <p:cNvSpPr/>
          <p:nvPr/>
        </p:nvSpPr>
        <p:spPr>
          <a:xfrm>
            <a:off x="3814920" y="3427560"/>
            <a:ext cx="1218960" cy="761760"/>
          </a:xfrm>
          <a:custGeom>
            <a:avLst/>
            <a:gdLst/>
            <a:ahLst/>
            <a:rect l="l" t="t" r="r" b="b"/>
            <a:pathLst>
              <a:path w="1532" h="961">
                <a:moveTo>
                  <a:pt x="16" y="2"/>
                </a:moveTo>
                <a:lnTo>
                  <a:pt x="0" y="13"/>
                </a:lnTo>
                <a:lnTo>
                  <a:pt x="1" y="16"/>
                </a:lnTo>
                <a:lnTo>
                  <a:pt x="1" y="18"/>
                </a:lnTo>
                <a:lnTo>
                  <a:pt x="5" y="20"/>
                </a:lnTo>
                <a:lnTo>
                  <a:pt x="9" y="22"/>
                </a:lnTo>
                <a:lnTo>
                  <a:pt x="928" y="22"/>
                </a:lnTo>
                <a:lnTo>
                  <a:pt x="928" y="11"/>
                </a:lnTo>
                <a:lnTo>
                  <a:pt x="923" y="22"/>
                </a:lnTo>
                <a:lnTo>
                  <a:pt x="1145" y="136"/>
                </a:lnTo>
                <a:lnTo>
                  <a:pt x="1151" y="126"/>
                </a:lnTo>
                <a:lnTo>
                  <a:pt x="1143" y="131"/>
                </a:lnTo>
                <a:lnTo>
                  <a:pt x="1323" y="482"/>
                </a:lnTo>
                <a:lnTo>
                  <a:pt x="1330" y="477"/>
                </a:lnTo>
                <a:lnTo>
                  <a:pt x="1321" y="481"/>
                </a:lnTo>
                <a:lnTo>
                  <a:pt x="1514" y="961"/>
                </a:lnTo>
                <a:lnTo>
                  <a:pt x="1532" y="954"/>
                </a:lnTo>
                <a:lnTo>
                  <a:pt x="1339" y="473"/>
                </a:lnTo>
                <a:lnTo>
                  <a:pt x="1339" y="472"/>
                </a:lnTo>
                <a:lnTo>
                  <a:pt x="1160" y="120"/>
                </a:lnTo>
                <a:lnTo>
                  <a:pt x="1158" y="118"/>
                </a:lnTo>
                <a:lnTo>
                  <a:pt x="1156" y="117"/>
                </a:lnTo>
                <a:lnTo>
                  <a:pt x="934" y="2"/>
                </a:lnTo>
                <a:lnTo>
                  <a:pt x="932" y="2"/>
                </a:lnTo>
                <a:lnTo>
                  <a:pt x="928" y="0"/>
                </a:lnTo>
                <a:lnTo>
                  <a:pt x="9" y="0"/>
                </a:lnTo>
                <a:lnTo>
                  <a:pt x="16" y="4"/>
                </a:lnTo>
                <a:lnTo>
                  <a:pt x="12" y="2"/>
                </a:lnTo>
                <a:lnTo>
                  <a:pt x="9" y="11"/>
                </a:lnTo>
                <a:lnTo>
                  <a:pt x="18" y="5"/>
                </a:lnTo>
                <a:lnTo>
                  <a:pt x="16" y="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41" name=""/>
          <p:cNvSpPr/>
          <p:nvPr/>
        </p:nvSpPr>
        <p:spPr>
          <a:xfrm>
            <a:off x="5610240" y="4167360"/>
            <a:ext cx="2263680" cy="601560"/>
          </a:xfrm>
          <a:custGeom>
            <a:avLst/>
            <a:gdLst/>
            <a:ahLst/>
            <a:rect l="l" t="t" r="r" b="b"/>
            <a:pathLst>
              <a:path w="2840" h="759">
                <a:moveTo>
                  <a:pt x="2804" y="750"/>
                </a:moveTo>
                <a:lnTo>
                  <a:pt x="2826" y="752"/>
                </a:lnTo>
                <a:lnTo>
                  <a:pt x="2840" y="508"/>
                </a:lnTo>
                <a:lnTo>
                  <a:pt x="2840" y="506"/>
                </a:lnTo>
                <a:lnTo>
                  <a:pt x="2836" y="499"/>
                </a:lnTo>
                <a:lnTo>
                  <a:pt x="2835" y="497"/>
                </a:lnTo>
                <a:lnTo>
                  <a:pt x="2670" y="425"/>
                </a:lnTo>
                <a:lnTo>
                  <a:pt x="2664" y="434"/>
                </a:lnTo>
                <a:lnTo>
                  <a:pt x="2673" y="429"/>
                </a:lnTo>
                <a:lnTo>
                  <a:pt x="2487" y="92"/>
                </a:lnTo>
                <a:lnTo>
                  <a:pt x="2485" y="90"/>
                </a:lnTo>
                <a:lnTo>
                  <a:pt x="2481" y="88"/>
                </a:lnTo>
                <a:lnTo>
                  <a:pt x="2481" y="88"/>
                </a:lnTo>
                <a:lnTo>
                  <a:pt x="2230" y="2"/>
                </a:lnTo>
                <a:lnTo>
                  <a:pt x="2227" y="0"/>
                </a:lnTo>
                <a:lnTo>
                  <a:pt x="2227" y="0"/>
                </a:lnTo>
                <a:lnTo>
                  <a:pt x="1345" y="15"/>
                </a:lnTo>
                <a:lnTo>
                  <a:pt x="1341" y="17"/>
                </a:lnTo>
                <a:lnTo>
                  <a:pt x="1054" y="110"/>
                </a:lnTo>
                <a:lnTo>
                  <a:pt x="1058" y="119"/>
                </a:lnTo>
                <a:lnTo>
                  <a:pt x="1058" y="108"/>
                </a:lnTo>
                <a:lnTo>
                  <a:pt x="484" y="151"/>
                </a:lnTo>
                <a:lnTo>
                  <a:pt x="481" y="153"/>
                </a:lnTo>
                <a:lnTo>
                  <a:pt x="481" y="153"/>
                </a:lnTo>
                <a:lnTo>
                  <a:pt x="223" y="260"/>
                </a:lnTo>
                <a:lnTo>
                  <a:pt x="219" y="262"/>
                </a:lnTo>
                <a:lnTo>
                  <a:pt x="68" y="427"/>
                </a:lnTo>
                <a:lnTo>
                  <a:pt x="68" y="429"/>
                </a:lnTo>
                <a:lnTo>
                  <a:pt x="4" y="544"/>
                </a:lnTo>
                <a:lnTo>
                  <a:pt x="0" y="549"/>
                </a:lnTo>
                <a:lnTo>
                  <a:pt x="2" y="551"/>
                </a:lnTo>
                <a:lnTo>
                  <a:pt x="31" y="759"/>
                </a:lnTo>
                <a:lnTo>
                  <a:pt x="50" y="757"/>
                </a:lnTo>
                <a:lnTo>
                  <a:pt x="22" y="549"/>
                </a:lnTo>
                <a:lnTo>
                  <a:pt x="11" y="549"/>
                </a:lnTo>
                <a:lnTo>
                  <a:pt x="20" y="556"/>
                </a:lnTo>
                <a:lnTo>
                  <a:pt x="85" y="442"/>
                </a:lnTo>
                <a:lnTo>
                  <a:pt x="76" y="434"/>
                </a:lnTo>
                <a:lnTo>
                  <a:pt x="83" y="443"/>
                </a:lnTo>
                <a:lnTo>
                  <a:pt x="233" y="278"/>
                </a:lnTo>
                <a:lnTo>
                  <a:pt x="226" y="269"/>
                </a:lnTo>
                <a:lnTo>
                  <a:pt x="232" y="280"/>
                </a:lnTo>
                <a:lnTo>
                  <a:pt x="490" y="173"/>
                </a:lnTo>
                <a:lnTo>
                  <a:pt x="484" y="162"/>
                </a:lnTo>
                <a:lnTo>
                  <a:pt x="486" y="173"/>
                </a:lnTo>
                <a:lnTo>
                  <a:pt x="1060" y="130"/>
                </a:lnTo>
                <a:lnTo>
                  <a:pt x="1062" y="130"/>
                </a:lnTo>
                <a:lnTo>
                  <a:pt x="1348" y="36"/>
                </a:lnTo>
                <a:lnTo>
                  <a:pt x="1345" y="26"/>
                </a:lnTo>
                <a:lnTo>
                  <a:pt x="1345" y="36"/>
                </a:lnTo>
                <a:lnTo>
                  <a:pt x="2227" y="22"/>
                </a:lnTo>
                <a:lnTo>
                  <a:pt x="2227" y="11"/>
                </a:lnTo>
                <a:lnTo>
                  <a:pt x="2223" y="22"/>
                </a:lnTo>
                <a:lnTo>
                  <a:pt x="2474" y="108"/>
                </a:lnTo>
                <a:lnTo>
                  <a:pt x="2478" y="97"/>
                </a:lnTo>
                <a:lnTo>
                  <a:pt x="2471" y="104"/>
                </a:lnTo>
                <a:lnTo>
                  <a:pt x="2657" y="442"/>
                </a:lnTo>
                <a:lnTo>
                  <a:pt x="2657" y="442"/>
                </a:lnTo>
                <a:lnTo>
                  <a:pt x="2661" y="445"/>
                </a:lnTo>
                <a:lnTo>
                  <a:pt x="2826" y="517"/>
                </a:lnTo>
                <a:lnTo>
                  <a:pt x="2818" y="506"/>
                </a:lnTo>
                <a:lnTo>
                  <a:pt x="2822" y="513"/>
                </a:lnTo>
                <a:lnTo>
                  <a:pt x="2829" y="506"/>
                </a:lnTo>
                <a:lnTo>
                  <a:pt x="2818" y="506"/>
                </a:lnTo>
                <a:lnTo>
                  <a:pt x="2804" y="75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42" name=""/>
          <p:cNvSpPr/>
          <p:nvPr/>
        </p:nvSpPr>
        <p:spPr>
          <a:xfrm>
            <a:off x="7548480" y="4400640"/>
            <a:ext cx="131760" cy="83880"/>
          </a:xfrm>
          <a:custGeom>
            <a:avLst/>
            <a:gdLst/>
            <a:ahLst/>
            <a:rect l="l" t="t" r="r" b="b"/>
            <a:pathLst>
              <a:path w="167" h="105">
                <a:moveTo>
                  <a:pt x="167" y="21"/>
                </a:moveTo>
                <a:lnTo>
                  <a:pt x="162" y="0"/>
                </a:lnTo>
                <a:lnTo>
                  <a:pt x="69" y="21"/>
                </a:lnTo>
                <a:lnTo>
                  <a:pt x="67" y="23"/>
                </a:lnTo>
                <a:lnTo>
                  <a:pt x="65" y="25"/>
                </a:lnTo>
                <a:lnTo>
                  <a:pt x="0" y="89"/>
                </a:lnTo>
                <a:lnTo>
                  <a:pt x="13" y="105"/>
                </a:lnTo>
                <a:lnTo>
                  <a:pt x="78" y="41"/>
                </a:lnTo>
                <a:lnTo>
                  <a:pt x="70" y="32"/>
                </a:lnTo>
                <a:lnTo>
                  <a:pt x="74" y="43"/>
                </a:lnTo>
                <a:lnTo>
                  <a:pt x="167" y="21"/>
                </a:lnTo>
                <a:close/>
              </a:path>
            </a:pathLst>
          </a:custGeom>
          <a:solidFill>
            <a:srgbClr val="000000"/>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3043" name=""/>
          <p:cNvSpPr/>
          <p:nvPr/>
        </p:nvSpPr>
        <p:spPr>
          <a:xfrm>
            <a:off x="7599240" y="4419720"/>
            <a:ext cx="66960" cy="88920"/>
          </a:xfrm>
          <a:custGeom>
            <a:avLst/>
            <a:gdLst/>
            <a:ahLst/>
            <a:rect l="l" t="t" r="r" b="b"/>
            <a:pathLst>
              <a:path w="80" h="111">
                <a:moveTo>
                  <a:pt x="71" y="111"/>
                </a:moveTo>
                <a:lnTo>
                  <a:pt x="80" y="91"/>
                </a:lnTo>
                <a:lnTo>
                  <a:pt x="23" y="62"/>
                </a:lnTo>
                <a:lnTo>
                  <a:pt x="18" y="71"/>
                </a:lnTo>
                <a:lnTo>
                  <a:pt x="25" y="64"/>
                </a:lnTo>
                <a:lnTo>
                  <a:pt x="28" y="71"/>
                </a:lnTo>
                <a:lnTo>
                  <a:pt x="21" y="0"/>
                </a:lnTo>
                <a:lnTo>
                  <a:pt x="0" y="1"/>
                </a:lnTo>
                <a:lnTo>
                  <a:pt x="7" y="73"/>
                </a:lnTo>
                <a:lnTo>
                  <a:pt x="11" y="79"/>
                </a:lnTo>
                <a:lnTo>
                  <a:pt x="14" y="82"/>
                </a:lnTo>
                <a:lnTo>
                  <a:pt x="71" y="111"/>
                </a:lnTo>
                <a:close/>
              </a:path>
            </a:pathLst>
          </a:custGeom>
          <a:solidFill>
            <a:srgbClr val="000000"/>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3044" name=""/>
          <p:cNvSpPr/>
          <p:nvPr/>
        </p:nvSpPr>
        <p:spPr>
          <a:xfrm>
            <a:off x="7586640" y="4467240"/>
            <a:ext cx="34920" cy="49320"/>
          </a:xfrm>
          <a:custGeom>
            <a:avLst/>
            <a:gdLst/>
            <a:ahLst/>
            <a:rect l="l" t="t" r="r" b="b"/>
            <a:pathLst>
              <a:path w="43" h="63">
                <a:moveTo>
                  <a:pt x="0" y="50"/>
                </a:moveTo>
                <a:lnTo>
                  <a:pt x="16" y="63"/>
                </a:lnTo>
                <a:lnTo>
                  <a:pt x="43" y="12"/>
                </a:lnTo>
                <a:lnTo>
                  <a:pt x="27" y="0"/>
                </a:lnTo>
                <a:lnTo>
                  <a:pt x="0" y="50"/>
                </a:lnTo>
                <a:close/>
              </a:path>
            </a:pathLst>
          </a:custGeom>
          <a:solidFill>
            <a:srgbClr val="000000"/>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3045" name=""/>
          <p:cNvSpPr/>
          <p:nvPr/>
        </p:nvSpPr>
        <p:spPr>
          <a:xfrm>
            <a:off x="5827680" y="4707000"/>
            <a:ext cx="112680" cy="141120"/>
          </a:xfrm>
          <a:custGeom>
            <a:avLst/>
            <a:gdLst/>
            <a:ahLst/>
            <a:rect l="l" t="t" r="r" b="b"/>
            <a:pathLst>
              <a:path w="141" h="177">
                <a:moveTo>
                  <a:pt x="141" y="21"/>
                </a:moveTo>
                <a:lnTo>
                  <a:pt x="140" y="0"/>
                </a:lnTo>
                <a:lnTo>
                  <a:pt x="18" y="14"/>
                </a:lnTo>
                <a:lnTo>
                  <a:pt x="14" y="16"/>
                </a:lnTo>
                <a:lnTo>
                  <a:pt x="11" y="18"/>
                </a:lnTo>
                <a:lnTo>
                  <a:pt x="7" y="25"/>
                </a:lnTo>
                <a:lnTo>
                  <a:pt x="0" y="176"/>
                </a:lnTo>
                <a:lnTo>
                  <a:pt x="21" y="177"/>
                </a:lnTo>
                <a:lnTo>
                  <a:pt x="28" y="27"/>
                </a:lnTo>
                <a:lnTo>
                  <a:pt x="21" y="34"/>
                </a:lnTo>
                <a:lnTo>
                  <a:pt x="25" y="32"/>
                </a:lnTo>
                <a:lnTo>
                  <a:pt x="28" y="25"/>
                </a:lnTo>
                <a:lnTo>
                  <a:pt x="18" y="25"/>
                </a:lnTo>
                <a:lnTo>
                  <a:pt x="19" y="36"/>
                </a:lnTo>
                <a:lnTo>
                  <a:pt x="141" y="21"/>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46" name=""/>
          <p:cNvSpPr/>
          <p:nvPr/>
        </p:nvSpPr>
        <p:spPr>
          <a:xfrm>
            <a:off x="5699160" y="4579920"/>
            <a:ext cx="149040" cy="154080"/>
          </a:xfrm>
          <a:custGeom>
            <a:avLst/>
            <a:gdLst/>
            <a:ahLst/>
            <a:rect l="l" t="t" r="r" b="b"/>
            <a:pathLst>
              <a:path w="187" h="196">
                <a:moveTo>
                  <a:pt x="13" y="0"/>
                </a:moveTo>
                <a:lnTo>
                  <a:pt x="0" y="17"/>
                </a:lnTo>
                <a:lnTo>
                  <a:pt x="174" y="196"/>
                </a:lnTo>
                <a:lnTo>
                  <a:pt x="187" y="180"/>
                </a:lnTo>
                <a:lnTo>
                  <a:pt x="13" y="0"/>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47" name=""/>
          <p:cNvSpPr/>
          <p:nvPr/>
        </p:nvSpPr>
        <p:spPr>
          <a:xfrm>
            <a:off x="5511960" y="4311720"/>
            <a:ext cx="506160" cy="384120"/>
          </a:xfrm>
          <a:custGeom>
            <a:avLst/>
            <a:gdLst/>
            <a:ahLst/>
            <a:rect l="l" t="t" r="r" b="b"/>
            <a:pathLst>
              <a:path w="633" h="484">
                <a:moveTo>
                  <a:pt x="633" y="45"/>
                </a:moveTo>
                <a:lnTo>
                  <a:pt x="622" y="27"/>
                </a:lnTo>
                <a:lnTo>
                  <a:pt x="278" y="235"/>
                </a:lnTo>
                <a:lnTo>
                  <a:pt x="276" y="237"/>
                </a:lnTo>
                <a:lnTo>
                  <a:pt x="276" y="239"/>
                </a:lnTo>
                <a:lnTo>
                  <a:pt x="147" y="468"/>
                </a:lnTo>
                <a:lnTo>
                  <a:pt x="155" y="474"/>
                </a:lnTo>
                <a:lnTo>
                  <a:pt x="155" y="463"/>
                </a:lnTo>
                <a:lnTo>
                  <a:pt x="151" y="465"/>
                </a:lnTo>
                <a:lnTo>
                  <a:pt x="147" y="467"/>
                </a:lnTo>
                <a:lnTo>
                  <a:pt x="156" y="463"/>
                </a:lnTo>
                <a:lnTo>
                  <a:pt x="13" y="449"/>
                </a:lnTo>
                <a:lnTo>
                  <a:pt x="11" y="459"/>
                </a:lnTo>
                <a:lnTo>
                  <a:pt x="22" y="459"/>
                </a:lnTo>
                <a:lnTo>
                  <a:pt x="18" y="452"/>
                </a:lnTo>
                <a:lnTo>
                  <a:pt x="15" y="450"/>
                </a:lnTo>
                <a:lnTo>
                  <a:pt x="22" y="459"/>
                </a:lnTo>
                <a:lnTo>
                  <a:pt x="29" y="273"/>
                </a:lnTo>
                <a:lnTo>
                  <a:pt x="18" y="273"/>
                </a:lnTo>
                <a:lnTo>
                  <a:pt x="27" y="280"/>
                </a:lnTo>
                <a:lnTo>
                  <a:pt x="192" y="15"/>
                </a:lnTo>
                <a:lnTo>
                  <a:pt x="176" y="0"/>
                </a:lnTo>
                <a:lnTo>
                  <a:pt x="11" y="266"/>
                </a:lnTo>
                <a:lnTo>
                  <a:pt x="8" y="273"/>
                </a:lnTo>
                <a:lnTo>
                  <a:pt x="8" y="273"/>
                </a:lnTo>
                <a:lnTo>
                  <a:pt x="0" y="459"/>
                </a:lnTo>
                <a:lnTo>
                  <a:pt x="0" y="459"/>
                </a:lnTo>
                <a:lnTo>
                  <a:pt x="4" y="467"/>
                </a:lnTo>
                <a:lnTo>
                  <a:pt x="8" y="468"/>
                </a:lnTo>
                <a:lnTo>
                  <a:pt x="11" y="470"/>
                </a:lnTo>
                <a:lnTo>
                  <a:pt x="155" y="484"/>
                </a:lnTo>
                <a:lnTo>
                  <a:pt x="155" y="484"/>
                </a:lnTo>
                <a:lnTo>
                  <a:pt x="158" y="483"/>
                </a:lnTo>
                <a:lnTo>
                  <a:pt x="162" y="481"/>
                </a:lnTo>
                <a:lnTo>
                  <a:pt x="164" y="481"/>
                </a:lnTo>
                <a:lnTo>
                  <a:pt x="293" y="251"/>
                </a:lnTo>
                <a:lnTo>
                  <a:pt x="284" y="244"/>
                </a:lnTo>
                <a:lnTo>
                  <a:pt x="289" y="253"/>
                </a:lnTo>
                <a:lnTo>
                  <a:pt x="633" y="4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48" name=""/>
          <p:cNvSpPr/>
          <p:nvPr/>
        </p:nvSpPr>
        <p:spPr>
          <a:xfrm>
            <a:off x="5468760" y="4224240"/>
            <a:ext cx="863640" cy="277920"/>
          </a:xfrm>
          <a:custGeom>
            <a:avLst/>
            <a:gdLst/>
            <a:ahLst/>
            <a:rect l="l" t="t" r="r" b="b"/>
            <a:pathLst>
              <a:path w="1084" h="352">
                <a:moveTo>
                  <a:pt x="0" y="330"/>
                </a:moveTo>
                <a:lnTo>
                  <a:pt x="3" y="352"/>
                </a:lnTo>
                <a:lnTo>
                  <a:pt x="204" y="323"/>
                </a:lnTo>
                <a:lnTo>
                  <a:pt x="206" y="321"/>
                </a:lnTo>
                <a:lnTo>
                  <a:pt x="210" y="321"/>
                </a:lnTo>
                <a:lnTo>
                  <a:pt x="367" y="156"/>
                </a:lnTo>
                <a:lnTo>
                  <a:pt x="360" y="147"/>
                </a:lnTo>
                <a:lnTo>
                  <a:pt x="366" y="158"/>
                </a:lnTo>
                <a:lnTo>
                  <a:pt x="674" y="36"/>
                </a:lnTo>
                <a:lnTo>
                  <a:pt x="668" y="25"/>
                </a:lnTo>
                <a:lnTo>
                  <a:pt x="668" y="36"/>
                </a:lnTo>
                <a:lnTo>
                  <a:pt x="1084" y="22"/>
                </a:lnTo>
                <a:lnTo>
                  <a:pt x="1084" y="0"/>
                </a:lnTo>
                <a:lnTo>
                  <a:pt x="668" y="15"/>
                </a:lnTo>
                <a:lnTo>
                  <a:pt x="665" y="16"/>
                </a:lnTo>
                <a:lnTo>
                  <a:pt x="357" y="138"/>
                </a:lnTo>
                <a:lnTo>
                  <a:pt x="357" y="138"/>
                </a:lnTo>
                <a:lnTo>
                  <a:pt x="355" y="140"/>
                </a:lnTo>
                <a:lnTo>
                  <a:pt x="197" y="305"/>
                </a:lnTo>
                <a:lnTo>
                  <a:pt x="199" y="303"/>
                </a:lnTo>
                <a:lnTo>
                  <a:pt x="202" y="312"/>
                </a:lnTo>
                <a:lnTo>
                  <a:pt x="201" y="301"/>
                </a:lnTo>
                <a:lnTo>
                  <a:pt x="0" y="33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49" name=""/>
          <p:cNvSpPr/>
          <p:nvPr/>
        </p:nvSpPr>
        <p:spPr>
          <a:xfrm>
            <a:off x="6811920" y="4192560"/>
            <a:ext cx="22320" cy="74520"/>
          </a:xfrm>
          <a:custGeom>
            <a:avLst/>
            <a:gdLst/>
            <a:ahLst/>
            <a:rect l="l" t="t" r="r" b="b"/>
            <a:pathLst>
              <a:path w="27" h="95">
                <a:moveTo>
                  <a:pt x="27" y="2"/>
                </a:moveTo>
                <a:lnTo>
                  <a:pt x="5" y="0"/>
                </a:lnTo>
                <a:lnTo>
                  <a:pt x="0" y="93"/>
                </a:lnTo>
                <a:lnTo>
                  <a:pt x="21" y="95"/>
                </a:lnTo>
                <a:lnTo>
                  <a:pt x="27" y="2"/>
                </a:lnTo>
                <a:close/>
              </a:path>
            </a:pathLst>
          </a:custGeom>
          <a:solidFill>
            <a:srgbClr val="000000"/>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3050" name=""/>
          <p:cNvSpPr/>
          <p:nvPr/>
        </p:nvSpPr>
        <p:spPr>
          <a:xfrm>
            <a:off x="7562880" y="4191120"/>
            <a:ext cx="103320" cy="117360"/>
          </a:xfrm>
          <a:custGeom>
            <a:avLst/>
            <a:gdLst/>
            <a:ahLst/>
            <a:rect l="l" t="t" r="r" b="b"/>
            <a:pathLst>
              <a:path w="129" h="149">
                <a:moveTo>
                  <a:pt x="129" y="18"/>
                </a:moveTo>
                <a:lnTo>
                  <a:pt x="119" y="0"/>
                </a:lnTo>
                <a:lnTo>
                  <a:pt x="25" y="50"/>
                </a:lnTo>
                <a:lnTo>
                  <a:pt x="24" y="52"/>
                </a:lnTo>
                <a:lnTo>
                  <a:pt x="22" y="57"/>
                </a:lnTo>
                <a:lnTo>
                  <a:pt x="0" y="143"/>
                </a:lnTo>
                <a:lnTo>
                  <a:pt x="20" y="149"/>
                </a:lnTo>
                <a:lnTo>
                  <a:pt x="42" y="63"/>
                </a:lnTo>
                <a:lnTo>
                  <a:pt x="38" y="66"/>
                </a:lnTo>
                <a:lnTo>
                  <a:pt x="42" y="59"/>
                </a:lnTo>
                <a:lnTo>
                  <a:pt x="31" y="59"/>
                </a:lnTo>
                <a:lnTo>
                  <a:pt x="36" y="68"/>
                </a:lnTo>
                <a:lnTo>
                  <a:pt x="129" y="1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1" name=""/>
          <p:cNvSpPr/>
          <p:nvPr/>
        </p:nvSpPr>
        <p:spPr>
          <a:xfrm>
            <a:off x="5845320" y="4454640"/>
            <a:ext cx="164880" cy="217440"/>
          </a:xfrm>
          <a:custGeom>
            <a:avLst/>
            <a:gdLst/>
            <a:ahLst/>
            <a:rect l="l" t="t" r="r" b="b"/>
            <a:pathLst>
              <a:path w="208" h="274">
                <a:moveTo>
                  <a:pt x="154" y="0"/>
                </a:moveTo>
                <a:lnTo>
                  <a:pt x="140" y="16"/>
                </a:lnTo>
                <a:lnTo>
                  <a:pt x="190" y="88"/>
                </a:lnTo>
                <a:lnTo>
                  <a:pt x="197" y="79"/>
                </a:lnTo>
                <a:lnTo>
                  <a:pt x="190" y="71"/>
                </a:lnTo>
                <a:lnTo>
                  <a:pt x="187" y="79"/>
                </a:lnTo>
                <a:lnTo>
                  <a:pt x="190" y="86"/>
                </a:lnTo>
                <a:lnTo>
                  <a:pt x="192" y="71"/>
                </a:lnTo>
                <a:lnTo>
                  <a:pt x="142" y="122"/>
                </a:lnTo>
                <a:lnTo>
                  <a:pt x="147" y="129"/>
                </a:lnTo>
                <a:lnTo>
                  <a:pt x="142" y="120"/>
                </a:lnTo>
                <a:lnTo>
                  <a:pt x="6" y="192"/>
                </a:lnTo>
                <a:lnTo>
                  <a:pt x="4" y="193"/>
                </a:lnTo>
                <a:lnTo>
                  <a:pt x="0" y="200"/>
                </a:lnTo>
                <a:lnTo>
                  <a:pt x="0" y="202"/>
                </a:lnTo>
                <a:lnTo>
                  <a:pt x="7" y="274"/>
                </a:lnTo>
                <a:lnTo>
                  <a:pt x="29" y="272"/>
                </a:lnTo>
                <a:lnTo>
                  <a:pt x="22" y="200"/>
                </a:lnTo>
                <a:lnTo>
                  <a:pt x="18" y="208"/>
                </a:lnTo>
                <a:lnTo>
                  <a:pt x="22" y="200"/>
                </a:lnTo>
                <a:lnTo>
                  <a:pt x="22" y="200"/>
                </a:lnTo>
                <a:lnTo>
                  <a:pt x="11" y="200"/>
                </a:lnTo>
                <a:lnTo>
                  <a:pt x="16" y="209"/>
                </a:lnTo>
                <a:lnTo>
                  <a:pt x="153" y="138"/>
                </a:lnTo>
                <a:lnTo>
                  <a:pt x="154" y="138"/>
                </a:lnTo>
                <a:lnTo>
                  <a:pt x="205" y="88"/>
                </a:lnTo>
                <a:lnTo>
                  <a:pt x="205" y="86"/>
                </a:lnTo>
                <a:lnTo>
                  <a:pt x="208" y="79"/>
                </a:lnTo>
                <a:lnTo>
                  <a:pt x="205" y="71"/>
                </a:lnTo>
                <a:lnTo>
                  <a:pt x="205" y="71"/>
                </a:lnTo>
                <a:lnTo>
                  <a:pt x="15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2" name=""/>
          <p:cNvSpPr/>
          <p:nvPr/>
        </p:nvSpPr>
        <p:spPr>
          <a:xfrm>
            <a:off x="6068880" y="1913040"/>
            <a:ext cx="536760" cy="85680"/>
          </a:xfrm>
          <a:custGeom>
            <a:avLst/>
            <a:gdLst/>
            <a:ahLst/>
            <a:rect l="l" t="t" r="r" b="b"/>
            <a:pathLst>
              <a:path w="668" h="110">
                <a:moveTo>
                  <a:pt x="5" y="0"/>
                </a:moveTo>
                <a:lnTo>
                  <a:pt x="0" y="20"/>
                </a:lnTo>
                <a:lnTo>
                  <a:pt x="172" y="72"/>
                </a:lnTo>
                <a:lnTo>
                  <a:pt x="173" y="72"/>
                </a:lnTo>
                <a:lnTo>
                  <a:pt x="666" y="110"/>
                </a:lnTo>
                <a:lnTo>
                  <a:pt x="668" y="88"/>
                </a:lnTo>
                <a:lnTo>
                  <a:pt x="175" y="51"/>
                </a:lnTo>
                <a:lnTo>
                  <a:pt x="173" y="61"/>
                </a:lnTo>
                <a:lnTo>
                  <a:pt x="177" y="52"/>
                </a:lnTo>
                <a:lnTo>
                  <a:pt x="5" y="0"/>
                </a:lnTo>
                <a:close/>
              </a:path>
            </a:pathLst>
          </a:custGeom>
          <a:solidFill>
            <a:srgbClr val="ffe80f"/>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3053" name=""/>
          <p:cNvSpPr/>
          <p:nvPr/>
        </p:nvSpPr>
        <p:spPr>
          <a:xfrm>
            <a:off x="6102360" y="1835280"/>
            <a:ext cx="241200" cy="765000"/>
          </a:xfrm>
          <a:custGeom>
            <a:avLst/>
            <a:gdLst/>
            <a:ahLst/>
            <a:rect l="l" t="t" r="r" b="b"/>
            <a:pathLst>
              <a:path w="303" h="962">
                <a:moveTo>
                  <a:pt x="303" y="19"/>
                </a:moveTo>
                <a:lnTo>
                  <a:pt x="294" y="0"/>
                </a:lnTo>
                <a:lnTo>
                  <a:pt x="151" y="71"/>
                </a:lnTo>
                <a:lnTo>
                  <a:pt x="147" y="73"/>
                </a:lnTo>
                <a:lnTo>
                  <a:pt x="145" y="77"/>
                </a:lnTo>
                <a:lnTo>
                  <a:pt x="39" y="378"/>
                </a:lnTo>
                <a:lnTo>
                  <a:pt x="38" y="381"/>
                </a:lnTo>
                <a:lnTo>
                  <a:pt x="0" y="961"/>
                </a:lnTo>
                <a:lnTo>
                  <a:pt x="21" y="962"/>
                </a:lnTo>
                <a:lnTo>
                  <a:pt x="59" y="383"/>
                </a:lnTo>
                <a:lnTo>
                  <a:pt x="48" y="381"/>
                </a:lnTo>
                <a:lnTo>
                  <a:pt x="57" y="385"/>
                </a:lnTo>
                <a:lnTo>
                  <a:pt x="163" y="84"/>
                </a:lnTo>
                <a:lnTo>
                  <a:pt x="161" y="87"/>
                </a:lnTo>
                <a:lnTo>
                  <a:pt x="165" y="80"/>
                </a:lnTo>
                <a:lnTo>
                  <a:pt x="154" y="80"/>
                </a:lnTo>
                <a:lnTo>
                  <a:pt x="160" y="91"/>
                </a:lnTo>
                <a:lnTo>
                  <a:pt x="303" y="19"/>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4" name=""/>
          <p:cNvSpPr/>
          <p:nvPr/>
        </p:nvSpPr>
        <p:spPr>
          <a:xfrm>
            <a:off x="5950080" y="2036880"/>
            <a:ext cx="187200" cy="108000"/>
          </a:xfrm>
          <a:custGeom>
            <a:avLst/>
            <a:gdLst/>
            <a:ahLst/>
            <a:rect l="l" t="t" r="r" b="b"/>
            <a:pathLst>
              <a:path w="237" h="137">
                <a:moveTo>
                  <a:pt x="0" y="0"/>
                </a:moveTo>
                <a:lnTo>
                  <a:pt x="0" y="22"/>
                </a:lnTo>
                <a:lnTo>
                  <a:pt x="136" y="22"/>
                </a:lnTo>
                <a:lnTo>
                  <a:pt x="136" y="11"/>
                </a:lnTo>
                <a:lnTo>
                  <a:pt x="125" y="11"/>
                </a:lnTo>
                <a:lnTo>
                  <a:pt x="129" y="18"/>
                </a:lnTo>
                <a:lnTo>
                  <a:pt x="133" y="20"/>
                </a:lnTo>
                <a:lnTo>
                  <a:pt x="125" y="11"/>
                </a:lnTo>
                <a:lnTo>
                  <a:pt x="125" y="126"/>
                </a:lnTo>
                <a:lnTo>
                  <a:pt x="125" y="126"/>
                </a:lnTo>
                <a:lnTo>
                  <a:pt x="129" y="133"/>
                </a:lnTo>
                <a:lnTo>
                  <a:pt x="133" y="135"/>
                </a:lnTo>
                <a:lnTo>
                  <a:pt x="136" y="137"/>
                </a:lnTo>
                <a:lnTo>
                  <a:pt x="237" y="137"/>
                </a:lnTo>
                <a:lnTo>
                  <a:pt x="237" y="115"/>
                </a:lnTo>
                <a:lnTo>
                  <a:pt x="136" y="115"/>
                </a:lnTo>
                <a:lnTo>
                  <a:pt x="147" y="126"/>
                </a:lnTo>
                <a:lnTo>
                  <a:pt x="143" y="119"/>
                </a:lnTo>
                <a:lnTo>
                  <a:pt x="140" y="117"/>
                </a:lnTo>
                <a:lnTo>
                  <a:pt x="136" y="126"/>
                </a:lnTo>
                <a:lnTo>
                  <a:pt x="147" y="126"/>
                </a:lnTo>
                <a:lnTo>
                  <a:pt x="147" y="11"/>
                </a:lnTo>
                <a:lnTo>
                  <a:pt x="147" y="11"/>
                </a:lnTo>
                <a:lnTo>
                  <a:pt x="143" y="4"/>
                </a:lnTo>
                <a:lnTo>
                  <a:pt x="140" y="2"/>
                </a:lnTo>
                <a:lnTo>
                  <a:pt x="136" y="0"/>
                </a:lnTo>
                <a:lnTo>
                  <a:pt x="0" y="0"/>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5" name=""/>
          <p:cNvSpPr/>
          <p:nvPr/>
        </p:nvSpPr>
        <p:spPr>
          <a:xfrm>
            <a:off x="5986440" y="2198520"/>
            <a:ext cx="103320" cy="122400"/>
          </a:xfrm>
          <a:custGeom>
            <a:avLst/>
            <a:gdLst/>
            <a:ahLst/>
            <a:rect l="l" t="t" r="r" b="b"/>
            <a:pathLst>
              <a:path w="129" h="154">
                <a:moveTo>
                  <a:pt x="14" y="0"/>
                </a:moveTo>
                <a:lnTo>
                  <a:pt x="0" y="16"/>
                </a:lnTo>
                <a:lnTo>
                  <a:pt x="114" y="154"/>
                </a:lnTo>
                <a:lnTo>
                  <a:pt x="129" y="138"/>
                </a:lnTo>
                <a:lnTo>
                  <a:pt x="1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6" name=""/>
          <p:cNvSpPr/>
          <p:nvPr/>
        </p:nvSpPr>
        <p:spPr>
          <a:xfrm>
            <a:off x="5551560" y="2160720"/>
            <a:ext cx="834840" cy="399960"/>
          </a:xfrm>
          <a:custGeom>
            <a:avLst/>
            <a:gdLst/>
            <a:ahLst/>
            <a:rect l="l" t="t" r="r" b="b"/>
            <a:pathLst>
              <a:path w="1049" h="506">
                <a:moveTo>
                  <a:pt x="1049" y="33"/>
                </a:moveTo>
                <a:lnTo>
                  <a:pt x="1041" y="13"/>
                </a:lnTo>
                <a:lnTo>
                  <a:pt x="726" y="128"/>
                </a:lnTo>
                <a:lnTo>
                  <a:pt x="726" y="128"/>
                </a:lnTo>
                <a:lnTo>
                  <a:pt x="724" y="128"/>
                </a:lnTo>
                <a:lnTo>
                  <a:pt x="299" y="486"/>
                </a:lnTo>
                <a:lnTo>
                  <a:pt x="305" y="495"/>
                </a:lnTo>
                <a:lnTo>
                  <a:pt x="312" y="488"/>
                </a:lnTo>
                <a:lnTo>
                  <a:pt x="308" y="486"/>
                </a:lnTo>
                <a:lnTo>
                  <a:pt x="305" y="484"/>
                </a:lnTo>
                <a:lnTo>
                  <a:pt x="301" y="486"/>
                </a:lnTo>
                <a:lnTo>
                  <a:pt x="313" y="488"/>
                </a:lnTo>
                <a:lnTo>
                  <a:pt x="16" y="0"/>
                </a:lnTo>
                <a:lnTo>
                  <a:pt x="0" y="15"/>
                </a:lnTo>
                <a:lnTo>
                  <a:pt x="297" y="502"/>
                </a:lnTo>
                <a:lnTo>
                  <a:pt x="297" y="502"/>
                </a:lnTo>
                <a:lnTo>
                  <a:pt x="301" y="504"/>
                </a:lnTo>
                <a:lnTo>
                  <a:pt x="305" y="506"/>
                </a:lnTo>
                <a:lnTo>
                  <a:pt x="308" y="504"/>
                </a:lnTo>
                <a:lnTo>
                  <a:pt x="312" y="504"/>
                </a:lnTo>
                <a:lnTo>
                  <a:pt x="737" y="146"/>
                </a:lnTo>
                <a:lnTo>
                  <a:pt x="729" y="137"/>
                </a:lnTo>
                <a:lnTo>
                  <a:pt x="733" y="147"/>
                </a:lnTo>
                <a:lnTo>
                  <a:pt x="1049" y="33"/>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7" name=""/>
          <p:cNvSpPr/>
          <p:nvPr/>
        </p:nvSpPr>
        <p:spPr>
          <a:xfrm>
            <a:off x="5769000" y="2557440"/>
            <a:ext cx="33480" cy="434880"/>
          </a:xfrm>
          <a:custGeom>
            <a:avLst/>
            <a:gdLst/>
            <a:ahLst/>
            <a:rect l="l" t="t" r="r" b="b"/>
            <a:pathLst>
              <a:path w="41" h="548">
                <a:moveTo>
                  <a:pt x="41" y="0"/>
                </a:moveTo>
                <a:lnTo>
                  <a:pt x="20" y="0"/>
                </a:lnTo>
                <a:lnTo>
                  <a:pt x="0" y="548"/>
                </a:lnTo>
                <a:lnTo>
                  <a:pt x="22" y="548"/>
                </a:lnTo>
                <a:lnTo>
                  <a:pt x="41" y="0"/>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8" name=""/>
          <p:cNvSpPr/>
          <p:nvPr/>
        </p:nvSpPr>
        <p:spPr>
          <a:xfrm>
            <a:off x="5135400" y="2398680"/>
            <a:ext cx="1525680" cy="1535040"/>
          </a:xfrm>
          <a:custGeom>
            <a:avLst/>
            <a:gdLst/>
            <a:ahLst/>
            <a:rect l="l" t="t" r="r" b="b"/>
            <a:pathLst>
              <a:path w="1913" h="1932">
                <a:moveTo>
                  <a:pt x="1913" y="16"/>
                </a:moveTo>
                <a:lnTo>
                  <a:pt x="1900" y="0"/>
                </a:lnTo>
                <a:lnTo>
                  <a:pt x="1782" y="114"/>
                </a:lnTo>
                <a:lnTo>
                  <a:pt x="1787" y="121"/>
                </a:lnTo>
                <a:lnTo>
                  <a:pt x="1784" y="113"/>
                </a:lnTo>
                <a:lnTo>
                  <a:pt x="1787" y="111"/>
                </a:lnTo>
                <a:lnTo>
                  <a:pt x="1567" y="125"/>
                </a:lnTo>
                <a:lnTo>
                  <a:pt x="1563" y="127"/>
                </a:lnTo>
                <a:lnTo>
                  <a:pt x="1219" y="242"/>
                </a:lnTo>
                <a:lnTo>
                  <a:pt x="1219" y="242"/>
                </a:lnTo>
                <a:lnTo>
                  <a:pt x="1216" y="243"/>
                </a:lnTo>
                <a:lnTo>
                  <a:pt x="805" y="745"/>
                </a:lnTo>
                <a:lnTo>
                  <a:pt x="812" y="753"/>
                </a:lnTo>
                <a:lnTo>
                  <a:pt x="807" y="745"/>
                </a:lnTo>
                <a:lnTo>
                  <a:pt x="601" y="966"/>
                </a:lnTo>
                <a:lnTo>
                  <a:pt x="342" y="1199"/>
                </a:lnTo>
                <a:lnTo>
                  <a:pt x="341" y="1199"/>
                </a:lnTo>
                <a:lnTo>
                  <a:pt x="190" y="1411"/>
                </a:lnTo>
                <a:lnTo>
                  <a:pt x="190" y="1411"/>
                </a:lnTo>
                <a:lnTo>
                  <a:pt x="188" y="1414"/>
                </a:lnTo>
                <a:lnTo>
                  <a:pt x="0" y="1925"/>
                </a:lnTo>
                <a:lnTo>
                  <a:pt x="18" y="1932"/>
                </a:lnTo>
                <a:lnTo>
                  <a:pt x="206" y="1421"/>
                </a:lnTo>
                <a:lnTo>
                  <a:pt x="197" y="1418"/>
                </a:lnTo>
                <a:lnTo>
                  <a:pt x="204" y="1427"/>
                </a:lnTo>
                <a:lnTo>
                  <a:pt x="355" y="1215"/>
                </a:lnTo>
                <a:lnTo>
                  <a:pt x="348" y="1206"/>
                </a:lnTo>
                <a:lnTo>
                  <a:pt x="355" y="1215"/>
                </a:lnTo>
                <a:lnTo>
                  <a:pt x="613" y="982"/>
                </a:lnTo>
                <a:lnTo>
                  <a:pt x="819" y="762"/>
                </a:lnTo>
                <a:lnTo>
                  <a:pt x="819" y="762"/>
                </a:lnTo>
                <a:lnTo>
                  <a:pt x="1230" y="260"/>
                </a:lnTo>
                <a:lnTo>
                  <a:pt x="1223" y="251"/>
                </a:lnTo>
                <a:lnTo>
                  <a:pt x="1226" y="261"/>
                </a:lnTo>
                <a:lnTo>
                  <a:pt x="1571" y="147"/>
                </a:lnTo>
                <a:lnTo>
                  <a:pt x="1567" y="136"/>
                </a:lnTo>
                <a:lnTo>
                  <a:pt x="1569" y="147"/>
                </a:lnTo>
                <a:lnTo>
                  <a:pt x="1789" y="132"/>
                </a:lnTo>
                <a:lnTo>
                  <a:pt x="1791" y="130"/>
                </a:lnTo>
                <a:lnTo>
                  <a:pt x="1795" y="130"/>
                </a:lnTo>
                <a:lnTo>
                  <a:pt x="1913" y="16"/>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9" name=""/>
          <p:cNvSpPr/>
          <p:nvPr/>
        </p:nvSpPr>
        <p:spPr>
          <a:xfrm>
            <a:off x="5618160" y="3157560"/>
            <a:ext cx="108000" cy="119160"/>
          </a:xfrm>
          <a:custGeom>
            <a:avLst/>
            <a:gdLst/>
            <a:ahLst/>
            <a:rect l="l" t="t" r="r" b="b"/>
            <a:pathLst>
              <a:path w="136" h="151">
                <a:moveTo>
                  <a:pt x="14" y="0"/>
                </a:moveTo>
                <a:lnTo>
                  <a:pt x="0" y="16"/>
                </a:lnTo>
                <a:lnTo>
                  <a:pt x="122" y="151"/>
                </a:lnTo>
                <a:lnTo>
                  <a:pt x="136" y="135"/>
                </a:lnTo>
                <a:lnTo>
                  <a:pt x="14" y="0"/>
                </a:lnTo>
                <a:close/>
              </a:path>
            </a:pathLst>
          </a:custGeom>
          <a:solidFill>
            <a:srgbClr val="000000"/>
          </a:solidFill>
          <a:ln w="93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60" name=""/>
          <p:cNvSpPr/>
          <p:nvPr/>
        </p:nvSpPr>
        <p:spPr>
          <a:xfrm>
            <a:off x="5284800" y="3171960"/>
            <a:ext cx="131760" cy="191880"/>
          </a:xfrm>
          <a:custGeom>
            <a:avLst/>
            <a:gdLst/>
            <a:ahLst/>
            <a:rect l="l" t="t" r="r" b="b"/>
            <a:pathLst>
              <a:path w="165" h="242">
                <a:moveTo>
                  <a:pt x="22" y="0"/>
                </a:moveTo>
                <a:lnTo>
                  <a:pt x="0" y="2"/>
                </a:lnTo>
                <a:lnTo>
                  <a:pt x="11" y="149"/>
                </a:lnTo>
                <a:lnTo>
                  <a:pt x="15" y="154"/>
                </a:lnTo>
                <a:lnTo>
                  <a:pt x="16" y="156"/>
                </a:lnTo>
                <a:lnTo>
                  <a:pt x="154" y="242"/>
                </a:lnTo>
                <a:lnTo>
                  <a:pt x="165" y="224"/>
                </a:lnTo>
                <a:lnTo>
                  <a:pt x="27" y="138"/>
                </a:lnTo>
                <a:lnTo>
                  <a:pt x="29" y="140"/>
                </a:lnTo>
                <a:lnTo>
                  <a:pt x="22" y="147"/>
                </a:lnTo>
                <a:lnTo>
                  <a:pt x="33" y="147"/>
                </a:lnTo>
                <a:lnTo>
                  <a:pt x="22" y="0"/>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61" name=""/>
          <p:cNvSpPr/>
          <p:nvPr/>
        </p:nvSpPr>
        <p:spPr>
          <a:xfrm>
            <a:off x="5357880" y="3419640"/>
            <a:ext cx="276120" cy="177480"/>
          </a:xfrm>
          <a:custGeom>
            <a:avLst/>
            <a:gdLst/>
            <a:ahLst/>
            <a:rect l="l" t="t" r="r" b="b"/>
            <a:pathLst>
              <a:path w="344" h="224">
                <a:moveTo>
                  <a:pt x="12" y="0"/>
                </a:moveTo>
                <a:lnTo>
                  <a:pt x="0" y="16"/>
                </a:lnTo>
                <a:lnTo>
                  <a:pt x="120" y="142"/>
                </a:lnTo>
                <a:lnTo>
                  <a:pt x="122" y="142"/>
                </a:lnTo>
                <a:lnTo>
                  <a:pt x="122" y="144"/>
                </a:lnTo>
                <a:lnTo>
                  <a:pt x="337" y="224"/>
                </a:lnTo>
                <a:lnTo>
                  <a:pt x="344" y="205"/>
                </a:lnTo>
                <a:lnTo>
                  <a:pt x="129" y="124"/>
                </a:lnTo>
                <a:lnTo>
                  <a:pt x="125" y="133"/>
                </a:lnTo>
                <a:lnTo>
                  <a:pt x="132" y="126"/>
                </a:lnTo>
                <a:lnTo>
                  <a:pt x="12" y="0"/>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62" name=""/>
          <p:cNvSpPr/>
          <p:nvPr/>
        </p:nvSpPr>
        <p:spPr>
          <a:xfrm>
            <a:off x="5116680" y="3490920"/>
            <a:ext cx="191880" cy="190440"/>
          </a:xfrm>
          <a:custGeom>
            <a:avLst/>
            <a:gdLst/>
            <a:ahLst/>
            <a:rect l="l" t="t" r="r" b="b"/>
            <a:pathLst>
              <a:path w="240" h="240">
                <a:moveTo>
                  <a:pt x="240" y="20"/>
                </a:moveTo>
                <a:lnTo>
                  <a:pt x="231" y="0"/>
                </a:lnTo>
                <a:lnTo>
                  <a:pt x="7" y="115"/>
                </a:lnTo>
                <a:lnTo>
                  <a:pt x="3" y="116"/>
                </a:lnTo>
                <a:lnTo>
                  <a:pt x="0" y="124"/>
                </a:lnTo>
                <a:lnTo>
                  <a:pt x="1" y="125"/>
                </a:lnTo>
                <a:lnTo>
                  <a:pt x="25" y="240"/>
                </a:lnTo>
                <a:lnTo>
                  <a:pt x="44" y="236"/>
                </a:lnTo>
                <a:lnTo>
                  <a:pt x="21" y="122"/>
                </a:lnTo>
                <a:lnTo>
                  <a:pt x="18" y="131"/>
                </a:lnTo>
                <a:lnTo>
                  <a:pt x="21" y="124"/>
                </a:lnTo>
                <a:lnTo>
                  <a:pt x="21" y="124"/>
                </a:lnTo>
                <a:lnTo>
                  <a:pt x="10" y="124"/>
                </a:lnTo>
                <a:lnTo>
                  <a:pt x="16" y="134"/>
                </a:lnTo>
                <a:lnTo>
                  <a:pt x="240" y="2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63" name=""/>
          <p:cNvSpPr/>
          <p:nvPr/>
        </p:nvSpPr>
        <p:spPr>
          <a:xfrm>
            <a:off x="5262480" y="3578400"/>
            <a:ext cx="81000" cy="109440"/>
          </a:xfrm>
          <a:custGeom>
            <a:avLst/>
            <a:gdLst/>
            <a:ahLst/>
            <a:rect l="l" t="t" r="r" b="b"/>
            <a:pathLst>
              <a:path w="100" h="136">
                <a:moveTo>
                  <a:pt x="14" y="0"/>
                </a:moveTo>
                <a:lnTo>
                  <a:pt x="0" y="16"/>
                </a:lnTo>
                <a:lnTo>
                  <a:pt x="86" y="136"/>
                </a:lnTo>
                <a:lnTo>
                  <a:pt x="100" y="120"/>
                </a:lnTo>
                <a:lnTo>
                  <a:pt x="1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64" name=""/>
          <p:cNvSpPr/>
          <p:nvPr/>
        </p:nvSpPr>
        <p:spPr>
          <a:xfrm>
            <a:off x="4768920" y="1617840"/>
            <a:ext cx="1341360" cy="982440"/>
          </a:xfrm>
          <a:custGeom>
            <a:avLst/>
            <a:gdLst/>
            <a:ahLst/>
            <a:rect l="l" t="t" r="r" b="b"/>
            <a:pathLst>
              <a:path w="1684" h="1237">
                <a:moveTo>
                  <a:pt x="11" y="0"/>
                </a:moveTo>
                <a:lnTo>
                  <a:pt x="0" y="18"/>
                </a:lnTo>
                <a:lnTo>
                  <a:pt x="529" y="355"/>
                </a:lnTo>
                <a:lnTo>
                  <a:pt x="535" y="346"/>
                </a:lnTo>
                <a:lnTo>
                  <a:pt x="529" y="355"/>
                </a:lnTo>
                <a:lnTo>
                  <a:pt x="1040" y="735"/>
                </a:lnTo>
                <a:lnTo>
                  <a:pt x="1671" y="1237"/>
                </a:lnTo>
                <a:lnTo>
                  <a:pt x="1684" y="1219"/>
                </a:lnTo>
                <a:lnTo>
                  <a:pt x="1053" y="717"/>
                </a:lnTo>
                <a:lnTo>
                  <a:pt x="542" y="337"/>
                </a:lnTo>
                <a:lnTo>
                  <a:pt x="540" y="337"/>
                </a:lnTo>
                <a:lnTo>
                  <a:pt x="11" y="0"/>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65" name=""/>
          <p:cNvSpPr/>
          <p:nvPr/>
        </p:nvSpPr>
        <p:spPr>
          <a:xfrm>
            <a:off x="4411800" y="2602080"/>
            <a:ext cx="1366560" cy="284040"/>
          </a:xfrm>
          <a:custGeom>
            <a:avLst/>
            <a:gdLst/>
            <a:ahLst/>
            <a:rect l="l" t="t" r="r" b="b"/>
            <a:pathLst>
              <a:path w="1714" h="359">
                <a:moveTo>
                  <a:pt x="2" y="0"/>
                </a:moveTo>
                <a:lnTo>
                  <a:pt x="0" y="22"/>
                </a:lnTo>
                <a:lnTo>
                  <a:pt x="566" y="93"/>
                </a:lnTo>
                <a:lnTo>
                  <a:pt x="566" y="83"/>
                </a:lnTo>
                <a:lnTo>
                  <a:pt x="559" y="90"/>
                </a:lnTo>
                <a:lnTo>
                  <a:pt x="563" y="92"/>
                </a:lnTo>
                <a:lnTo>
                  <a:pt x="559" y="90"/>
                </a:lnTo>
                <a:lnTo>
                  <a:pt x="724" y="348"/>
                </a:lnTo>
                <a:lnTo>
                  <a:pt x="724" y="348"/>
                </a:lnTo>
                <a:lnTo>
                  <a:pt x="728" y="350"/>
                </a:lnTo>
                <a:lnTo>
                  <a:pt x="731" y="352"/>
                </a:lnTo>
                <a:lnTo>
                  <a:pt x="1714" y="359"/>
                </a:lnTo>
                <a:lnTo>
                  <a:pt x="1714" y="337"/>
                </a:lnTo>
                <a:lnTo>
                  <a:pt x="731" y="330"/>
                </a:lnTo>
                <a:lnTo>
                  <a:pt x="739" y="334"/>
                </a:lnTo>
                <a:lnTo>
                  <a:pt x="735" y="332"/>
                </a:lnTo>
                <a:lnTo>
                  <a:pt x="731" y="341"/>
                </a:lnTo>
                <a:lnTo>
                  <a:pt x="740" y="334"/>
                </a:lnTo>
                <a:lnTo>
                  <a:pt x="575" y="75"/>
                </a:lnTo>
                <a:lnTo>
                  <a:pt x="574" y="75"/>
                </a:lnTo>
                <a:lnTo>
                  <a:pt x="570" y="74"/>
                </a:lnTo>
                <a:lnTo>
                  <a:pt x="568" y="72"/>
                </a:lnTo>
                <a:lnTo>
                  <a:pt x="2" y="0"/>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66" name=""/>
          <p:cNvSpPr/>
          <p:nvPr/>
        </p:nvSpPr>
        <p:spPr>
          <a:xfrm>
            <a:off x="4181400" y="1515960"/>
            <a:ext cx="36720" cy="166680"/>
          </a:xfrm>
          <a:custGeom>
            <a:avLst/>
            <a:gdLst/>
            <a:ahLst/>
            <a:rect l="l" t="t" r="r" b="b"/>
            <a:pathLst>
              <a:path w="49" h="210">
                <a:moveTo>
                  <a:pt x="49" y="2"/>
                </a:moveTo>
                <a:lnTo>
                  <a:pt x="29" y="0"/>
                </a:lnTo>
                <a:lnTo>
                  <a:pt x="0" y="208"/>
                </a:lnTo>
                <a:lnTo>
                  <a:pt x="20" y="210"/>
                </a:lnTo>
                <a:lnTo>
                  <a:pt x="49" y="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67" name=""/>
          <p:cNvSpPr/>
          <p:nvPr/>
        </p:nvSpPr>
        <p:spPr>
          <a:xfrm>
            <a:off x="4108320" y="1549440"/>
            <a:ext cx="93960" cy="71280"/>
          </a:xfrm>
          <a:custGeom>
            <a:avLst/>
            <a:gdLst/>
            <a:ahLst/>
            <a:rect l="l" t="t" r="r" b="b"/>
            <a:pathLst>
              <a:path w="114" h="90">
                <a:moveTo>
                  <a:pt x="12" y="0"/>
                </a:moveTo>
                <a:lnTo>
                  <a:pt x="0" y="18"/>
                </a:lnTo>
                <a:lnTo>
                  <a:pt x="102" y="90"/>
                </a:lnTo>
                <a:lnTo>
                  <a:pt x="114" y="72"/>
                </a:lnTo>
                <a:lnTo>
                  <a:pt x="12" y="0"/>
                </a:lnTo>
                <a:close/>
              </a:path>
            </a:pathLst>
          </a:custGeom>
          <a:solidFill>
            <a:srgbClr val="000000"/>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3068" name=""/>
          <p:cNvSpPr/>
          <p:nvPr/>
        </p:nvSpPr>
        <p:spPr>
          <a:xfrm>
            <a:off x="4564080" y="3238560"/>
            <a:ext cx="79200" cy="218880"/>
          </a:xfrm>
          <a:custGeom>
            <a:avLst/>
            <a:gdLst/>
            <a:ahLst/>
            <a:rect l="l" t="t" r="r" b="b"/>
            <a:pathLst>
              <a:path w="98" h="277">
                <a:moveTo>
                  <a:pt x="18" y="0"/>
                </a:moveTo>
                <a:lnTo>
                  <a:pt x="0" y="9"/>
                </a:lnTo>
                <a:lnTo>
                  <a:pt x="79" y="182"/>
                </a:lnTo>
                <a:lnTo>
                  <a:pt x="88" y="176"/>
                </a:lnTo>
                <a:lnTo>
                  <a:pt x="77" y="176"/>
                </a:lnTo>
                <a:lnTo>
                  <a:pt x="80" y="169"/>
                </a:lnTo>
                <a:lnTo>
                  <a:pt x="23" y="262"/>
                </a:lnTo>
                <a:lnTo>
                  <a:pt x="39" y="277"/>
                </a:lnTo>
                <a:lnTo>
                  <a:pt x="97" y="183"/>
                </a:lnTo>
                <a:lnTo>
                  <a:pt x="98" y="176"/>
                </a:lnTo>
                <a:lnTo>
                  <a:pt x="97" y="173"/>
                </a:lnTo>
                <a:lnTo>
                  <a:pt x="18" y="0"/>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69" name=""/>
          <p:cNvSpPr/>
          <p:nvPr/>
        </p:nvSpPr>
        <p:spPr>
          <a:xfrm>
            <a:off x="4986360" y="3916440"/>
            <a:ext cx="249120" cy="363600"/>
          </a:xfrm>
          <a:custGeom>
            <a:avLst/>
            <a:gdLst/>
            <a:ahLst/>
            <a:rect l="l" t="t" r="r" b="b"/>
            <a:pathLst>
              <a:path w="310" h="459">
                <a:moveTo>
                  <a:pt x="132" y="258"/>
                </a:moveTo>
                <a:lnTo>
                  <a:pt x="148" y="246"/>
                </a:lnTo>
                <a:lnTo>
                  <a:pt x="19" y="20"/>
                </a:lnTo>
                <a:lnTo>
                  <a:pt x="10" y="25"/>
                </a:lnTo>
                <a:lnTo>
                  <a:pt x="14" y="34"/>
                </a:lnTo>
                <a:lnTo>
                  <a:pt x="18" y="32"/>
                </a:lnTo>
                <a:lnTo>
                  <a:pt x="21" y="25"/>
                </a:lnTo>
                <a:lnTo>
                  <a:pt x="12" y="36"/>
                </a:lnTo>
                <a:lnTo>
                  <a:pt x="208" y="21"/>
                </a:lnTo>
                <a:lnTo>
                  <a:pt x="206" y="11"/>
                </a:lnTo>
                <a:lnTo>
                  <a:pt x="199" y="18"/>
                </a:lnTo>
                <a:lnTo>
                  <a:pt x="202" y="20"/>
                </a:lnTo>
                <a:lnTo>
                  <a:pt x="206" y="21"/>
                </a:lnTo>
                <a:lnTo>
                  <a:pt x="199" y="18"/>
                </a:lnTo>
                <a:lnTo>
                  <a:pt x="292" y="170"/>
                </a:lnTo>
                <a:lnTo>
                  <a:pt x="299" y="163"/>
                </a:lnTo>
                <a:lnTo>
                  <a:pt x="290" y="161"/>
                </a:lnTo>
                <a:lnTo>
                  <a:pt x="247" y="446"/>
                </a:lnTo>
                <a:lnTo>
                  <a:pt x="256" y="448"/>
                </a:lnTo>
                <a:lnTo>
                  <a:pt x="256" y="437"/>
                </a:lnTo>
                <a:lnTo>
                  <a:pt x="252" y="439"/>
                </a:lnTo>
                <a:lnTo>
                  <a:pt x="249" y="441"/>
                </a:lnTo>
                <a:lnTo>
                  <a:pt x="256" y="437"/>
                </a:lnTo>
                <a:lnTo>
                  <a:pt x="104" y="430"/>
                </a:lnTo>
                <a:lnTo>
                  <a:pt x="104" y="452"/>
                </a:lnTo>
                <a:lnTo>
                  <a:pt x="256" y="459"/>
                </a:lnTo>
                <a:lnTo>
                  <a:pt x="256" y="459"/>
                </a:lnTo>
                <a:lnTo>
                  <a:pt x="260" y="457"/>
                </a:lnTo>
                <a:lnTo>
                  <a:pt x="263" y="455"/>
                </a:lnTo>
                <a:lnTo>
                  <a:pt x="267" y="448"/>
                </a:lnTo>
                <a:lnTo>
                  <a:pt x="267" y="450"/>
                </a:lnTo>
                <a:lnTo>
                  <a:pt x="310" y="165"/>
                </a:lnTo>
                <a:lnTo>
                  <a:pt x="310" y="163"/>
                </a:lnTo>
                <a:lnTo>
                  <a:pt x="308" y="156"/>
                </a:lnTo>
                <a:lnTo>
                  <a:pt x="215" y="4"/>
                </a:lnTo>
                <a:lnTo>
                  <a:pt x="213" y="4"/>
                </a:lnTo>
                <a:lnTo>
                  <a:pt x="209" y="2"/>
                </a:lnTo>
                <a:lnTo>
                  <a:pt x="206" y="0"/>
                </a:lnTo>
                <a:lnTo>
                  <a:pt x="206" y="0"/>
                </a:lnTo>
                <a:lnTo>
                  <a:pt x="10" y="14"/>
                </a:lnTo>
                <a:lnTo>
                  <a:pt x="7" y="16"/>
                </a:lnTo>
                <a:lnTo>
                  <a:pt x="3" y="18"/>
                </a:lnTo>
                <a:lnTo>
                  <a:pt x="0" y="25"/>
                </a:lnTo>
                <a:lnTo>
                  <a:pt x="3" y="32"/>
                </a:lnTo>
                <a:lnTo>
                  <a:pt x="132" y="25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70" name=""/>
          <p:cNvSpPr/>
          <p:nvPr/>
        </p:nvSpPr>
        <p:spPr>
          <a:xfrm>
            <a:off x="4878360" y="3621240"/>
            <a:ext cx="376200" cy="191880"/>
          </a:xfrm>
          <a:custGeom>
            <a:avLst/>
            <a:gdLst/>
            <a:ahLst/>
            <a:rect l="l" t="t" r="r" b="b"/>
            <a:pathLst>
              <a:path w="475" h="242">
                <a:moveTo>
                  <a:pt x="475" y="19"/>
                </a:moveTo>
                <a:lnTo>
                  <a:pt x="467" y="0"/>
                </a:lnTo>
                <a:lnTo>
                  <a:pt x="0" y="222"/>
                </a:lnTo>
                <a:lnTo>
                  <a:pt x="9" y="242"/>
                </a:lnTo>
                <a:lnTo>
                  <a:pt x="475" y="19"/>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71" name=""/>
          <p:cNvSpPr/>
          <p:nvPr/>
        </p:nvSpPr>
        <p:spPr>
          <a:xfrm>
            <a:off x="3814920" y="3427560"/>
            <a:ext cx="1218960" cy="761760"/>
          </a:xfrm>
          <a:custGeom>
            <a:avLst/>
            <a:gdLst/>
            <a:ahLst/>
            <a:rect l="l" t="t" r="r" b="b"/>
            <a:pathLst>
              <a:path w="1532" h="961">
                <a:moveTo>
                  <a:pt x="16" y="2"/>
                </a:moveTo>
                <a:lnTo>
                  <a:pt x="0" y="13"/>
                </a:lnTo>
                <a:lnTo>
                  <a:pt x="1" y="16"/>
                </a:lnTo>
                <a:lnTo>
                  <a:pt x="1" y="18"/>
                </a:lnTo>
                <a:lnTo>
                  <a:pt x="5" y="20"/>
                </a:lnTo>
                <a:lnTo>
                  <a:pt x="9" y="22"/>
                </a:lnTo>
                <a:lnTo>
                  <a:pt x="928" y="22"/>
                </a:lnTo>
                <a:lnTo>
                  <a:pt x="928" y="11"/>
                </a:lnTo>
                <a:lnTo>
                  <a:pt x="923" y="22"/>
                </a:lnTo>
                <a:lnTo>
                  <a:pt x="1145" y="136"/>
                </a:lnTo>
                <a:lnTo>
                  <a:pt x="1151" y="126"/>
                </a:lnTo>
                <a:lnTo>
                  <a:pt x="1143" y="131"/>
                </a:lnTo>
                <a:lnTo>
                  <a:pt x="1323" y="482"/>
                </a:lnTo>
                <a:lnTo>
                  <a:pt x="1330" y="477"/>
                </a:lnTo>
                <a:lnTo>
                  <a:pt x="1321" y="481"/>
                </a:lnTo>
                <a:lnTo>
                  <a:pt x="1514" y="961"/>
                </a:lnTo>
                <a:lnTo>
                  <a:pt x="1532" y="954"/>
                </a:lnTo>
                <a:lnTo>
                  <a:pt x="1339" y="473"/>
                </a:lnTo>
                <a:lnTo>
                  <a:pt x="1339" y="472"/>
                </a:lnTo>
                <a:lnTo>
                  <a:pt x="1160" y="120"/>
                </a:lnTo>
                <a:lnTo>
                  <a:pt x="1158" y="118"/>
                </a:lnTo>
                <a:lnTo>
                  <a:pt x="1156" y="117"/>
                </a:lnTo>
                <a:lnTo>
                  <a:pt x="934" y="2"/>
                </a:lnTo>
                <a:lnTo>
                  <a:pt x="932" y="2"/>
                </a:lnTo>
                <a:lnTo>
                  <a:pt x="928" y="0"/>
                </a:lnTo>
                <a:lnTo>
                  <a:pt x="9" y="0"/>
                </a:lnTo>
                <a:lnTo>
                  <a:pt x="16" y="4"/>
                </a:lnTo>
                <a:lnTo>
                  <a:pt x="12" y="2"/>
                </a:lnTo>
                <a:lnTo>
                  <a:pt x="9" y="11"/>
                </a:lnTo>
                <a:lnTo>
                  <a:pt x="18" y="5"/>
                </a:lnTo>
                <a:lnTo>
                  <a:pt x="16" y="2"/>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72" name=""/>
          <p:cNvSpPr/>
          <p:nvPr/>
        </p:nvSpPr>
        <p:spPr>
          <a:xfrm>
            <a:off x="5610240" y="4167360"/>
            <a:ext cx="2263680" cy="601560"/>
          </a:xfrm>
          <a:custGeom>
            <a:avLst/>
            <a:gdLst/>
            <a:ahLst/>
            <a:rect l="l" t="t" r="r" b="b"/>
            <a:pathLst>
              <a:path w="2840" h="759">
                <a:moveTo>
                  <a:pt x="2804" y="750"/>
                </a:moveTo>
                <a:lnTo>
                  <a:pt x="2826" y="752"/>
                </a:lnTo>
                <a:lnTo>
                  <a:pt x="2840" y="508"/>
                </a:lnTo>
                <a:lnTo>
                  <a:pt x="2840" y="506"/>
                </a:lnTo>
                <a:lnTo>
                  <a:pt x="2836" y="499"/>
                </a:lnTo>
                <a:lnTo>
                  <a:pt x="2835" y="497"/>
                </a:lnTo>
                <a:lnTo>
                  <a:pt x="2670" y="425"/>
                </a:lnTo>
                <a:lnTo>
                  <a:pt x="2664" y="434"/>
                </a:lnTo>
                <a:lnTo>
                  <a:pt x="2673" y="429"/>
                </a:lnTo>
                <a:lnTo>
                  <a:pt x="2487" y="92"/>
                </a:lnTo>
                <a:lnTo>
                  <a:pt x="2485" y="90"/>
                </a:lnTo>
                <a:lnTo>
                  <a:pt x="2481" y="88"/>
                </a:lnTo>
                <a:lnTo>
                  <a:pt x="2481" y="88"/>
                </a:lnTo>
                <a:lnTo>
                  <a:pt x="2230" y="2"/>
                </a:lnTo>
                <a:lnTo>
                  <a:pt x="2227" y="0"/>
                </a:lnTo>
                <a:lnTo>
                  <a:pt x="2227" y="0"/>
                </a:lnTo>
                <a:lnTo>
                  <a:pt x="1345" y="15"/>
                </a:lnTo>
                <a:lnTo>
                  <a:pt x="1341" y="17"/>
                </a:lnTo>
                <a:lnTo>
                  <a:pt x="1054" y="110"/>
                </a:lnTo>
                <a:lnTo>
                  <a:pt x="1058" y="119"/>
                </a:lnTo>
                <a:lnTo>
                  <a:pt x="1058" y="108"/>
                </a:lnTo>
                <a:lnTo>
                  <a:pt x="484" y="151"/>
                </a:lnTo>
                <a:lnTo>
                  <a:pt x="481" y="153"/>
                </a:lnTo>
                <a:lnTo>
                  <a:pt x="481" y="153"/>
                </a:lnTo>
                <a:lnTo>
                  <a:pt x="223" y="260"/>
                </a:lnTo>
                <a:lnTo>
                  <a:pt x="219" y="262"/>
                </a:lnTo>
                <a:lnTo>
                  <a:pt x="68" y="427"/>
                </a:lnTo>
                <a:lnTo>
                  <a:pt x="68" y="429"/>
                </a:lnTo>
                <a:lnTo>
                  <a:pt x="4" y="544"/>
                </a:lnTo>
                <a:lnTo>
                  <a:pt x="0" y="549"/>
                </a:lnTo>
                <a:lnTo>
                  <a:pt x="2" y="551"/>
                </a:lnTo>
                <a:lnTo>
                  <a:pt x="31" y="759"/>
                </a:lnTo>
                <a:lnTo>
                  <a:pt x="50" y="757"/>
                </a:lnTo>
                <a:lnTo>
                  <a:pt x="22" y="549"/>
                </a:lnTo>
                <a:lnTo>
                  <a:pt x="11" y="549"/>
                </a:lnTo>
                <a:lnTo>
                  <a:pt x="20" y="556"/>
                </a:lnTo>
                <a:lnTo>
                  <a:pt x="85" y="442"/>
                </a:lnTo>
                <a:lnTo>
                  <a:pt x="76" y="434"/>
                </a:lnTo>
                <a:lnTo>
                  <a:pt x="83" y="443"/>
                </a:lnTo>
                <a:lnTo>
                  <a:pt x="233" y="278"/>
                </a:lnTo>
                <a:lnTo>
                  <a:pt x="226" y="269"/>
                </a:lnTo>
                <a:lnTo>
                  <a:pt x="232" y="280"/>
                </a:lnTo>
                <a:lnTo>
                  <a:pt x="490" y="173"/>
                </a:lnTo>
                <a:lnTo>
                  <a:pt x="484" y="162"/>
                </a:lnTo>
                <a:lnTo>
                  <a:pt x="486" y="173"/>
                </a:lnTo>
                <a:lnTo>
                  <a:pt x="1060" y="130"/>
                </a:lnTo>
                <a:lnTo>
                  <a:pt x="1062" y="130"/>
                </a:lnTo>
                <a:lnTo>
                  <a:pt x="1348" y="36"/>
                </a:lnTo>
                <a:lnTo>
                  <a:pt x="1345" y="26"/>
                </a:lnTo>
                <a:lnTo>
                  <a:pt x="1345" y="36"/>
                </a:lnTo>
                <a:lnTo>
                  <a:pt x="2227" y="22"/>
                </a:lnTo>
                <a:lnTo>
                  <a:pt x="2227" y="11"/>
                </a:lnTo>
                <a:lnTo>
                  <a:pt x="2223" y="22"/>
                </a:lnTo>
                <a:lnTo>
                  <a:pt x="2474" y="108"/>
                </a:lnTo>
                <a:lnTo>
                  <a:pt x="2478" y="97"/>
                </a:lnTo>
                <a:lnTo>
                  <a:pt x="2471" y="104"/>
                </a:lnTo>
                <a:lnTo>
                  <a:pt x="2657" y="442"/>
                </a:lnTo>
                <a:lnTo>
                  <a:pt x="2657" y="442"/>
                </a:lnTo>
                <a:lnTo>
                  <a:pt x="2661" y="445"/>
                </a:lnTo>
                <a:lnTo>
                  <a:pt x="2826" y="517"/>
                </a:lnTo>
                <a:lnTo>
                  <a:pt x="2818" y="506"/>
                </a:lnTo>
                <a:lnTo>
                  <a:pt x="2822" y="513"/>
                </a:lnTo>
                <a:lnTo>
                  <a:pt x="2829" y="506"/>
                </a:lnTo>
                <a:lnTo>
                  <a:pt x="2818" y="506"/>
                </a:lnTo>
                <a:lnTo>
                  <a:pt x="2804" y="750"/>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73" name=""/>
          <p:cNvSpPr/>
          <p:nvPr/>
        </p:nvSpPr>
        <p:spPr>
          <a:xfrm>
            <a:off x="7548480" y="4400640"/>
            <a:ext cx="131760" cy="83880"/>
          </a:xfrm>
          <a:custGeom>
            <a:avLst/>
            <a:gdLst/>
            <a:ahLst/>
            <a:rect l="l" t="t" r="r" b="b"/>
            <a:pathLst>
              <a:path w="167" h="105">
                <a:moveTo>
                  <a:pt x="167" y="21"/>
                </a:moveTo>
                <a:lnTo>
                  <a:pt x="162" y="0"/>
                </a:lnTo>
                <a:lnTo>
                  <a:pt x="69" y="21"/>
                </a:lnTo>
                <a:lnTo>
                  <a:pt x="67" y="23"/>
                </a:lnTo>
                <a:lnTo>
                  <a:pt x="65" y="25"/>
                </a:lnTo>
                <a:lnTo>
                  <a:pt x="0" y="89"/>
                </a:lnTo>
                <a:lnTo>
                  <a:pt x="13" y="105"/>
                </a:lnTo>
                <a:lnTo>
                  <a:pt x="78" y="41"/>
                </a:lnTo>
                <a:lnTo>
                  <a:pt x="70" y="32"/>
                </a:lnTo>
                <a:lnTo>
                  <a:pt x="74" y="43"/>
                </a:lnTo>
                <a:lnTo>
                  <a:pt x="167" y="21"/>
                </a:lnTo>
                <a:close/>
              </a:path>
            </a:pathLst>
          </a:custGeom>
          <a:solidFill>
            <a:srgbClr val="ffe80f"/>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3074" name=""/>
          <p:cNvSpPr/>
          <p:nvPr/>
        </p:nvSpPr>
        <p:spPr>
          <a:xfrm>
            <a:off x="7599240" y="4419720"/>
            <a:ext cx="66960" cy="88920"/>
          </a:xfrm>
          <a:custGeom>
            <a:avLst/>
            <a:gdLst/>
            <a:ahLst/>
            <a:rect l="l" t="t" r="r" b="b"/>
            <a:pathLst>
              <a:path w="80" h="111">
                <a:moveTo>
                  <a:pt x="71" y="111"/>
                </a:moveTo>
                <a:lnTo>
                  <a:pt x="80" y="91"/>
                </a:lnTo>
                <a:lnTo>
                  <a:pt x="23" y="62"/>
                </a:lnTo>
                <a:lnTo>
                  <a:pt x="18" y="71"/>
                </a:lnTo>
                <a:lnTo>
                  <a:pt x="25" y="64"/>
                </a:lnTo>
                <a:lnTo>
                  <a:pt x="28" y="71"/>
                </a:lnTo>
                <a:lnTo>
                  <a:pt x="21" y="0"/>
                </a:lnTo>
                <a:lnTo>
                  <a:pt x="0" y="1"/>
                </a:lnTo>
                <a:lnTo>
                  <a:pt x="7" y="73"/>
                </a:lnTo>
                <a:lnTo>
                  <a:pt x="11" y="79"/>
                </a:lnTo>
                <a:lnTo>
                  <a:pt x="14" y="82"/>
                </a:lnTo>
                <a:lnTo>
                  <a:pt x="71" y="111"/>
                </a:lnTo>
                <a:close/>
              </a:path>
            </a:pathLst>
          </a:custGeom>
          <a:solidFill>
            <a:srgbClr val="000000"/>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3075" name=""/>
          <p:cNvSpPr/>
          <p:nvPr/>
        </p:nvSpPr>
        <p:spPr>
          <a:xfrm>
            <a:off x="7586640" y="4467240"/>
            <a:ext cx="34920" cy="49320"/>
          </a:xfrm>
          <a:custGeom>
            <a:avLst/>
            <a:gdLst/>
            <a:ahLst/>
            <a:rect l="l" t="t" r="r" b="b"/>
            <a:pathLst>
              <a:path w="43" h="63">
                <a:moveTo>
                  <a:pt x="0" y="50"/>
                </a:moveTo>
                <a:lnTo>
                  <a:pt x="16" y="63"/>
                </a:lnTo>
                <a:lnTo>
                  <a:pt x="43" y="12"/>
                </a:lnTo>
                <a:lnTo>
                  <a:pt x="27" y="0"/>
                </a:lnTo>
                <a:lnTo>
                  <a:pt x="0" y="50"/>
                </a:lnTo>
                <a:close/>
              </a:path>
            </a:pathLst>
          </a:custGeom>
          <a:solidFill>
            <a:srgbClr val="000000"/>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3076" name=""/>
          <p:cNvSpPr/>
          <p:nvPr/>
        </p:nvSpPr>
        <p:spPr>
          <a:xfrm>
            <a:off x="5827680" y="4707000"/>
            <a:ext cx="112680" cy="141120"/>
          </a:xfrm>
          <a:custGeom>
            <a:avLst/>
            <a:gdLst/>
            <a:ahLst/>
            <a:rect l="l" t="t" r="r" b="b"/>
            <a:pathLst>
              <a:path w="141" h="177">
                <a:moveTo>
                  <a:pt x="141" y="21"/>
                </a:moveTo>
                <a:lnTo>
                  <a:pt x="140" y="0"/>
                </a:lnTo>
                <a:lnTo>
                  <a:pt x="18" y="14"/>
                </a:lnTo>
                <a:lnTo>
                  <a:pt x="14" y="16"/>
                </a:lnTo>
                <a:lnTo>
                  <a:pt x="11" y="18"/>
                </a:lnTo>
                <a:lnTo>
                  <a:pt x="7" y="25"/>
                </a:lnTo>
                <a:lnTo>
                  <a:pt x="0" y="176"/>
                </a:lnTo>
                <a:lnTo>
                  <a:pt x="21" y="177"/>
                </a:lnTo>
                <a:lnTo>
                  <a:pt x="28" y="27"/>
                </a:lnTo>
                <a:lnTo>
                  <a:pt x="21" y="34"/>
                </a:lnTo>
                <a:lnTo>
                  <a:pt x="25" y="32"/>
                </a:lnTo>
                <a:lnTo>
                  <a:pt x="28" y="25"/>
                </a:lnTo>
                <a:lnTo>
                  <a:pt x="18" y="25"/>
                </a:lnTo>
                <a:lnTo>
                  <a:pt x="19" y="36"/>
                </a:lnTo>
                <a:lnTo>
                  <a:pt x="141" y="21"/>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77" name=""/>
          <p:cNvSpPr/>
          <p:nvPr/>
        </p:nvSpPr>
        <p:spPr>
          <a:xfrm>
            <a:off x="5699160" y="4579920"/>
            <a:ext cx="149040" cy="154080"/>
          </a:xfrm>
          <a:custGeom>
            <a:avLst/>
            <a:gdLst/>
            <a:ahLst/>
            <a:rect l="l" t="t" r="r" b="b"/>
            <a:pathLst>
              <a:path w="187" h="196">
                <a:moveTo>
                  <a:pt x="13" y="0"/>
                </a:moveTo>
                <a:lnTo>
                  <a:pt x="0" y="17"/>
                </a:lnTo>
                <a:lnTo>
                  <a:pt x="174" y="196"/>
                </a:lnTo>
                <a:lnTo>
                  <a:pt x="187" y="180"/>
                </a:lnTo>
                <a:lnTo>
                  <a:pt x="13" y="0"/>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78" name=""/>
          <p:cNvSpPr/>
          <p:nvPr/>
        </p:nvSpPr>
        <p:spPr>
          <a:xfrm>
            <a:off x="5511960" y="4311720"/>
            <a:ext cx="506160" cy="384120"/>
          </a:xfrm>
          <a:custGeom>
            <a:avLst/>
            <a:gdLst/>
            <a:ahLst/>
            <a:rect l="l" t="t" r="r" b="b"/>
            <a:pathLst>
              <a:path w="633" h="484">
                <a:moveTo>
                  <a:pt x="633" y="45"/>
                </a:moveTo>
                <a:lnTo>
                  <a:pt x="622" y="27"/>
                </a:lnTo>
                <a:lnTo>
                  <a:pt x="278" y="235"/>
                </a:lnTo>
                <a:lnTo>
                  <a:pt x="276" y="237"/>
                </a:lnTo>
                <a:lnTo>
                  <a:pt x="276" y="239"/>
                </a:lnTo>
                <a:lnTo>
                  <a:pt x="147" y="468"/>
                </a:lnTo>
                <a:lnTo>
                  <a:pt x="155" y="474"/>
                </a:lnTo>
                <a:lnTo>
                  <a:pt x="155" y="463"/>
                </a:lnTo>
                <a:lnTo>
                  <a:pt x="151" y="465"/>
                </a:lnTo>
                <a:lnTo>
                  <a:pt x="147" y="467"/>
                </a:lnTo>
                <a:lnTo>
                  <a:pt x="156" y="463"/>
                </a:lnTo>
                <a:lnTo>
                  <a:pt x="13" y="449"/>
                </a:lnTo>
                <a:lnTo>
                  <a:pt x="11" y="459"/>
                </a:lnTo>
                <a:lnTo>
                  <a:pt x="22" y="459"/>
                </a:lnTo>
                <a:lnTo>
                  <a:pt x="18" y="452"/>
                </a:lnTo>
                <a:lnTo>
                  <a:pt x="15" y="450"/>
                </a:lnTo>
                <a:lnTo>
                  <a:pt x="22" y="459"/>
                </a:lnTo>
                <a:lnTo>
                  <a:pt x="29" y="273"/>
                </a:lnTo>
                <a:lnTo>
                  <a:pt x="18" y="273"/>
                </a:lnTo>
                <a:lnTo>
                  <a:pt x="27" y="280"/>
                </a:lnTo>
                <a:lnTo>
                  <a:pt x="192" y="15"/>
                </a:lnTo>
                <a:lnTo>
                  <a:pt x="176" y="0"/>
                </a:lnTo>
                <a:lnTo>
                  <a:pt x="11" y="266"/>
                </a:lnTo>
                <a:lnTo>
                  <a:pt x="8" y="273"/>
                </a:lnTo>
                <a:lnTo>
                  <a:pt x="8" y="273"/>
                </a:lnTo>
                <a:lnTo>
                  <a:pt x="0" y="459"/>
                </a:lnTo>
                <a:lnTo>
                  <a:pt x="0" y="459"/>
                </a:lnTo>
                <a:lnTo>
                  <a:pt x="4" y="467"/>
                </a:lnTo>
                <a:lnTo>
                  <a:pt x="8" y="468"/>
                </a:lnTo>
                <a:lnTo>
                  <a:pt x="11" y="470"/>
                </a:lnTo>
                <a:lnTo>
                  <a:pt x="155" y="484"/>
                </a:lnTo>
                <a:lnTo>
                  <a:pt x="155" y="484"/>
                </a:lnTo>
                <a:lnTo>
                  <a:pt x="158" y="483"/>
                </a:lnTo>
                <a:lnTo>
                  <a:pt x="162" y="481"/>
                </a:lnTo>
                <a:lnTo>
                  <a:pt x="164" y="481"/>
                </a:lnTo>
                <a:lnTo>
                  <a:pt x="293" y="251"/>
                </a:lnTo>
                <a:lnTo>
                  <a:pt x="284" y="244"/>
                </a:lnTo>
                <a:lnTo>
                  <a:pt x="289" y="253"/>
                </a:lnTo>
                <a:lnTo>
                  <a:pt x="633" y="45"/>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79" name=""/>
          <p:cNvSpPr/>
          <p:nvPr/>
        </p:nvSpPr>
        <p:spPr>
          <a:xfrm>
            <a:off x="5468760" y="4224240"/>
            <a:ext cx="863640" cy="277920"/>
          </a:xfrm>
          <a:custGeom>
            <a:avLst/>
            <a:gdLst/>
            <a:ahLst/>
            <a:rect l="l" t="t" r="r" b="b"/>
            <a:pathLst>
              <a:path w="1084" h="352">
                <a:moveTo>
                  <a:pt x="0" y="330"/>
                </a:moveTo>
                <a:lnTo>
                  <a:pt x="3" y="352"/>
                </a:lnTo>
                <a:lnTo>
                  <a:pt x="204" y="323"/>
                </a:lnTo>
                <a:lnTo>
                  <a:pt x="206" y="321"/>
                </a:lnTo>
                <a:lnTo>
                  <a:pt x="210" y="321"/>
                </a:lnTo>
                <a:lnTo>
                  <a:pt x="367" y="156"/>
                </a:lnTo>
                <a:lnTo>
                  <a:pt x="360" y="147"/>
                </a:lnTo>
                <a:lnTo>
                  <a:pt x="366" y="158"/>
                </a:lnTo>
                <a:lnTo>
                  <a:pt x="674" y="36"/>
                </a:lnTo>
                <a:lnTo>
                  <a:pt x="668" y="25"/>
                </a:lnTo>
                <a:lnTo>
                  <a:pt x="668" y="36"/>
                </a:lnTo>
                <a:lnTo>
                  <a:pt x="1084" y="22"/>
                </a:lnTo>
                <a:lnTo>
                  <a:pt x="1084" y="0"/>
                </a:lnTo>
                <a:lnTo>
                  <a:pt x="668" y="15"/>
                </a:lnTo>
                <a:lnTo>
                  <a:pt x="665" y="16"/>
                </a:lnTo>
                <a:lnTo>
                  <a:pt x="357" y="138"/>
                </a:lnTo>
                <a:lnTo>
                  <a:pt x="357" y="138"/>
                </a:lnTo>
                <a:lnTo>
                  <a:pt x="355" y="140"/>
                </a:lnTo>
                <a:lnTo>
                  <a:pt x="197" y="305"/>
                </a:lnTo>
                <a:lnTo>
                  <a:pt x="199" y="303"/>
                </a:lnTo>
                <a:lnTo>
                  <a:pt x="202" y="312"/>
                </a:lnTo>
                <a:lnTo>
                  <a:pt x="201" y="301"/>
                </a:lnTo>
                <a:lnTo>
                  <a:pt x="0" y="330"/>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80" name=""/>
          <p:cNvSpPr/>
          <p:nvPr/>
        </p:nvSpPr>
        <p:spPr>
          <a:xfrm>
            <a:off x="6811920" y="4192560"/>
            <a:ext cx="22320" cy="74520"/>
          </a:xfrm>
          <a:custGeom>
            <a:avLst/>
            <a:gdLst/>
            <a:ahLst/>
            <a:rect l="l" t="t" r="r" b="b"/>
            <a:pathLst>
              <a:path w="27" h="95">
                <a:moveTo>
                  <a:pt x="27" y="2"/>
                </a:moveTo>
                <a:lnTo>
                  <a:pt x="5" y="0"/>
                </a:lnTo>
                <a:lnTo>
                  <a:pt x="0" y="93"/>
                </a:lnTo>
                <a:lnTo>
                  <a:pt x="21" y="95"/>
                </a:lnTo>
                <a:lnTo>
                  <a:pt x="27" y="2"/>
                </a:lnTo>
                <a:close/>
              </a:path>
            </a:pathLst>
          </a:custGeom>
          <a:solidFill>
            <a:srgbClr val="000000"/>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3081" name=""/>
          <p:cNvSpPr/>
          <p:nvPr/>
        </p:nvSpPr>
        <p:spPr>
          <a:xfrm>
            <a:off x="7562880" y="4191120"/>
            <a:ext cx="103320" cy="117360"/>
          </a:xfrm>
          <a:custGeom>
            <a:avLst/>
            <a:gdLst/>
            <a:ahLst/>
            <a:rect l="l" t="t" r="r" b="b"/>
            <a:pathLst>
              <a:path w="129" h="149">
                <a:moveTo>
                  <a:pt x="129" y="18"/>
                </a:moveTo>
                <a:lnTo>
                  <a:pt x="119" y="0"/>
                </a:lnTo>
                <a:lnTo>
                  <a:pt x="25" y="50"/>
                </a:lnTo>
                <a:lnTo>
                  <a:pt x="24" y="52"/>
                </a:lnTo>
                <a:lnTo>
                  <a:pt x="22" y="57"/>
                </a:lnTo>
                <a:lnTo>
                  <a:pt x="0" y="143"/>
                </a:lnTo>
                <a:lnTo>
                  <a:pt x="20" y="149"/>
                </a:lnTo>
                <a:lnTo>
                  <a:pt x="42" y="63"/>
                </a:lnTo>
                <a:lnTo>
                  <a:pt x="38" y="66"/>
                </a:lnTo>
                <a:lnTo>
                  <a:pt x="42" y="59"/>
                </a:lnTo>
                <a:lnTo>
                  <a:pt x="31" y="59"/>
                </a:lnTo>
                <a:lnTo>
                  <a:pt x="36" y="68"/>
                </a:lnTo>
                <a:lnTo>
                  <a:pt x="129" y="1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82" name=""/>
          <p:cNvSpPr/>
          <p:nvPr/>
        </p:nvSpPr>
        <p:spPr>
          <a:xfrm>
            <a:off x="5845320" y="4454640"/>
            <a:ext cx="164880" cy="217440"/>
          </a:xfrm>
          <a:custGeom>
            <a:avLst/>
            <a:gdLst/>
            <a:ahLst/>
            <a:rect l="l" t="t" r="r" b="b"/>
            <a:pathLst>
              <a:path w="208" h="274">
                <a:moveTo>
                  <a:pt x="154" y="0"/>
                </a:moveTo>
                <a:lnTo>
                  <a:pt x="140" y="16"/>
                </a:lnTo>
                <a:lnTo>
                  <a:pt x="190" y="88"/>
                </a:lnTo>
                <a:lnTo>
                  <a:pt x="197" y="79"/>
                </a:lnTo>
                <a:lnTo>
                  <a:pt x="190" y="71"/>
                </a:lnTo>
                <a:lnTo>
                  <a:pt x="187" y="79"/>
                </a:lnTo>
                <a:lnTo>
                  <a:pt x="190" y="86"/>
                </a:lnTo>
                <a:lnTo>
                  <a:pt x="192" y="71"/>
                </a:lnTo>
                <a:lnTo>
                  <a:pt x="142" y="122"/>
                </a:lnTo>
                <a:lnTo>
                  <a:pt x="147" y="129"/>
                </a:lnTo>
                <a:lnTo>
                  <a:pt x="142" y="120"/>
                </a:lnTo>
                <a:lnTo>
                  <a:pt x="6" y="192"/>
                </a:lnTo>
                <a:lnTo>
                  <a:pt x="4" y="193"/>
                </a:lnTo>
                <a:lnTo>
                  <a:pt x="0" y="200"/>
                </a:lnTo>
                <a:lnTo>
                  <a:pt x="0" y="202"/>
                </a:lnTo>
                <a:lnTo>
                  <a:pt x="7" y="274"/>
                </a:lnTo>
                <a:lnTo>
                  <a:pt x="29" y="272"/>
                </a:lnTo>
                <a:lnTo>
                  <a:pt x="22" y="200"/>
                </a:lnTo>
                <a:lnTo>
                  <a:pt x="18" y="208"/>
                </a:lnTo>
                <a:lnTo>
                  <a:pt x="22" y="200"/>
                </a:lnTo>
                <a:lnTo>
                  <a:pt x="22" y="200"/>
                </a:lnTo>
                <a:lnTo>
                  <a:pt x="11" y="200"/>
                </a:lnTo>
                <a:lnTo>
                  <a:pt x="16" y="209"/>
                </a:lnTo>
                <a:lnTo>
                  <a:pt x="153" y="138"/>
                </a:lnTo>
                <a:lnTo>
                  <a:pt x="154" y="138"/>
                </a:lnTo>
                <a:lnTo>
                  <a:pt x="205" y="88"/>
                </a:lnTo>
                <a:lnTo>
                  <a:pt x="205" y="86"/>
                </a:lnTo>
                <a:lnTo>
                  <a:pt x="208" y="79"/>
                </a:lnTo>
                <a:lnTo>
                  <a:pt x="205" y="71"/>
                </a:lnTo>
                <a:lnTo>
                  <a:pt x="205" y="71"/>
                </a:lnTo>
                <a:lnTo>
                  <a:pt x="15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083" name=""/>
          <p:cNvGrpSpPr/>
          <p:nvPr/>
        </p:nvGrpSpPr>
        <p:grpSpPr>
          <a:xfrm>
            <a:off x="4414680" y="2741760"/>
            <a:ext cx="181080" cy="188640"/>
            <a:chOff x="4414680" y="2741760"/>
            <a:chExt cx="181080" cy="188640"/>
          </a:xfrm>
        </p:grpSpPr>
        <p:sp>
          <p:nvSpPr>
            <p:cNvPr id="3084" name=""/>
            <p:cNvSpPr/>
            <p:nvPr/>
          </p:nvSpPr>
          <p:spPr>
            <a:xfrm>
              <a:off x="4414680" y="2741760"/>
              <a:ext cx="181080" cy="188640"/>
            </a:xfrm>
            <a:custGeom>
              <a:avLst/>
              <a:gdLst/>
              <a:ahLst/>
              <a:rect l="l" t="t" r="r" b="b"/>
              <a:pathLst>
                <a:path w="227" h="236">
                  <a:moveTo>
                    <a:pt x="112"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2"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1"/>
                  </a:lnTo>
                  <a:lnTo>
                    <a:pt x="136" y="0"/>
                  </a:lnTo>
                  <a:lnTo>
                    <a:pt x="112"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85" name=""/>
            <p:cNvSpPr/>
            <p:nvPr/>
          </p:nvSpPr>
          <p:spPr>
            <a:xfrm>
              <a:off x="4414680" y="2741760"/>
              <a:ext cx="181080" cy="47520"/>
            </a:xfrm>
            <a:custGeom>
              <a:avLst/>
              <a:gdLst/>
              <a:ahLst/>
              <a:rect l="l" t="t" r="r" b="b"/>
              <a:pathLst>
                <a:path w="227" h="59">
                  <a:moveTo>
                    <a:pt x="0" y="28"/>
                  </a:moveTo>
                  <a:lnTo>
                    <a:pt x="1" y="36"/>
                  </a:lnTo>
                  <a:lnTo>
                    <a:pt x="9" y="41"/>
                  </a:lnTo>
                  <a:lnTo>
                    <a:pt x="19" y="46"/>
                  </a:lnTo>
                  <a:lnTo>
                    <a:pt x="32" y="50"/>
                  </a:lnTo>
                  <a:lnTo>
                    <a:pt x="50" y="53"/>
                  </a:lnTo>
                  <a:lnTo>
                    <a:pt x="68" y="57"/>
                  </a:lnTo>
                  <a:lnTo>
                    <a:pt x="89" y="59"/>
                  </a:lnTo>
                  <a:lnTo>
                    <a:pt x="112" y="59"/>
                  </a:lnTo>
                  <a:lnTo>
                    <a:pt x="136" y="59"/>
                  </a:lnTo>
                  <a:lnTo>
                    <a:pt x="157" y="57"/>
                  </a:lnTo>
                  <a:lnTo>
                    <a:pt x="177" y="53"/>
                  </a:lnTo>
                  <a:lnTo>
                    <a:pt x="195" y="50"/>
                  </a:lnTo>
                  <a:lnTo>
                    <a:pt x="208" y="46"/>
                  </a:lnTo>
                  <a:lnTo>
                    <a:pt x="218" y="41"/>
                  </a:lnTo>
                  <a:lnTo>
                    <a:pt x="225" y="36"/>
                  </a:lnTo>
                  <a:lnTo>
                    <a:pt x="227" y="28"/>
                  </a:lnTo>
                  <a:lnTo>
                    <a:pt x="225" y="23"/>
                  </a:lnTo>
                  <a:lnTo>
                    <a:pt x="218" y="18"/>
                  </a:lnTo>
                  <a:lnTo>
                    <a:pt x="208" y="12"/>
                  </a:lnTo>
                  <a:lnTo>
                    <a:pt x="195" y="9"/>
                  </a:lnTo>
                  <a:lnTo>
                    <a:pt x="177" y="5"/>
                  </a:lnTo>
                  <a:lnTo>
                    <a:pt x="157" y="1"/>
                  </a:lnTo>
                  <a:lnTo>
                    <a:pt x="136" y="0"/>
                  </a:lnTo>
                  <a:lnTo>
                    <a:pt x="112" y="0"/>
                  </a:lnTo>
                  <a:lnTo>
                    <a:pt x="89" y="0"/>
                  </a:lnTo>
                  <a:lnTo>
                    <a:pt x="68" y="1"/>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086" name=""/>
            <p:cNvSpPr/>
            <p:nvPr/>
          </p:nvSpPr>
          <p:spPr>
            <a:xfrm>
              <a:off x="4414680" y="2741760"/>
              <a:ext cx="181080" cy="188640"/>
            </a:xfrm>
            <a:custGeom>
              <a:avLst/>
              <a:gdLst/>
              <a:ahLst/>
              <a:rect l="l" t="t" r="r" b="b"/>
              <a:pathLst>
                <a:path w="227" h="236">
                  <a:moveTo>
                    <a:pt x="112"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2"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1"/>
                  </a:lnTo>
                  <a:lnTo>
                    <a:pt x="136" y="0"/>
                  </a:lnTo>
                  <a:lnTo>
                    <a:pt x="112"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87" name=""/>
            <p:cNvSpPr/>
            <p:nvPr/>
          </p:nvSpPr>
          <p:spPr>
            <a:xfrm>
              <a:off x="4414680" y="2765160"/>
              <a:ext cx="181080" cy="23760"/>
            </a:xfrm>
            <a:custGeom>
              <a:avLst/>
              <a:gdLst/>
              <a:ahLst/>
              <a:rect l="l" t="t" r="r" b="b"/>
              <a:pathLst>
                <a:path w="227" h="31">
                  <a:moveTo>
                    <a:pt x="0" y="0"/>
                  </a:moveTo>
                  <a:lnTo>
                    <a:pt x="1" y="8"/>
                  </a:lnTo>
                  <a:lnTo>
                    <a:pt x="9" y="13"/>
                  </a:lnTo>
                  <a:lnTo>
                    <a:pt x="19" y="18"/>
                  </a:lnTo>
                  <a:lnTo>
                    <a:pt x="32" y="22"/>
                  </a:lnTo>
                  <a:lnTo>
                    <a:pt x="50" y="25"/>
                  </a:lnTo>
                  <a:lnTo>
                    <a:pt x="68" y="29"/>
                  </a:lnTo>
                  <a:lnTo>
                    <a:pt x="89" y="31"/>
                  </a:lnTo>
                  <a:lnTo>
                    <a:pt x="112" y="31"/>
                  </a:lnTo>
                  <a:lnTo>
                    <a:pt x="136" y="31"/>
                  </a:lnTo>
                  <a:lnTo>
                    <a:pt x="157" y="29"/>
                  </a:lnTo>
                  <a:lnTo>
                    <a:pt x="177" y="25"/>
                  </a:lnTo>
                  <a:lnTo>
                    <a:pt x="195" y="22"/>
                  </a:lnTo>
                  <a:lnTo>
                    <a:pt x="208" y="18"/>
                  </a:lnTo>
                  <a:lnTo>
                    <a:pt x="218" y="13"/>
                  </a:lnTo>
                  <a:lnTo>
                    <a:pt x="225" y="8"/>
                  </a:lnTo>
                  <a:lnTo>
                    <a:pt x="227"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088" name=""/>
          <p:cNvGrpSpPr/>
          <p:nvPr/>
        </p:nvGrpSpPr>
        <p:grpSpPr>
          <a:xfrm>
            <a:off x="5667480" y="3127320"/>
            <a:ext cx="180720" cy="189000"/>
            <a:chOff x="5667480" y="3127320"/>
            <a:chExt cx="180720" cy="189000"/>
          </a:xfrm>
        </p:grpSpPr>
        <p:sp>
          <p:nvSpPr>
            <p:cNvPr id="3089" name=""/>
            <p:cNvSpPr/>
            <p:nvPr/>
          </p:nvSpPr>
          <p:spPr>
            <a:xfrm>
              <a:off x="5667480" y="3127320"/>
              <a:ext cx="180720" cy="18900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90" name=""/>
            <p:cNvSpPr/>
            <p:nvPr/>
          </p:nvSpPr>
          <p:spPr>
            <a:xfrm>
              <a:off x="5667480" y="3127320"/>
              <a:ext cx="180720" cy="47520"/>
            </a:xfrm>
            <a:custGeom>
              <a:avLst/>
              <a:gdLst/>
              <a:ahLst/>
              <a:rect l="l" t="t" r="r" b="b"/>
              <a:pathLst>
                <a:path w="228" h="59">
                  <a:moveTo>
                    <a:pt x="0" y="28"/>
                  </a:moveTo>
                  <a:lnTo>
                    <a:pt x="2" y="35"/>
                  </a:lnTo>
                  <a:lnTo>
                    <a:pt x="9" y="41"/>
                  </a:lnTo>
                  <a:lnTo>
                    <a:pt x="20" y="46"/>
                  </a:lnTo>
                  <a:lnTo>
                    <a:pt x="32" y="50"/>
                  </a:lnTo>
                  <a:lnTo>
                    <a:pt x="50" y="53"/>
                  </a:lnTo>
                  <a:lnTo>
                    <a:pt x="68" y="57"/>
                  </a:lnTo>
                  <a:lnTo>
                    <a:pt x="90" y="59"/>
                  </a:lnTo>
                  <a:lnTo>
                    <a:pt x="113" y="59"/>
                  </a:lnTo>
                  <a:lnTo>
                    <a:pt x="136" y="59"/>
                  </a:lnTo>
                  <a:lnTo>
                    <a:pt x="158" y="57"/>
                  </a:lnTo>
                  <a:lnTo>
                    <a:pt x="177" y="53"/>
                  </a:lnTo>
                  <a:lnTo>
                    <a:pt x="195" y="50"/>
                  </a:lnTo>
                  <a:lnTo>
                    <a:pt x="208" y="46"/>
                  </a:lnTo>
                  <a:lnTo>
                    <a:pt x="219" y="41"/>
                  </a:lnTo>
                  <a:lnTo>
                    <a:pt x="226" y="35"/>
                  </a:lnTo>
                  <a:lnTo>
                    <a:pt x="228" y="28"/>
                  </a:lnTo>
                  <a:lnTo>
                    <a:pt x="226" y="23"/>
                  </a:lnTo>
                  <a:lnTo>
                    <a:pt x="219" y="18"/>
                  </a:lnTo>
                  <a:lnTo>
                    <a:pt x="208" y="12"/>
                  </a:lnTo>
                  <a:lnTo>
                    <a:pt x="195" y="9"/>
                  </a:lnTo>
                  <a:lnTo>
                    <a:pt x="177" y="5"/>
                  </a:lnTo>
                  <a:lnTo>
                    <a:pt x="158" y="1"/>
                  </a:lnTo>
                  <a:lnTo>
                    <a:pt x="136" y="0"/>
                  </a:lnTo>
                  <a:lnTo>
                    <a:pt x="113" y="0"/>
                  </a:lnTo>
                  <a:lnTo>
                    <a:pt x="90" y="0"/>
                  </a:lnTo>
                  <a:lnTo>
                    <a:pt x="68" y="1"/>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091" name=""/>
            <p:cNvSpPr/>
            <p:nvPr/>
          </p:nvSpPr>
          <p:spPr>
            <a:xfrm>
              <a:off x="5667480" y="3127320"/>
              <a:ext cx="180720" cy="18900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92" name=""/>
            <p:cNvSpPr/>
            <p:nvPr/>
          </p:nvSpPr>
          <p:spPr>
            <a:xfrm>
              <a:off x="5667480" y="3151080"/>
              <a:ext cx="180720" cy="2376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093" name=""/>
          <p:cNvGrpSpPr/>
          <p:nvPr/>
        </p:nvGrpSpPr>
        <p:grpSpPr>
          <a:xfrm>
            <a:off x="5778360" y="3957480"/>
            <a:ext cx="182520" cy="187560"/>
            <a:chOff x="5778360" y="3957480"/>
            <a:chExt cx="182520" cy="187560"/>
          </a:xfrm>
        </p:grpSpPr>
        <p:sp>
          <p:nvSpPr>
            <p:cNvPr id="3094" name=""/>
            <p:cNvSpPr/>
            <p:nvPr/>
          </p:nvSpPr>
          <p:spPr>
            <a:xfrm>
              <a:off x="5778360" y="3957480"/>
              <a:ext cx="182520" cy="187560"/>
            </a:xfrm>
            <a:custGeom>
              <a:avLst/>
              <a:gdLst/>
              <a:ahLst/>
              <a:rect l="l" t="t" r="r" b="b"/>
              <a:pathLst>
                <a:path w="227" h="236">
                  <a:moveTo>
                    <a:pt x="113"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6" y="213"/>
                  </a:lnTo>
                  <a:lnTo>
                    <a:pt x="227" y="206"/>
                  </a:lnTo>
                  <a:lnTo>
                    <a:pt x="227" y="28"/>
                  </a:lnTo>
                  <a:lnTo>
                    <a:pt x="226" y="23"/>
                  </a:lnTo>
                  <a:lnTo>
                    <a:pt x="218" y="18"/>
                  </a:lnTo>
                  <a:lnTo>
                    <a:pt x="208" y="12"/>
                  </a:lnTo>
                  <a:lnTo>
                    <a:pt x="195" y="9"/>
                  </a:lnTo>
                  <a:lnTo>
                    <a:pt x="177" y="5"/>
                  </a:lnTo>
                  <a:lnTo>
                    <a:pt x="157"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95" name=""/>
            <p:cNvSpPr/>
            <p:nvPr/>
          </p:nvSpPr>
          <p:spPr>
            <a:xfrm>
              <a:off x="5778360" y="3957480"/>
              <a:ext cx="182520" cy="46080"/>
            </a:xfrm>
            <a:custGeom>
              <a:avLst/>
              <a:gdLst/>
              <a:ahLst/>
              <a:rect l="l" t="t" r="r" b="b"/>
              <a:pathLst>
                <a:path w="227" h="59">
                  <a:moveTo>
                    <a:pt x="0" y="28"/>
                  </a:moveTo>
                  <a:lnTo>
                    <a:pt x="1" y="36"/>
                  </a:lnTo>
                  <a:lnTo>
                    <a:pt x="9" y="41"/>
                  </a:lnTo>
                  <a:lnTo>
                    <a:pt x="19" y="46"/>
                  </a:lnTo>
                  <a:lnTo>
                    <a:pt x="32" y="50"/>
                  </a:lnTo>
                  <a:lnTo>
                    <a:pt x="50" y="53"/>
                  </a:lnTo>
                  <a:lnTo>
                    <a:pt x="68" y="57"/>
                  </a:lnTo>
                  <a:lnTo>
                    <a:pt x="89" y="59"/>
                  </a:lnTo>
                  <a:lnTo>
                    <a:pt x="113" y="59"/>
                  </a:lnTo>
                  <a:lnTo>
                    <a:pt x="136" y="59"/>
                  </a:lnTo>
                  <a:lnTo>
                    <a:pt x="157" y="57"/>
                  </a:lnTo>
                  <a:lnTo>
                    <a:pt x="177" y="53"/>
                  </a:lnTo>
                  <a:lnTo>
                    <a:pt x="195" y="50"/>
                  </a:lnTo>
                  <a:lnTo>
                    <a:pt x="208" y="46"/>
                  </a:lnTo>
                  <a:lnTo>
                    <a:pt x="218" y="41"/>
                  </a:lnTo>
                  <a:lnTo>
                    <a:pt x="226" y="36"/>
                  </a:lnTo>
                  <a:lnTo>
                    <a:pt x="227" y="28"/>
                  </a:lnTo>
                  <a:lnTo>
                    <a:pt x="226" y="23"/>
                  </a:lnTo>
                  <a:lnTo>
                    <a:pt x="218" y="18"/>
                  </a:lnTo>
                  <a:lnTo>
                    <a:pt x="208" y="12"/>
                  </a:lnTo>
                  <a:lnTo>
                    <a:pt x="195" y="9"/>
                  </a:lnTo>
                  <a:lnTo>
                    <a:pt x="177" y="5"/>
                  </a:lnTo>
                  <a:lnTo>
                    <a:pt x="157" y="1"/>
                  </a:lnTo>
                  <a:lnTo>
                    <a:pt x="136" y="0"/>
                  </a:lnTo>
                  <a:lnTo>
                    <a:pt x="113" y="0"/>
                  </a:lnTo>
                  <a:lnTo>
                    <a:pt x="89" y="0"/>
                  </a:lnTo>
                  <a:lnTo>
                    <a:pt x="68" y="1"/>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096" name=""/>
            <p:cNvSpPr/>
            <p:nvPr/>
          </p:nvSpPr>
          <p:spPr>
            <a:xfrm>
              <a:off x="5778360" y="3957480"/>
              <a:ext cx="182520" cy="187560"/>
            </a:xfrm>
            <a:custGeom>
              <a:avLst/>
              <a:gdLst/>
              <a:ahLst/>
              <a:rect l="l" t="t" r="r" b="b"/>
              <a:pathLst>
                <a:path w="227" h="236">
                  <a:moveTo>
                    <a:pt x="113"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6" y="213"/>
                  </a:lnTo>
                  <a:lnTo>
                    <a:pt x="227" y="206"/>
                  </a:lnTo>
                  <a:lnTo>
                    <a:pt x="227" y="28"/>
                  </a:lnTo>
                  <a:lnTo>
                    <a:pt x="226" y="23"/>
                  </a:lnTo>
                  <a:lnTo>
                    <a:pt x="218" y="18"/>
                  </a:lnTo>
                  <a:lnTo>
                    <a:pt x="208" y="12"/>
                  </a:lnTo>
                  <a:lnTo>
                    <a:pt x="195" y="9"/>
                  </a:lnTo>
                  <a:lnTo>
                    <a:pt x="177" y="5"/>
                  </a:lnTo>
                  <a:lnTo>
                    <a:pt x="157"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97" name=""/>
            <p:cNvSpPr/>
            <p:nvPr/>
          </p:nvSpPr>
          <p:spPr>
            <a:xfrm>
              <a:off x="5778360" y="3979800"/>
              <a:ext cx="182520" cy="23760"/>
            </a:xfrm>
            <a:custGeom>
              <a:avLst/>
              <a:gdLst/>
              <a:ahLst/>
              <a:rect l="l" t="t" r="r" b="b"/>
              <a:pathLst>
                <a:path w="227" h="31">
                  <a:moveTo>
                    <a:pt x="0" y="0"/>
                  </a:moveTo>
                  <a:lnTo>
                    <a:pt x="1" y="8"/>
                  </a:lnTo>
                  <a:lnTo>
                    <a:pt x="9" y="13"/>
                  </a:lnTo>
                  <a:lnTo>
                    <a:pt x="19" y="18"/>
                  </a:lnTo>
                  <a:lnTo>
                    <a:pt x="32" y="22"/>
                  </a:lnTo>
                  <a:lnTo>
                    <a:pt x="50" y="25"/>
                  </a:lnTo>
                  <a:lnTo>
                    <a:pt x="68" y="29"/>
                  </a:lnTo>
                  <a:lnTo>
                    <a:pt x="89" y="31"/>
                  </a:lnTo>
                  <a:lnTo>
                    <a:pt x="113" y="31"/>
                  </a:lnTo>
                  <a:lnTo>
                    <a:pt x="136" y="31"/>
                  </a:lnTo>
                  <a:lnTo>
                    <a:pt x="157" y="29"/>
                  </a:lnTo>
                  <a:lnTo>
                    <a:pt x="177" y="25"/>
                  </a:lnTo>
                  <a:lnTo>
                    <a:pt x="195" y="22"/>
                  </a:lnTo>
                  <a:lnTo>
                    <a:pt x="208" y="18"/>
                  </a:lnTo>
                  <a:lnTo>
                    <a:pt x="218" y="13"/>
                  </a:lnTo>
                  <a:lnTo>
                    <a:pt x="226" y="8"/>
                  </a:lnTo>
                  <a:lnTo>
                    <a:pt x="227"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098" name=""/>
          <p:cNvGrpSpPr/>
          <p:nvPr/>
        </p:nvGrpSpPr>
        <p:grpSpPr>
          <a:xfrm>
            <a:off x="6181560" y="3903840"/>
            <a:ext cx="179640" cy="187200"/>
            <a:chOff x="6181560" y="3903840"/>
            <a:chExt cx="179640" cy="187200"/>
          </a:xfrm>
        </p:grpSpPr>
        <p:sp>
          <p:nvSpPr>
            <p:cNvPr id="3099" name=""/>
            <p:cNvSpPr/>
            <p:nvPr/>
          </p:nvSpPr>
          <p:spPr>
            <a:xfrm>
              <a:off x="6181560" y="3903840"/>
              <a:ext cx="179640" cy="18720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9"/>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9"/>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00" name=""/>
            <p:cNvSpPr/>
            <p:nvPr/>
          </p:nvSpPr>
          <p:spPr>
            <a:xfrm>
              <a:off x="6181560" y="3903840"/>
              <a:ext cx="179640" cy="45720"/>
            </a:xfrm>
            <a:custGeom>
              <a:avLst/>
              <a:gdLst/>
              <a:ahLst/>
              <a:rect l="l" t="t" r="r" b="b"/>
              <a:pathLst>
                <a:path w="227" h="59">
                  <a:moveTo>
                    <a:pt x="0" y="28"/>
                  </a:moveTo>
                  <a:lnTo>
                    <a:pt x="1" y="36"/>
                  </a:lnTo>
                  <a:lnTo>
                    <a:pt x="9" y="41"/>
                  </a:lnTo>
                  <a:lnTo>
                    <a:pt x="19" y="46"/>
                  </a:lnTo>
                  <a:lnTo>
                    <a:pt x="32" y="50"/>
                  </a:lnTo>
                  <a:lnTo>
                    <a:pt x="50" y="54"/>
                  </a:lnTo>
                  <a:lnTo>
                    <a:pt x="68" y="57"/>
                  </a:lnTo>
                  <a:lnTo>
                    <a:pt x="89" y="59"/>
                  </a:lnTo>
                  <a:lnTo>
                    <a:pt x="113" y="59"/>
                  </a:lnTo>
                  <a:lnTo>
                    <a:pt x="136" y="59"/>
                  </a:lnTo>
                  <a:lnTo>
                    <a:pt x="157" y="57"/>
                  </a:lnTo>
                  <a:lnTo>
                    <a:pt x="177" y="54"/>
                  </a:lnTo>
                  <a:lnTo>
                    <a:pt x="195" y="50"/>
                  </a:lnTo>
                  <a:lnTo>
                    <a:pt x="208" y="46"/>
                  </a:lnTo>
                  <a:lnTo>
                    <a:pt x="218" y="41"/>
                  </a:lnTo>
                  <a:lnTo>
                    <a:pt x="225" y="36"/>
                  </a:lnTo>
                  <a:lnTo>
                    <a:pt x="227" y="28"/>
                  </a:lnTo>
                  <a:lnTo>
                    <a:pt x="225" y="23"/>
                  </a:lnTo>
                  <a:lnTo>
                    <a:pt x="218" y="18"/>
                  </a:lnTo>
                  <a:lnTo>
                    <a:pt x="208" y="12"/>
                  </a:lnTo>
                  <a:lnTo>
                    <a:pt x="195" y="9"/>
                  </a:lnTo>
                  <a:lnTo>
                    <a:pt x="177" y="5"/>
                  </a:lnTo>
                  <a:lnTo>
                    <a:pt x="157" y="2"/>
                  </a:lnTo>
                  <a:lnTo>
                    <a:pt x="136" y="0"/>
                  </a:lnTo>
                  <a:lnTo>
                    <a:pt x="113" y="0"/>
                  </a:lnTo>
                  <a:lnTo>
                    <a:pt x="89" y="0"/>
                  </a:lnTo>
                  <a:lnTo>
                    <a:pt x="68" y="2"/>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3101" name=""/>
            <p:cNvSpPr/>
            <p:nvPr/>
          </p:nvSpPr>
          <p:spPr>
            <a:xfrm>
              <a:off x="6181560" y="3903840"/>
              <a:ext cx="179640" cy="18720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9"/>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9"/>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02" name=""/>
            <p:cNvSpPr/>
            <p:nvPr/>
          </p:nvSpPr>
          <p:spPr>
            <a:xfrm>
              <a:off x="6181560" y="3925800"/>
              <a:ext cx="179640" cy="23400"/>
            </a:xfrm>
            <a:custGeom>
              <a:avLst/>
              <a:gdLst/>
              <a:ahLst/>
              <a:rect l="l" t="t" r="r" b="b"/>
              <a:pathLst>
                <a:path w="227" h="31">
                  <a:moveTo>
                    <a:pt x="0" y="0"/>
                  </a:moveTo>
                  <a:lnTo>
                    <a:pt x="1" y="8"/>
                  </a:lnTo>
                  <a:lnTo>
                    <a:pt x="9" y="13"/>
                  </a:lnTo>
                  <a:lnTo>
                    <a:pt x="19" y="18"/>
                  </a:lnTo>
                  <a:lnTo>
                    <a:pt x="32" y="22"/>
                  </a:lnTo>
                  <a:lnTo>
                    <a:pt x="50" y="26"/>
                  </a:lnTo>
                  <a:lnTo>
                    <a:pt x="68" y="29"/>
                  </a:lnTo>
                  <a:lnTo>
                    <a:pt x="89" y="31"/>
                  </a:lnTo>
                  <a:lnTo>
                    <a:pt x="113" y="31"/>
                  </a:lnTo>
                  <a:lnTo>
                    <a:pt x="136" y="31"/>
                  </a:lnTo>
                  <a:lnTo>
                    <a:pt x="157" y="29"/>
                  </a:lnTo>
                  <a:lnTo>
                    <a:pt x="177" y="26"/>
                  </a:lnTo>
                  <a:lnTo>
                    <a:pt x="195" y="22"/>
                  </a:lnTo>
                  <a:lnTo>
                    <a:pt x="208" y="18"/>
                  </a:lnTo>
                  <a:lnTo>
                    <a:pt x="218" y="13"/>
                  </a:lnTo>
                  <a:lnTo>
                    <a:pt x="225" y="8"/>
                  </a:lnTo>
                  <a:lnTo>
                    <a:pt x="227" y="0"/>
                  </a:lnTo>
                </a:path>
              </a:pathLst>
            </a:custGeom>
            <a:noFill/>
            <a:ln w="7920">
              <a:solidFill>
                <a:srgbClr val="000000"/>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Times New Roman"/>
              </a:endParaRPr>
            </a:p>
          </p:txBody>
        </p:sp>
      </p:grpSp>
      <p:grpSp>
        <p:nvGrpSpPr>
          <p:cNvPr id="3103" name=""/>
          <p:cNvGrpSpPr/>
          <p:nvPr/>
        </p:nvGrpSpPr>
        <p:grpSpPr>
          <a:xfrm>
            <a:off x="6343560" y="3992400"/>
            <a:ext cx="179640" cy="189000"/>
            <a:chOff x="6343560" y="3992400"/>
            <a:chExt cx="179640" cy="189000"/>
          </a:xfrm>
        </p:grpSpPr>
        <p:sp>
          <p:nvSpPr>
            <p:cNvPr id="3104" name=""/>
            <p:cNvSpPr/>
            <p:nvPr/>
          </p:nvSpPr>
          <p:spPr>
            <a:xfrm>
              <a:off x="6343560" y="3992400"/>
              <a:ext cx="179640" cy="189000"/>
            </a:xfrm>
            <a:custGeom>
              <a:avLst/>
              <a:gdLst/>
              <a:ahLst/>
              <a:rect l="l" t="t" r="r" b="b"/>
              <a:pathLst>
                <a:path w="228" h="236">
                  <a:moveTo>
                    <a:pt x="113" y="0"/>
                  </a:moveTo>
                  <a:lnTo>
                    <a:pt x="90" y="0"/>
                  </a:lnTo>
                  <a:lnTo>
                    <a:pt x="68" y="2"/>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05" name=""/>
            <p:cNvSpPr/>
            <p:nvPr/>
          </p:nvSpPr>
          <p:spPr>
            <a:xfrm>
              <a:off x="6343560" y="3992400"/>
              <a:ext cx="179640" cy="47520"/>
            </a:xfrm>
            <a:custGeom>
              <a:avLst/>
              <a:gdLst/>
              <a:ahLst/>
              <a:rect l="l" t="t" r="r" b="b"/>
              <a:pathLst>
                <a:path w="228" h="59">
                  <a:moveTo>
                    <a:pt x="0" y="28"/>
                  </a:moveTo>
                  <a:lnTo>
                    <a:pt x="2" y="36"/>
                  </a:lnTo>
                  <a:lnTo>
                    <a:pt x="9" y="41"/>
                  </a:lnTo>
                  <a:lnTo>
                    <a:pt x="20" y="46"/>
                  </a:lnTo>
                  <a:lnTo>
                    <a:pt x="32" y="50"/>
                  </a:lnTo>
                  <a:lnTo>
                    <a:pt x="50" y="54"/>
                  </a:lnTo>
                  <a:lnTo>
                    <a:pt x="68" y="57"/>
                  </a:lnTo>
                  <a:lnTo>
                    <a:pt x="90" y="59"/>
                  </a:lnTo>
                  <a:lnTo>
                    <a:pt x="113" y="59"/>
                  </a:lnTo>
                  <a:lnTo>
                    <a:pt x="136" y="59"/>
                  </a:lnTo>
                  <a:lnTo>
                    <a:pt x="158" y="57"/>
                  </a:lnTo>
                  <a:lnTo>
                    <a:pt x="178" y="54"/>
                  </a:lnTo>
                  <a:lnTo>
                    <a:pt x="196" y="50"/>
                  </a:lnTo>
                  <a:lnTo>
                    <a:pt x="208" y="46"/>
                  </a:lnTo>
                  <a:lnTo>
                    <a:pt x="219" y="41"/>
                  </a:lnTo>
                  <a:lnTo>
                    <a:pt x="226" y="36"/>
                  </a:lnTo>
                  <a:lnTo>
                    <a:pt x="228" y="28"/>
                  </a:lnTo>
                  <a:lnTo>
                    <a:pt x="226" y="23"/>
                  </a:lnTo>
                  <a:lnTo>
                    <a:pt x="219" y="18"/>
                  </a:lnTo>
                  <a:lnTo>
                    <a:pt x="208" y="12"/>
                  </a:lnTo>
                  <a:lnTo>
                    <a:pt x="196" y="9"/>
                  </a:lnTo>
                  <a:lnTo>
                    <a:pt x="178" y="5"/>
                  </a:lnTo>
                  <a:lnTo>
                    <a:pt x="158" y="2"/>
                  </a:lnTo>
                  <a:lnTo>
                    <a:pt x="136" y="0"/>
                  </a:lnTo>
                  <a:lnTo>
                    <a:pt x="113" y="0"/>
                  </a:lnTo>
                  <a:lnTo>
                    <a:pt x="90" y="0"/>
                  </a:lnTo>
                  <a:lnTo>
                    <a:pt x="68" y="2"/>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106" name=""/>
            <p:cNvSpPr/>
            <p:nvPr/>
          </p:nvSpPr>
          <p:spPr>
            <a:xfrm>
              <a:off x="6343560" y="3992400"/>
              <a:ext cx="179640" cy="189000"/>
            </a:xfrm>
            <a:custGeom>
              <a:avLst/>
              <a:gdLst/>
              <a:ahLst/>
              <a:rect l="l" t="t" r="r" b="b"/>
              <a:pathLst>
                <a:path w="228" h="236">
                  <a:moveTo>
                    <a:pt x="113" y="0"/>
                  </a:moveTo>
                  <a:lnTo>
                    <a:pt x="90" y="0"/>
                  </a:lnTo>
                  <a:lnTo>
                    <a:pt x="68" y="2"/>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07" name=""/>
            <p:cNvSpPr/>
            <p:nvPr/>
          </p:nvSpPr>
          <p:spPr>
            <a:xfrm>
              <a:off x="6343560" y="4016160"/>
              <a:ext cx="179640" cy="23760"/>
            </a:xfrm>
            <a:custGeom>
              <a:avLst/>
              <a:gdLst/>
              <a:ahLst/>
              <a:rect l="l" t="t" r="r" b="b"/>
              <a:pathLst>
                <a:path w="228" h="31">
                  <a:moveTo>
                    <a:pt x="0" y="0"/>
                  </a:moveTo>
                  <a:lnTo>
                    <a:pt x="2" y="8"/>
                  </a:lnTo>
                  <a:lnTo>
                    <a:pt x="9" y="13"/>
                  </a:lnTo>
                  <a:lnTo>
                    <a:pt x="20" y="18"/>
                  </a:lnTo>
                  <a:lnTo>
                    <a:pt x="32" y="22"/>
                  </a:lnTo>
                  <a:lnTo>
                    <a:pt x="50" y="26"/>
                  </a:lnTo>
                  <a:lnTo>
                    <a:pt x="68" y="29"/>
                  </a:lnTo>
                  <a:lnTo>
                    <a:pt x="90" y="31"/>
                  </a:lnTo>
                  <a:lnTo>
                    <a:pt x="113" y="31"/>
                  </a:lnTo>
                  <a:lnTo>
                    <a:pt x="136" y="31"/>
                  </a:lnTo>
                  <a:lnTo>
                    <a:pt x="158" y="29"/>
                  </a:lnTo>
                  <a:lnTo>
                    <a:pt x="178" y="26"/>
                  </a:lnTo>
                  <a:lnTo>
                    <a:pt x="196" y="22"/>
                  </a:lnTo>
                  <a:lnTo>
                    <a:pt x="208" y="18"/>
                  </a:lnTo>
                  <a:lnTo>
                    <a:pt x="219" y="13"/>
                  </a:lnTo>
                  <a:lnTo>
                    <a:pt x="226" y="8"/>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108" name=""/>
          <p:cNvGrpSpPr/>
          <p:nvPr/>
        </p:nvGrpSpPr>
        <p:grpSpPr>
          <a:xfrm>
            <a:off x="6683400" y="3917880"/>
            <a:ext cx="183600" cy="187200"/>
            <a:chOff x="6683400" y="3917880"/>
            <a:chExt cx="183600" cy="187200"/>
          </a:xfrm>
        </p:grpSpPr>
        <p:sp>
          <p:nvSpPr>
            <p:cNvPr id="3109" name=""/>
            <p:cNvSpPr/>
            <p:nvPr/>
          </p:nvSpPr>
          <p:spPr>
            <a:xfrm>
              <a:off x="6683400" y="3917880"/>
              <a:ext cx="183600" cy="18720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10" name=""/>
            <p:cNvSpPr/>
            <p:nvPr/>
          </p:nvSpPr>
          <p:spPr>
            <a:xfrm>
              <a:off x="6683400" y="3917880"/>
              <a:ext cx="183600" cy="46080"/>
            </a:xfrm>
            <a:custGeom>
              <a:avLst/>
              <a:gdLst/>
              <a:ahLst/>
              <a:rect l="l" t="t" r="r" b="b"/>
              <a:pathLst>
                <a:path w="227" h="59">
                  <a:moveTo>
                    <a:pt x="0" y="28"/>
                  </a:moveTo>
                  <a:lnTo>
                    <a:pt x="1" y="36"/>
                  </a:lnTo>
                  <a:lnTo>
                    <a:pt x="9" y="41"/>
                  </a:lnTo>
                  <a:lnTo>
                    <a:pt x="19" y="46"/>
                  </a:lnTo>
                  <a:lnTo>
                    <a:pt x="32" y="50"/>
                  </a:lnTo>
                  <a:lnTo>
                    <a:pt x="50" y="53"/>
                  </a:lnTo>
                  <a:lnTo>
                    <a:pt x="68" y="57"/>
                  </a:lnTo>
                  <a:lnTo>
                    <a:pt x="89" y="59"/>
                  </a:lnTo>
                  <a:lnTo>
                    <a:pt x="113" y="59"/>
                  </a:lnTo>
                  <a:lnTo>
                    <a:pt x="136" y="59"/>
                  </a:lnTo>
                  <a:lnTo>
                    <a:pt x="157" y="57"/>
                  </a:lnTo>
                  <a:lnTo>
                    <a:pt x="177" y="53"/>
                  </a:lnTo>
                  <a:lnTo>
                    <a:pt x="195" y="50"/>
                  </a:lnTo>
                  <a:lnTo>
                    <a:pt x="208" y="46"/>
                  </a:lnTo>
                  <a:lnTo>
                    <a:pt x="218" y="41"/>
                  </a:lnTo>
                  <a:lnTo>
                    <a:pt x="225" y="36"/>
                  </a:lnTo>
                  <a:lnTo>
                    <a:pt x="227" y="28"/>
                  </a:lnTo>
                  <a:lnTo>
                    <a:pt x="225" y="23"/>
                  </a:lnTo>
                  <a:lnTo>
                    <a:pt x="218" y="18"/>
                  </a:lnTo>
                  <a:lnTo>
                    <a:pt x="208" y="12"/>
                  </a:lnTo>
                  <a:lnTo>
                    <a:pt x="195" y="9"/>
                  </a:lnTo>
                  <a:lnTo>
                    <a:pt x="177" y="5"/>
                  </a:lnTo>
                  <a:lnTo>
                    <a:pt x="157" y="2"/>
                  </a:lnTo>
                  <a:lnTo>
                    <a:pt x="136" y="0"/>
                  </a:lnTo>
                  <a:lnTo>
                    <a:pt x="113" y="0"/>
                  </a:lnTo>
                  <a:lnTo>
                    <a:pt x="89" y="0"/>
                  </a:lnTo>
                  <a:lnTo>
                    <a:pt x="68" y="2"/>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111" name=""/>
            <p:cNvSpPr/>
            <p:nvPr/>
          </p:nvSpPr>
          <p:spPr>
            <a:xfrm>
              <a:off x="6683400" y="3917880"/>
              <a:ext cx="183600" cy="18720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12" name=""/>
            <p:cNvSpPr/>
            <p:nvPr/>
          </p:nvSpPr>
          <p:spPr>
            <a:xfrm>
              <a:off x="6683400" y="3940200"/>
              <a:ext cx="183600" cy="23760"/>
            </a:xfrm>
            <a:custGeom>
              <a:avLst/>
              <a:gdLst/>
              <a:ahLst/>
              <a:rect l="l" t="t" r="r" b="b"/>
              <a:pathLst>
                <a:path w="227" h="31">
                  <a:moveTo>
                    <a:pt x="0" y="0"/>
                  </a:moveTo>
                  <a:lnTo>
                    <a:pt x="1" y="8"/>
                  </a:lnTo>
                  <a:lnTo>
                    <a:pt x="9" y="13"/>
                  </a:lnTo>
                  <a:lnTo>
                    <a:pt x="19" y="18"/>
                  </a:lnTo>
                  <a:lnTo>
                    <a:pt x="32" y="22"/>
                  </a:lnTo>
                  <a:lnTo>
                    <a:pt x="50" y="25"/>
                  </a:lnTo>
                  <a:lnTo>
                    <a:pt x="68" y="29"/>
                  </a:lnTo>
                  <a:lnTo>
                    <a:pt x="89" y="31"/>
                  </a:lnTo>
                  <a:lnTo>
                    <a:pt x="113" y="31"/>
                  </a:lnTo>
                  <a:lnTo>
                    <a:pt x="136" y="31"/>
                  </a:lnTo>
                  <a:lnTo>
                    <a:pt x="157" y="29"/>
                  </a:lnTo>
                  <a:lnTo>
                    <a:pt x="177" y="25"/>
                  </a:lnTo>
                  <a:lnTo>
                    <a:pt x="195" y="22"/>
                  </a:lnTo>
                  <a:lnTo>
                    <a:pt x="208" y="18"/>
                  </a:lnTo>
                  <a:lnTo>
                    <a:pt x="218" y="13"/>
                  </a:lnTo>
                  <a:lnTo>
                    <a:pt x="225" y="8"/>
                  </a:lnTo>
                  <a:lnTo>
                    <a:pt x="227"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113" name=""/>
          <p:cNvGrpSpPr/>
          <p:nvPr/>
        </p:nvGrpSpPr>
        <p:grpSpPr>
          <a:xfrm>
            <a:off x="6872400" y="2119320"/>
            <a:ext cx="179280" cy="187200"/>
            <a:chOff x="6872400" y="2119320"/>
            <a:chExt cx="179280" cy="187200"/>
          </a:xfrm>
        </p:grpSpPr>
        <p:sp>
          <p:nvSpPr>
            <p:cNvPr id="3114" name=""/>
            <p:cNvSpPr/>
            <p:nvPr/>
          </p:nvSpPr>
          <p:spPr>
            <a:xfrm>
              <a:off x="6872400" y="2119320"/>
              <a:ext cx="17928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4"/>
                  </a:lnTo>
                  <a:lnTo>
                    <a:pt x="33" y="228"/>
                  </a:lnTo>
                  <a:lnTo>
                    <a:pt x="51" y="232"/>
                  </a:lnTo>
                  <a:lnTo>
                    <a:pt x="69" y="235"/>
                  </a:lnTo>
                  <a:lnTo>
                    <a:pt x="90" y="237"/>
                  </a:lnTo>
                  <a:lnTo>
                    <a:pt x="113" y="237"/>
                  </a:lnTo>
                  <a:lnTo>
                    <a:pt x="137"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15" name=""/>
            <p:cNvSpPr/>
            <p:nvPr/>
          </p:nvSpPr>
          <p:spPr>
            <a:xfrm>
              <a:off x="6872400" y="2119320"/>
              <a:ext cx="179280" cy="46080"/>
            </a:xfrm>
            <a:custGeom>
              <a:avLst/>
              <a:gdLst/>
              <a:ahLst/>
              <a:rect l="l" t="t" r="r" b="b"/>
              <a:pathLst>
                <a:path w="228" h="59">
                  <a:moveTo>
                    <a:pt x="0" y="29"/>
                  </a:moveTo>
                  <a:lnTo>
                    <a:pt x="2" y="36"/>
                  </a:lnTo>
                  <a:lnTo>
                    <a:pt x="9" y="42"/>
                  </a:lnTo>
                  <a:lnTo>
                    <a:pt x="20" y="47"/>
                  </a:lnTo>
                  <a:lnTo>
                    <a:pt x="33" y="51"/>
                  </a:lnTo>
                  <a:lnTo>
                    <a:pt x="51" y="54"/>
                  </a:lnTo>
                  <a:lnTo>
                    <a:pt x="69" y="58"/>
                  </a:lnTo>
                  <a:lnTo>
                    <a:pt x="90" y="59"/>
                  </a:lnTo>
                  <a:lnTo>
                    <a:pt x="113" y="59"/>
                  </a:lnTo>
                  <a:lnTo>
                    <a:pt x="137" y="59"/>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7" y="0"/>
                  </a:lnTo>
                  <a:lnTo>
                    <a:pt x="113" y="0"/>
                  </a:lnTo>
                  <a:lnTo>
                    <a:pt x="90" y="0"/>
                  </a:lnTo>
                  <a:lnTo>
                    <a:pt x="69" y="2"/>
                  </a:lnTo>
                  <a:lnTo>
                    <a:pt x="51" y="6"/>
                  </a:lnTo>
                  <a:lnTo>
                    <a:pt x="33"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116" name=""/>
            <p:cNvSpPr/>
            <p:nvPr/>
          </p:nvSpPr>
          <p:spPr>
            <a:xfrm>
              <a:off x="6872400" y="2119320"/>
              <a:ext cx="17928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4"/>
                  </a:lnTo>
                  <a:lnTo>
                    <a:pt x="33" y="228"/>
                  </a:lnTo>
                  <a:lnTo>
                    <a:pt x="51" y="232"/>
                  </a:lnTo>
                  <a:lnTo>
                    <a:pt x="69" y="235"/>
                  </a:lnTo>
                  <a:lnTo>
                    <a:pt x="90" y="237"/>
                  </a:lnTo>
                  <a:lnTo>
                    <a:pt x="113" y="237"/>
                  </a:lnTo>
                  <a:lnTo>
                    <a:pt x="137"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17" name=""/>
            <p:cNvSpPr/>
            <p:nvPr/>
          </p:nvSpPr>
          <p:spPr>
            <a:xfrm>
              <a:off x="6872400" y="2141280"/>
              <a:ext cx="179280" cy="24120"/>
            </a:xfrm>
            <a:custGeom>
              <a:avLst/>
              <a:gdLst/>
              <a:ahLst/>
              <a:rect l="l" t="t" r="r" b="b"/>
              <a:pathLst>
                <a:path w="228" h="30">
                  <a:moveTo>
                    <a:pt x="0" y="0"/>
                  </a:moveTo>
                  <a:lnTo>
                    <a:pt x="2" y="7"/>
                  </a:lnTo>
                  <a:lnTo>
                    <a:pt x="9" y="13"/>
                  </a:lnTo>
                  <a:lnTo>
                    <a:pt x="20" y="18"/>
                  </a:lnTo>
                  <a:lnTo>
                    <a:pt x="33" y="22"/>
                  </a:lnTo>
                  <a:lnTo>
                    <a:pt x="51" y="25"/>
                  </a:lnTo>
                  <a:lnTo>
                    <a:pt x="69" y="29"/>
                  </a:lnTo>
                  <a:lnTo>
                    <a:pt x="90" y="30"/>
                  </a:lnTo>
                  <a:lnTo>
                    <a:pt x="113" y="30"/>
                  </a:lnTo>
                  <a:lnTo>
                    <a:pt x="137" y="30"/>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grpSp>
        <p:nvGrpSpPr>
          <p:cNvPr id="3118" name=""/>
          <p:cNvGrpSpPr/>
          <p:nvPr/>
        </p:nvGrpSpPr>
        <p:grpSpPr>
          <a:xfrm>
            <a:off x="7105680" y="2297160"/>
            <a:ext cx="182160" cy="187200"/>
            <a:chOff x="7105680" y="2297160"/>
            <a:chExt cx="182160" cy="187200"/>
          </a:xfrm>
        </p:grpSpPr>
        <p:sp>
          <p:nvSpPr>
            <p:cNvPr id="3119" name=""/>
            <p:cNvSpPr/>
            <p:nvPr/>
          </p:nvSpPr>
          <p:spPr>
            <a:xfrm>
              <a:off x="7105680" y="2297160"/>
              <a:ext cx="18216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5"/>
                  </a:lnTo>
                  <a:lnTo>
                    <a:pt x="33" y="228"/>
                  </a:lnTo>
                  <a:lnTo>
                    <a:pt x="51" y="232"/>
                  </a:lnTo>
                  <a:lnTo>
                    <a:pt x="69" y="235"/>
                  </a:lnTo>
                  <a:lnTo>
                    <a:pt x="90" y="237"/>
                  </a:lnTo>
                  <a:lnTo>
                    <a:pt x="113" y="237"/>
                  </a:lnTo>
                  <a:lnTo>
                    <a:pt x="137" y="237"/>
                  </a:lnTo>
                  <a:lnTo>
                    <a:pt x="158" y="235"/>
                  </a:lnTo>
                  <a:lnTo>
                    <a:pt x="178" y="232"/>
                  </a:lnTo>
                  <a:lnTo>
                    <a:pt x="196" y="228"/>
                  </a:lnTo>
                  <a:lnTo>
                    <a:pt x="208" y="225"/>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20" name=""/>
            <p:cNvSpPr/>
            <p:nvPr/>
          </p:nvSpPr>
          <p:spPr>
            <a:xfrm>
              <a:off x="7105680" y="2297160"/>
              <a:ext cx="182160" cy="45720"/>
            </a:xfrm>
            <a:custGeom>
              <a:avLst/>
              <a:gdLst/>
              <a:ahLst/>
              <a:rect l="l" t="t" r="r" b="b"/>
              <a:pathLst>
                <a:path w="228" h="60">
                  <a:moveTo>
                    <a:pt x="0" y="29"/>
                  </a:moveTo>
                  <a:lnTo>
                    <a:pt x="2" y="36"/>
                  </a:lnTo>
                  <a:lnTo>
                    <a:pt x="9" y="42"/>
                  </a:lnTo>
                  <a:lnTo>
                    <a:pt x="20" y="47"/>
                  </a:lnTo>
                  <a:lnTo>
                    <a:pt x="33" y="51"/>
                  </a:lnTo>
                  <a:lnTo>
                    <a:pt x="51" y="54"/>
                  </a:lnTo>
                  <a:lnTo>
                    <a:pt x="69" y="58"/>
                  </a:lnTo>
                  <a:lnTo>
                    <a:pt x="90" y="60"/>
                  </a:lnTo>
                  <a:lnTo>
                    <a:pt x="113" y="60"/>
                  </a:lnTo>
                  <a:lnTo>
                    <a:pt x="137" y="60"/>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7" y="0"/>
                  </a:lnTo>
                  <a:lnTo>
                    <a:pt x="113" y="0"/>
                  </a:lnTo>
                  <a:lnTo>
                    <a:pt x="90" y="0"/>
                  </a:lnTo>
                  <a:lnTo>
                    <a:pt x="69" y="2"/>
                  </a:lnTo>
                  <a:lnTo>
                    <a:pt x="51" y="6"/>
                  </a:lnTo>
                  <a:lnTo>
                    <a:pt x="33"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3121" name=""/>
            <p:cNvSpPr/>
            <p:nvPr/>
          </p:nvSpPr>
          <p:spPr>
            <a:xfrm>
              <a:off x="7105680" y="2297160"/>
              <a:ext cx="18216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5"/>
                  </a:lnTo>
                  <a:lnTo>
                    <a:pt x="33" y="228"/>
                  </a:lnTo>
                  <a:lnTo>
                    <a:pt x="51" y="232"/>
                  </a:lnTo>
                  <a:lnTo>
                    <a:pt x="69" y="235"/>
                  </a:lnTo>
                  <a:lnTo>
                    <a:pt x="90" y="237"/>
                  </a:lnTo>
                  <a:lnTo>
                    <a:pt x="113" y="237"/>
                  </a:lnTo>
                  <a:lnTo>
                    <a:pt x="137" y="237"/>
                  </a:lnTo>
                  <a:lnTo>
                    <a:pt x="158" y="235"/>
                  </a:lnTo>
                  <a:lnTo>
                    <a:pt x="178" y="232"/>
                  </a:lnTo>
                  <a:lnTo>
                    <a:pt x="196" y="228"/>
                  </a:lnTo>
                  <a:lnTo>
                    <a:pt x="208" y="225"/>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22" name=""/>
            <p:cNvSpPr/>
            <p:nvPr/>
          </p:nvSpPr>
          <p:spPr>
            <a:xfrm>
              <a:off x="7105680" y="2319120"/>
              <a:ext cx="182160" cy="23760"/>
            </a:xfrm>
            <a:custGeom>
              <a:avLst/>
              <a:gdLst/>
              <a:ahLst/>
              <a:rect l="l" t="t" r="r" b="b"/>
              <a:pathLst>
                <a:path w="228" h="31">
                  <a:moveTo>
                    <a:pt x="0" y="0"/>
                  </a:moveTo>
                  <a:lnTo>
                    <a:pt x="2" y="7"/>
                  </a:lnTo>
                  <a:lnTo>
                    <a:pt x="9" y="13"/>
                  </a:lnTo>
                  <a:lnTo>
                    <a:pt x="20" y="18"/>
                  </a:lnTo>
                  <a:lnTo>
                    <a:pt x="33" y="22"/>
                  </a:lnTo>
                  <a:lnTo>
                    <a:pt x="51" y="25"/>
                  </a:lnTo>
                  <a:lnTo>
                    <a:pt x="69" y="29"/>
                  </a:lnTo>
                  <a:lnTo>
                    <a:pt x="90" y="31"/>
                  </a:lnTo>
                  <a:lnTo>
                    <a:pt x="113" y="31"/>
                  </a:lnTo>
                  <a:lnTo>
                    <a:pt x="137" y="31"/>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123" name=""/>
          <p:cNvGrpSpPr/>
          <p:nvPr/>
        </p:nvGrpSpPr>
        <p:grpSpPr>
          <a:xfrm>
            <a:off x="7537320" y="2111400"/>
            <a:ext cx="182160" cy="188640"/>
            <a:chOff x="7537320" y="2111400"/>
            <a:chExt cx="182160" cy="188640"/>
          </a:xfrm>
        </p:grpSpPr>
        <p:sp>
          <p:nvSpPr>
            <p:cNvPr id="3124" name=""/>
            <p:cNvSpPr/>
            <p:nvPr/>
          </p:nvSpPr>
          <p:spPr>
            <a:xfrm>
              <a:off x="7537320" y="2111400"/>
              <a:ext cx="182160" cy="18864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7" y="232"/>
                  </a:lnTo>
                  <a:lnTo>
                    <a:pt x="195" y="228"/>
                  </a:lnTo>
                  <a:lnTo>
                    <a:pt x="208" y="224"/>
                  </a:lnTo>
                  <a:lnTo>
                    <a:pt x="219" y="219"/>
                  </a:lnTo>
                  <a:lnTo>
                    <a:pt x="226" y="214"/>
                  </a:lnTo>
                  <a:lnTo>
                    <a:pt x="228" y="207"/>
                  </a:lnTo>
                  <a:lnTo>
                    <a:pt x="228" y="29"/>
                  </a:lnTo>
                  <a:lnTo>
                    <a:pt x="226" y="24"/>
                  </a:lnTo>
                  <a:lnTo>
                    <a:pt x="219" y="18"/>
                  </a:lnTo>
                  <a:lnTo>
                    <a:pt x="208" y="13"/>
                  </a:lnTo>
                  <a:lnTo>
                    <a:pt x="195" y="9"/>
                  </a:lnTo>
                  <a:lnTo>
                    <a:pt x="177" y="6"/>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25" name=""/>
            <p:cNvSpPr/>
            <p:nvPr/>
          </p:nvSpPr>
          <p:spPr>
            <a:xfrm>
              <a:off x="7537320" y="2111400"/>
              <a:ext cx="182160" cy="47520"/>
            </a:xfrm>
            <a:custGeom>
              <a:avLst/>
              <a:gdLst/>
              <a:ahLst/>
              <a:rect l="l" t="t" r="r" b="b"/>
              <a:pathLst>
                <a:path w="228" h="60">
                  <a:moveTo>
                    <a:pt x="0" y="29"/>
                  </a:moveTo>
                  <a:lnTo>
                    <a:pt x="2" y="36"/>
                  </a:lnTo>
                  <a:lnTo>
                    <a:pt x="9" y="42"/>
                  </a:lnTo>
                  <a:lnTo>
                    <a:pt x="20" y="47"/>
                  </a:lnTo>
                  <a:lnTo>
                    <a:pt x="32" y="51"/>
                  </a:lnTo>
                  <a:lnTo>
                    <a:pt x="50" y="54"/>
                  </a:lnTo>
                  <a:lnTo>
                    <a:pt x="68" y="58"/>
                  </a:lnTo>
                  <a:lnTo>
                    <a:pt x="90" y="60"/>
                  </a:lnTo>
                  <a:lnTo>
                    <a:pt x="113" y="60"/>
                  </a:lnTo>
                  <a:lnTo>
                    <a:pt x="136" y="60"/>
                  </a:lnTo>
                  <a:lnTo>
                    <a:pt x="158" y="58"/>
                  </a:lnTo>
                  <a:lnTo>
                    <a:pt x="177" y="54"/>
                  </a:lnTo>
                  <a:lnTo>
                    <a:pt x="195" y="51"/>
                  </a:lnTo>
                  <a:lnTo>
                    <a:pt x="208" y="47"/>
                  </a:lnTo>
                  <a:lnTo>
                    <a:pt x="219" y="42"/>
                  </a:lnTo>
                  <a:lnTo>
                    <a:pt x="226" y="36"/>
                  </a:lnTo>
                  <a:lnTo>
                    <a:pt x="228" y="29"/>
                  </a:lnTo>
                  <a:lnTo>
                    <a:pt x="226" y="24"/>
                  </a:lnTo>
                  <a:lnTo>
                    <a:pt x="219" y="18"/>
                  </a:lnTo>
                  <a:lnTo>
                    <a:pt x="208" y="13"/>
                  </a:lnTo>
                  <a:lnTo>
                    <a:pt x="195" y="9"/>
                  </a:lnTo>
                  <a:lnTo>
                    <a:pt x="177" y="6"/>
                  </a:lnTo>
                  <a:lnTo>
                    <a:pt x="158" y="2"/>
                  </a:lnTo>
                  <a:lnTo>
                    <a:pt x="136" y="0"/>
                  </a:lnTo>
                  <a:lnTo>
                    <a:pt x="113" y="0"/>
                  </a:lnTo>
                  <a:lnTo>
                    <a:pt x="90" y="0"/>
                  </a:lnTo>
                  <a:lnTo>
                    <a:pt x="68" y="2"/>
                  </a:lnTo>
                  <a:lnTo>
                    <a:pt x="50" y="6"/>
                  </a:lnTo>
                  <a:lnTo>
                    <a:pt x="32"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126" name=""/>
            <p:cNvSpPr/>
            <p:nvPr/>
          </p:nvSpPr>
          <p:spPr>
            <a:xfrm>
              <a:off x="7537320" y="2111400"/>
              <a:ext cx="182160" cy="18864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7" y="232"/>
                  </a:lnTo>
                  <a:lnTo>
                    <a:pt x="195" y="228"/>
                  </a:lnTo>
                  <a:lnTo>
                    <a:pt x="208" y="224"/>
                  </a:lnTo>
                  <a:lnTo>
                    <a:pt x="219" y="219"/>
                  </a:lnTo>
                  <a:lnTo>
                    <a:pt x="226" y="214"/>
                  </a:lnTo>
                  <a:lnTo>
                    <a:pt x="228" y="207"/>
                  </a:lnTo>
                  <a:lnTo>
                    <a:pt x="228" y="29"/>
                  </a:lnTo>
                  <a:lnTo>
                    <a:pt x="226" y="24"/>
                  </a:lnTo>
                  <a:lnTo>
                    <a:pt x="219" y="18"/>
                  </a:lnTo>
                  <a:lnTo>
                    <a:pt x="208" y="13"/>
                  </a:lnTo>
                  <a:lnTo>
                    <a:pt x="195" y="9"/>
                  </a:lnTo>
                  <a:lnTo>
                    <a:pt x="177" y="6"/>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27" name=""/>
            <p:cNvSpPr/>
            <p:nvPr/>
          </p:nvSpPr>
          <p:spPr>
            <a:xfrm>
              <a:off x="7537320" y="2135160"/>
              <a:ext cx="182160" cy="2376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128" name=""/>
          <p:cNvGrpSpPr/>
          <p:nvPr/>
        </p:nvGrpSpPr>
        <p:grpSpPr>
          <a:xfrm>
            <a:off x="4921200" y="2930400"/>
            <a:ext cx="179280" cy="187200"/>
            <a:chOff x="4921200" y="2930400"/>
            <a:chExt cx="179280" cy="187200"/>
          </a:xfrm>
        </p:grpSpPr>
        <p:sp>
          <p:nvSpPr>
            <p:cNvPr id="3129" name=""/>
            <p:cNvSpPr/>
            <p:nvPr/>
          </p:nvSpPr>
          <p:spPr>
            <a:xfrm>
              <a:off x="4921200" y="2930400"/>
              <a:ext cx="179280" cy="18720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30" name=""/>
            <p:cNvSpPr/>
            <p:nvPr/>
          </p:nvSpPr>
          <p:spPr>
            <a:xfrm>
              <a:off x="4921200" y="2930400"/>
              <a:ext cx="179280" cy="46080"/>
            </a:xfrm>
            <a:custGeom>
              <a:avLst/>
              <a:gdLst/>
              <a:ahLst/>
              <a:rect l="l" t="t" r="r" b="b"/>
              <a:pathLst>
                <a:path w="228" h="60">
                  <a:moveTo>
                    <a:pt x="0" y="29"/>
                  </a:moveTo>
                  <a:lnTo>
                    <a:pt x="2" y="36"/>
                  </a:lnTo>
                  <a:lnTo>
                    <a:pt x="9" y="42"/>
                  </a:lnTo>
                  <a:lnTo>
                    <a:pt x="20" y="47"/>
                  </a:lnTo>
                  <a:lnTo>
                    <a:pt x="32" y="51"/>
                  </a:lnTo>
                  <a:lnTo>
                    <a:pt x="50" y="54"/>
                  </a:lnTo>
                  <a:lnTo>
                    <a:pt x="68" y="58"/>
                  </a:lnTo>
                  <a:lnTo>
                    <a:pt x="90" y="60"/>
                  </a:lnTo>
                  <a:lnTo>
                    <a:pt x="113" y="60"/>
                  </a:lnTo>
                  <a:lnTo>
                    <a:pt x="136" y="60"/>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6" y="0"/>
                  </a:lnTo>
                  <a:lnTo>
                    <a:pt x="113" y="0"/>
                  </a:lnTo>
                  <a:lnTo>
                    <a:pt x="90" y="0"/>
                  </a:lnTo>
                  <a:lnTo>
                    <a:pt x="68" y="2"/>
                  </a:lnTo>
                  <a:lnTo>
                    <a:pt x="50" y="6"/>
                  </a:lnTo>
                  <a:lnTo>
                    <a:pt x="32"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131" name=""/>
            <p:cNvSpPr/>
            <p:nvPr/>
          </p:nvSpPr>
          <p:spPr>
            <a:xfrm>
              <a:off x="4921200" y="2930400"/>
              <a:ext cx="179280" cy="18720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32" name=""/>
            <p:cNvSpPr/>
            <p:nvPr/>
          </p:nvSpPr>
          <p:spPr>
            <a:xfrm>
              <a:off x="4921200" y="2952720"/>
              <a:ext cx="179280" cy="2376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133" name=""/>
          <p:cNvGrpSpPr/>
          <p:nvPr/>
        </p:nvGrpSpPr>
        <p:grpSpPr>
          <a:xfrm>
            <a:off x="6102360" y="2617920"/>
            <a:ext cx="182160" cy="188640"/>
            <a:chOff x="6102360" y="2617920"/>
            <a:chExt cx="182160" cy="188640"/>
          </a:xfrm>
        </p:grpSpPr>
        <p:sp>
          <p:nvSpPr>
            <p:cNvPr id="3134" name=""/>
            <p:cNvSpPr/>
            <p:nvPr/>
          </p:nvSpPr>
          <p:spPr>
            <a:xfrm>
              <a:off x="6102360" y="2617920"/>
              <a:ext cx="182160" cy="18864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35" name=""/>
            <p:cNvSpPr/>
            <p:nvPr/>
          </p:nvSpPr>
          <p:spPr>
            <a:xfrm>
              <a:off x="6102360" y="2617920"/>
              <a:ext cx="182160" cy="47520"/>
            </a:xfrm>
            <a:custGeom>
              <a:avLst/>
              <a:gdLst/>
              <a:ahLst/>
              <a:rect l="l" t="t" r="r" b="b"/>
              <a:pathLst>
                <a:path w="228" h="59">
                  <a:moveTo>
                    <a:pt x="0" y="28"/>
                  </a:moveTo>
                  <a:lnTo>
                    <a:pt x="2" y="36"/>
                  </a:lnTo>
                  <a:lnTo>
                    <a:pt x="9" y="41"/>
                  </a:lnTo>
                  <a:lnTo>
                    <a:pt x="20" y="46"/>
                  </a:lnTo>
                  <a:lnTo>
                    <a:pt x="32" y="50"/>
                  </a:lnTo>
                  <a:lnTo>
                    <a:pt x="50" y="53"/>
                  </a:lnTo>
                  <a:lnTo>
                    <a:pt x="68" y="57"/>
                  </a:lnTo>
                  <a:lnTo>
                    <a:pt x="90" y="59"/>
                  </a:lnTo>
                  <a:lnTo>
                    <a:pt x="113" y="59"/>
                  </a:lnTo>
                  <a:lnTo>
                    <a:pt x="136" y="59"/>
                  </a:lnTo>
                  <a:lnTo>
                    <a:pt x="158" y="57"/>
                  </a:lnTo>
                  <a:lnTo>
                    <a:pt x="177" y="53"/>
                  </a:lnTo>
                  <a:lnTo>
                    <a:pt x="195" y="50"/>
                  </a:lnTo>
                  <a:lnTo>
                    <a:pt x="208" y="46"/>
                  </a:lnTo>
                  <a:lnTo>
                    <a:pt x="219" y="41"/>
                  </a:lnTo>
                  <a:lnTo>
                    <a:pt x="226" y="36"/>
                  </a:lnTo>
                  <a:lnTo>
                    <a:pt x="228" y="28"/>
                  </a:lnTo>
                  <a:lnTo>
                    <a:pt x="226" y="23"/>
                  </a:lnTo>
                  <a:lnTo>
                    <a:pt x="219" y="18"/>
                  </a:lnTo>
                  <a:lnTo>
                    <a:pt x="208" y="12"/>
                  </a:lnTo>
                  <a:lnTo>
                    <a:pt x="195" y="9"/>
                  </a:lnTo>
                  <a:lnTo>
                    <a:pt x="177" y="5"/>
                  </a:lnTo>
                  <a:lnTo>
                    <a:pt x="158" y="1"/>
                  </a:lnTo>
                  <a:lnTo>
                    <a:pt x="136" y="0"/>
                  </a:lnTo>
                  <a:lnTo>
                    <a:pt x="113" y="0"/>
                  </a:lnTo>
                  <a:lnTo>
                    <a:pt x="90" y="0"/>
                  </a:lnTo>
                  <a:lnTo>
                    <a:pt x="68" y="1"/>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136" name=""/>
            <p:cNvSpPr/>
            <p:nvPr/>
          </p:nvSpPr>
          <p:spPr>
            <a:xfrm>
              <a:off x="6102360" y="2617920"/>
              <a:ext cx="182160" cy="18864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37" name=""/>
            <p:cNvSpPr/>
            <p:nvPr/>
          </p:nvSpPr>
          <p:spPr>
            <a:xfrm>
              <a:off x="6102360" y="2641680"/>
              <a:ext cx="182160" cy="23400"/>
            </a:xfrm>
            <a:custGeom>
              <a:avLst/>
              <a:gdLst/>
              <a:ahLst/>
              <a:rect l="l" t="t" r="r" b="b"/>
              <a:pathLst>
                <a:path w="228" h="31">
                  <a:moveTo>
                    <a:pt x="0" y="0"/>
                  </a:moveTo>
                  <a:lnTo>
                    <a:pt x="2" y="8"/>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8"/>
                  </a:lnTo>
                  <a:lnTo>
                    <a:pt x="228" y="0"/>
                  </a:lnTo>
                </a:path>
              </a:pathLst>
            </a:custGeom>
            <a:noFill/>
            <a:ln w="7920">
              <a:solidFill>
                <a:srgbClr val="000000"/>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Times New Roman"/>
              </a:endParaRPr>
            </a:p>
          </p:txBody>
        </p:sp>
      </p:grpSp>
      <p:grpSp>
        <p:nvGrpSpPr>
          <p:cNvPr id="3138" name=""/>
          <p:cNvGrpSpPr/>
          <p:nvPr/>
        </p:nvGrpSpPr>
        <p:grpSpPr>
          <a:xfrm>
            <a:off x="5857920" y="4114800"/>
            <a:ext cx="182160" cy="188640"/>
            <a:chOff x="5857920" y="4114800"/>
            <a:chExt cx="182160" cy="188640"/>
          </a:xfrm>
        </p:grpSpPr>
        <p:sp>
          <p:nvSpPr>
            <p:cNvPr id="3139" name=""/>
            <p:cNvSpPr/>
            <p:nvPr/>
          </p:nvSpPr>
          <p:spPr>
            <a:xfrm>
              <a:off x="5857920" y="4114800"/>
              <a:ext cx="182160" cy="188640"/>
            </a:xfrm>
            <a:custGeom>
              <a:avLst/>
              <a:gdLst/>
              <a:ahLst/>
              <a:rect l="l" t="t" r="r" b="b"/>
              <a:pathLst>
                <a:path w="228" h="237">
                  <a:moveTo>
                    <a:pt x="113" y="0"/>
                  </a:moveTo>
                  <a:lnTo>
                    <a:pt x="90" y="0"/>
                  </a:lnTo>
                  <a:lnTo>
                    <a:pt x="69" y="2"/>
                  </a:lnTo>
                  <a:lnTo>
                    <a:pt x="51" y="5"/>
                  </a:lnTo>
                  <a:lnTo>
                    <a:pt x="33" y="9"/>
                  </a:lnTo>
                  <a:lnTo>
                    <a:pt x="20" y="12"/>
                  </a:lnTo>
                  <a:lnTo>
                    <a:pt x="9" y="18"/>
                  </a:lnTo>
                  <a:lnTo>
                    <a:pt x="2" y="23"/>
                  </a:lnTo>
                  <a:lnTo>
                    <a:pt x="0" y="29"/>
                  </a:lnTo>
                  <a:lnTo>
                    <a:pt x="0" y="206"/>
                  </a:lnTo>
                  <a:lnTo>
                    <a:pt x="2" y="213"/>
                  </a:lnTo>
                  <a:lnTo>
                    <a:pt x="9" y="219"/>
                  </a:lnTo>
                  <a:lnTo>
                    <a:pt x="20" y="224"/>
                  </a:lnTo>
                  <a:lnTo>
                    <a:pt x="33" y="228"/>
                  </a:lnTo>
                  <a:lnTo>
                    <a:pt x="51" y="231"/>
                  </a:lnTo>
                  <a:lnTo>
                    <a:pt x="69"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40" name=""/>
            <p:cNvSpPr/>
            <p:nvPr/>
          </p:nvSpPr>
          <p:spPr>
            <a:xfrm>
              <a:off x="5857920" y="4114800"/>
              <a:ext cx="182160" cy="47520"/>
            </a:xfrm>
            <a:custGeom>
              <a:avLst/>
              <a:gdLst/>
              <a:ahLst/>
              <a:rect l="l" t="t" r="r" b="b"/>
              <a:pathLst>
                <a:path w="228" h="59">
                  <a:moveTo>
                    <a:pt x="0" y="29"/>
                  </a:moveTo>
                  <a:lnTo>
                    <a:pt x="2" y="36"/>
                  </a:lnTo>
                  <a:lnTo>
                    <a:pt x="9" y="41"/>
                  </a:lnTo>
                  <a:lnTo>
                    <a:pt x="20" y="47"/>
                  </a:lnTo>
                  <a:lnTo>
                    <a:pt x="33" y="50"/>
                  </a:lnTo>
                  <a:lnTo>
                    <a:pt x="51" y="54"/>
                  </a:lnTo>
                  <a:lnTo>
                    <a:pt x="69" y="57"/>
                  </a:lnTo>
                  <a:lnTo>
                    <a:pt x="90" y="59"/>
                  </a:lnTo>
                  <a:lnTo>
                    <a:pt x="113" y="59"/>
                  </a:lnTo>
                  <a:lnTo>
                    <a:pt x="137" y="59"/>
                  </a:lnTo>
                  <a:lnTo>
                    <a:pt x="158" y="57"/>
                  </a:lnTo>
                  <a:lnTo>
                    <a:pt x="178" y="54"/>
                  </a:lnTo>
                  <a:lnTo>
                    <a:pt x="196" y="50"/>
                  </a:lnTo>
                  <a:lnTo>
                    <a:pt x="208" y="47"/>
                  </a:lnTo>
                  <a:lnTo>
                    <a:pt x="219" y="41"/>
                  </a:lnTo>
                  <a:lnTo>
                    <a:pt x="226" y="36"/>
                  </a:lnTo>
                  <a:lnTo>
                    <a:pt x="228" y="29"/>
                  </a:lnTo>
                  <a:lnTo>
                    <a:pt x="226" y="23"/>
                  </a:lnTo>
                  <a:lnTo>
                    <a:pt x="219" y="18"/>
                  </a:lnTo>
                  <a:lnTo>
                    <a:pt x="208" y="12"/>
                  </a:lnTo>
                  <a:lnTo>
                    <a:pt x="196" y="9"/>
                  </a:lnTo>
                  <a:lnTo>
                    <a:pt x="178" y="5"/>
                  </a:lnTo>
                  <a:lnTo>
                    <a:pt x="158" y="2"/>
                  </a:lnTo>
                  <a:lnTo>
                    <a:pt x="137" y="0"/>
                  </a:lnTo>
                  <a:lnTo>
                    <a:pt x="113" y="0"/>
                  </a:lnTo>
                  <a:lnTo>
                    <a:pt x="90" y="0"/>
                  </a:lnTo>
                  <a:lnTo>
                    <a:pt x="69" y="2"/>
                  </a:lnTo>
                  <a:lnTo>
                    <a:pt x="51" y="5"/>
                  </a:lnTo>
                  <a:lnTo>
                    <a:pt x="33" y="9"/>
                  </a:lnTo>
                  <a:lnTo>
                    <a:pt x="20" y="12"/>
                  </a:lnTo>
                  <a:lnTo>
                    <a:pt x="9" y="18"/>
                  </a:lnTo>
                  <a:lnTo>
                    <a:pt x="2" y="23"/>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141" name=""/>
            <p:cNvSpPr/>
            <p:nvPr/>
          </p:nvSpPr>
          <p:spPr>
            <a:xfrm>
              <a:off x="5857920" y="4114800"/>
              <a:ext cx="182160" cy="188640"/>
            </a:xfrm>
            <a:custGeom>
              <a:avLst/>
              <a:gdLst/>
              <a:ahLst/>
              <a:rect l="l" t="t" r="r" b="b"/>
              <a:pathLst>
                <a:path w="228" h="237">
                  <a:moveTo>
                    <a:pt x="113" y="0"/>
                  </a:moveTo>
                  <a:lnTo>
                    <a:pt x="90" y="0"/>
                  </a:lnTo>
                  <a:lnTo>
                    <a:pt x="69" y="2"/>
                  </a:lnTo>
                  <a:lnTo>
                    <a:pt x="51" y="5"/>
                  </a:lnTo>
                  <a:lnTo>
                    <a:pt x="33" y="9"/>
                  </a:lnTo>
                  <a:lnTo>
                    <a:pt x="20" y="12"/>
                  </a:lnTo>
                  <a:lnTo>
                    <a:pt x="9" y="18"/>
                  </a:lnTo>
                  <a:lnTo>
                    <a:pt x="2" y="23"/>
                  </a:lnTo>
                  <a:lnTo>
                    <a:pt x="0" y="29"/>
                  </a:lnTo>
                  <a:lnTo>
                    <a:pt x="0" y="206"/>
                  </a:lnTo>
                  <a:lnTo>
                    <a:pt x="2" y="213"/>
                  </a:lnTo>
                  <a:lnTo>
                    <a:pt x="9" y="219"/>
                  </a:lnTo>
                  <a:lnTo>
                    <a:pt x="20" y="224"/>
                  </a:lnTo>
                  <a:lnTo>
                    <a:pt x="33" y="228"/>
                  </a:lnTo>
                  <a:lnTo>
                    <a:pt x="51" y="231"/>
                  </a:lnTo>
                  <a:lnTo>
                    <a:pt x="69"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42" name=""/>
            <p:cNvSpPr/>
            <p:nvPr/>
          </p:nvSpPr>
          <p:spPr>
            <a:xfrm>
              <a:off x="5857920" y="4138560"/>
              <a:ext cx="182160" cy="23760"/>
            </a:xfrm>
            <a:custGeom>
              <a:avLst/>
              <a:gdLst/>
              <a:ahLst/>
              <a:rect l="l" t="t" r="r" b="b"/>
              <a:pathLst>
                <a:path w="228" h="30">
                  <a:moveTo>
                    <a:pt x="0" y="0"/>
                  </a:moveTo>
                  <a:lnTo>
                    <a:pt x="2" y="7"/>
                  </a:lnTo>
                  <a:lnTo>
                    <a:pt x="9" y="12"/>
                  </a:lnTo>
                  <a:lnTo>
                    <a:pt x="20" y="18"/>
                  </a:lnTo>
                  <a:lnTo>
                    <a:pt x="33" y="21"/>
                  </a:lnTo>
                  <a:lnTo>
                    <a:pt x="51" y="25"/>
                  </a:lnTo>
                  <a:lnTo>
                    <a:pt x="69" y="28"/>
                  </a:lnTo>
                  <a:lnTo>
                    <a:pt x="90" y="30"/>
                  </a:lnTo>
                  <a:lnTo>
                    <a:pt x="113" y="30"/>
                  </a:lnTo>
                  <a:lnTo>
                    <a:pt x="137" y="30"/>
                  </a:lnTo>
                  <a:lnTo>
                    <a:pt x="158" y="28"/>
                  </a:lnTo>
                  <a:lnTo>
                    <a:pt x="178" y="25"/>
                  </a:lnTo>
                  <a:lnTo>
                    <a:pt x="196" y="21"/>
                  </a:lnTo>
                  <a:lnTo>
                    <a:pt x="208" y="18"/>
                  </a:lnTo>
                  <a:lnTo>
                    <a:pt x="219" y="12"/>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143" name=""/>
          <p:cNvGrpSpPr/>
          <p:nvPr/>
        </p:nvGrpSpPr>
        <p:grpSpPr>
          <a:xfrm>
            <a:off x="5667480" y="3127320"/>
            <a:ext cx="180720" cy="189000"/>
            <a:chOff x="5667480" y="3127320"/>
            <a:chExt cx="180720" cy="189000"/>
          </a:xfrm>
        </p:grpSpPr>
        <p:sp>
          <p:nvSpPr>
            <p:cNvPr id="3144" name=""/>
            <p:cNvSpPr/>
            <p:nvPr/>
          </p:nvSpPr>
          <p:spPr>
            <a:xfrm>
              <a:off x="5667480" y="3127320"/>
              <a:ext cx="180720" cy="18900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45" name=""/>
            <p:cNvSpPr/>
            <p:nvPr/>
          </p:nvSpPr>
          <p:spPr>
            <a:xfrm>
              <a:off x="5667480" y="3127320"/>
              <a:ext cx="180720" cy="47520"/>
            </a:xfrm>
            <a:custGeom>
              <a:avLst/>
              <a:gdLst/>
              <a:ahLst/>
              <a:rect l="l" t="t" r="r" b="b"/>
              <a:pathLst>
                <a:path w="228" h="59">
                  <a:moveTo>
                    <a:pt x="0" y="28"/>
                  </a:moveTo>
                  <a:lnTo>
                    <a:pt x="2" y="35"/>
                  </a:lnTo>
                  <a:lnTo>
                    <a:pt x="9" y="41"/>
                  </a:lnTo>
                  <a:lnTo>
                    <a:pt x="20" y="46"/>
                  </a:lnTo>
                  <a:lnTo>
                    <a:pt x="32" y="50"/>
                  </a:lnTo>
                  <a:lnTo>
                    <a:pt x="50" y="53"/>
                  </a:lnTo>
                  <a:lnTo>
                    <a:pt x="68" y="57"/>
                  </a:lnTo>
                  <a:lnTo>
                    <a:pt x="90" y="59"/>
                  </a:lnTo>
                  <a:lnTo>
                    <a:pt x="113" y="59"/>
                  </a:lnTo>
                  <a:lnTo>
                    <a:pt x="136" y="59"/>
                  </a:lnTo>
                  <a:lnTo>
                    <a:pt x="158" y="57"/>
                  </a:lnTo>
                  <a:lnTo>
                    <a:pt x="177" y="53"/>
                  </a:lnTo>
                  <a:lnTo>
                    <a:pt x="195" y="50"/>
                  </a:lnTo>
                  <a:lnTo>
                    <a:pt x="208" y="46"/>
                  </a:lnTo>
                  <a:lnTo>
                    <a:pt x="219" y="41"/>
                  </a:lnTo>
                  <a:lnTo>
                    <a:pt x="226" y="35"/>
                  </a:lnTo>
                  <a:lnTo>
                    <a:pt x="228" y="28"/>
                  </a:lnTo>
                  <a:lnTo>
                    <a:pt x="226" y="23"/>
                  </a:lnTo>
                  <a:lnTo>
                    <a:pt x="219" y="18"/>
                  </a:lnTo>
                  <a:lnTo>
                    <a:pt x="208" y="12"/>
                  </a:lnTo>
                  <a:lnTo>
                    <a:pt x="195" y="9"/>
                  </a:lnTo>
                  <a:lnTo>
                    <a:pt x="177" y="5"/>
                  </a:lnTo>
                  <a:lnTo>
                    <a:pt x="158" y="1"/>
                  </a:lnTo>
                  <a:lnTo>
                    <a:pt x="136" y="0"/>
                  </a:lnTo>
                  <a:lnTo>
                    <a:pt x="113" y="0"/>
                  </a:lnTo>
                  <a:lnTo>
                    <a:pt x="90" y="0"/>
                  </a:lnTo>
                  <a:lnTo>
                    <a:pt x="68" y="1"/>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146" name=""/>
            <p:cNvSpPr/>
            <p:nvPr/>
          </p:nvSpPr>
          <p:spPr>
            <a:xfrm>
              <a:off x="5667480" y="3127320"/>
              <a:ext cx="180720" cy="18900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47" name=""/>
            <p:cNvSpPr/>
            <p:nvPr/>
          </p:nvSpPr>
          <p:spPr>
            <a:xfrm>
              <a:off x="5667480" y="3151080"/>
              <a:ext cx="180720" cy="2376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148" name=""/>
          <p:cNvGrpSpPr/>
          <p:nvPr/>
        </p:nvGrpSpPr>
        <p:grpSpPr>
          <a:xfrm>
            <a:off x="6343560" y="3992400"/>
            <a:ext cx="179640" cy="189000"/>
            <a:chOff x="6343560" y="3992400"/>
            <a:chExt cx="179640" cy="189000"/>
          </a:xfrm>
        </p:grpSpPr>
        <p:sp>
          <p:nvSpPr>
            <p:cNvPr id="3149" name=""/>
            <p:cNvSpPr/>
            <p:nvPr/>
          </p:nvSpPr>
          <p:spPr>
            <a:xfrm>
              <a:off x="6343560" y="3992400"/>
              <a:ext cx="179640" cy="189000"/>
            </a:xfrm>
            <a:custGeom>
              <a:avLst/>
              <a:gdLst/>
              <a:ahLst/>
              <a:rect l="l" t="t" r="r" b="b"/>
              <a:pathLst>
                <a:path w="228" h="236">
                  <a:moveTo>
                    <a:pt x="113" y="0"/>
                  </a:moveTo>
                  <a:lnTo>
                    <a:pt x="90" y="0"/>
                  </a:lnTo>
                  <a:lnTo>
                    <a:pt x="68" y="2"/>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50" name=""/>
            <p:cNvSpPr/>
            <p:nvPr/>
          </p:nvSpPr>
          <p:spPr>
            <a:xfrm>
              <a:off x="6343560" y="3992400"/>
              <a:ext cx="179640" cy="47520"/>
            </a:xfrm>
            <a:custGeom>
              <a:avLst/>
              <a:gdLst/>
              <a:ahLst/>
              <a:rect l="l" t="t" r="r" b="b"/>
              <a:pathLst>
                <a:path w="228" h="59">
                  <a:moveTo>
                    <a:pt x="0" y="28"/>
                  </a:moveTo>
                  <a:lnTo>
                    <a:pt x="2" y="36"/>
                  </a:lnTo>
                  <a:lnTo>
                    <a:pt x="9" y="41"/>
                  </a:lnTo>
                  <a:lnTo>
                    <a:pt x="20" y="46"/>
                  </a:lnTo>
                  <a:lnTo>
                    <a:pt x="32" y="50"/>
                  </a:lnTo>
                  <a:lnTo>
                    <a:pt x="50" y="54"/>
                  </a:lnTo>
                  <a:lnTo>
                    <a:pt x="68" y="57"/>
                  </a:lnTo>
                  <a:lnTo>
                    <a:pt x="90" y="59"/>
                  </a:lnTo>
                  <a:lnTo>
                    <a:pt x="113" y="59"/>
                  </a:lnTo>
                  <a:lnTo>
                    <a:pt x="136" y="59"/>
                  </a:lnTo>
                  <a:lnTo>
                    <a:pt x="158" y="57"/>
                  </a:lnTo>
                  <a:lnTo>
                    <a:pt x="178" y="54"/>
                  </a:lnTo>
                  <a:lnTo>
                    <a:pt x="196" y="50"/>
                  </a:lnTo>
                  <a:lnTo>
                    <a:pt x="208" y="46"/>
                  </a:lnTo>
                  <a:lnTo>
                    <a:pt x="219" y="41"/>
                  </a:lnTo>
                  <a:lnTo>
                    <a:pt x="226" y="36"/>
                  </a:lnTo>
                  <a:lnTo>
                    <a:pt x="228" y="28"/>
                  </a:lnTo>
                  <a:lnTo>
                    <a:pt x="226" y="23"/>
                  </a:lnTo>
                  <a:lnTo>
                    <a:pt x="219" y="18"/>
                  </a:lnTo>
                  <a:lnTo>
                    <a:pt x="208" y="12"/>
                  </a:lnTo>
                  <a:lnTo>
                    <a:pt x="196" y="9"/>
                  </a:lnTo>
                  <a:lnTo>
                    <a:pt x="178" y="5"/>
                  </a:lnTo>
                  <a:lnTo>
                    <a:pt x="158" y="2"/>
                  </a:lnTo>
                  <a:lnTo>
                    <a:pt x="136" y="0"/>
                  </a:lnTo>
                  <a:lnTo>
                    <a:pt x="113" y="0"/>
                  </a:lnTo>
                  <a:lnTo>
                    <a:pt x="90" y="0"/>
                  </a:lnTo>
                  <a:lnTo>
                    <a:pt x="68" y="2"/>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151" name=""/>
            <p:cNvSpPr/>
            <p:nvPr/>
          </p:nvSpPr>
          <p:spPr>
            <a:xfrm>
              <a:off x="6343560" y="3992400"/>
              <a:ext cx="179640" cy="189000"/>
            </a:xfrm>
            <a:custGeom>
              <a:avLst/>
              <a:gdLst/>
              <a:ahLst/>
              <a:rect l="l" t="t" r="r" b="b"/>
              <a:pathLst>
                <a:path w="228" h="236">
                  <a:moveTo>
                    <a:pt x="113" y="0"/>
                  </a:moveTo>
                  <a:lnTo>
                    <a:pt x="90" y="0"/>
                  </a:lnTo>
                  <a:lnTo>
                    <a:pt x="68" y="2"/>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52" name=""/>
            <p:cNvSpPr/>
            <p:nvPr/>
          </p:nvSpPr>
          <p:spPr>
            <a:xfrm>
              <a:off x="6343560" y="4016160"/>
              <a:ext cx="179640" cy="23760"/>
            </a:xfrm>
            <a:custGeom>
              <a:avLst/>
              <a:gdLst/>
              <a:ahLst/>
              <a:rect l="l" t="t" r="r" b="b"/>
              <a:pathLst>
                <a:path w="228" h="31">
                  <a:moveTo>
                    <a:pt x="0" y="0"/>
                  </a:moveTo>
                  <a:lnTo>
                    <a:pt x="2" y="8"/>
                  </a:lnTo>
                  <a:lnTo>
                    <a:pt x="9" y="13"/>
                  </a:lnTo>
                  <a:lnTo>
                    <a:pt x="20" y="18"/>
                  </a:lnTo>
                  <a:lnTo>
                    <a:pt x="32" y="22"/>
                  </a:lnTo>
                  <a:lnTo>
                    <a:pt x="50" y="26"/>
                  </a:lnTo>
                  <a:lnTo>
                    <a:pt x="68" y="29"/>
                  </a:lnTo>
                  <a:lnTo>
                    <a:pt x="90" y="31"/>
                  </a:lnTo>
                  <a:lnTo>
                    <a:pt x="113" y="31"/>
                  </a:lnTo>
                  <a:lnTo>
                    <a:pt x="136" y="31"/>
                  </a:lnTo>
                  <a:lnTo>
                    <a:pt x="158" y="29"/>
                  </a:lnTo>
                  <a:lnTo>
                    <a:pt x="178" y="26"/>
                  </a:lnTo>
                  <a:lnTo>
                    <a:pt x="196" y="22"/>
                  </a:lnTo>
                  <a:lnTo>
                    <a:pt x="208" y="18"/>
                  </a:lnTo>
                  <a:lnTo>
                    <a:pt x="219" y="13"/>
                  </a:lnTo>
                  <a:lnTo>
                    <a:pt x="226" y="8"/>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153" name=""/>
          <p:cNvGrpSpPr/>
          <p:nvPr/>
        </p:nvGrpSpPr>
        <p:grpSpPr>
          <a:xfrm>
            <a:off x="6683400" y="3917880"/>
            <a:ext cx="183600" cy="187200"/>
            <a:chOff x="6683400" y="3917880"/>
            <a:chExt cx="183600" cy="187200"/>
          </a:xfrm>
        </p:grpSpPr>
        <p:sp>
          <p:nvSpPr>
            <p:cNvPr id="3154" name=""/>
            <p:cNvSpPr/>
            <p:nvPr/>
          </p:nvSpPr>
          <p:spPr>
            <a:xfrm>
              <a:off x="6683400" y="3917880"/>
              <a:ext cx="183600" cy="18720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55" name=""/>
            <p:cNvSpPr/>
            <p:nvPr/>
          </p:nvSpPr>
          <p:spPr>
            <a:xfrm>
              <a:off x="6683400" y="3917880"/>
              <a:ext cx="183600" cy="46080"/>
            </a:xfrm>
            <a:custGeom>
              <a:avLst/>
              <a:gdLst/>
              <a:ahLst/>
              <a:rect l="l" t="t" r="r" b="b"/>
              <a:pathLst>
                <a:path w="227" h="59">
                  <a:moveTo>
                    <a:pt x="0" y="28"/>
                  </a:moveTo>
                  <a:lnTo>
                    <a:pt x="1" y="36"/>
                  </a:lnTo>
                  <a:lnTo>
                    <a:pt x="9" y="41"/>
                  </a:lnTo>
                  <a:lnTo>
                    <a:pt x="19" y="46"/>
                  </a:lnTo>
                  <a:lnTo>
                    <a:pt x="32" y="50"/>
                  </a:lnTo>
                  <a:lnTo>
                    <a:pt x="50" y="53"/>
                  </a:lnTo>
                  <a:lnTo>
                    <a:pt x="68" y="57"/>
                  </a:lnTo>
                  <a:lnTo>
                    <a:pt x="89" y="59"/>
                  </a:lnTo>
                  <a:lnTo>
                    <a:pt x="113" y="59"/>
                  </a:lnTo>
                  <a:lnTo>
                    <a:pt x="136" y="59"/>
                  </a:lnTo>
                  <a:lnTo>
                    <a:pt x="157" y="57"/>
                  </a:lnTo>
                  <a:lnTo>
                    <a:pt x="177" y="53"/>
                  </a:lnTo>
                  <a:lnTo>
                    <a:pt x="195" y="50"/>
                  </a:lnTo>
                  <a:lnTo>
                    <a:pt x="208" y="46"/>
                  </a:lnTo>
                  <a:lnTo>
                    <a:pt x="218" y="41"/>
                  </a:lnTo>
                  <a:lnTo>
                    <a:pt x="225" y="36"/>
                  </a:lnTo>
                  <a:lnTo>
                    <a:pt x="227" y="28"/>
                  </a:lnTo>
                  <a:lnTo>
                    <a:pt x="225" y="23"/>
                  </a:lnTo>
                  <a:lnTo>
                    <a:pt x="218" y="18"/>
                  </a:lnTo>
                  <a:lnTo>
                    <a:pt x="208" y="12"/>
                  </a:lnTo>
                  <a:lnTo>
                    <a:pt x="195" y="9"/>
                  </a:lnTo>
                  <a:lnTo>
                    <a:pt x="177" y="5"/>
                  </a:lnTo>
                  <a:lnTo>
                    <a:pt x="157" y="2"/>
                  </a:lnTo>
                  <a:lnTo>
                    <a:pt x="136" y="0"/>
                  </a:lnTo>
                  <a:lnTo>
                    <a:pt x="113" y="0"/>
                  </a:lnTo>
                  <a:lnTo>
                    <a:pt x="89" y="0"/>
                  </a:lnTo>
                  <a:lnTo>
                    <a:pt x="68" y="2"/>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156" name=""/>
            <p:cNvSpPr/>
            <p:nvPr/>
          </p:nvSpPr>
          <p:spPr>
            <a:xfrm>
              <a:off x="6683400" y="3917880"/>
              <a:ext cx="183600" cy="18720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57" name=""/>
            <p:cNvSpPr/>
            <p:nvPr/>
          </p:nvSpPr>
          <p:spPr>
            <a:xfrm>
              <a:off x="6683400" y="3940200"/>
              <a:ext cx="183600" cy="23760"/>
            </a:xfrm>
            <a:custGeom>
              <a:avLst/>
              <a:gdLst/>
              <a:ahLst/>
              <a:rect l="l" t="t" r="r" b="b"/>
              <a:pathLst>
                <a:path w="227" h="31">
                  <a:moveTo>
                    <a:pt x="0" y="0"/>
                  </a:moveTo>
                  <a:lnTo>
                    <a:pt x="1" y="8"/>
                  </a:lnTo>
                  <a:lnTo>
                    <a:pt x="9" y="13"/>
                  </a:lnTo>
                  <a:lnTo>
                    <a:pt x="19" y="18"/>
                  </a:lnTo>
                  <a:lnTo>
                    <a:pt x="32" y="22"/>
                  </a:lnTo>
                  <a:lnTo>
                    <a:pt x="50" y="25"/>
                  </a:lnTo>
                  <a:lnTo>
                    <a:pt x="68" y="29"/>
                  </a:lnTo>
                  <a:lnTo>
                    <a:pt x="89" y="31"/>
                  </a:lnTo>
                  <a:lnTo>
                    <a:pt x="113" y="31"/>
                  </a:lnTo>
                  <a:lnTo>
                    <a:pt x="136" y="31"/>
                  </a:lnTo>
                  <a:lnTo>
                    <a:pt x="157" y="29"/>
                  </a:lnTo>
                  <a:lnTo>
                    <a:pt x="177" y="25"/>
                  </a:lnTo>
                  <a:lnTo>
                    <a:pt x="195" y="22"/>
                  </a:lnTo>
                  <a:lnTo>
                    <a:pt x="208" y="18"/>
                  </a:lnTo>
                  <a:lnTo>
                    <a:pt x="218" y="13"/>
                  </a:lnTo>
                  <a:lnTo>
                    <a:pt x="225" y="8"/>
                  </a:lnTo>
                  <a:lnTo>
                    <a:pt x="227"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158" name=""/>
          <p:cNvGrpSpPr/>
          <p:nvPr/>
        </p:nvGrpSpPr>
        <p:grpSpPr>
          <a:xfrm>
            <a:off x="6872400" y="2119320"/>
            <a:ext cx="179280" cy="187200"/>
            <a:chOff x="6872400" y="2119320"/>
            <a:chExt cx="179280" cy="187200"/>
          </a:xfrm>
        </p:grpSpPr>
        <p:sp>
          <p:nvSpPr>
            <p:cNvPr id="3159" name=""/>
            <p:cNvSpPr/>
            <p:nvPr/>
          </p:nvSpPr>
          <p:spPr>
            <a:xfrm>
              <a:off x="6872400" y="2119320"/>
              <a:ext cx="17928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4"/>
                  </a:lnTo>
                  <a:lnTo>
                    <a:pt x="33" y="228"/>
                  </a:lnTo>
                  <a:lnTo>
                    <a:pt x="51" y="232"/>
                  </a:lnTo>
                  <a:lnTo>
                    <a:pt x="69" y="235"/>
                  </a:lnTo>
                  <a:lnTo>
                    <a:pt x="90" y="237"/>
                  </a:lnTo>
                  <a:lnTo>
                    <a:pt x="113" y="237"/>
                  </a:lnTo>
                  <a:lnTo>
                    <a:pt x="137"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60" name=""/>
            <p:cNvSpPr/>
            <p:nvPr/>
          </p:nvSpPr>
          <p:spPr>
            <a:xfrm>
              <a:off x="6872400" y="2119320"/>
              <a:ext cx="179280" cy="46080"/>
            </a:xfrm>
            <a:custGeom>
              <a:avLst/>
              <a:gdLst/>
              <a:ahLst/>
              <a:rect l="l" t="t" r="r" b="b"/>
              <a:pathLst>
                <a:path w="228" h="59">
                  <a:moveTo>
                    <a:pt x="0" y="29"/>
                  </a:moveTo>
                  <a:lnTo>
                    <a:pt x="2" y="36"/>
                  </a:lnTo>
                  <a:lnTo>
                    <a:pt x="9" y="42"/>
                  </a:lnTo>
                  <a:lnTo>
                    <a:pt x="20" y="47"/>
                  </a:lnTo>
                  <a:lnTo>
                    <a:pt x="33" y="51"/>
                  </a:lnTo>
                  <a:lnTo>
                    <a:pt x="51" y="54"/>
                  </a:lnTo>
                  <a:lnTo>
                    <a:pt x="69" y="58"/>
                  </a:lnTo>
                  <a:lnTo>
                    <a:pt x="90" y="59"/>
                  </a:lnTo>
                  <a:lnTo>
                    <a:pt x="113" y="59"/>
                  </a:lnTo>
                  <a:lnTo>
                    <a:pt x="137" y="59"/>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7" y="0"/>
                  </a:lnTo>
                  <a:lnTo>
                    <a:pt x="113" y="0"/>
                  </a:lnTo>
                  <a:lnTo>
                    <a:pt x="90" y="0"/>
                  </a:lnTo>
                  <a:lnTo>
                    <a:pt x="69" y="2"/>
                  </a:lnTo>
                  <a:lnTo>
                    <a:pt x="51" y="6"/>
                  </a:lnTo>
                  <a:lnTo>
                    <a:pt x="33"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161" name=""/>
            <p:cNvSpPr/>
            <p:nvPr/>
          </p:nvSpPr>
          <p:spPr>
            <a:xfrm>
              <a:off x="6872400" y="2119320"/>
              <a:ext cx="17928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4"/>
                  </a:lnTo>
                  <a:lnTo>
                    <a:pt x="33" y="228"/>
                  </a:lnTo>
                  <a:lnTo>
                    <a:pt x="51" y="232"/>
                  </a:lnTo>
                  <a:lnTo>
                    <a:pt x="69" y="235"/>
                  </a:lnTo>
                  <a:lnTo>
                    <a:pt x="90" y="237"/>
                  </a:lnTo>
                  <a:lnTo>
                    <a:pt x="113" y="237"/>
                  </a:lnTo>
                  <a:lnTo>
                    <a:pt x="137"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62" name=""/>
            <p:cNvSpPr/>
            <p:nvPr/>
          </p:nvSpPr>
          <p:spPr>
            <a:xfrm>
              <a:off x="6872400" y="2141280"/>
              <a:ext cx="179280" cy="24120"/>
            </a:xfrm>
            <a:custGeom>
              <a:avLst/>
              <a:gdLst/>
              <a:ahLst/>
              <a:rect l="l" t="t" r="r" b="b"/>
              <a:pathLst>
                <a:path w="228" h="30">
                  <a:moveTo>
                    <a:pt x="0" y="0"/>
                  </a:moveTo>
                  <a:lnTo>
                    <a:pt x="2" y="7"/>
                  </a:lnTo>
                  <a:lnTo>
                    <a:pt x="9" y="13"/>
                  </a:lnTo>
                  <a:lnTo>
                    <a:pt x="20" y="18"/>
                  </a:lnTo>
                  <a:lnTo>
                    <a:pt x="33" y="22"/>
                  </a:lnTo>
                  <a:lnTo>
                    <a:pt x="51" y="25"/>
                  </a:lnTo>
                  <a:lnTo>
                    <a:pt x="69" y="29"/>
                  </a:lnTo>
                  <a:lnTo>
                    <a:pt x="90" y="30"/>
                  </a:lnTo>
                  <a:lnTo>
                    <a:pt x="113" y="30"/>
                  </a:lnTo>
                  <a:lnTo>
                    <a:pt x="137" y="30"/>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grpSp>
        <p:nvGrpSpPr>
          <p:cNvPr id="3163" name=""/>
          <p:cNvGrpSpPr/>
          <p:nvPr/>
        </p:nvGrpSpPr>
        <p:grpSpPr>
          <a:xfrm>
            <a:off x="7105680" y="2297160"/>
            <a:ext cx="182160" cy="187200"/>
            <a:chOff x="7105680" y="2297160"/>
            <a:chExt cx="182160" cy="187200"/>
          </a:xfrm>
        </p:grpSpPr>
        <p:sp>
          <p:nvSpPr>
            <p:cNvPr id="3164" name=""/>
            <p:cNvSpPr/>
            <p:nvPr/>
          </p:nvSpPr>
          <p:spPr>
            <a:xfrm>
              <a:off x="7105680" y="2297160"/>
              <a:ext cx="18216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5"/>
                  </a:lnTo>
                  <a:lnTo>
                    <a:pt x="33" y="228"/>
                  </a:lnTo>
                  <a:lnTo>
                    <a:pt x="51" y="232"/>
                  </a:lnTo>
                  <a:lnTo>
                    <a:pt x="69" y="235"/>
                  </a:lnTo>
                  <a:lnTo>
                    <a:pt x="90" y="237"/>
                  </a:lnTo>
                  <a:lnTo>
                    <a:pt x="113" y="237"/>
                  </a:lnTo>
                  <a:lnTo>
                    <a:pt x="137" y="237"/>
                  </a:lnTo>
                  <a:lnTo>
                    <a:pt x="158" y="235"/>
                  </a:lnTo>
                  <a:lnTo>
                    <a:pt x="178" y="232"/>
                  </a:lnTo>
                  <a:lnTo>
                    <a:pt x="196" y="228"/>
                  </a:lnTo>
                  <a:lnTo>
                    <a:pt x="208" y="225"/>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65" name=""/>
            <p:cNvSpPr/>
            <p:nvPr/>
          </p:nvSpPr>
          <p:spPr>
            <a:xfrm>
              <a:off x="7105680" y="2297160"/>
              <a:ext cx="182160" cy="45720"/>
            </a:xfrm>
            <a:custGeom>
              <a:avLst/>
              <a:gdLst/>
              <a:ahLst/>
              <a:rect l="l" t="t" r="r" b="b"/>
              <a:pathLst>
                <a:path w="228" h="60">
                  <a:moveTo>
                    <a:pt x="0" y="29"/>
                  </a:moveTo>
                  <a:lnTo>
                    <a:pt x="2" y="36"/>
                  </a:lnTo>
                  <a:lnTo>
                    <a:pt x="9" y="42"/>
                  </a:lnTo>
                  <a:lnTo>
                    <a:pt x="20" y="47"/>
                  </a:lnTo>
                  <a:lnTo>
                    <a:pt x="33" y="51"/>
                  </a:lnTo>
                  <a:lnTo>
                    <a:pt x="51" y="54"/>
                  </a:lnTo>
                  <a:lnTo>
                    <a:pt x="69" y="58"/>
                  </a:lnTo>
                  <a:lnTo>
                    <a:pt x="90" y="60"/>
                  </a:lnTo>
                  <a:lnTo>
                    <a:pt x="113" y="60"/>
                  </a:lnTo>
                  <a:lnTo>
                    <a:pt x="137" y="60"/>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7" y="0"/>
                  </a:lnTo>
                  <a:lnTo>
                    <a:pt x="113" y="0"/>
                  </a:lnTo>
                  <a:lnTo>
                    <a:pt x="90" y="0"/>
                  </a:lnTo>
                  <a:lnTo>
                    <a:pt x="69" y="2"/>
                  </a:lnTo>
                  <a:lnTo>
                    <a:pt x="51" y="6"/>
                  </a:lnTo>
                  <a:lnTo>
                    <a:pt x="33"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3166" name=""/>
            <p:cNvSpPr/>
            <p:nvPr/>
          </p:nvSpPr>
          <p:spPr>
            <a:xfrm>
              <a:off x="7105680" y="2297160"/>
              <a:ext cx="18216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5"/>
                  </a:lnTo>
                  <a:lnTo>
                    <a:pt x="33" y="228"/>
                  </a:lnTo>
                  <a:lnTo>
                    <a:pt x="51" y="232"/>
                  </a:lnTo>
                  <a:lnTo>
                    <a:pt x="69" y="235"/>
                  </a:lnTo>
                  <a:lnTo>
                    <a:pt x="90" y="237"/>
                  </a:lnTo>
                  <a:lnTo>
                    <a:pt x="113" y="237"/>
                  </a:lnTo>
                  <a:lnTo>
                    <a:pt x="137" y="237"/>
                  </a:lnTo>
                  <a:lnTo>
                    <a:pt x="158" y="235"/>
                  </a:lnTo>
                  <a:lnTo>
                    <a:pt x="178" y="232"/>
                  </a:lnTo>
                  <a:lnTo>
                    <a:pt x="196" y="228"/>
                  </a:lnTo>
                  <a:lnTo>
                    <a:pt x="208" y="225"/>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67" name=""/>
            <p:cNvSpPr/>
            <p:nvPr/>
          </p:nvSpPr>
          <p:spPr>
            <a:xfrm>
              <a:off x="7105680" y="2319120"/>
              <a:ext cx="182160" cy="23760"/>
            </a:xfrm>
            <a:custGeom>
              <a:avLst/>
              <a:gdLst/>
              <a:ahLst/>
              <a:rect l="l" t="t" r="r" b="b"/>
              <a:pathLst>
                <a:path w="228" h="31">
                  <a:moveTo>
                    <a:pt x="0" y="0"/>
                  </a:moveTo>
                  <a:lnTo>
                    <a:pt x="2" y="7"/>
                  </a:lnTo>
                  <a:lnTo>
                    <a:pt x="9" y="13"/>
                  </a:lnTo>
                  <a:lnTo>
                    <a:pt x="20" y="18"/>
                  </a:lnTo>
                  <a:lnTo>
                    <a:pt x="33" y="22"/>
                  </a:lnTo>
                  <a:lnTo>
                    <a:pt x="51" y="25"/>
                  </a:lnTo>
                  <a:lnTo>
                    <a:pt x="69" y="29"/>
                  </a:lnTo>
                  <a:lnTo>
                    <a:pt x="90" y="31"/>
                  </a:lnTo>
                  <a:lnTo>
                    <a:pt x="113" y="31"/>
                  </a:lnTo>
                  <a:lnTo>
                    <a:pt x="137" y="31"/>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168" name=""/>
          <p:cNvGrpSpPr/>
          <p:nvPr/>
        </p:nvGrpSpPr>
        <p:grpSpPr>
          <a:xfrm>
            <a:off x="7537320" y="2111400"/>
            <a:ext cx="182160" cy="188640"/>
            <a:chOff x="7537320" y="2111400"/>
            <a:chExt cx="182160" cy="188640"/>
          </a:xfrm>
        </p:grpSpPr>
        <p:sp>
          <p:nvSpPr>
            <p:cNvPr id="3169" name=""/>
            <p:cNvSpPr/>
            <p:nvPr/>
          </p:nvSpPr>
          <p:spPr>
            <a:xfrm>
              <a:off x="7537320" y="2111400"/>
              <a:ext cx="182160" cy="18864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7" y="232"/>
                  </a:lnTo>
                  <a:lnTo>
                    <a:pt x="195" y="228"/>
                  </a:lnTo>
                  <a:lnTo>
                    <a:pt x="208" y="224"/>
                  </a:lnTo>
                  <a:lnTo>
                    <a:pt x="219" y="219"/>
                  </a:lnTo>
                  <a:lnTo>
                    <a:pt x="226" y="214"/>
                  </a:lnTo>
                  <a:lnTo>
                    <a:pt x="228" y="207"/>
                  </a:lnTo>
                  <a:lnTo>
                    <a:pt x="228" y="29"/>
                  </a:lnTo>
                  <a:lnTo>
                    <a:pt x="226" y="24"/>
                  </a:lnTo>
                  <a:lnTo>
                    <a:pt x="219" y="18"/>
                  </a:lnTo>
                  <a:lnTo>
                    <a:pt x="208" y="13"/>
                  </a:lnTo>
                  <a:lnTo>
                    <a:pt x="195" y="9"/>
                  </a:lnTo>
                  <a:lnTo>
                    <a:pt x="177" y="6"/>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70" name=""/>
            <p:cNvSpPr/>
            <p:nvPr/>
          </p:nvSpPr>
          <p:spPr>
            <a:xfrm>
              <a:off x="7537320" y="2111400"/>
              <a:ext cx="182160" cy="47520"/>
            </a:xfrm>
            <a:custGeom>
              <a:avLst/>
              <a:gdLst/>
              <a:ahLst/>
              <a:rect l="l" t="t" r="r" b="b"/>
              <a:pathLst>
                <a:path w="228" h="60">
                  <a:moveTo>
                    <a:pt x="0" y="29"/>
                  </a:moveTo>
                  <a:lnTo>
                    <a:pt x="2" y="36"/>
                  </a:lnTo>
                  <a:lnTo>
                    <a:pt x="9" y="42"/>
                  </a:lnTo>
                  <a:lnTo>
                    <a:pt x="20" y="47"/>
                  </a:lnTo>
                  <a:lnTo>
                    <a:pt x="32" y="51"/>
                  </a:lnTo>
                  <a:lnTo>
                    <a:pt x="50" y="54"/>
                  </a:lnTo>
                  <a:lnTo>
                    <a:pt x="68" y="58"/>
                  </a:lnTo>
                  <a:lnTo>
                    <a:pt x="90" y="60"/>
                  </a:lnTo>
                  <a:lnTo>
                    <a:pt x="113" y="60"/>
                  </a:lnTo>
                  <a:lnTo>
                    <a:pt x="136" y="60"/>
                  </a:lnTo>
                  <a:lnTo>
                    <a:pt x="158" y="58"/>
                  </a:lnTo>
                  <a:lnTo>
                    <a:pt x="177" y="54"/>
                  </a:lnTo>
                  <a:lnTo>
                    <a:pt x="195" y="51"/>
                  </a:lnTo>
                  <a:lnTo>
                    <a:pt x="208" y="47"/>
                  </a:lnTo>
                  <a:lnTo>
                    <a:pt x="219" y="42"/>
                  </a:lnTo>
                  <a:lnTo>
                    <a:pt x="226" y="36"/>
                  </a:lnTo>
                  <a:lnTo>
                    <a:pt x="228" y="29"/>
                  </a:lnTo>
                  <a:lnTo>
                    <a:pt x="226" y="24"/>
                  </a:lnTo>
                  <a:lnTo>
                    <a:pt x="219" y="18"/>
                  </a:lnTo>
                  <a:lnTo>
                    <a:pt x="208" y="13"/>
                  </a:lnTo>
                  <a:lnTo>
                    <a:pt x="195" y="9"/>
                  </a:lnTo>
                  <a:lnTo>
                    <a:pt x="177" y="6"/>
                  </a:lnTo>
                  <a:lnTo>
                    <a:pt x="158" y="2"/>
                  </a:lnTo>
                  <a:lnTo>
                    <a:pt x="136" y="0"/>
                  </a:lnTo>
                  <a:lnTo>
                    <a:pt x="113" y="0"/>
                  </a:lnTo>
                  <a:lnTo>
                    <a:pt x="90" y="0"/>
                  </a:lnTo>
                  <a:lnTo>
                    <a:pt x="68" y="2"/>
                  </a:lnTo>
                  <a:lnTo>
                    <a:pt x="50" y="6"/>
                  </a:lnTo>
                  <a:lnTo>
                    <a:pt x="32"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171" name=""/>
            <p:cNvSpPr/>
            <p:nvPr/>
          </p:nvSpPr>
          <p:spPr>
            <a:xfrm>
              <a:off x="7537320" y="2111400"/>
              <a:ext cx="182160" cy="18864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7" y="232"/>
                  </a:lnTo>
                  <a:lnTo>
                    <a:pt x="195" y="228"/>
                  </a:lnTo>
                  <a:lnTo>
                    <a:pt x="208" y="224"/>
                  </a:lnTo>
                  <a:lnTo>
                    <a:pt x="219" y="219"/>
                  </a:lnTo>
                  <a:lnTo>
                    <a:pt x="226" y="214"/>
                  </a:lnTo>
                  <a:lnTo>
                    <a:pt x="228" y="207"/>
                  </a:lnTo>
                  <a:lnTo>
                    <a:pt x="228" y="29"/>
                  </a:lnTo>
                  <a:lnTo>
                    <a:pt x="226" y="24"/>
                  </a:lnTo>
                  <a:lnTo>
                    <a:pt x="219" y="18"/>
                  </a:lnTo>
                  <a:lnTo>
                    <a:pt x="208" y="13"/>
                  </a:lnTo>
                  <a:lnTo>
                    <a:pt x="195" y="9"/>
                  </a:lnTo>
                  <a:lnTo>
                    <a:pt x="177" y="6"/>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72" name=""/>
            <p:cNvSpPr/>
            <p:nvPr/>
          </p:nvSpPr>
          <p:spPr>
            <a:xfrm>
              <a:off x="7537320" y="2135160"/>
              <a:ext cx="182160" cy="2376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173" name=""/>
          <p:cNvGrpSpPr/>
          <p:nvPr/>
        </p:nvGrpSpPr>
        <p:grpSpPr>
          <a:xfrm>
            <a:off x="6102360" y="2617920"/>
            <a:ext cx="182160" cy="188640"/>
            <a:chOff x="6102360" y="2617920"/>
            <a:chExt cx="182160" cy="188640"/>
          </a:xfrm>
        </p:grpSpPr>
        <p:sp>
          <p:nvSpPr>
            <p:cNvPr id="3174" name=""/>
            <p:cNvSpPr/>
            <p:nvPr/>
          </p:nvSpPr>
          <p:spPr>
            <a:xfrm>
              <a:off x="6102360" y="2617920"/>
              <a:ext cx="182160" cy="18864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75" name=""/>
            <p:cNvSpPr/>
            <p:nvPr/>
          </p:nvSpPr>
          <p:spPr>
            <a:xfrm>
              <a:off x="6102360" y="2617920"/>
              <a:ext cx="182160" cy="47520"/>
            </a:xfrm>
            <a:custGeom>
              <a:avLst/>
              <a:gdLst/>
              <a:ahLst/>
              <a:rect l="l" t="t" r="r" b="b"/>
              <a:pathLst>
                <a:path w="228" h="59">
                  <a:moveTo>
                    <a:pt x="0" y="28"/>
                  </a:moveTo>
                  <a:lnTo>
                    <a:pt x="2" y="36"/>
                  </a:lnTo>
                  <a:lnTo>
                    <a:pt x="9" y="41"/>
                  </a:lnTo>
                  <a:lnTo>
                    <a:pt x="20" y="46"/>
                  </a:lnTo>
                  <a:lnTo>
                    <a:pt x="32" y="50"/>
                  </a:lnTo>
                  <a:lnTo>
                    <a:pt x="50" y="53"/>
                  </a:lnTo>
                  <a:lnTo>
                    <a:pt x="68" y="57"/>
                  </a:lnTo>
                  <a:lnTo>
                    <a:pt x="90" y="59"/>
                  </a:lnTo>
                  <a:lnTo>
                    <a:pt x="113" y="59"/>
                  </a:lnTo>
                  <a:lnTo>
                    <a:pt x="136" y="59"/>
                  </a:lnTo>
                  <a:lnTo>
                    <a:pt x="158" y="57"/>
                  </a:lnTo>
                  <a:lnTo>
                    <a:pt x="177" y="53"/>
                  </a:lnTo>
                  <a:lnTo>
                    <a:pt x="195" y="50"/>
                  </a:lnTo>
                  <a:lnTo>
                    <a:pt x="208" y="46"/>
                  </a:lnTo>
                  <a:lnTo>
                    <a:pt x="219" y="41"/>
                  </a:lnTo>
                  <a:lnTo>
                    <a:pt x="226" y="36"/>
                  </a:lnTo>
                  <a:lnTo>
                    <a:pt x="228" y="28"/>
                  </a:lnTo>
                  <a:lnTo>
                    <a:pt x="226" y="23"/>
                  </a:lnTo>
                  <a:lnTo>
                    <a:pt x="219" y="18"/>
                  </a:lnTo>
                  <a:lnTo>
                    <a:pt x="208" y="12"/>
                  </a:lnTo>
                  <a:lnTo>
                    <a:pt x="195" y="9"/>
                  </a:lnTo>
                  <a:lnTo>
                    <a:pt x="177" y="5"/>
                  </a:lnTo>
                  <a:lnTo>
                    <a:pt x="158" y="1"/>
                  </a:lnTo>
                  <a:lnTo>
                    <a:pt x="136" y="0"/>
                  </a:lnTo>
                  <a:lnTo>
                    <a:pt x="113" y="0"/>
                  </a:lnTo>
                  <a:lnTo>
                    <a:pt x="90" y="0"/>
                  </a:lnTo>
                  <a:lnTo>
                    <a:pt x="68" y="1"/>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176" name=""/>
            <p:cNvSpPr/>
            <p:nvPr/>
          </p:nvSpPr>
          <p:spPr>
            <a:xfrm>
              <a:off x="6102360" y="2617920"/>
              <a:ext cx="182160" cy="18864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77" name=""/>
            <p:cNvSpPr/>
            <p:nvPr/>
          </p:nvSpPr>
          <p:spPr>
            <a:xfrm>
              <a:off x="6102360" y="2641680"/>
              <a:ext cx="182160" cy="23400"/>
            </a:xfrm>
            <a:custGeom>
              <a:avLst/>
              <a:gdLst/>
              <a:ahLst/>
              <a:rect l="l" t="t" r="r" b="b"/>
              <a:pathLst>
                <a:path w="228" h="31">
                  <a:moveTo>
                    <a:pt x="0" y="0"/>
                  </a:moveTo>
                  <a:lnTo>
                    <a:pt x="2" y="8"/>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8"/>
                  </a:lnTo>
                  <a:lnTo>
                    <a:pt x="228" y="0"/>
                  </a:lnTo>
                </a:path>
              </a:pathLst>
            </a:custGeom>
            <a:noFill/>
            <a:ln w="7920">
              <a:solidFill>
                <a:srgbClr val="000000"/>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Times New Roman"/>
              </a:endParaRPr>
            </a:p>
          </p:txBody>
        </p:sp>
      </p:grpSp>
      <p:grpSp>
        <p:nvGrpSpPr>
          <p:cNvPr id="3178" name=""/>
          <p:cNvGrpSpPr/>
          <p:nvPr/>
        </p:nvGrpSpPr>
        <p:grpSpPr>
          <a:xfrm>
            <a:off x="5857920" y="4114800"/>
            <a:ext cx="182160" cy="188640"/>
            <a:chOff x="5857920" y="4114800"/>
            <a:chExt cx="182160" cy="188640"/>
          </a:xfrm>
        </p:grpSpPr>
        <p:sp>
          <p:nvSpPr>
            <p:cNvPr id="3179" name=""/>
            <p:cNvSpPr/>
            <p:nvPr/>
          </p:nvSpPr>
          <p:spPr>
            <a:xfrm>
              <a:off x="5857920" y="4114800"/>
              <a:ext cx="182160" cy="188640"/>
            </a:xfrm>
            <a:custGeom>
              <a:avLst/>
              <a:gdLst/>
              <a:ahLst/>
              <a:rect l="l" t="t" r="r" b="b"/>
              <a:pathLst>
                <a:path w="228" h="237">
                  <a:moveTo>
                    <a:pt x="113" y="0"/>
                  </a:moveTo>
                  <a:lnTo>
                    <a:pt x="90" y="0"/>
                  </a:lnTo>
                  <a:lnTo>
                    <a:pt x="69" y="2"/>
                  </a:lnTo>
                  <a:lnTo>
                    <a:pt x="51" y="5"/>
                  </a:lnTo>
                  <a:lnTo>
                    <a:pt x="33" y="9"/>
                  </a:lnTo>
                  <a:lnTo>
                    <a:pt x="20" y="12"/>
                  </a:lnTo>
                  <a:lnTo>
                    <a:pt x="9" y="18"/>
                  </a:lnTo>
                  <a:lnTo>
                    <a:pt x="2" y="23"/>
                  </a:lnTo>
                  <a:lnTo>
                    <a:pt x="0" y="29"/>
                  </a:lnTo>
                  <a:lnTo>
                    <a:pt x="0" y="206"/>
                  </a:lnTo>
                  <a:lnTo>
                    <a:pt x="2" y="213"/>
                  </a:lnTo>
                  <a:lnTo>
                    <a:pt x="9" y="219"/>
                  </a:lnTo>
                  <a:lnTo>
                    <a:pt x="20" y="224"/>
                  </a:lnTo>
                  <a:lnTo>
                    <a:pt x="33" y="228"/>
                  </a:lnTo>
                  <a:lnTo>
                    <a:pt x="51" y="231"/>
                  </a:lnTo>
                  <a:lnTo>
                    <a:pt x="69"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80" name=""/>
            <p:cNvSpPr/>
            <p:nvPr/>
          </p:nvSpPr>
          <p:spPr>
            <a:xfrm>
              <a:off x="5857920" y="4114800"/>
              <a:ext cx="182160" cy="47520"/>
            </a:xfrm>
            <a:custGeom>
              <a:avLst/>
              <a:gdLst/>
              <a:ahLst/>
              <a:rect l="l" t="t" r="r" b="b"/>
              <a:pathLst>
                <a:path w="228" h="59">
                  <a:moveTo>
                    <a:pt x="0" y="29"/>
                  </a:moveTo>
                  <a:lnTo>
                    <a:pt x="2" y="36"/>
                  </a:lnTo>
                  <a:lnTo>
                    <a:pt x="9" y="41"/>
                  </a:lnTo>
                  <a:lnTo>
                    <a:pt x="20" y="47"/>
                  </a:lnTo>
                  <a:lnTo>
                    <a:pt x="33" y="50"/>
                  </a:lnTo>
                  <a:lnTo>
                    <a:pt x="51" y="54"/>
                  </a:lnTo>
                  <a:lnTo>
                    <a:pt x="69" y="57"/>
                  </a:lnTo>
                  <a:lnTo>
                    <a:pt x="90" y="59"/>
                  </a:lnTo>
                  <a:lnTo>
                    <a:pt x="113" y="59"/>
                  </a:lnTo>
                  <a:lnTo>
                    <a:pt x="137" y="59"/>
                  </a:lnTo>
                  <a:lnTo>
                    <a:pt x="158" y="57"/>
                  </a:lnTo>
                  <a:lnTo>
                    <a:pt x="178" y="54"/>
                  </a:lnTo>
                  <a:lnTo>
                    <a:pt x="196" y="50"/>
                  </a:lnTo>
                  <a:lnTo>
                    <a:pt x="208" y="47"/>
                  </a:lnTo>
                  <a:lnTo>
                    <a:pt x="219" y="41"/>
                  </a:lnTo>
                  <a:lnTo>
                    <a:pt x="226" y="36"/>
                  </a:lnTo>
                  <a:lnTo>
                    <a:pt x="228" y="29"/>
                  </a:lnTo>
                  <a:lnTo>
                    <a:pt x="226" y="23"/>
                  </a:lnTo>
                  <a:lnTo>
                    <a:pt x="219" y="18"/>
                  </a:lnTo>
                  <a:lnTo>
                    <a:pt x="208" y="12"/>
                  </a:lnTo>
                  <a:lnTo>
                    <a:pt x="196" y="9"/>
                  </a:lnTo>
                  <a:lnTo>
                    <a:pt x="178" y="5"/>
                  </a:lnTo>
                  <a:lnTo>
                    <a:pt x="158" y="2"/>
                  </a:lnTo>
                  <a:lnTo>
                    <a:pt x="137" y="0"/>
                  </a:lnTo>
                  <a:lnTo>
                    <a:pt x="113" y="0"/>
                  </a:lnTo>
                  <a:lnTo>
                    <a:pt x="90" y="0"/>
                  </a:lnTo>
                  <a:lnTo>
                    <a:pt x="69" y="2"/>
                  </a:lnTo>
                  <a:lnTo>
                    <a:pt x="51" y="5"/>
                  </a:lnTo>
                  <a:lnTo>
                    <a:pt x="33" y="9"/>
                  </a:lnTo>
                  <a:lnTo>
                    <a:pt x="20" y="12"/>
                  </a:lnTo>
                  <a:lnTo>
                    <a:pt x="9" y="18"/>
                  </a:lnTo>
                  <a:lnTo>
                    <a:pt x="2" y="23"/>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181" name=""/>
            <p:cNvSpPr/>
            <p:nvPr/>
          </p:nvSpPr>
          <p:spPr>
            <a:xfrm>
              <a:off x="5857920" y="4114800"/>
              <a:ext cx="182160" cy="188640"/>
            </a:xfrm>
            <a:custGeom>
              <a:avLst/>
              <a:gdLst/>
              <a:ahLst/>
              <a:rect l="l" t="t" r="r" b="b"/>
              <a:pathLst>
                <a:path w="228" h="237">
                  <a:moveTo>
                    <a:pt x="113" y="0"/>
                  </a:moveTo>
                  <a:lnTo>
                    <a:pt x="90" y="0"/>
                  </a:lnTo>
                  <a:lnTo>
                    <a:pt x="69" y="2"/>
                  </a:lnTo>
                  <a:lnTo>
                    <a:pt x="51" y="5"/>
                  </a:lnTo>
                  <a:lnTo>
                    <a:pt x="33" y="9"/>
                  </a:lnTo>
                  <a:lnTo>
                    <a:pt x="20" y="12"/>
                  </a:lnTo>
                  <a:lnTo>
                    <a:pt x="9" y="18"/>
                  </a:lnTo>
                  <a:lnTo>
                    <a:pt x="2" y="23"/>
                  </a:lnTo>
                  <a:lnTo>
                    <a:pt x="0" y="29"/>
                  </a:lnTo>
                  <a:lnTo>
                    <a:pt x="0" y="206"/>
                  </a:lnTo>
                  <a:lnTo>
                    <a:pt x="2" y="213"/>
                  </a:lnTo>
                  <a:lnTo>
                    <a:pt x="9" y="219"/>
                  </a:lnTo>
                  <a:lnTo>
                    <a:pt x="20" y="224"/>
                  </a:lnTo>
                  <a:lnTo>
                    <a:pt x="33" y="228"/>
                  </a:lnTo>
                  <a:lnTo>
                    <a:pt x="51" y="231"/>
                  </a:lnTo>
                  <a:lnTo>
                    <a:pt x="69"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82" name=""/>
            <p:cNvSpPr/>
            <p:nvPr/>
          </p:nvSpPr>
          <p:spPr>
            <a:xfrm>
              <a:off x="5857920" y="4138560"/>
              <a:ext cx="182160" cy="23760"/>
            </a:xfrm>
            <a:custGeom>
              <a:avLst/>
              <a:gdLst/>
              <a:ahLst/>
              <a:rect l="l" t="t" r="r" b="b"/>
              <a:pathLst>
                <a:path w="228" h="30">
                  <a:moveTo>
                    <a:pt x="0" y="0"/>
                  </a:moveTo>
                  <a:lnTo>
                    <a:pt x="2" y="7"/>
                  </a:lnTo>
                  <a:lnTo>
                    <a:pt x="9" y="12"/>
                  </a:lnTo>
                  <a:lnTo>
                    <a:pt x="20" y="18"/>
                  </a:lnTo>
                  <a:lnTo>
                    <a:pt x="33" y="21"/>
                  </a:lnTo>
                  <a:lnTo>
                    <a:pt x="51" y="25"/>
                  </a:lnTo>
                  <a:lnTo>
                    <a:pt x="69" y="28"/>
                  </a:lnTo>
                  <a:lnTo>
                    <a:pt x="90" y="30"/>
                  </a:lnTo>
                  <a:lnTo>
                    <a:pt x="113" y="30"/>
                  </a:lnTo>
                  <a:lnTo>
                    <a:pt x="137" y="30"/>
                  </a:lnTo>
                  <a:lnTo>
                    <a:pt x="158" y="28"/>
                  </a:lnTo>
                  <a:lnTo>
                    <a:pt x="178" y="25"/>
                  </a:lnTo>
                  <a:lnTo>
                    <a:pt x="196" y="21"/>
                  </a:lnTo>
                  <a:lnTo>
                    <a:pt x="208" y="18"/>
                  </a:lnTo>
                  <a:lnTo>
                    <a:pt x="219" y="12"/>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183" name=""/>
          <p:cNvGrpSpPr/>
          <p:nvPr/>
        </p:nvGrpSpPr>
        <p:grpSpPr>
          <a:xfrm>
            <a:off x="6548400" y="4260960"/>
            <a:ext cx="180720" cy="187200"/>
            <a:chOff x="6548400" y="4260960"/>
            <a:chExt cx="180720" cy="187200"/>
          </a:xfrm>
        </p:grpSpPr>
        <p:sp>
          <p:nvSpPr>
            <p:cNvPr id="3184" name=""/>
            <p:cNvSpPr/>
            <p:nvPr/>
          </p:nvSpPr>
          <p:spPr>
            <a:xfrm>
              <a:off x="6548400" y="4260960"/>
              <a:ext cx="180720" cy="187200"/>
            </a:xfrm>
            <a:custGeom>
              <a:avLst/>
              <a:gdLst/>
              <a:ahLst/>
              <a:rect l="l" t="t" r="r" b="b"/>
              <a:pathLst>
                <a:path w="228" h="237">
                  <a:moveTo>
                    <a:pt x="113" y="0"/>
                  </a:moveTo>
                  <a:lnTo>
                    <a:pt x="90" y="0"/>
                  </a:lnTo>
                  <a:lnTo>
                    <a:pt x="68" y="2"/>
                  </a:lnTo>
                  <a:lnTo>
                    <a:pt x="50" y="5"/>
                  </a:lnTo>
                  <a:lnTo>
                    <a:pt x="33" y="9"/>
                  </a:lnTo>
                  <a:lnTo>
                    <a:pt x="20" y="12"/>
                  </a:lnTo>
                  <a:lnTo>
                    <a:pt x="9" y="18"/>
                  </a:lnTo>
                  <a:lnTo>
                    <a:pt x="2" y="23"/>
                  </a:lnTo>
                  <a:lnTo>
                    <a:pt x="0" y="29"/>
                  </a:lnTo>
                  <a:lnTo>
                    <a:pt x="0" y="206"/>
                  </a:lnTo>
                  <a:lnTo>
                    <a:pt x="2" y="213"/>
                  </a:lnTo>
                  <a:lnTo>
                    <a:pt x="9" y="219"/>
                  </a:lnTo>
                  <a:lnTo>
                    <a:pt x="20" y="224"/>
                  </a:lnTo>
                  <a:lnTo>
                    <a:pt x="33" y="228"/>
                  </a:lnTo>
                  <a:lnTo>
                    <a:pt x="50" y="231"/>
                  </a:lnTo>
                  <a:lnTo>
                    <a:pt x="68"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85" name=""/>
            <p:cNvSpPr/>
            <p:nvPr/>
          </p:nvSpPr>
          <p:spPr>
            <a:xfrm>
              <a:off x="6548400" y="4260960"/>
              <a:ext cx="180720" cy="45720"/>
            </a:xfrm>
            <a:custGeom>
              <a:avLst/>
              <a:gdLst/>
              <a:ahLst/>
              <a:rect l="l" t="t" r="r" b="b"/>
              <a:pathLst>
                <a:path w="228" h="59">
                  <a:moveTo>
                    <a:pt x="0" y="29"/>
                  </a:moveTo>
                  <a:lnTo>
                    <a:pt x="2" y="36"/>
                  </a:lnTo>
                  <a:lnTo>
                    <a:pt x="9" y="41"/>
                  </a:lnTo>
                  <a:lnTo>
                    <a:pt x="20" y="46"/>
                  </a:lnTo>
                  <a:lnTo>
                    <a:pt x="33" y="50"/>
                  </a:lnTo>
                  <a:lnTo>
                    <a:pt x="50" y="54"/>
                  </a:lnTo>
                  <a:lnTo>
                    <a:pt x="68" y="57"/>
                  </a:lnTo>
                  <a:lnTo>
                    <a:pt x="90" y="59"/>
                  </a:lnTo>
                  <a:lnTo>
                    <a:pt x="113" y="59"/>
                  </a:lnTo>
                  <a:lnTo>
                    <a:pt x="137" y="59"/>
                  </a:lnTo>
                  <a:lnTo>
                    <a:pt x="158" y="57"/>
                  </a:lnTo>
                  <a:lnTo>
                    <a:pt x="178" y="54"/>
                  </a:lnTo>
                  <a:lnTo>
                    <a:pt x="196" y="50"/>
                  </a:lnTo>
                  <a:lnTo>
                    <a:pt x="208" y="46"/>
                  </a:lnTo>
                  <a:lnTo>
                    <a:pt x="219" y="41"/>
                  </a:lnTo>
                  <a:lnTo>
                    <a:pt x="226" y="36"/>
                  </a:lnTo>
                  <a:lnTo>
                    <a:pt x="228" y="29"/>
                  </a:lnTo>
                  <a:lnTo>
                    <a:pt x="226" y="23"/>
                  </a:lnTo>
                  <a:lnTo>
                    <a:pt x="219" y="18"/>
                  </a:lnTo>
                  <a:lnTo>
                    <a:pt x="208" y="12"/>
                  </a:lnTo>
                  <a:lnTo>
                    <a:pt x="196" y="9"/>
                  </a:lnTo>
                  <a:lnTo>
                    <a:pt x="178" y="5"/>
                  </a:lnTo>
                  <a:lnTo>
                    <a:pt x="158" y="2"/>
                  </a:lnTo>
                  <a:lnTo>
                    <a:pt x="137" y="0"/>
                  </a:lnTo>
                  <a:lnTo>
                    <a:pt x="113" y="0"/>
                  </a:lnTo>
                  <a:lnTo>
                    <a:pt x="90" y="0"/>
                  </a:lnTo>
                  <a:lnTo>
                    <a:pt x="68" y="2"/>
                  </a:lnTo>
                  <a:lnTo>
                    <a:pt x="50" y="5"/>
                  </a:lnTo>
                  <a:lnTo>
                    <a:pt x="33" y="9"/>
                  </a:lnTo>
                  <a:lnTo>
                    <a:pt x="20" y="12"/>
                  </a:lnTo>
                  <a:lnTo>
                    <a:pt x="9" y="18"/>
                  </a:lnTo>
                  <a:lnTo>
                    <a:pt x="2" y="23"/>
                  </a:lnTo>
                  <a:lnTo>
                    <a:pt x="0" y="29"/>
                  </a:lnTo>
                  <a:close/>
                </a:path>
              </a:pathLst>
            </a:custGeom>
            <a:solidFill>
              <a:srgbClr val="ff974c"/>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3186" name=""/>
            <p:cNvSpPr/>
            <p:nvPr/>
          </p:nvSpPr>
          <p:spPr>
            <a:xfrm>
              <a:off x="6548400" y="4260960"/>
              <a:ext cx="180720" cy="187200"/>
            </a:xfrm>
            <a:custGeom>
              <a:avLst/>
              <a:gdLst/>
              <a:ahLst/>
              <a:rect l="l" t="t" r="r" b="b"/>
              <a:pathLst>
                <a:path w="228" h="237">
                  <a:moveTo>
                    <a:pt x="113" y="0"/>
                  </a:moveTo>
                  <a:lnTo>
                    <a:pt x="90" y="0"/>
                  </a:lnTo>
                  <a:lnTo>
                    <a:pt x="68" y="2"/>
                  </a:lnTo>
                  <a:lnTo>
                    <a:pt x="50" y="5"/>
                  </a:lnTo>
                  <a:lnTo>
                    <a:pt x="33" y="9"/>
                  </a:lnTo>
                  <a:lnTo>
                    <a:pt x="20" y="12"/>
                  </a:lnTo>
                  <a:lnTo>
                    <a:pt x="9" y="18"/>
                  </a:lnTo>
                  <a:lnTo>
                    <a:pt x="2" y="23"/>
                  </a:lnTo>
                  <a:lnTo>
                    <a:pt x="0" y="29"/>
                  </a:lnTo>
                  <a:lnTo>
                    <a:pt x="0" y="206"/>
                  </a:lnTo>
                  <a:lnTo>
                    <a:pt x="2" y="213"/>
                  </a:lnTo>
                  <a:lnTo>
                    <a:pt x="9" y="219"/>
                  </a:lnTo>
                  <a:lnTo>
                    <a:pt x="20" y="224"/>
                  </a:lnTo>
                  <a:lnTo>
                    <a:pt x="33" y="228"/>
                  </a:lnTo>
                  <a:lnTo>
                    <a:pt x="50" y="231"/>
                  </a:lnTo>
                  <a:lnTo>
                    <a:pt x="68"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87" name=""/>
            <p:cNvSpPr/>
            <p:nvPr/>
          </p:nvSpPr>
          <p:spPr>
            <a:xfrm>
              <a:off x="6548400" y="4282920"/>
              <a:ext cx="180720" cy="23400"/>
            </a:xfrm>
            <a:custGeom>
              <a:avLst/>
              <a:gdLst/>
              <a:ahLst/>
              <a:rect l="l" t="t" r="r" b="b"/>
              <a:pathLst>
                <a:path w="228" h="30">
                  <a:moveTo>
                    <a:pt x="0" y="0"/>
                  </a:moveTo>
                  <a:lnTo>
                    <a:pt x="2" y="7"/>
                  </a:lnTo>
                  <a:lnTo>
                    <a:pt x="9" y="12"/>
                  </a:lnTo>
                  <a:lnTo>
                    <a:pt x="20" y="17"/>
                  </a:lnTo>
                  <a:lnTo>
                    <a:pt x="33" y="21"/>
                  </a:lnTo>
                  <a:lnTo>
                    <a:pt x="50" y="25"/>
                  </a:lnTo>
                  <a:lnTo>
                    <a:pt x="68" y="28"/>
                  </a:lnTo>
                  <a:lnTo>
                    <a:pt x="90" y="30"/>
                  </a:lnTo>
                  <a:lnTo>
                    <a:pt x="113" y="30"/>
                  </a:lnTo>
                  <a:lnTo>
                    <a:pt x="137" y="30"/>
                  </a:lnTo>
                  <a:lnTo>
                    <a:pt x="158" y="28"/>
                  </a:lnTo>
                  <a:lnTo>
                    <a:pt x="178" y="25"/>
                  </a:lnTo>
                  <a:lnTo>
                    <a:pt x="196" y="21"/>
                  </a:lnTo>
                  <a:lnTo>
                    <a:pt x="208" y="17"/>
                  </a:lnTo>
                  <a:lnTo>
                    <a:pt x="219" y="12"/>
                  </a:lnTo>
                  <a:lnTo>
                    <a:pt x="226" y="7"/>
                  </a:lnTo>
                  <a:lnTo>
                    <a:pt x="228" y="0"/>
                  </a:lnTo>
                </a:path>
              </a:pathLst>
            </a:custGeom>
            <a:noFill/>
            <a:ln w="7920">
              <a:solidFill>
                <a:srgbClr val="000000"/>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Times New Roman"/>
              </a:endParaRPr>
            </a:p>
          </p:txBody>
        </p:sp>
      </p:grpSp>
      <p:grpSp>
        <p:nvGrpSpPr>
          <p:cNvPr id="3188" name=""/>
          <p:cNvGrpSpPr/>
          <p:nvPr/>
        </p:nvGrpSpPr>
        <p:grpSpPr>
          <a:xfrm>
            <a:off x="5997600" y="4114800"/>
            <a:ext cx="183600" cy="187200"/>
            <a:chOff x="5997600" y="4114800"/>
            <a:chExt cx="183600" cy="187200"/>
          </a:xfrm>
        </p:grpSpPr>
        <p:sp>
          <p:nvSpPr>
            <p:cNvPr id="3189" name=""/>
            <p:cNvSpPr/>
            <p:nvPr/>
          </p:nvSpPr>
          <p:spPr>
            <a:xfrm>
              <a:off x="5997600" y="4114800"/>
              <a:ext cx="183600" cy="187200"/>
            </a:xfrm>
            <a:custGeom>
              <a:avLst/>
              <a:gdLst/>
              <a:ahLst/>
              <a:rect l="l" t="t" r="r" b="b"/>
              <a:pathLst>
                <a:path w="228" h="237">
                  <a:moveTo>
                    <a:pt x="113" y="0"/>
                  </a:moveTo>
                  <a:lnTo>
                    <a:pt x="90" y="0"/>
                  </a:lnTo>
                  <a:lnTo>
                    <a:pt x="68" y="2"/>
                  </a:lnTo>
                  <a:lnTo>
                    <a:pt x="50" y="6"/>
                  </a:lnTo>
                  <a:lnTo>
                    <a:pt x="32" y="9"/>
                  </a:lnTo>
                  <a:lnTo>
                    <a:pt x="20" y="13"/>
                  </a:lnTo>
                  <a:lnTo>
                    <a:pt x="9" y="18"/>
                  </a:lnTo>
                  <a:lnTo>
                    <a:pt x="2" y="23"/>
                  </a:lnTo>
                  <a:lnTo>
                    <a:pt x="0" y="29"/>
                  </a:lnTo>
                  <a:lnTo>
                    <a:pt x="0" y="206"/>
                  </a:lnTo>
                  <a:lnTo>
                    <a:pt x="2" y="214"/>
                  </a:lnTo>
                  <a:lnTo>
                    <a:pt x="9" y="219"/>
                  </a:lnTo>
                  <a:lnTo>
                    <a:pt x="20" y="224"/>
                  </a:lnTo>
                  <a:lnTo>
                    <a:pt x="32" y="228"/>
                  </a:lnTo>
                  <a:lnTo>
                    <a:pt x="50" y="231"/>
                  </a:lnTo>
                  <a:lnTo>
                    <a:pt x="68" y="235"/>
                  </a:lnTo>
                  <a:lnTo>
                    <a:pt x="90" y="237"/>
                  </a:lnTo>
                  <a:lnTo>
                    <a:pt x="113" y="237"/>
                  </a:lnTo>
                  <a:lnTo>
                    <a:pt x="136" y="237"/>
                  </a:lnTo>
                  <a:lnTo>
                    <a:pt x="158" y="235"/>
                  </a:lnTo>
                  <a:lnTo>
                    <a:pt x="177" y="231"/>
                  </a:lnTo>
                  <a:lnTo>
                    <a:pt x="195" y="228"/>
                  </a:lnTo>
                  <a:lnTo>
                    <a:pt x="208" y="224"/>
                  </a:lnTo>
                  <a:lnTo>
                    <a:pt x="219" y="219"/>
                  </a:lnTo>
                  <a:lnTo>
                    <a:pt x="226" y="214"/>
                  </a:lnTo>
                  <a:lnTo>
                    <a:pt x="228" y="206"/>
                  </a:lnTo>
                  <a:lnTo>
                    <a:pt x="228" y="29"/>
                  </a:lnTo>
                  <a:lnTo>
                    <a:pt x="226" y="23"/>
                  </a:lnTo>
                  <a:lnTo>
                    <a:pt x="219" y="18"/>
                  </a:lnTo>
                  <a:lnTo>
                    <a:pt x="208" y="13"/>
                  </a:lnTo>
                  <a:lnTo>
                    <a:pt x="195" y="9"/>
                  </a:lnTo>
                  <a:lnTo>
                    <a:pt x="177" y="6"/>
                  </a:lnTo>
                  <a:lnTo>
                    <a:pt x="158" y="2"/>
                  </a:lnTo>
                  <a:lnTo>
                    <a:pt x="136" y="0"/>
                  </a:lnTo>
                  <a:lnTo>
                    <a:pt x="113"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90" name=""/>
            <p:cNvSpPr/>
            <p:nvPr/>
          </p:nvSpPr>
          <p:spPr>
            <a:xfrm>
              <a:off x="5997600" y="4114800"/>
              <a:ext cx="183600" cy="46080"/>
            </a:xfrm>
            <a:custGeom>
              <a:avLst/>
              <a:gdLst/>
              <a:ahLst/>
              <a:rect l="l" t="t" r="r" b="b"/>
              <a:pathLst>
                <a:path w="228" h="59">
                  <a:moveTo>
                    <a:pt x="0" y="29"/>
                  </a:moveTo>
                  <a:lnTo>
                    <a:pt x="2" y="36"/>
                  </a:lnTo>
                  <a:lnTo>
                    <a:pt x="9" y="41"/>
                  </a:lnTo>
                  <a:lnTo>
                    <a:pt x="20" y="47"/>
                  </a:lnTo>
                  <a:lnTo>
                    <a:pt x="32" y="50"/>
                  </a:lnTo>
                  <a:lnTo>
                    <a:pt x="50" y="54"/>
                  </a:lnTo>
                  <a:lnTo>
                    <a:pt x="68" y="58"/>
                  </a:lnTo>
                  <a:lnTo>
                    <a:pt x="90" y="59"/>
                  </a:lnTo>
                  <a:lnTo>
                    <a:pt x="113" y="59"/>
                  </a:lnTo>
                  <a:lnTo>
                    <a:pt x="136" y="59"/>
                  </a:lnTo>
                  <a:lnTo>
                    <a:pt x="158" y="58"/>
                  </a:lnTo>
                  <a:lnTo>
                    <a:pt x="177" y="54"/>
                  </a:lnTo>
                  <a:lnTo>
                    <a:pt x="195" y="50"/>
                  </a:lnTo>
                  <a:lnTo>
                    <a:pt x="208" y="47"/>
                  </a:lnTo>
                  <a:lnTo>
                    <a:pt x="219" y="41"/>
                  </a:lnTo>
                  <a:lnTo>
                    <a:pt x="226" y="36"/>
                  </a:lnTo>
                  <a:lnTo>
                    <a:pt x="228" y="29"/>
                  </a:lnTo>
                  <a:lnTo>
                    <a:pt x="226" y="23"/>
                  </a:lnTo>
                  <a:lnTo>
                    <a:pt x="219" y="18"/>
                  </a:lnTo>
                  <a:lnTo>
                    <a:pt x="208" y="13"/>
                  </a:lnTo>
                  <a:lnTo>
                    <a:pt x="195" y="9"/>
                  </a:lnTo>
                  <a:lnTo>
                    <a:pt x="177" y="6"/>
                  </a:lnTo>
                  <a:lnTo>
                    <a:pt x="158" y="2"/>
                  </a:lnTo>
                  <a:lnTo>
                    <a:pt x="136" y="0"/>
                  </a:lnTo>
                  <a:lnTo>
                    <a:pt x="113" y="0"/>
                  </a:lnTo>
                  <a:lnTo>
                    <a:pt x="90" y="0"/>
                  </a:lnTo>
                  <a:lnTo>
                    <a:pt x="68" y="2"/>
                  </a:lnTo>
                  <a:lnTo>
                    <a:pt x="50" y="6"/>
                  </a:lnTo>
                  <a:lnTo>
                    <a:pt x="32" y="9"/>
                  </a:lnTo>
                  <a:lnTo>
                    <a:pt x="20" y="13"/>
                  </a:lnTo>
                  <a:lnTo>
                    <a:pt x="9" y="18"/>
                  </a:lnTo>
                  <a:lnTo>
                    <a:pt x="2" y="23"/>
                  </a:lnTo>
                  <a:lnTo>
                    <a:pt x="0" y="29"/>
                  </a:lnTo>
                  <a:close/>
                </a:path>
              </a:pathLst>
            </a:custGeom>
            <a:solidFill>
              <a:srgbClr val="ff974c"/>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191" name=""/>
            <p:cNvSpPr/>
            <p:nvPr/>
          </p:nvSpPr>
          <p:spPr>
            <a:xfrm>
              <a:off x="5997600" y="4114800"/>
              <a:ext cx="183600" cy="187200"/>
            </a:xfrm>
            <a:custGeom>
              <a:avLst/>
              <a:gdLst/>
              <a:ahLst/>
              <a:rect l="l" t="t" r="r" b="b"/>
              <a:pathLst>
                <a:path w="228" h="237">
                  <a:moveTo>
                    <a:pt x="113" y="0"/>
                  </a:moveTo>
                  <a:lnTo>
                    <a:pt x="90" y="0"/>
                  </a:lnTo>
                  <a:lnTo>
                    <a:pt x="68" y="2"/>
                  </a:lnTo>
                  <a:lnTo>
                    <a:pt x="50" y="6"/>
                  </a:lnTo>
                  <a:lnTo>
                    <a:pt x="32" y="9"/>
                  </a:lnTo>
                  <a:lnTo>
                    <a:pt x="20" y="13"/>
                  </a:lnTo>
                  <a:lnTo>
                    <a:pt x="9" y="18"/>
                  </a:lnTo>
                  <a:lnTo>
                    <a:pt x="2" y="23"/>
                  </a:lnTo>
                  <a:lnTo>
                    <a:pt x="0" y="29"/>
                  </a:lnTo>
                  <a:lnTo>
                    <a:pt x="0" y="206"/>
                  </a:lnTo>
                  <a:lnTo>
                    <a:pt x="2" y="214"/>
                  </a:lnTo>
                  <a:lnTo>
                    <a:pt x="9" y="219"/>
                  </a:lnTo>
                  <a:lnTo>
                    <a:pt x="20" y="224"/>
                  </a:lnTo>
                  <a:lnTo>
                    <a:pt x="32" y="228"/>
                  </a:lnTo>
                  <a:lnTo>
                    <a:pt x="50" y="231"/>
                  </a:lnTo>
                  <a:lnTo>
                    <a:pt x="68" y="235"/>
                  </a:lnTo>
                  <a:lnTo>
                    <a:pt x="90" y="237"/>
                  </a:lnTo>
                  <a:lnTo>
                    <a:pt x="113" y="237"/>
                  </a:lnTo>
                  <a:lnTo>
                    <a:pt x="136" y="237"/>
                  </a:lnTo>
                  <a:lnTo>
                    <a:pt x="158" y="235"/>
                  </a:lnTo>
                  <a:lnTo>
                    <a:pt x="177" y="231"/>
                  </a:lnTo>
                  <a:lnTo>
                    <a:pt x="195" y="228"/>
                  </a:lnTo>
                  <a:lnTo>
                    <a:pt x="208" y="224"/>
                  </a:lnTo>
                  <a:lnTo>
                    <a:pt x="219" y="219"/>
                  </a:lnTo>
                  <a:lnTo>
                    <a:pt x="226" y="214"/>
                  </a:lnTo>
                  <a:lnTo>
                    <a:pt x="228" y="206"/>
                  </a:lnTo>
                  <a:lnTo>
                    <a:pt x="228" y="29"/>
                  </a:lnTo>
                  <a:lnTo>
                    <a:pt x="226" y="23"/>
                  </a:lnTo>
                  <a:lnTo>
                    <a:pt x="219" y="18"/>
                  </a:lnTo>
                  <a:lnTo>
                    <a:pt x="208" y="13"/>
                  </a:lnTo>
                  <a:lnTo>
                    <a:pt x="195" y="9"/>
                  </a:lnTo>
                  <a:lnTo>
                    <a:pt x="177" y="6"/>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92" name=""/>
            <p:cNvSpPr/>
            <p:nvPr/>
          </p:nvSpPr>
          <p:spPr>
            <a:xfrm>
              <a:off x="5997600" y="4136760"/>
              <a:ext cx="183600" cy="24120"/>
            </a:xfrm>
            <a:custGeom>
              <a:avLst/>
              <a:gdLst/>
              <a:ahLst/>
              <a:rect l="l" t="t" r="r" b="b"/>
              <a:pathLst>
                <a:path w="228" h="30">
                  <a:moveTo>
                    <a:pt x="0" y="0"/>
                  </a:moveTo>
                  <a:lnTo>
                    <a:pt x="2" y="7"/>
                  </a:lnTo>
                  <a:lnTo>
                    <a:pt x="9" y="12"/>
                  </a:lnTo>
                  <a:lnTo>
                    <a:pt x="20" y="18"/>
                  </a:lnTo>
                  <a:lnTo>
                    <a:pt x="32" y="21"/>
                  </a:lnTo>
                  <a:lnTo>
                    <a:pt x="50" y="25"/>
                  </a:lnTo>
                  <a:lnTo>
                    <a:pt x="68" y="29"/>
                  </a:lnTo>
                  <a:lnTo>
                    <a:pt x="90" y="30"/>
                  </a:lnTo>
                  <a:lnTo>
                    <a:pt x="113" y="30"/>
                  </a:lnTo>
                  <a:lnTo>
                    <a:pt x="136" y="30"/>
                  </a:lnTo>
                  <a:lnTo>
                    <a:pt x="158" y="29"/>
                  </a:lnTo>
                  <a:lnTo>
                    <a:pt x="177" y="25"/>
                  </a:lnTo>
                  <a:lnTo>
                    <a:pt x="195" y="21"/>
                  </a:lnTo>
                  <a:lnTo>
                    <a:pt x="208" y="18"/>
                  </a:lnTo>
                  <a:lnTo>
                    <a:pt x="219" y="12"/>
                  </a:lnTo>
                  <a:lnTo>
                    <a:pt x="226" y="7"/>
                  </a:lnTo>
                  <a:lnTo>
                    <a:pt x="228" y="0"/>
                  </a:lnTo>
                </a:path>
              </a:pathLst>
            </a:custGeom>
            <a:noFill/>
            <a:ln w="792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grpSp>
        <p:nvGrpSpPr>
          <p:cNvPr id="3193" name=""/>
          <p:cNvGrpSpPr/>
          <p:nvPr/>
        </p:nvGrpSpPr>
        <p:grpSpPr>
          <a:xfrm>
            <a:off x="6548400" y="4260960"/>
            <a:ext cx="180720" cy="187200"/>
            <a:chOff x="6548400" y="4260960"/>
            <a:chExt cx="180720" cy="187200"/>
          </a:xfrm>
        </p:grpSpPr>
        <p:sp>
          <p:nvSpPr>
            <p:cNvPr id="3194" name=""/>
            <p:cNvSpPr/>
            <p:nvPr/>
          </p:nvSpPr>
          <p:spPr>
            <a:xfrm>
              <a:off x="6548400" y="4260960"/>
              <a:ext cx="180720" cy="187200"/>
            </a:xfrm>
            <a:custGeom>
              <a:avLst/>
              <a:gdLst/>
              <a:ahLst/>
              <a:rect l="l" t="t" r="r" b="b"/>
              <a:pathLst>
                <a:path w="228" h="237">
                  <a:moveTo>
                    <a:pt x="113" y="0"/>
                  </a:moveTo>
                  <a:lnTo>
                    <a:pt x="90" y="0"/>
                  </a:lnTo>
                  <a:lnTo>
                    <a:pt x="68" y="2"/>
                  </a:lnTo>
                  <a:lnTo>
                    <a:pt x="50" y="5"/>
                  </a:lnTo>
                  <a:lnTo>
                    <a:pt x="33" y="9"/>
                  </a:lnTo>
                  <a:lnTo>
                    <a:pt x="20" y="12"/>
                  </a:lnTo>
                  <a:lnTo>
                    <a:pt x="9" y="18"/>
                  </a:lnTo>
                  <a:lnTo>
                    <a:pt x="2" y="23"/>
                  </a:lnTo>
                  <a:lnTo>
                    <a:pt x="0" y="29"/>
                  </a:lnTo>
                  <a:lnTo>
                    <a:pt x="0" y="206"/>
                  </a:lnTo>
                  <a:lnTo>
                    <a:pt x="2" y="213"/>
                  </a:lnTo>
                  <a:lnTo>
                    <a:pt x="9" y="219"/>
                  </a:lnTo>
                  <a:lnTo>
                    <a:pt x="20" y="224"/>
                  </a:lnTo>
                  <a:lnTo>
                    <a:pt x="33" y="228"/>
                  </a:lnTo>
                  <a:lnTo>
                    <a:pt x="50" y="231"/>
                  </a:lnTo>
                  <a:lnTo>
                    <a:pt x="68"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95" name=""/>
            <p:cNvSpPr/>
            <p:nvPr/>
          </p:nvSpPr>
          <p:spPr>
            <a:xfrm>
              <a:off x="6548400" y="4260960"/>
              <a:ext cx="180720" cy="45720"/>
            </a:xfrm>
            <a:custGeom>
              <a:avLst/>
              <a:gdLst/>
              <a:ahLst/>
              <a:rect l="l" t="t" r="r" b="b"/>
              <a:pathLst>
                <a:path w="228" h="59">
                  <a:moveTo>
                    <a:pt x="0" y="29"/>
                  </a:moveTo>
                  <a:lnTo>
                    <a:pt x="2" y="36"/>
                  </a:lnTo>
                  <a:lnTo>
                    <a:pt x="9" y="41"/>
                  </a:lnTo>
                  <a:lnTo>
                    <a:pt x="20" y="46"/>
                  </a:lnTo>
                  <a:lnTo>
                    <a:pt x="33" y="50"/>
                  </a:lnTo>
                  <a:lnTo>
                    <a:pt x="50" y="54"/>
                  </a:lnTo>
                  <a:lnTo>
                    <a:pt x="68" y="57"/>
                  </a:lnTo>
                  <a:lnTo>
                    <a:pt x="90" y="59"/>
                  </a:lnTo>
                  <a:lnTo>
                    <a:pt x="113" y="59"/>
                  </a:lnTo>
                  <a:lnTo>
                    <a:pt x="137" y="59"/>
                  </a:lnTo>
                  <a:lnTo>
                    <a:pt x="158" y="57"/>
                  </a:lnTo>
                  <a:lnTo>
                    <a:pt x="178" y="54"/>
                  </a:lnTo>
                  <a:lnTo>
                    <a:pt x="196" y="50"/>
                  </a:lnTo>
                  <a:lnTo>
                    <a:pt x="208" y="46"/>
                  </a:lnTo>
                  <a:lnTo>
                    <a:pt x="219" y="41"/>
                  </a:lnTo>
                  <a:lnTo>
                    <a:pt x="226" y="36"/>
                  </a:lnTo>
                  <a:lnTo>
                    <a:pt x="228" y="29"/>
                  </a:lnTo>
                  <a:lnTo>
                    <a:pt x="226" y="23"/>
                  </a:lnTo>
                  <a:lnTo>
                    <a:pt x="219" y="18"/>
                  </a:lnTo>
                  <a:lnTo>
                    <a:pt x="208" y="12"/>
                  </a:lnTo>
                  <a:lnTo>
                    <a:pt x="196" y="9"/>
                  </a:lnTo>
                  <a:lnTo>
                    <a:pt x="178" y="5"/>
                  </a:lnTo>
                  <a:lnTo>
                    <a:pt x="158" y="2"/>
                  </a:lnTo>
                  <a:lnTo>
                    <a:pt x="137" y="0"/>
                  </a:lnTo>
                  <a:lnTo>
                    <a:pt x="113" y="0"/>
                  </a:lnTo>
                  <a:lnTo>
                    <a:pt x="90" y="0"/>
                  </a:lnTo>
                  <a:lnTo>
                    <a:pt x="68" y="2"/>
                  </a:lnTo>
                  <a:lnTo>
                    <a:pt x="50" y="5"/>
                  </a:lnTo>
                  <a:lnTo>
                    <a:pt x="33" y="9"/>
                  </a:lnTo>
                  <a:lnTo>
                    <a:pt x="20" y="12"/>
                  </a:lnTo>
                  <a:lnTo>
                    <a:pt x="9" y="18"/>
                  </a:lnTo>
                  <a:lnTo>
                    <a:pt x="2" y="23"/>
                  </a:lnTo>
                  <a:lnTo>
                    <a:pt x="0" y="29"/>
                  </a:lnTo>
                  <a:close/>
                </a:path>
              </a:pathLst>
            </a:custGeom>
            <a:solidFill>
              <a:srgbClr val="ff974c"/>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3196" name=""/>
            <p:cNvSpPr/>
            <p:nvPr/>
          </p:nvSpPr>
          <p:spPr>
            <a:xfrm>
              <a:off x="6548400" y="4260960"/>
              <a:ext cx="180720" cy="187200"/>
            </a:xfrm>
            <a:custGeom>
              <a:avLst/>
              <a:gdLst/>
              <a:ahLst/>
              <a:rect l="l" t="t" r="r" b="b"/>
              <a:pathLst>
                <a:path w="228" h="237">
                  <a:moveTo>
                    <a:pt x="113" y="0"/>
                  </a:moveTo>
                  <a:lnTo>
                    <a:pt x="90" y="0"/>
                  </a:lnTo>
                  <a:lnTo>
                    <a:pt x="68" y="2"/>
                  </a:lnTo>
                  <a:lnTo>
                    <a:pt x="50" y="5"/>
                  </a:lnTo>
                  <a:lnTo>
                    <a:pt x="33" y="9"/>
                  </a:lnTo>
                  <a:lnTo>
                    <a:pt x="20" y="12"/>
                  </a:lnTo>
                  <a:lnTo>
                    <a:pt x="9" y="18"/>
                  </a:lnTo>
                  <a:lnTo>
                    <a:pt x="2" y="23"/>
                  </a:lnTo>
                  <a:lnTo>
                    <a:pt x="0" y="29"/>
                  </a:lnTo>
                  <a:lnTo>
                    <a:pt x="0" y="206"/>
                  </a:lnTo>
                  <a:lnTo>
                    <a:pt x="2" y="213"/>
                  </a:lnTo>
                  <a:lnTo>
                    <a:pt x="9" y="219"/>
                  </a:lnTo>
                  <a:lnTo>
                    <a:pt x="20" y="224"/>
                  </a:lnTo>
                  <a:lnTo>
                    <a:pt x="33" y="228"/>
                  </a:lnTo>
                  <a:lnTo>
                    <a:pt x="50" y="231"/>
                  </a:lnTo>
                  <a:lnTo>
                    <a:pt x="68"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97" name=""/>
            <p:cNvSpPr/>
            <p:nvPr/>
          </p:nvSpPr>
          <p:spPr>
            <a:xfrm>
              <a:off x="6548400" y="4282920"/>
              <a:ext cx="180720" cy="23400"/>
            </a:xfrm>
            <a:custGeom>
              <a:avLst/>
              <a:gdLst/>
              <a:ahLst/>
              <a:rect l="l" t="t" r="r" b="b"/>
              <a:pathLst>
                <a:path w="228" h="30">
                  <a:moveTo>
                    <a:pt x="0" y="0"/>
                  </a:moveTo>
                  <a:lnTo>
                    <a:pt x="2" y="7"/>
                  </a:lnTo>
                  <a:lnTo>
                    <a:pt x="9" y="12"/>
                  </a:lnTo>
                  <a:lnTo>
                    <a:pt x="20" y="17"/>
                  </a:lnTo>
                  <a:lnTo>
                    <a:pt x="33" y="21"/>
                  </a:lnTo>
                  <a:lnTo>
                    <a:pt x="50" y="25"/>
                  </a:lnTo>
                  <a:lnTo>
                    <a:pt x="68" y="28"/>
                  </a:lnTo>
                  <a:lnTo>
                    <a:pt x="90" y="30"/>
                  </a:lnTo>
                  <a:lnTo>
                    <a:pt x="113" y="30"/>
                  </a:lnTo>
                  <a:lnTo>
                    <a:pt x="137" y="30"/>
                  </a:lnTo>
                  <a:lnTo>
                    <a:pt x="158" y="28"/>
                  </a:lnTo>
                  <a:lnTo>
                    <a:pt x="178" y="25"/>
                  </a:lnTo>
                  <a:lnTo>
                    <a:pt x="196" y="21"/>
                  </a:lnTo>
                  <a:lnTo>
                    <a:pt x="208" y="17"/>
                  </a:lnTo>
                  <a:lnTo>
                    <a:pt x="219" y="12"/>
                  </a:lnTo>
                  <a:lnTo>
                    <a:pt x="226" y="7"/>
                  </a:lnTo>
                  <a:lnTo>
                    <a:pt x="228" y="0"/>
                  </a:lnTo>
                </a:path>
              </a:pathLst>
            </a:custGeom>
            <a:noFill/>
            <a:ln w="7920">
              <a:solidFill>
                <a:srgbClr val="000000"/>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Times New Roman"/>
              </a:endParaRPr>
            </a:p>
          </p:txBody>
        </p:sp>
      </p:grpSp>
      <p:grpSp>
        <p:nvGrpSpPr>
          <p:cNvPr id="3198" name=""/>
          <p:cNvGrpSpPr/>
          <p:nvPr/>
        </p:nvGrpSpPr>
        <p:grpSpPr>
          <a:xfrm>
            <a:off x="5997600" y="4114800"/>
            <a:ext cx="183600" cy="187200"/>
            <a:chOff x="5997600" y="4114800"/>
            <a:chExt cx="183600" cy="187200"/>
          </a:xfrm>
        </p:grpSpPr>
        <p:sp>
          <p:nvSpPr>
            <p:cNvPr id="3199" name=""/>
            <p:cNvSpPr/>
            <p:nvPr/>
          </p:nvSpPr>
          <p:spPr>
            <a:xfrm>
              <a:off x="5997600" y="4114800"/>
              <a:ext cx="183600" cy="187200"/>
            </a:xfrm>
            <a:custGeom>
              <a:avLst/>
              <a:gdLst/>
              <a:ahLst/>
              <a:rect l="l" t="t" r="r" b="b"/>
              <a:pathLst>
                <a:path w="228" h="237">
                  <a:moveTo>
                    <a:pt x="113" y="0"/>
                  </a:moveTo>
                  <a:lnTo>
                    <a:pt x="90" y="0"/>
                  </a:lnTo>
                  <a:lnTo>
                    <a:pt x="68" y="2"/>
                  </a:lnTo>
                  <a:lnTo>
                    <a:pt x="50" y="6"/>
                  </a:lnTo>
                  <a:lnTo>
                    <a:pt x="32" y="9"/>
                  </a:lnTo>
                  <a:lnTo>
                    <a:pt x="20" y="13"/>
                  </a:lnTo>
                  <a:lnTo>
                    <a:pt x="9" y="18"/>
                  </a:lnTo>
                  <a:lnTo>
                    <a:pt x="2" y="23"/>
                  </a:lnTo>
                  <a:lnTo>
                    <a:pt x="0" y="29"/>
                  </a:lnTo>
                  <a:lnTo>
                    <a:pt x="0" y="206"/>
                  </a:lnTo>
                  <a:lnTo>
                    <a:pt x="2" y="214"/>
                  </a:lnTo>
                  <a:lnTo>
                    <a:pt x="9" y="219"/>
                  </a:lnTo>
                  <a:lnTo>
                    <a:pt x="20" y="224"/>
                  </a:lnTo>
                  <a:lnTo>
                    <a:pt x="32" y="228"/>
                  </a:lnTo>
                  <a:lnTo>
                    <a:pt x="50" y="231"/>
                  </a:lnTo>
                  <a:lnTo>
                    <a:pt x="68" y="235"/>
                  </a:lnTo>
                  <a:lnTo>
                    <a:pt x="90" y="237"/>
                  </a:lnTo>
                  <a:lnTo>
                    <a:pt x="113" y="237"/>
                  </a:lnTo>
                  <a:lnTo>
                    <a:pt x="136" y="237"/>
                  </a:lnTo>
                  <a:lnTo>
                    <a:pt x="158" y="235"/>
                  </a:lnTo>
                  <a:lnTo>
                    <a:pt x="177" y="231"/>
                  </a:lnTo>
                  <a:lnTo>
                    <a:pt x="195" y="228"/>
                  </a:lnTo>
                  <a:lnTo>
                    <a:pt x="208" y="224"/>
                  </a:lnTo>
                  <a:lnTo>
                    <a:pt x="219" y="219"/>
                  </a:lnTo>
                  <a:lnTo>
                    <a:pt x="226" y="214"/>
                  </a:lnTo>
                  <a:lnTo>
                    <a:pt x="228" y="206"/>
                  </a:lnTo>
                  <a:lnTo>
                    <a:pt x="228" y="29"/>
                  </a:lnTo>
                  <a:lnTo>
                    <a:pt x="226" y="23"/>
                  </a:lnTo>
                  <a:lnTo>
                    <a:pt x="219" y="18"/>
                  </a:lnTo>
                  <a:lnTo>
                    <a:pt x="208" y="13"/>
                  </a:lnTo>
                  <a:lnTo>
                    <a:pt x="195" y="9"/>
                  </a:lnTo>
                  <a:lnTo>
                    <a:pt x="177" y="6"/>
                  </a:lnTo>
                  <a:lnTo>
                    <a:pt x="158" y="2"/>
                  </a:lnTo>
                  <a:lnTo>
                    <a:pt x="136" y="0"/>
                  </a:lnTo>
                  <a:lnTo>
                    <a:pt x="113"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00" name=""/>
            <p:cNvSpPr/>
            <p:nvPr/>
          </p:nvSpPr>
          <p:spPr>
            <a:xfrm>
              <a:off x="5997600" y="4114800"/>
              <a:ext cx="183600" cy="46080"/>
            </a:xfrm>
            <a:custGeom>
              <a:avLst/>
              <a:gdLst/>
              <a:ahLst/>
              <a:rect l="l" t="t" r="r" b="b"/>
              <a:pathLst>
                <a:path w="228" h="59">
                  <a:moveTo>
                    <a:pt x="0" y="29"/>
                  </a:moveTo>
                  <a:lnTo>
                    <a:pt x="2" y="36"/>
                  </a:lnTo>
                  <a:lnTo>
                    <a:pt x="9" y="41"/>
                  </a:lnTo>
                  <a:lnTo>
                    <a:pt x="20" y="47"/>
                  </a:lnTo>
                  <a:lnTo>
                    <a:pt x="32" y="50"/>
                  </a:lnTo>
                  <a:lnTo>
                    <a:pt x="50" y="54"/>
                  </a:lnTo>
                  <a:lnTo>
                    <a:pt x="68" y="58"/>
                  </a:lnTo>
                  <a:lnTo>
                    <a:pt x="90" y="59"/>
                  </a:lnTo>
                  <a:lnTo>
                    <a:pt x="113" y="59"/>
                  </a:lnTo>
                  <a:lnTo>
                    <a:pt x="136" y="59"/>
                  </a:lnTo>
                  <a:lnTo>
                    <a:pt x="158" y="58"/>
                  </a:lnTo>
                  <a:lnTo>
                    <a:pt x="177" y="54"/>
                  </a:lnTo>
                  <a:lnTo>
                    <a:pt x="195" y="50"/>
                  </a:lnTo>
                  <a:lnTo>
                    <a:pt x="208" y="47"/>
                  </a:lnTo>
                  <a:lnTo>
                    <a:pt x="219" y="41"/>
                  </a:lnTo>
                  <a:lnTo>
                    <a:pt x="226" y="36"/>
                  </a:lnTo>
                  <a:lnTo>
                    <a:pt x="228" y="29"/>
                  </a:lnTo>
                  <a:lnTo>
                    <a:pt x="226" y="23"/>
                  </a:lnTo>
                  <a:lnTo>
                    <a:pt x="219" y="18"/>
                  </a:lnTo>
                  <a:lnTo>
                    <a:pt x="208" y="13"/>
                  </a:lnTo>
                  <a:lnTo>
                    <a:pt x="195" y="9"/>
                  </a:lnTo>
                  <a:lnTo>
                    <a:pt x="177" y="6"/>
                  </a:lnTo>
                  <a:lnTo>
                    <a:pt x="158" y="2"/>
                  </a:lnTo>
                  <a:lnTo>
                    <a:pt x="136" y="0"/>
                  </a:lnTo>
                  <a:lnTo>
                    <a:pt x="113" y="0"/>
                  </a:lnTo>
                  <a:lnTo>
                    <a:pt x="90" y="0"/>
                  </a:lnTo>
                  <a:lnTo>
                    <a:pt x="68" y="2"/>
                  </a:lnTo>
                  <a:lnTo>
                    <a:pt x="50" y="6"/>
                  </a:lnTo>
                  <a:lnTo>
                    <a:pt x="32" y="9"/>
                  </a:lnTo>
                  <a:lnTo>
                    <a:pt x="20" y="13"/>
                  </a:lnTo>
                  <a:lnTo>
                    <a:pt x="9" y="18"/>
                  </a:lnTo>
                  <a:lnTo>
                    <a:pt x="2" y="23"/>
                  </a:lnTo>
                  <a:lnTo>
                    <a:pt x="0" y="29"/>
                  </a:lnTo>
                  <a:close/>
                </a:path>
              </a:pathLst>
            </a:custGeom>
            <a:solidFill>
              <a:srgbClr val="ff974c"/>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201" name=""/>
            <p:cNvSpPr/>
            <p:nvPr/>
          </p:nvSpPr>
          <p:spPr>
            <a:xfrm>
              <a:off x="5997600" y="4114800"/>
              <a:ext cx="183600" cy="187200"/>
            </a:xfrm>
            <a:custGeom>
              <a:avLst/>
              <a:gdLst/>
              <a:ahLst/>
              <a:rect l="l" t="t" r="r" b="b"/>
              <a:pathLst>
                <a:path w="228" h="237">
                  <a:moveTo>
                    <a:pt x="113" y="0"/>
                  </a:moveTo>
                  <a:lnTo>
                    <a:pt x="90" y="0"/>
                  </a:lnTo>
                  <a:lnTo>
                    <a:pt x="68" y="2"/>
                  </a:lnTo>
                  <a:lnTo>
                    <a:pt x="50" y="6"/>
                  </a:lnTo>
                  <a:lnTo>
                    <a:pt x="32" y="9"/>
                  </a:lnTo>
                  <a:lnTo>
                    <a:pt x="20" y="13"/>
                  </a:lnTo>
                  <a:lnTo>
                    <a:pt x="9" y="18"/>
                  </a:lnTo>
                  <a:lnTo>
                    <a:pt x="2" y="23"/>
                  </a:lnTo>
                  <a:lnTo>
                    <a:pt x="0" y="29"/>
                  </a:lnTo>
                  <a:lnTo>
                    <a:pt x="0" y="206"/>
                  </a:lnTo>
                  <a:lnTo>
                    <a:pt x="2" y="214"/>
                  </a:lnTo>
                  <a:lnTo>
                    <a:pt x="9" y="219"/>
                  </a:lnTo>
                  <a:lnTo>
                    <a:pt x="20" y="224"/>
                  </a:lnTo>
                  <a:lnTo>
                    <a:pt x="32" y="228"/>
                  </a:lnTo>
                  <a:lnTo>
                    <a:pt x="50" y="231"/>
                  </a:lnTo>
                  <a:lnTo>
                    <a:pt x="68" y="235"/>
                  </a:lnTo>
                  <a:lnTo>
                    <a:pt x="90" y="237"/>
                  </a:lnTo>
                  <a:lnTo>
                    <a:pt x="113" y="237"/>
                  </a:lnTo>
                  <a:lnTo>
                    <a:pt x="136" y="237"/>
                  </a:lnTo>
                  <a:lnTo>
                    <a:pt x="158" y="235"/>
                  </a:lnTo>
                  <a:lnTo>
                    <a:pt x="177" y="231"/>
                  </a:lnTo>
                  <a:lnTo>
                    <a:pt x="195" y="228"/>
                  </a:lnTo>
                  <a:lnTo>
                    <a:pt x="208" y="224"/>
                  </a:lnTo>
                  <a:lnTo>
                    <a:pt x="219" y="219"/>
                  </a:lnTo>
                  <a:lnTo>
                    <a:pt x="226" y="214"/>
                  </a:lnTo>
                  <a:lnTo>
                    <a:pt x="228" y="206"/>
                  </a:lnTo>
                  <a:lnTo>
                    <a:pt x="228" y="29"/>
                  </a:lnTo>
                  <a:lnTo>
                    <a:pt x="226" y="23"/>
                  </a:lnTo>
                  <a:lnTo>
                    <a:pt x="219" y="18"/>
                  </a:lnTo>
                  <a:lnTo>
                    <a:pt x="208" y="13"/>
                  </a:lnTo>
                  <a:lnTo>
                    <a:pt x="195" y="9"/>
                  </a:lnTo>
                  <a:lnTo>
                    <a:pt x="177" y="6"/>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02" name=""/>
            <p:cNvSpPr/>
            <p:nvPr/>
          </p:nvSpPr>
          <p:spPr>
            <a:xfrm>
              <a:off x="5997600" y="4136760"/>
              <a:ext cx="183600" cy="24120"/>
            </a:xfrm>
            <a:custGeom>
              <a:avLst/>
              <a:gdLst/>
              <a:ahLst/>
              <a:rect l="l" t="t" r="r" b="b"/>
              <a:pathLst>
                <a:path w="228" h="30">
                  <a:moveTo>
                    <a:pt x="0" y="0"/>
                  </a:moveTo>
                  <a:lnTo>
                    <a:pt x="2" y="7"/>
                  </a:lnTo>
                  <a:lnTo>
                    <a:pt x="9" y="12"/>
                  </a:lnTo>
                  <a:lnTo>
                    <a:pt x="20" y="18"/>
                  </a:lnTo>
                  <a:lnTo>
                    <a:pt x="32" y="21"/>
                  </a:lnTo>
                  <a:lnTo>
                    <a:pt x="50" y="25"/>
                  </a:lnTo>
                  <a:lnTo>
                    <a:pt x="68" y="29"/>
                  </a:lnTo>
                  <a:lnTo>
                    <a:pt x="90" y="30"/>
                  </a:lnTo>
                  <a:lnTo>
                    <a:pt x="113" y="30"/>
                  </a:lnTo>
                  <a:lnTo>
                    <a:pt x="136" y="30"/>
                  </a:lnTo>
                  <a:lnTo>
                    <a:pt x="158" y="29"/>
                  </a:lnTo>
                  <a:lnTo>
                    <a:pt x="177" y="25"/>
                  </a:lnTo>
                  <a:lnTo>
                    <a:pt x="195" y="21"/>
                  </a:lnTo>
                  <a:lnTo>
                    <a:pt x="208" y="18"/>
                  </a:lnTo>
                  <a:lnTo>
                    <a:pt x="219" y="12"/>
                  </a:lnTo>
                  <a:lnTo>
                    <a:pt x="226" y="7"/>
                  </a:lnTo>
                  <a:lnTo>
                    <a:pt x="228" y="0"/>
                  </a:lnTo>
                </a:path>
              </a:pathLst>
            </a:custGeom>
            <a:noFill/>
            <a:ln w="792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grpSp>
        <p:nvGrpSpPr>
          <p:cNvPr id="3203" name=""/>
          <p:cNvGrpSpPr/>
          <p:nvPr/>
        </p:nvGrpSpPr>
        <p:grpSpPr>
          <a:xfrm>
            <a:off x="6683400" y="3917880"/>
            <a:ext cx="183600" cy="187200"/>
            <a:chOff x="6683400" y="3917880"/>
            <a:chExt cx="183600" cy="187200"/>
          </a:xfrm>
        </p:grpSpPr>
        <p:sp>
          <p:nvSpPr>
            <p:cNvPr id="3204" name=""/>
            <p:cNvSpPr/>
            <p:nvPr/>
          </p:nvSpPr>
          <p:spPr>
            <a:xfrm>
              <a:off x="6683400" y="3917880"/>
              <a:ext cx="183600" cy="18720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05" name=""/>
            <p:cNvSpPr/>
            <p:nvPr/>
          </p:nvSpPr>
          <p:spPr>
            <a:xfrm>
              <a:off x="6683400" y="3917880"/>
              <a:ext cx="183600" cy="46080"/>
            </a:xfrm>
            <a:custGeom>
              <a:avLst/>
              <a:gdLst/>
              <a:ahLst/>
              <a:rect l="l" t="t" r="r" b="b"/>
              <a:pathLst>
                <a:path w="227" h="59">
                  <a:moveTo>
                    <a:pt x="0" y="28"/>
                  </a:moveTo>
                  <a:lnTo>
                    <a:pt x="1" y="36"/>
                  </a:lnTo>
                  <a:lnTo>
                    <a:pt x="9" y="41"/>
                  </a:lnTo>
                  <a:lnTo>
                    <a:pt x="19" y="46"/>
                  </a:lnTo>
                  <a:lnTo>
                    <a:pt x="32" y="50"/>
                  </a:lnTo>
                  <a:lnTo>
                    <a:pt x="50" y="53"/>
                  </a:lnTo>
                  <a:lnTo>
                    <a:pt x="68" y="57"/>
                  </a:lnTo>
                  <a:lnTo>
                    <a:pt x="89" y="59"/>
                  </a:lnTo>
                  <a:lnTo>
                    <a:pt x="113" y="59"/>
                  </a:lnTo>
                  <a:lnTo>
                    <a:pt x="136" y="59"/>
                  </a:lnTo>
                  <a:lnTo>
                    <a:pt x="157" y="57"/>
                  </a:lnTo>
                  <a:lnTo>
                    <a:pt x="177" y="53"/>
                  </a:lnTo>
                  <a:lnTo>
                    <a:pt x="195" y="50"/>
                  </a:lnTo>
                  <a:lnTo>
                    <a:pt x="208" y="46"/>
                  </a:lnTo>
                  <a:lnTo>
                    <a:pt x="218" y="41"/>
                  </a:lnTo>
                  <a:lnTo>
                    <a:pt x="225" y="36"/>
                  </a:lnTo>
                  <a:lnTo>
                    <a:pt x="227" y="28"/>
                  </a:lnTo>
                  <a:lnTo>
                    <a:pt x="225" y="23"/>
                  </a:lnTo>
                  <a:lnTo>
                    <a:pt x="218" y="18"/>
                  </a:lnTo>
                  <a:lnTo>
                    <a:pt x="208" y="12"/>
                  </a:lnTo>
                  <a:lnTo>
                    <a:pt x="195" y="9"/>
                  </a:lnTo>
                  <a:lnTo>
                    <a:pt x="177" y="5"/>
                  </a:lnTo>
                  <a:lnTo>
                    <a:pt x="157" y="2"/>
                  </a:lnTo>
                  <a:lnTo>
                    <a:pt x="136" y="0"/>
                  </a:lnTo>
                  <a:lnTo>
                    <a:pt x="113" y="0"/>
                  </a:lnTo>
                  <a:lnTo>
                    <a:pt x="89" y="0"/>
                  </a:lnTo>
                  <a:lnTo>
                    <a:pt x="68" y="2"/>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206" name=""/>
            <p:cNvSpPr/>
            <p:nvPr/>
          </p:nvSpPr>
          <p:spPr>
            <a:xfrm>
              <a:off x="6683400" y="3917880"/>
              <a:ext cx="183600" cy="18720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07" name=""/>
            <p:cNvSpPr/>
            <p:nvPr/>
          </p:nvSpPr>
          <p:spPr>
            <a:xfrm>
              <a:off x="6683400" y="3940200"/>
              <a:ext cx="183600" cy="23760"/>
            </a:xfrm>
            <a:custGeom>
              <a:avLst/>
              <a:gdLst/>
              <a:ahLst/>
              <a:rect l="l" t="t" r="r" b="b"/>
              <a:pathLst>
                <a:path w="227" h="31">
                  <a:moveTo>
                    <a:pt x="0" y="0"/>
                  </a:moveTo>
                  <a:lnTo>
                    <a:pt x="1" y="8"/>
                  </a:lnTo>
                  <a:lnTo>
                    <a:pt x="9" y="13"/>
                  </a:lnTo>
                  <a:lnTo>
                    <a:pt x="19" y="18"/>
                  </a:lnTo>
                  <a:lnTo>
                    <a:pt x="32" y="22"/>
                  </a:lnTo>
                  <a:lnTo>
                    <a:pt x="50" y="25"/>
                  </a:lnTo>
                  <a:lnTo>
                    <a:pt x="68" y="29"/>
                  </a:lnTo>
                  <a:lnTo>
                    <a:pt x="89" y="31"/>
                  </a:lnTo>
                  <a:lnTo>
                    <a:pt x="113" y="31"/>
                  </a:lnTo>
                  <a:lnTo>
                    <a:pt x="136" y="31"/>
                  </a:lnTo>
                  <a:lnTo>
                    <a:pt x="157" y="29"/>
                  </a:lnTo>
                  <a:lnTo>
                    <a:pt x="177" y="25"/>
                  </a:lnTo>
                  <a:lnTo>
                    <a:pt x="195" y="22"/>
                  </a:lnTo>
                  <a:lnTo>
                    <a:pt x="208" y="18"/>
                  </a:lnTo>
                  <a:lnTo>
                    <a:pt x="218" y="13"/>
                  </a:lnTo>
                  <a:lnTo>
                    <a:pt x="225" y="8"/>
                  </a:lnTo>
                  <a:lnTo>
                    <a:pt x="227"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208" name=""/>
          <p:cNvGrpSpPr/>
          <p:nvPr/>
        </p:nvGrpSpPr>
        <p:grpSpPr>
          <a:xfrm>
            <a:off x="7537320" y="2111400"/>
            <a:ext cx="182160" cy="188640"/>
            <a:chOff x="7537320" y="2111400"/>
            <a:chExt cx="182160" cy="188640"/>
          </a:xfrm>
        </p:grpSpPr>
        <p:sp>
          <p:nvSpPr>
            <p:cNvPr id="3209" name=""/>
            <p:cNvSpPr/>
            <p:nvPr/>
          </p:nvSpPr>
          <p:spPr>
            <a:xfrm>
              <a:off x="7537320" y="2111400"/>
              <a:ext cx="182160" cy="18864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7" y="232"/>
                  </a:lnTo>
                  <a:lnTo>
                    <a:pt x="195" y="228"/>
                  </a:lnTo>
                  <a:lnTo>
                    <a:pt x="208" y="224"/>
                  </a:lnTo>
                  <a:lnTo>
                    <a:pt x="219" y="219"/>
                  </a:lnTo>
                  <a:lnTo>
                    <a:pt x="226" y="214"/>
                  </a:lnTo>
                  <a:lnTo>
                    <a:pt x="228" y="207"/>
                  </a:lnTo>
                  <a:lnTo>
                    <a:pt x="228" y="29"/>
                  </a:lnTo>
                  <a:lnTo>
                    <a:pt x="226" y="24"/>
                  </a:lnTo>
                  <a:lnTo>
                    <a:pt x="219" y="18"/>
                  </a:lnTo>
                  <a:lnTo>
                    <a:pt x="208" y="13"/>
                  </a:lnTo>
                  <a:lnTo>
                    <a:pt x="195" y="9"/>
                  </a:lnTo>
                  <a:lnTo>
                    <a:pt x="177" y="6"/>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10" name=""/>
            <p:cNvSpPr/>
            <p:nvPr/>
          </p:nvSpPr>
          <p:spPr>
            <a:xfrm>
              <a:off x="7537320" y="2111400"/>
              <a:ext cx="182160" cy="47520"/>
            </a:xfrm>
            <a:custGeom>
              <a:avLst/>
              <a:gdLst/>
              <a:ahLst/>
              <a:rect l="l" t="t" r="r" b="b"/>
              <a:pathLst>
                <a:path w="228" h="60">
                  <a:moveTo>
                    <a:pt x="0" y="29"/>
                  </a:moveTo>
                  <a:lnTo>
                    <a:pt x="2" y="36"/>
                  </a:lnTo>
                  <a:lnTo>
                    <a:pt x="9" y="42"/>
                  </a:lnTo>
                  <a:lnTo>
                    <a:pt x="20" y="47"/>
                  </a:lnTo>
                  <a:lnTo>
                    <a:pt x="32" y="51"/>
                  </a:lnTo>
                  <a:lnTo>
                    <a:pt x="50" y="54"/>
                  </a:lnTo>
                  <a:lnTo>
                    <a:pt x="68" y="58"/>
                  </a:lnTo>
                  <a:lnTo>
                    <a:pt x="90" y="60"/>
                  </a:lnTo>
                  <a:lnTo>
                    <a:pt x="113" y="60"/>
                  </a:lnTo>
                  <a:lnTo>
                    <a:pt x="136" y="60"/>
                  </a:lnTo>
                  <a:lnTo>
                    <a:pt x="158" y="58"/>
                  </a:lnTo>
                  <a:lnTo>
                    <a:pt x="177" y="54"/>
                  </a:lnTo>
                  <a:lnTo>
                    <a:pt x="195" y="51"/>
                  </a:lnTo>
                  <a:lnTo>
                    <a:pt x="208" y="47"/>
                  </a:lnTo>
                  <a:lnTo>
                    <a:pt x="219" y="42"/>
                  </a:lnTo>
                  <a:lnTo>
                    <a:pt x="226" y="36"/>
                  </a:lnTo>
                  <a:lnTo>
                    <a:pt x="228" y="29"/>
                  </a:lnTo>
                  <a:lnTo>
                    <a:pt x="226" y="24"/>
                  </a:lnTo>
                  <a:lnTo>
                    <a:pt x="219" y="18"/>
                  </a:lnTo>
                  <a:lnTo>
                    <a:pt x="208" y="13"/>
                  </a:lnTo>
                  <a:lnTo>
                    <a:pt x="195" y="9"/>
                  </a:lnTo>
                  <a:lnTo>
                    <a:pt x="177" y="6"/>
                  </a:lnTo>
                  <a:lnTo>
                    <a:pt x="158" y="2"/>
                  </a:lnTo>
                  <a:lnTo>
                    <a:pt x="136" y="0"/>
                  </a:lnTo>
                  <a:lnTo>
                    <a:pt x="113" y="0"/>
                  </a:lnTo>
                  <a:lnTo>
                    <a:pt x="90" y="0"/>
                  </a:lnTo>
                  <a:lnTo>
                    <a:pt x="68" y="2"/>
                  </a:lnTo>
                  <a:lnTo>
                    <a:pt x="50" y="6"/>
                  </a:lnTo>
                  <a:lnTo>
                    <a:pt x="32"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211" name=""/>
            <p:cNvSpPr/>
            <p:nvPr/>
          </p:nvSpPr>
          <p:spPr>
            <a:xfrm>
              <a:off x="7537320" y="2111400"/>
              <a:ext cx="182160" cy="18864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7" y="232"/>
                  </a:lnTo>
                  <a:lnTo>
                    <a:pt x="195" y="228"/>
                  </a:lnTo>
                  <a:lnTo>
                    <a:pt x="208" y="224"/>
                  </a:lnTo>
                  <a:lnTo>
                    <a:pt x="219" y="219"/>
                  </a:lnTo>
                  <a:lnTo>
                    <a:pt x="226" y="214"/>
                  </a:lnTo>
                  <a:lnTo>
                    <a:pt x="228" y="207"/>
                  </a:lnTo>
                  <a:lnTo>
                    <a:pt x="228" y="29"/>
                  </a:lnTo>
                  <a:lnTo>
                    <a:pt x="226" y="24"/>
                  </a:lnTo>
                  <a:lnTo>
                    <a:pt x="219" y="18"/>
                  </a:lnTo>
                  <a:lnTo>
                    <a:pt x="208" y="13"/>
                  </a:lnTo>
                  <a:lnTo>
                    <a:pt x="195" y="9"/>
                  </a:lnTo>
                  <a:lnTo>
                    <a:pt x="177" y="6"/>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12" name=""/>
            <p:cNvSpPr/>
            <p:nvPr/>
          </p:nvSpPr>
          <p:spPr>
            <a:xfrm>
              <a:off x="7537320" y="2135160"/>
              <a:ext cx="182160" cy="2376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213" name=""/>
          <p:cNvGrpSpPr/>
          <p:nvPr/>
        </p:nvGrpSpPr>
        <p:grpSpPr>
          <a:xfrm>
            <a:off x="6548400" y="4260960"/>
            <a:ext cx="180720" cy="187200"/>
            <a:chOff x="6548400" y="4260960"/>
            <a:chExt cx="180720" cy="187200"/>
          </a:xfrm>
        </p:grpSpPr>
        <p:sp>
          <p:nvSpPr>
            <p:cNvPr id="3214" name=""/>
            <p:cNvSpPr/>
            <p:nvPr/>
          </p:nvSpPr>
          <p:spPr>
            <a:xfrm>
              <a:off x="6548400" y="4260960"/>
              <a:ext cx="180720" cy="187200"/>
            </a:xfrm>
            <a:custGeom>
              <a:avLst/>
              <a:gdLst/>
              <a:ahLst/>
              <a:rect l="l" t="t" r="r" b="b"/>
              <a:pathLst>
                <a:path w="228" h="237">
                  <a:moveTo>
                    <a:pt x="113" y="0"/>
                  </a:moveTo>
                  <a:lnTo>
                    <a:pt x="90" y="0"/>
                  </a:lnTo>
                  <a:lnTo>
                    <a:pt x="68" y="2"/>
                  </a:lnTo>
                  <a:lnTo>
                    <a:pt x="50" y="5"/>
                  </a:lnTo>
                  <a:lnTo>
                    <a:pt x="33" y="9"/>
                  </a:lnTo>
                  <a:lnTo>
                    <a:pt x="20" y="12"/>
                  </a:lnTo>
                  <a:lnTo>
                    <a:pt x="9" y="18"/>
                  </a:lnTo>
                  <a:lnTo>
                    <a:pt x="2" y="23"/>
                  </a:lnTo>
                  <a:lnTo>
                    <a:pt x="0" y="29"/>
                  </a:lnTo>
                  <a:lnTo>
                    <a:pt x="0" y="206"/>
                  </a:lnTo>
                  <a:lnTo>
                    <a:pt x="2" y="213"/>
                  </a:lnTo>
                  <a:lnTo>
                    <a:pt x="9" y="219"/>
                  </a:lnTo>
                  <a:lnTo>
                    <a:pt x="20" y="224"/>
                  </a:lnTo>
                  <a:lnTo>
                    <a:pt x="33" y="228"/>
                  </a:lnTo>
                  <a:lnTo>
                    <a:pt x="50" y="231"/>
                  </a:lnTo>
                  <a:lnTo>
                    <a:pt x="68"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15" name=""/>
            <p:cNvSpPr/>
            <p:nvPr/>
          </p:nvSpPr>
          <p:spPr>
            <a:xfrm>
              <a:off x="6548400" y="4260960"/>
              <a:ext cx="180720" cy="45720"/>
            </a:xfrm>
            <a:custGeom>
              <a:avLst/>
              <a:gdLst/>
              <a:ahLst/>
              <a:rect l="l" t="t" r="r" b="b"/>
              <a:pathLst>
                <a:path w="228" h="59">
                  <a:moveTo>
                    <a:pt x="0" y="29"/>
                  </a:moveTo>
                  <a:lnTo>
                    <a:pt x="2" y="36"/>
                  </a:lnTo>
                  <a:lnTo>
                    <a:pt x="9" y="41"/>
                  </a:lnTo>
                  <a:lnTo>
                    <a:pt x="20" y="46"/>
                  </a:lnTo>
                  <a:lnTo>
                    <a:pt x="33" y="50"/>
                  </a:lnTo>
                  <a:lnTo>
                    <a:pt x="50" y="54"/>
                  </a:lnTo>
                  <a:lnTo>
                    <a:pt x="68" y="57"/>
                  </a:lnTo>
                  <a:lnTo>
                    <a:pt x="90" y="59"/>
                  </a:lnTo>
                  <a:lnTo>
                    <a:pt x="113" y="59"/>
                  </a:lnTo>
                  <a:lnTo>
                    <a:pt x="137" y="59"/>
                  </a:lnTo>
                  <a:lnTo>
                    <a:pt x="158" y="57"/>
                  </a:lnTo>
                  <a:lnTo>
                    <a:pt x="178" y="54"/>
                  </a:lnTo>
                  <a:lnTo>
                    <a:pt x="196" y="50"/>
                  </a:lnTo>
                  <a:lnTo>
                    <a:pt x="208" y="46"/>
                  </a:lnTo>
                  <a:lnTo>
                    <a:pt x="219" y="41"/>
                  </a:lnTo>
                  <a:lnTo>
                    <a:pt x="226" y="36"/>
                  </a:lnTo>
                  <a:lnTo>
                    <a:pt x="228" y="29"/>
                  </a:lnTo>
                  <a:lnTo>
                    <a:pt x="226" y="23"/>
                  </a:lnTo>
                  <a:lnTo>
                    <a:pt x="219" y="18"/>
                  </a:lnTo>
                  <a:lnTo>
                    <a:pt x="208" y="12"/>
                  </a:lnTo>
                  <a:lnTo>
                    <a:pt x="196" y="9"/>
                  </a:lnTo>
                  <a:lnTo>
                    <a:pt x="178" y="5"/>
                  </a:lnTo>
                  <a:lnTo>
                    <a:pt x="158" y="2"/>
                  </a:lnTo>
                  <a:lnTo>
                    <a:pt x="137" y="0"/>
                  </a:lnTo>
                  <a:lnTo>
                    <a:pt x="113" y="0"/>
                  </a:lnTo>
                  <a:lnTo>
                    <a:pt x="90" y="0"/>
                  </a:lnTo>
                  <a:lnTo>
                    <a:pt x="68" y="2"/>
                  </a:lnTo>
                  <a:lnTo>
                    <a:pt x="50" y="5"/>
                  </a:lnTo>
                  <a:lnTo>
                    <a:pt x="33" y="9"/>
                  </a:lnTo>
                  <a:lnTo>
                    <a:pt x="20" y="12"/>
                  </a:lnTo>
                  <a:lnTo>
                    <a:pt x="9" y="18"/>
                  </a:lnTo>
                  <a:lnTo>
                    <a:pt x="2" y="23"/>
                  </a:lnTo>
                  <a:lnTo>
                    <a:pt x="0" y="29"/>
                  </a:lnTo>
                  <a:close/>
                </a:path>
              </a:pathLst>
            </a:custGeom>
            <a:solidFill>
              <a:srgbClr val="ff974c"/>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3216" name=""/>
            <p:cNvSpPr/>
            <p:nvPr/>
          </p:nvSpPr>
          <p:spPr>
            <a:xfrm>
              <a:off x="6548400" y="4260960"/>
              <a:ext cx="180720" cy="187200"/>
            </a:xfrm>
            <a:custGeom>
              <a:avLst/>
              <a:gdLst/>
              <a:ahLst/>
              <a:rect l="l" t="t" r="r" b="b"/>
              <a:pathLst>
                <a:path w="228" h="237">
                  <a:moveTo>
                    <a:pt x="113" y="0"/>
                  </a:moveTo>
                  <a:lnTo>
                    <a:pt x="90" y="0"/>
                  </a:lnTo>
                  <a:lnTo>
                    <a:pt x="68" y="2"/>
                  </a:lnTo>
                  <a:lnTo>
                    <a:pt x="50" y="5"/>
                  </a:lnTo>
                  <a:lnTo>
                    <a:pt x="33" y="9"/>
                  </a:lnTo>
                  <a:lnTo>
                    <a:pt x="20" y="12"/>
                  </a:lnTo>
                  <a:lnTo>
                    <a:pt x="9" y="18"/>
                  </a:lnTo>
                  <a:lnTo>
                    <a:pt x="2" y="23"/>
                  </a:lnTo>
                  <a:lnTo>
                    <a:pt x="0" y="29"/>
                  </a:lnTo>
                  <a:lnTo>
                    <a:pt x="0" y="206"/>
                  </a:lnTo>
                  <a:lnTo>
                    <a:pt x="2" y="213"/>
                  </a:lnTo>
                  <a:lnTo>
                    <a:pt x="9" y="219"/>
                  </a:lnTo>
                  <a:lnTo>
                    <a:pt x="20" y="224"/>
                  </a:lnTo>
                  <a:lnTo>
                    <a:pt x="33" y="228"/>
                  </a:lnTo>
                  <a:lnTo>
                    <a:pt x="50" y="231"/>
                  </a:lnTo>
                  <a:lnTo>
                    <a:pt x="68"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17" name=""/>
            <p:cNvSpPr/>
            <p:nvPr/>
          </p:nvSpPr>
          <p:spPr>
            <a:xfrm>
              <a:off x="6548400" y="4282920"/>
              <a:ext cx="180720" cy="23400"/>
            </a:xfrm>
            <a:custGeom>
              <a:avLst/>
              <a:gdLst/>
              <a:ahLst/>
              <a:rect l="l" t="t" r="r" b="b"/>
              <a:pathLst>
                <a:path w="228" h="30">
                  <a:moveTo>
                    <a:pt x="0" y="0"/>
                  </a:moveTo>
                  <a:lnTo>
                    <a:pt x="2" y="7"/>
                  </a:lnTo>
                  <a:lnTo>
                    <a:pt x="9" y="12"/>
                  </a:lnTo>
                  <a:lnTo>
                    <a:pt x="20" y="17"/>
                  </a:lnTo>
                  <a:lnTo>
                    <a:pt x="33" y="21"/>
                  </a:lnTo>
                  <a:lnTo>
                    <a:pt x="50" y="25"/>
                  </a:lnTo>
                  <a:lnTo>
                    <a:pt x="68" y="28"/>
                  </a:lnTo>
                  <a:lnTo>
                    <a:pt x="90" y="30"/>
                  </a:lnTo>
                  <a:lnTo>
                    <a:pt x="113" y="30"/>
                  </a:lnTo>
                  <a:lnTo>
                    <a:pt x="137" y="30"/>
                  </a:lnTo>
                  <a:lnTo>
                    <a:pt x="158" y="28"/>
                  </a:lnTo>
                  <a:lnTo>
                    <a:pt x="178" y="25"/>
                  </a:lnTo>
                  <a:lnTo>
                    <a:pt x="196" y="21"/>
                  </a:lnTo>
                  <a:lnTo>
                    <a:pt x="208" y="17"/>
                  </a:lnTo>
                  <a:lnTo>
                    <a:pt x="219" y="12"/>
                  </a:lnTo>
                  <a:lnTo>
                    <a:pt x="226" y="7"/>
                  </a:lnTo>
                  <a:lnTo>
                    <a:pt x="228" y="0"/>
                  </a:lnTo>
                </a:path>
              </a:pathLst>
            </a:custGeom>
            <a:noFill/>
            <a:ln w="7920">
              <a:solidFill>
                <a:srgbClr val="000000"/>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Times New Roman"/>
              </a:endParaRPr>
            </a:p>
          </p:txBody>
        </p:sp>
      </p:grpSp>
      <p:grpSp>
        <p:nvGrpSpPr>
          <p:cNvPr id="3218" name=""/>
          <p:cNvGrpSpPr/>
          <p:nvPr/>
        </p:nvGrpSpPr>
        <p:grpSpPr>
          <a:xfrm>
            <a:off x="5997600" y="4114800"/>
            <a:ext cx="183600" cy="187200"/>
            <a:chOff x="5997600" y="4114800"/>
            <a:chExt cx="183600" cy="187200"/>
          </a:xfrm>
        </p:grpSpPr>
        <p:sp>
          <p:nvSpPr>
            <p:cNvPr id="3219" name=""/>
            <p:cNvSpPr/>
            <p:nvPr/>
          </p:nvSpPr>
          <p:spPr>
            <a:xfrm>
              <a:off x="5997600" y="4114800"/>
              <a:ext cx="183600" cy="187200"/>
            </a:xfrm>
            <a:custGeom>
              <a:avLst/>
              <a:gdLst/>
              <a:ahLst/>
              <a:rect l="l" t="t" r="r" b="b"/>
              <a:pathLst>
                <a:path w="228" h="237">
                  <a:moveTo>
                    <a:pt x="113" y="0"/>
                  </a:moveTo>
                  <a:lnTo>
                    <a:pt x="90" y="0"/>
                  </a:lnTo>
                  <a:lnTo>
                    <a:pt x="68" y="2"/>
                  </a:lnTo>
                  <a:lnTo>
                    <a:pt x="50" y="6"/>
                  </a:lnTo>
                  <a:lnTo>
                    <a:pt x="32" y="9"/>
                  </a:lnTo>
                  <a:lnTo>
                    <a:pt x="20" y="13"/>
                  </a:lnTo>
                  <a:lnTo>
                    <a:pt x="9" y="18"/>
                  </a:lnTo>
                  <a:lnTo>
                    <a:pt x="2" y="23"/>
                  </a:lnTo>
                  <a:lnTo>
                    <a:pt x="0" y="29"/>
                  </a:lnTo>
                  <a:lnTo>
                    <a:pt x="0" y="206"/>
                  </a:lnTo>
                  <a:lnTo>
                    <a:pt x="2" y="214"/>
                  </a:lnTo>
                  <a:lnTo>
                    <a:pt x="9" y="219"/>
                  </a:lnTo>
                  <a:lnTo>
                    <a:pt x="20" y="224"/>
                  </a:lnTo>
                  <a:lnTo>
                    <a:pt x="32" y="228"/>
                  </a:lnTo>
                  <a:lnTo>
                    <a:pt x="50" y="231"/>
                  </a:lnTo>
                  <a:lnTo>
                    <a:pt x="68" y="235"/>
                  </a:lnTo>
                  <a:lnTo>
                    <a:pt x="90" y="237"/>
                  </a:lnTo>
                  <a:lnTo>
                    <a:pt x="113" y="237"/>
                  </a:lnTo>
                  <a:lnTo>
                    <a:pt x="136" y="237"/>
                  </a:lnTo>
                  <a:lnTo>
                    <a:pt x="158" y="235"/>
                  </a:lnTo>
                  <a:lnTo>
                    <a:pt x="177" y="231"/>
                  </a:lnTo>
                  <a:lnTo>
                    <a:pt x="195" y="228"/>
                  </a:lnTo>
                  <a:lnTo>
                    <a:pt x="208" y="224"/>
                  </a:lnTo>
                  <a:lnTo>
                    <a:pt x="219" y="219"/>
                  </a:lnTo>
                  <a:lnTo>
                    <a:pt x="226" y="214"/>
                  </a:lnTo>
                  <a:lnTo>
                    <a:pt x="228" y="206"/>
                  </a:lnTo>
                  <a:lnTo>
                    <a:pt x="228" y="29"/>
                  </a:lnTo>
                  <a:lnTo>
                    <a:pt x="226" y="23"/>
                  </a:lnTo>
                  <a:lnTo>
                    <a:pt x="219" y="18"/>
                  </a:lnTo>
                  <a:lnTo>
                    <a:pt x="208" y="13"/>
                  </a:lnTo>
                  <a:lnTo>
                    <a:pt x="195" y="9"/>
                  </a:lnTo>
                  <a:lnTo>
                    <a:pt x="177" y="6"/>
                  </a:lnTo>
                  <a:lnTo>
                    <a:pt x="158" y="2"/>
                  </a:lnTo>
                  <a:lnTo>
                    <a:pt x="136" y="0"/>
                  </a:lnTo>
                  <a:lnTo>
                    <a:pt x="113"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20" name=""/>
            <p:cNvSpPr/>
            <p:nvPr/>
          </p:nvSpPr>
          <p:spPr>
            <a:xfrm>
              <a:off x="5997600" y="4114800"/>
              <a:ext cx="183600" cy="46080"/>
            </a:xfrm>
            <a:custGeom>
              <a:avLst/>
              <a:gdLst/>
              <a:ahLst/>
              <a:rect l="l" t="t" r="r" b="b"/>
              <a:pathLst>
                <a:path w="228" h="59">
                  <a:moveTo>
                    <a:pt x="0" y="29"/>
                  </a:moveTo>
                  <a:lnTo>
                    <a:pt x="2" y="36"/>
                  </a:lnTo>
                  <a:lnTo>
                    <a:pt x="9" y="41"/>
                  </a:lnTo>
                  <a:lnTo>
                    <a:pt x="20" y="47"/>
                  </a:lnTo>
                  <a:lnTo>
                    <a:pt x="32" y="50"/>
                  </a:lnTo>
                  <a:lnTo>
                    <a:pt x="50" y="54"/>
                  </a:lnTo>
                  <a:lnTo>
                    <a:pt x="68" y="58"/>
                  </a:lnTo>
                  <a:lnTo>
                    <a:pt x="90" y="59"/>
                  </a:lnTo>
                  <a:lnTo>
                    <a:pt x="113" y="59"/>
                  </a:lnTo>
                  <a:lnTo>
                    <a:pt x="136" y="59"/>
                  </a:lnTo>
                  <a:lnTo>
                    <a:pt x="158" y="58"/>
                  </a:lnTo>
                  <a:lnTo>
                    <a:pt x="177" y="54"/>
                  </a:lnTo>
                  <a:lnTo>
                    <a:pt x="195" y="50"/>
                  </a:lnTo>
                  <a:lnTo>
                    <a:pt x="208" y="47"/>
                  </a:lnTo>
                  <a:lnTo>
                    <a:pt x="219" y="41"/>
                  </a:lnTo>
                  <a:lnTo>
                    <a:pt x="226" y="36"/>
                  </a:lnTo>
                  <a:lnTo>
                    <a:pt x="228" y="29"/>
                  </a:lnTo>
                  <a:lnTo>
                    <a:pt x="226" y="23"/>
                  </a:lnTo>
                  <a:lnTo>
                    <a:pt x="219" y="18"/>
                  </a:lnTo>
                  <a:lnTo>
                    <a:pt x="208" y="13"/>
                  </a:lnTo>
                  <a:lnTo>
                    <a:pt x="195" y="9"/>
                  </a:lnTo>
                  <a:lnTo>
                    <a:pt x="177" y="6"/>
                  </a:lnTo>
                  <a:lnTo>
                    <a:pt x="158" y="2"/>
                  </a:lnTo>
                  <a:lnTo>
                    <a:pt x="136" y="0"/>
                  </a:lnTo>
                  <a:lnTo>
                    <a:pt x="113" y="0"/>
                  </a:lnTo>
                  <a:lnTo>
                    <a:pt x="90" y="0"/>
                  </a:lnTo>
                  <a:lnTo>
                    <a:pt x="68" y="2"/>
                  </a:lnTo>
                  <a:lnTo>
                    <a:pt x="50" y="6"/>
                  </a:lnTo>
                  <a:lnTo>
                    <a:pt x="32" y="9"/>
                  </a:lnTo>
                  <a:lnTo>
                    <a:pt x="20" y="13"/>
                  </a:lnTo>
                  <a:lnTo>
                    <a:pt x="9" y="18"/>
                  </a:lnTo>
                  <a:lnTo>
                    <a:pt x="2" y="23"/>
                  </a:lnTo>
                  <a:lnTo>
                    <a:pt x="0" y="29"/>
                  </a:lnTo>
                  <a:close/>
                </a:path>
              </a:pathLst>
            </a:custGeom>
            <a:solidFill>
              <a:srgbClr val="ff974c"/>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221" name=""/>
            <p:cNvSpPr/>
            <p:nvPr/>
          </p:nvSpPr>
          <p:spPr>
            <a:xfrm>
              <a:off x="5997600" y="4114800"/>
              <a:ext cx="183600" cy="187200"/>
            </a:xfrm>
            <a:custGeom>
              <a:avLst/>
              <a:gdLst/>
              <a:ahLst/>
              <a:rect l="l" t="t" r="r" b="b"/>
              <a:pathLst>
                <a:path w="228" h="237">
                  <a:moveTo>
                    <a:pt x="113" y="0"/>
                  </a:moveTo>
                  <a:lnTo>
                    <a:pt x="90" y="0"/>
                  </a:lnTo>
                  <a:lnTo>
                    <a:pt x="68" y="2"/>
                  </a:lnTo>
                  <a:lnTo>
                    <a:pt x="50" y="6"/>
                  </a:lnTo>
                  <a:lnTo>
                    <a:pt x="32" y="9"/>
                  </a:lnTo>
                  <a:lnTo>
                    <a:pt x="20" y="13"/>
                  </a:lnTo>
                  <a:lnTo>
                    <a:pt x="9" y="18"/>
                  </a:lnTo>
                  <a:lnTo>
                    <a:pt x="2" y="23"/>
                  </a:lnTo>
                  <a:lnTo>
                    <a:pt x="0" y="29"/>
                  </a:lnTo>
                  <a:lnTo>
                    <a:pt x="0" y="206"/>
                  </a:lnTo>
                  <a:lnTo>
                    <a:pt x="2" y="214"/>
                  </a:lnTo>
                  <a:lnTo>
                    <a:pt x="9" y="219"/>
                  </a:lnTo>
                  <a:lnTo>
                    <a:pt x="20" y="224"/>
                  </a:lnTo>
                  <a:lnTo>
                    <a:pt x="32" y="228"/>
                  </a:lnTo>
                  <a:lnTo>
                    <a:pt x="50" y="231"/>
                  </a:lnTo>
                  <a:lnTo>
                    <a:pt x="68" y="235"/>
                  </a:lnTo>
                  <a:lnTo>
                    <a:pt x="90" y="237"/>
                  </a:lnTo>
                  <a:lnTo>
                    <a:pt x="113" y="237"/>
                  </a:lnTo>
                  <a:lnTo>
                    <a:pt x="136" y="237"/>
                  </a:lnTo>
                  <a:lnTo>
                    <a:pt x="158" y="235"/>
                  </a:lnTo>
                  <a:lnTo>
                    <a:pt x="177" y="231"/>
                  </a:lnTo>
                  <a:lnTo>
                    <a:pt x="195" y="228"/>
                  </a:lnTo>
                  <a:lnTo>
                    <a:pt x="208" y="224"/>
                  </a:lnTo>
                  <a:lnTo>
                    <a:pt x="219" y="219"/>
                  </a:lnTo>
                  <a:lnTo>
                    <a:pt x="226" y="214"/>
                  </a:lnTo>
                  <a:lnTo>
                    <a:pt x="228" y="206"/>
                  </a:lnTo>
                  <a:lnTo>
                    <a:pt x="228" y="29"/>
                  </a:lnTo>
                  <a:lnTo>
                    <a:pt x="226" y="23"/>
                  </a:lnTo>
                  <a:lnTo>
                    <a:pt x="219" y="18"/>
                  </a:lnTo>
                  <a:lnTo>
                    <a:pt x="208" y="13"/>
                  </a:lnTo>
                  <a:lnTo>
                    <a:pt x="195" y="9"/>
                  </a:lnTo>
                  <a:lnTo>
                    <a:pt x="177" y="6"/>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22" name=""/>
            <p:cNvSpPr/>
            <p:nvPr/>
          </p:nvSpPr>
          <p:spPr>
            <a:xfrm>
              <a:off x="5997600" y="4136760"/>
              <a:ext cx="183600" cy="24120"/>
            </a:xfrm>
            <a:custGeom>
              <a:avLst/>
              <a:gdLst/>
              <a:ahLst/>
              <a:rect l="l" t="t" r="r" b="b"/>
              <a:pathLst>
                <a:path w="228" h="30">
                  <a:moveTo>
                    <a:pt x="0" y="0"/>
                  </a:moveTo>
                  <a:lnTo>
                    <a:pt x="2" y="7"/>
                  </a:lnTo>
                  <a:lnTo>
                    <a:pt x="9" y="12"/>
                  </a:lnTo>
                  <a:lnTo>
                    <a:pt x="20" y="18"/>
                  </a:lnTo>
                  <a:lnTo>
                    <a:pt x="32" y="21"/>
                  </a:lnTo>
                  <a:lnTo>
                    <a:pt x="50" y="25"/>
                  </a:lnTo>
                  <a:lnTo>
                    <a:pt x="68" y="29"/>
                  </a:lnTo>
                  <a:lnTo>
                    <a:pt x="90" y="30"/>
                  </a:lnTo>
                  <a:lnTo>
                    <a:pt x="113" y="30"/>
                  </a:lnTo>
                  <a:lnTo>
                    <a:pt x="136" y="30"/>
                  </a:lnTo>
                  <a:lnTo>
                    <a:pt x="158" y="29"/>
                  </a:lnTo>
                  <a:lnTo>
                    <a:pt x="177" y="25"/>
                  </a:lnTo>
                  <a:lnTo>
                    <a:pt x="195" y="21"/>
                  </a:lnTo>
                  <a:lnTo>
                    <a:pt x="208" y="18"/>
                  </a:lnTo>
                  <a:lnTo>
                    <a:pt x="219" y="12"/>
                  </a:lnTo>
                  <a:lnTo>
                    <a:pt x="226" y="7"/>
                  </a:lnTo>
                  <a:lnTo>
                    <a:pt x="228" y="0"/>
                  </a:lnTo>
                </a:path>
              </a:pathLst>
            </a:custGeom>
            <a:noFill/>
            <a:ln w="792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grpSp>
        <p:nvGrpSpPr>
          <p:cNvPr id="3223" name=""/>
          <p:cNvGrpSpPr/>
          <p:nvPr/>
        </p:nvGrpSpPr>
        <p:grpSpPr>
          <a:xfrm>
            <a:off x="6548400" y="4260960"/>
            <a:ext cx="180720" cy="187200"/>
            <a:chOff x="6548400" y="4260960"/>
            <a:chExt cx="180720" cy="187200"/>
          </a:xfrm>
        </p:grpSpPr>
        <p:sp>
          <p:nvSpPr>
            <p:cNvPr id="3224" name=""/>
            <p:cNvSpPr/>
            <p:nvPr/>
          </p:nvSpPr>
          <p:spPr>
            <a:xfrm>
              <a:off x="6548400" y="4260960"/>
              <a:ext cx="180720" cy="187200"/>
            </a:xfrm>
            <a:custGeom>
              <a:avLst/>
              <a:gdLst/>
              <a:ahLst/>
              <a:rect l="l" t="t" r="r" b="b"/>
              <a:pathLst>
                <a:path w="228" h="237">
                  <a:moveTo>
                    <a:pt x="113" y="0"/>
                  </a:moveTo>
                  <a:lnTo>
                    <a:pt x="90" y="0"/>
                  </a:lnTo>
                  <a:lnTo>
                    <a:pt x="68" y="2"/>
                  </a:lnTo>
                  <a:lnTo>
                    <a:pt x="50" y="5"/>
                  </a:lnTo>
                  <a:lnTo>
                    <a:pt x="33" y="9"/>
                  </a:lnTo>
                  <a:lnTo>
                    <a:pt x="20" y="12"/>
                  </a:lnTo>
                  <a:lnTo>
                    <a:pt x="9" y="18"/>
                  </a:lnTo>
                  <a:lnTo>
                    <a:pt x="2" y="23"/>
                  </a:lnTo>
                  <a:lnTo>
                    <a:pt x="0" y="29"/>
                  </a:lnTo>
                  <a:lnTo>
                    <a:pt x="0" y="206"/>
                  </a:lnTo>
                  <a:lnTo>
                    <a:pt x="2" y="213"/>
                  </a:lnTo>
                  <a:lnTo>
                    <a:pt x="9" y="219"/>
                  </a:lnTo>
                  <a:lnTo>
                    <a:pt x="20" y="224"/>
                  </a:lnTo>
                  <a:lnTo>
                    <a:pt x="33" y="228"/>
                  </a:lnTo>
                  <a:lnTo>
                    <a:pt x="50" y="231"/>
                  </a:lnTo>
                  <a:lnTo>
                    <a:pt x="68"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solidFill>
              <a:srgbClr val="ff66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25" name=""/>
            <p:cNvSpPr/>
            <p:nvPr/>
          </p:nvSpPr>
          <p:spPr>
            <a:xfrm>
              <a:off x="6548400" y="4260960"/>
              <a:ext cx="180720" cy="45720"/>
            </a:xfrm>
            <a:custGeom>
              <a:avLst/>
              <a:gdLst/>
              <a:ahLst/>
              <a:rect l="l" t="t" r="r" b="b"/>
              <a:pathLst>
                <a:path w="228" h="59">
                  <a:moveTo>
                    <a:pt x="0" y="29"/>
                  </a:moveTo>
                  <a:lnTo>
                    <a:pt x="2" y="36"/>
                  </a:lnTo>
                  <a:lnTo>
                    <a:pt x="9" y="41"/>
                  </a:lnTo>
                  <a:lnTo>
                    <a:pt x="20" y="46"/>
                  </a:lnTo>
                  <a:lnTo>
                    <a:pt x="33" y="50"/>
                  </a:lnTo>
                  <a:lnTo>
                    <a:pt x="50" y="54"/>
                  </a:lnTo>
                  <a:lnTo>
                    <a:pt x="68" y="57"/>
                  </a:lnTo>
                  <a:lnTo>
                    <a:pt x="90" y="59"/>
                  </a:lnTo>
                  <a:lnTo>
                    <a:pt x="113" y="59"/>
                  </a:lnTo>
                  <a:lnTo>
                    <a:pt x="137" y="59"/>
                  </a:lnTo>
                  <a:lnTo>
                    <a:pt x="158" y="57"/>
                  </a:lnTo>
                  <a:lnTo>
                    <a:pt x="178" y="54"/>
                  </a:lnTo>
                  <a:lnTo>
                    <a:pt x="196" y="50"/>
                  </a:lnTo>
                  <a:lnTo>
                    <a:pt x="208" y="46"/>
                  </a:lnTo>
                  <a:lnTo>
                    <a:pt x="219" y="41"/>
                  </a:lnTo>
                  <a:lnTo>
                    <a:pt x="226" y="36"/>
                  </a:lnTo>
                  <a:lnTo>
                    <a:pt x="228" y="29"/>
                  </a:lnTo>
                  <a:lnTo>
                    <a:pt x="226" y="23"/>
                  </a:lnTo>
                  <a:lnTo>
                    <a:pt x="219" y="18"/>
                  </a:lnTo>
                  <a:lnTo>
                    <a:pt x="208" y="12"/>
                  </a:lnTo>
                  <a:lnTo>
                    <a:pt x="196" y="9"/>
                  </a:lnTo>
                  <a:lnTo>
                    <a:pt x="178" y="5"/>
                  </a:lnTo>
                  <a:lnTo>
                    <a:pt x="158" y="2"/>
                  </a:lnTo>
                  <a:lnTo>
                    <a:pt x="137" y="0"/>
                  </a:lnTo>
                  <a:lnTo>
                    <a:pt x="113" y="0"/>
                  </a:lnTo>
                  <a:lnTo>
                    <a:pt x="90" y="0"/>
                  </a:lnTo>
                  <a:lnTo>
                    <a:pt x="68" y="2"/>
                  </a:lnTo>
                  <a:lnTo>
                    <a:pt x="50" y="5"/>
                  </a:lnTo>
                  <a:lnTo>
                    <a:pt x="33" y="9"/>
                  </a:lnTo>
                  <a:lnTo>
                    <a:pt x="20" y="12"/>
                  </a:lnTo>
                  <a:lnTo>
                    <a:pt x="9" y="18"/>
                  </a:lnTo>
                  <a:lnTo>
                    <a:pt x="2" y="23"/>
                  </a:lnTo>
                  <a:lnTo>
                    <a:pt x="0" y="29"/>
                  </a:lnTo>
                  <a:close/>
                </a:path>
              </a:pathLst>
            </a:custGeom>
            <a:solidFill>
              <a:srgbClr val="ff6600"/>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3226" name=""/>
            <p:cNvSpPr/>
            <p:nvPr/>
          </p:nvSpPr>
          <p:spPr>
            <a:xfrm>
              <a:off x="6548400" y="4260960"/>
              <a:ext cx="180720" cy="187200"/>
            </a:xfrm>
            <a:custGeom>
              <a:avLst/>
              <a:gdLst/>
              <a:ahLst/>
              <a:rect l="l" t="t" r="r" b="b"/>
              <a:pathLst>
                <a:path w="228" h="237">
                  <a:moveTo>
                    <a:pt x="113" y="0"/>
                  </a:moveTo>
                  <a:lnTo>
                    <a:pt x="90" y="0"/>
                  </a:lnTo>
                  <a:lnTo>
                    <a:pt x="68" y="2"/>
                  </a:lnTo>
                  <a:lnTo>
                    <a:pt x="50" y="5"/>
                  </a:lnTo>
                  <a:lnTo>
                    <a:pt x="33" y="9"/>
                  </a:lnTo>
                  <a:lnTo>
                    <a:pt x="20" y="12"/>
                  </a:lnTo>
                  <a:lnTo>
                    <a:pt x="9" y="18"/>
                  </a:lnTo>
                  <a:lnTo>
                    <a:pt x="2" y="23"/>
                  </a:lnTo>
                  <a:lnTo>
                    <a:pt x="0" y="29"/>
                  </a:lnTo>
                  <a:lnTo>
                    <a:pt x="0" y="206"/>
                  </a:lnTo>
                  <a:lnTo>
                    <a:pt x="2" y="213"/>
                  </a:lnTo>
                  <a:lnTo>
                    <a:pt x="9" y="219"/>
                  </a:lnTo>
                  <a:lnTo>
                    <a:pt x="20" y="224"/>
                  </a:lnTo>
                  <a:lnTo>
                    <a:pt x="33" y="228"/>
                  </a:lnTo>
                  <a:lnTo>
                    <a:pt x="50" y="231"/>
                  </a:lnTo>
                  <a:lnTo>
                    <a:pt x="68"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solidFill>
              <a:srgbClr val="ff6600"/>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27" name=""/>
            <p:cNvSpPr/>
            <p:nvPr/>
          </p:nvSpPr>
          <p:spPr>
            <a:xfrm>
              <a:off x="6548400" y="4282920"/>
              <a:ext cx="180720" cy="23400"/>
            </a:xfrm>
            <a:custGeom>
              <a:avLst/>
              <a:gdLst/>
              <a:ahLst/>
              <a:rect l="l" t="t" r="r" b="b"/>
              <a:pathLst>
                <a:path w="228" h="30">
                  <a:moveTo>
                    <a:pt x="0" y="0"/>
                  </a:moveTo>
                  <a:lnTo>
                    <a:pt x="2" y="7"/>
                  </a:lnTo>
                  <a:lnTo>
                    <a:pt x="9" y="12"/>
                  </a:lnTo>
                  <a:lnTo>
                    <a:pt x="20" y="17"/>
                  </a:lnTo>
                  <a:lnTo>
                    <a:pt x="33" y="21"/>
                  </a:lnTo>
                  <a:lnTo>
                    <a:pt x="50" y="25"/>
                  </a:lnTo>
                  <a:lnTo>
                    <a:pt x="68" y="28"/>
                  </a:lnTo>
                  <a:lnTo>
                    <a:pt x="90" y="30"/>
                  </a:lnTo>
                  <a:lnTo>
                    <a:pt x="113" y="30"/>
                  </a:lnTo>
                  <a:lnTo>
                    <a:pt x="137" y="30"/>
                  </a:lnTo>
                  <a:lnTo>
                    <a:pt x="158" y="28"/>
                  </a:lnTo>
                  <a:lnTo>
                    <a:pt x="178" y="25"/>
                  </a:lnTo>
                  <a:lnTo>
                    <a:pt x="196" y="21"/>
                  </a:lnTo>
                  <a:lnTo>
                    <a:pt x="208" y="17"/>
                  </a:lnTo>
                  <a:lnTo>
                    <a:pt x="219" y="12"/>
                  </a:lnTo>
                  <a:lnTo>
                    <a:pt x="226" y="7"/>
                  </a:lnTo>
                  <a:lnTo>
                    <a:pt x="228" y="0"/>
                  </a:lnTo>
                </a:path>
              </a:pathLst>
            </a:custGeom>
            <a:solidFill>
              <a:srgbClr val="ff6600"/>
            </a:solidFill>
            <a:ln w="7920">
              <a:solidFill>
                <a:srgbClr val="000000"/>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Times New Roman"/>
              </a:endParaRPr>
            </a:p>
          </p:txBody>
        </p:sp>
      </p:grpSp>
      <p:grpSp>
        <p:nvGrpSpPr>
          <p:cNvPr id="3228" name=""/>
          <p:cNvGrpSpPr/>
          <p:nvPr/>
        </p:nvGrpSpPr>
        <p:grpSpPr>
          <a:xfrm>
            <a:off x="5997600" y="4114800"/>
            <a:ext cx="183600" cy="187200"/>
            <a:chOff x="5997600" y="4114800"/>
            <a:chExt cx="183600" cy="187200"/>
          </a:xfrm>
        </p:grpSpPr>
        <p:sp>
          <p:nvSpPr>
            <p:cNvPr id="3229" name=""/>
            <p:cNvSpPr/>
            <p:nvPr/>
          </p:nvSpPr>
          <p:spPr>
            <a:xfrm>
              <a:off x="5997600" y="4114800"/>
              <a:ext cx="183600" cy="187200"/>
            </a:xfrm>
            <a:custGeom>
              <a:avLst/>
              <a:gdLst/>
              <a:ahLst/>
              <a:rect l="l" t="t" r="r" b="b"/>
              <a:pathLst>
                <a:path w="228" h="237">
                  <a:moveTo>
                    <a:pt x="113" y="0"/>
                  </a:moveTo>
                  <a:lnTo>
                    <a:pt x="90" y="0"/>
                  </a:lnTo>
                  <a:lnTo>
                    <a:pt x="68" y="2"/>
                  </a:lnTo>
                  <a:lnTo>
                    <a:pt x="50" y="6"/>
                  </a:lnTo>
                  <a:lnTo>
                    <a:pt x="32" y="9"/>
                  </a:lnTo>
                  <a:lnTo>
                    <a:pt x="20" y="13"/>
                  </a:lnTo>
                  <a:lnTo>
                    <a:pt x="9" y="18"/>
                  </a:lnTo>
                  <a:lnTo>
                    <a:pt x="2" y="23"/>
                  </a:lnTo>
                  <a:lnTo>
                    <a:pt x="0" y="29"/>
                  </a:lnTo>
                  <a:lnTo>
                    <a:pt x="0" y="206"/>
                  </a:lnTo>
                  <a:lnTo>
                    <a:pt x="2" y="214"/>
                  </a:lnTo>
                  <a:lnTo>
                    <a:pt x="9" y="219"/>
                  </a:lnTo>
                  <a:lnTo>
                    <a:pt x="20" y="224"/>
                  </a:lnTo>
                  <a:lnTo>
                    <a:pt x="32" y="228"/>
                  </a:lnTo>
                  <a:lnTo>
                    <a:pt x="50" y="231"/>
                  </a:lnTo>
                  <a:lnTo>
                    <a:pt x="68" y="235"/>
                  </a:lnTo>
                  <a:lnTo>
                    <a:pt x="90" y="237"/>
                  </a:lnTo>
                  <a:lnTo>
                    <a:pt x="113" y="237"/>
                  </a:lnTo>
                  <a:lnTo>
                    <a:pt x="136" y="237"/>
                  </a:lnTo>
                  <a:lnTo>
                    <a:pt x="158" y="235"/>
                  </a:lnTo>
                  <a:lnTo>
                    <a:pt x="177" y="231"/>
                  </a:lnTo>
                  <a:lnTo>
                    <a:pt x="195" y="228"/>
                  </a:lnTo>
                  <a:lnTo>
                    <a:pt x="208" y="224"/>
                  </a:lnTo>
                  <a:lnTo>
                    <a:pt x="219" y="219"/>
                  </a:lnTo>
                  <a:lnTo>
                    <a:pt x="226" y="214"/>
                  </a:lnTo>
                  <a:lnTo>
                    <a:pt x="228" y="206"/>
                  </a:lnTo>
                  <a:lnTo>
                    <a:pt x="228" y="29"/>
                  </a:lnTo>
                  <a:lnTo>
                    <a:pt x="226" y="23"/>
                  </a:lnTo>
                  <a:lnTo>
                    <a:pt x="219" y="18"/>
                  </a:lnTo>
                  <a:lnTo>
                    <a:pt x="208" y="13"/>
                  </a:lnTo>
                  <a:lnTo>
                    <a:pt x="195" y="9"/>
                  </a:lnTo>
                  <a:lnTo>
                    <a:pt x="177" y="6"/>
                  </a:lnTo>
                  <a:lnTo>
                    <a:pt x="158" y="2"/>
                  </a:lnTo>
                  <a:lnTo>
                    <a:pt x="136" y="0"/>
                  </a:lnTo>
                  <a:lnTo>
                    <a:pt x="113"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30" name=""/>
            <p:cNvSpPr/>
            <p:nvPr/>
          </p:nvSpPr>
          <p:spPr>
            <a:xfrm>
              <a:off x="5997600" y="4114800"/>
              <a:ext cx="183600" cy="46080"/>
            </a:xfrm>
            <a:custGeom>
              <a:avLst/>
              <a:gdLst/>
              <a:ahLst/>
              <a:rect l="l" t="t" r="r" b="b"/>
              <a:pathLst>
                <a:path w="228" h="59">
                  <a:moveTo>
                    <a:pt x="0" y="29"/>
                  </a:moveTo>
                  <a:lnTo>
                    <a:pt x="2" y="36"/>
                  </a:lnTo>
                  <a:lnTo>
                    <a:pt x="9" y="41"/>
                  </a:lnTo>
                  <a:lnTo>
                    <a:pt x="20" y="47"/>
                  </a:lnTo>
                  <a:lnTo>
                    <a:pt x="32" y="50"/>
                  </a:lnTo>
                  <a:lnTo>
                    <a:pt x="50" y="54"/>
                  </a:lnTo>
                  <a:lnTo>
                    <a:pt x="68" y="58"/>
                  </a:lnTo>
                  <a:lnTo>
                    <a:pt x="90" y="59"/>
                  </a:lnTo>
                  <a:lnTo>
                    <a:pt x="113" y="59"/>
                  </a:lnTo>
                  <a:lnTo>
                    <a:pt x="136" y="59"/>
                  </a:lnTo>
                  <a:lnTo>
                    <a:pt x="158" y="58"/>
                  </a:lnTo>
                  <a:lnTo>
                    <a:pt x="177" y="54"/>
                  </a:lnTo>
                  <a:lnTo>
                    <a:pt x="195" y="50"/>
                  </a:lnTo>
                  <a:lnTo>
                    <a:pt x="208" y="47"/>
                  </a:lnTo>
                  <a:lnTo>
                    <a:pt x="219" y="41"/>
                  </a:lnTo>
                  <a:lnTo>
                    <a:pt x="226" y="36"/>
                  </a:lnTo>
                  <a:lnTo>
                    <a:pt x="228" y="29"/>
                  </a:lnTo>
                  <a:lnTo>
                    <a:pt x="226" y="23"/>
                  </a:lnTo>
                  <a:lnTo>
                    <a:pt x="219" y="18"/>
                  </a:lnTo>
                  <a:lnTo>
                    <a:pt x="208" y="13"/>
                  </a:lnTo>
                  <a:lnTo>
                    <a:pt x="195" y="9"/>
                  </a:lnTo>
                  <a:lnTo>
                    <a:pt x="177" y="6"/>
                  </a:lnTo>
                  <a:lnTo>
                    <a:pt x="158" y="2"/>
                  </a:lnTo>
                  <a:lnTo>
                    <a:pt x="136" y="0"/>
                  </a:lnTo>
                  <a:lnTo>
                    <a:pt x="113" y="0"/>
                  </a:lnTo>
                  <a:lnTo>
                    <a:pt x="90" y="0"/>
                  </a:lnTo>
                  <a:lnTo>
                    <a:pt x="68" y="2"/>
                  </a:lnTo>
                  <a:lnTo>
                    <a:pt x="50" y="6"/>
                  </a:lnTo>
                  <a:lnTo>
                    <a:pt x="32" y="9"/>
                  </a:lnTo>
                  <a:lnTo>
                    <a:pt x="20" y="13"/>
                  </a:lnTo>
                  <a:lnTo>
                    <a:pt x="9" y="18"/>
                  </a:lnTo>
                  <a:lnTo>
                    <a:pt x="2" y="23"/>
                  </a:lnTo>
                  <a:lnTo>
                    <a:pt x="0" y="29"/>
                  </a:lnTo>
                  <a:close/>
                </a:path>
              </a:pathLst>
            </a:custGeom>
            <a:solidFill>
              <a:srgbClr val="ff974c"/>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231" name=""/>
            <p:cNvSpPr/>
            <p:nvPr/>
          </p:nvSpPr>
          <p:spPr>
            <a:xfrm>
              <a:off x="5997600" y="4114800"/>
              <a:ext cx="183600" cy="187200"/>
            </a:xfrm>
            <a:custGeom>
              <a:avLst/>
              <a:gdLst/>
              <a:ahLst/>
              <a:rect l="l" t="t" r="r" b="b"/>
              <a:pathLst>
                <a:path w="228" h="237">
                  <a:moveTo>
                    <a:pt x="113" y="0"/>
                  </a:moveTo>
                  <a:lnTo>
                    <a:pt x="90" y="0"/>
                  </a:lnTo>
                  <a:lnTo>
                    <a:pt x="68" y="2"/>
                  </a:lnTo>
                  <a:lnTo>
                    <a:pt x="50" y="6"/>
                  </a:lnTo>
                  <a:lnTo>
                    <a:pt x="32" y="9"/>
                  </a:lnTo>
                  <a:lnTo>
                    <a:pt x="20" y="13"/>
                  </a:lnTo>
                  <a:lnTo>
                    <a:pt x="9" y="18"/>
                  </a:lnTo>
                  <a:lnTo>
                    <a:pt x="2" y="23"/>
                  </a:lnTo>
                  <a:lnTo>
                    <a:pt x="0" y="29"/>
                  </a:lnTo>
                  <a:lnTo>
                    <a:pt x="0" y="206"/>
                  </a:lnTo>
                  <a:lnTo>
                    <a:pt x="2" y="214"/>
                  </a:lnTo>
                  <a:lnTo>
                    <a:pt x="9" y="219"/>
                  </a:lnTo>
                  <a:lnTo>
                    <a:pt x="20" y="224"/>
                  </a:lnTo>
                  <a:lnTo>
                    <a:pt x="32" y="228"/>
                  </a:lnTo>
                  <a:lnTo>
                    <a:pt x="50" y="231"/>
                  </a:lnTo>
                  <a:lnTo>
                    <a:pt x="68" y="235"/>
                  </a:lnTo>
                  <a:lnTo>
                    <a:pt x="90" y="237"/>
                  </a:lnTo>
                  <a:lnTo>
                    <a:pt x="113" y="237"/>
                  </a:lnTo>
                  <a:lnTo>
                    <a:pt x="136" y="237"/>
                  </a:lnTo>
                  <a:lnTo>
                    <a:pt x="158" y="235"/>
                  </a:lnTo>
                  <a:lnTo>
                    <a:pt x="177" y="231"/>
                  </a:lnTo>
                  <a:lnTo>
                    <a:pt x="195" y="228"/>
                  </a:lnTo>
                  <a:lnTo>
                    <a:pt x="208" y="224"/>
                  </a:lnTo>
                  <a:lnTo>
                    <a:pt x="219" y="219"/>
                  </a:lnTo>
                  <a:lnTo>
                    <a:pt x="226" y="214"/>
                  </a:lnTo>
                  <a:lnTo>
                    <a:pt x="228" y="206"/>
                  </a:lnTo>
                  <a:lnTo>
                    <a:pt x="228" y="29"/>
                  </a:lnTo>
                  <a:lnTo>
                    <a:pt x="226" y="23"/>
                  </a:lnTo>
                  <a:lnTo>
                    <a:pt x="219" y="18"/>
                  </a:lnTo>
                  <a:lnTo>
                    <a:pt x="208" y="13"/>
                  </a:lnTo>
                  <a:lnTo>
                    <a:pt x="195" y="9"/>
                  </a:lnTo>
                  <a:lnTo>
                    <a:pt x="177" y="6"/>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32" name=""/>
            <p:cNvSpPr/>
            <p:nvPr/>
          </p:nvSpPr>
          <p:spPr>
            <a:xfrm>
              <a:off x="5997600" y="4136760"/>
              <a:ext cx="183600" cy="24120"/>
            </a:xfrm>
            <a:custGeom>
              <a:avLst/>
              <a:gdLst/>
              <a:ahLst/>
              <a:rect l="l" t="t" r="r" b="b"/>
              <a:pathLst>
                <a:path w="228" h="30">
                  <a:moveTo>
                    <a:pt x="0" y="0"/>
                  </a:moveTo>
                  <a:lnTo>
                    <a:pt x="2" y="7"/>
                  </a:lnTo>
                  <a:lnTo>
                    <a:pt x="9" y="12"/>
                  </a:lnTo>
                  <a:lnTo>
                    <a:pt x="20" y="18"/>
                  </a:lnTo>
                  <a:lnTo>
                    <a:pt x="32" y="21"/>
                  </a:lnTo>
                  <a:lnTo>
                    <a:pt x="50" y="25"/>
                  </a:lnTo>
                  <a:lnTo>
                    <a:pt x="68" y="29"/>
                  </a:lnTo>
                  <a:lnTo>
                    <a:pt x="90" y="30"/>
                  </a:lnTo>
                  <a:lnTo>
                    <a:pt x="113" y="30"/>
                  </a:lnTo>
                  <a:lnTo>
                    <a:pt x="136" y="30"/>
                  </a:lnTo>
                  <a:lnTo>
                    <a:pt x="158" y="29"/>
                  </a:lnTo>
                  <a:lnTo>
                    <a:pt x="177" y="25"/>
                  </a:lnTo>
                  <a:lnTo>
                    <a:pt x="195" y="21"/>
                  </a:lnTo>
                  <a:lnTo>
                    <a:pt x="208" y="18"/>
                  </a:lnTo>
                  <a:lnTo>
                    <a:pt x="219" y="12"/>
                  </a:lnTo>
                  <a:lnTo>
                    <a:pt x="226" y="7"/>
                  </a:lnTo>
                  <a:lnTo>
                    <a:pt x="228" y="0"/>
                  </a:lnTo>
                </a:path>
              </a:pathLst>
            </a:custGeom>
            <a:noFill/>
            <a:ln w="792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sp>
        <p:nvSpPr>
          <p:cNvPr id="3233" name=""/>
          <p:cNvSpPr/>
          <p:nvPr/>
        </p:nvSpPr>
        <p:spPr>
          <a:xfrm>
            <a:off x="3821040" y="3562200"/>
            <a:ext cx="540000" cy="328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34" name=""/>
          <p:cNvSpPr/>
          <p:nvPr/>
        </p:nvSpPr>
        <p:spPr>
          <a:xfrm>
            <a:off x="6410160" y="4195800"/>
            <a:ext cx="228600" cy="17460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35" name=""/>
          <p:cNvSpPr/>
          <p:nvPr/>
        </p:nvSpPr>
        <p:spPr>
          <a:xfrm>
            <a:off x="6261120" y="4165560"/>
            <a:ext cx="538200" cy="246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36" name=""/>
          <p:cNvSpPr/>
          <p:nvPr/>
        </p:nvSpPr>
        <p:spPr>
          <a:xfrm>
            <a:off x="6428160" y="4206960"/>
            <a:ext cx="18216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Henry</a:t>
            </a:r>
            <a:endParaRPr b="0" lang="en-US" sz="500" strike="noStrike" u="none">
              <a:solidFill>
                <a:srgbClr val="000000"/>
              </a:solidFill>
              <a:effectLst/>
              <a:uFillTx/>
              <a:latin typeface="Times New Roman"/>
            </a:endParaRPr>
          </a:p>
        </p:txBody>
      </p:sp>
      <p:sp>
        <p:nvSpPr>
          <p:cNvPr id="3237" name=""/>
          <p:cNvSpPr/>
          <p:nvPr/>
        </p:nvSpPr>
        <p:spPr>
          <a:xfrm>
            <a:off x="6459840" y="428940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Hub</a:t>
            </a:r>
            <a:endParaRPr b="0" lang="en-US" sz="500" strike="noStrike" u="none">
              <a:solidFill>
                <a:srgbClr val="000000"/>
              </a:solidFill>
              <a:effectLst/>
              <a:uFillTx/>
              <a:latin typeface="Times New Roman"/>
            </a:endParaRPr>
          </a:p>
        </p:txBody>
      </p:sp>
      <p:sp>
        <p:nvSpPr>
          <p:cNvPr id="3238" name=""/>
          <p:cNvSpPr/>
          <p:nvPr/>
        </p:nvSpPr>
        <p:spPr>
          <a:xfrm>
            <a:off x="6315120" y="3960720"/>
            <a:ext cx="538200" cy="246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39" name=""/>
          <p:cNvSpPr/>
          <p:nvPr/>
        </p:nvSpPr>
        <p:spPr>
          <a:xfrm>
            <a:off x="6504120" y="2581200"/>
            <a:ext cx="539640" cy="246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40" name=""/>
          <p:cNvSpPr/>
          <p:nvPr/>
        </p:nvSpPr>
        <p:spPr>
          <a:xfrm>
            <a:off x="3821040" y="3562200"/>
            <a:ext cx="540000" cy="328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41" name=""/>
          <p:cNvSpPr/>
          <p:nvPr/>
        </p:nvSpPr>
        <p:spPr>
          <a:xfrm>
            <a:off x="6410160" y="4195800"/>
            <a:ext cx="228600" cy="17460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42" name=""/>
          <p:cNvSpPr/>
          <p:nvPr/>
        </p:nvSpPr>
        <p:spPr>
          <a:xfrm>
            <a:off x="6261120" y="4165560"/>
            <a:ext cx="538200" cy="246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43" name=""/>
          <p:cNvSpPr/>
          <p:nvPr/>
        </p:nvSpPr>
        <p:spPr>
          <a:xfrm>
            <a:off x="6428160" y="4206960"/>
            <a:ext cx="18216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Henry</a:t>
            </a:r>
            <a:endParaRPr b="0" lang="en-US" sz="500" strike="noStrike" u="none">
              <a:solidFill>
                <a:srgbClr val="000000"/>
              </a:solidFill>
              <a:effectLst/>
              <a:uFillTx/>
              <a:latin typeface="Times New Roman"/>
            </a:endParaRPr>
          </a:p>
        </p:txBody>
      </p:sp>
      <p:sp>
        <p:nvSpPr>
          <p:cNvPr id="3244" name=""/>
          <p:cNvSpPr/>
          <p:nvPr/>
        </p:nvSpPr>
        <p:spPr>
          <a:xfrm>
            <a:off x="6459840" y="428940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Hub</a:t>
            </a:r>
            <a:endParaRPr b="0" lang="en-US" sz="500" strike="noStrike" u="none">
              <a:solidFill>
                <a:srgbClr val="000000"/>
              </a:solidFill>
              <a:effectLst/>
              <a:uFillTx/>
              <a:latin typeface="Times New Roman"/>
            </a:endParaRPr>
          </a:p>
        </p:txBody>
      </p:sp>
      <p:sp>
        <p:nvSpPr>
          <p:cNvPr id="3245" name=""/>
          <p:cNvSpPr/>
          <p:nvPr/>
        </p:nvSpPr>
        <p:spPr>
          <a:xfrm>
            <a:off x="6315120" y="3960720"/>
            <a:ext cx="538200" cy="246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46" name=""/>
          <p:cNvSpPr/>
          <p:nvPr/>
        </p:nvSpPr>
        <p:spPr>
          <a:xfrm>
            <a:off x="6504120" y="2581200"/>
            <a:ext cx="539640" cy="246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47" name=""/>
          <p:cNvSpPr/>
          <p:nvPr/>
        </p:nvSpPr>
        <p:spPr>
          <a:xfrm>
            <a:off x="6315120" y="3960720"/>
            <a:ext cx="538200" cy="246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48" name=""/>
          <p:cNvSpPr/>
          <p:nvPr/>
        </p:nvSpPr>
        <p:spPr>
          <a:xfrm>
            <a:off x="6504120" y="2581200"/>
            <a:ext cx="539640" cy="246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49" name=""/>
          <p:cNvSpPr/>
          <p:nvPr/>
        </p:nvSpPr>
        <p:spPr>
          <a:xfrm>
            <a:off x="6730920" y="3511440"/>
            <a:ext cx="122400" cy="11592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50" name=""/>
          <p:cNvSpPr/>
          <p:nvPr/>
        </p:nvSpPr>
        <p:spPr>
          <a:xfrm>
            <a:off x="5005440" y="2730600"/>
            <a:ext cx="339840" cy="3380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51" name=""/>
          <p:cNvSpPr/>
          <p:nvPr/>
        </p:nvSpPr>
        <p:spPr>
          <a:xfrm>
            <a:off x="7812000" y="2039760"/>
            <a:ext cx="339840" cy="33840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52" name=""/>
          <p:cNvSpPr/>
          <p:nvPr/>
        </p:nvSpPr>
        <p:spPr>
          <a:xfrm>
            <a:off x="7554960" y="3116160"/>
            <a:ext cx="339840" cy="33840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53" name=""/>
          <p:cNvSpPr/>
          <p:nvPr/>
        </p:nvSpPr>
        <p:spPr>
          <a:xfrm>
            <a:off x="7391520" y="4068720"/>
            <a:ext cx="341280" cy="3380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54" name=""/>
          <p:cNvSpPr/>
          <p:nvPr/>
        </p:nvSpPr>
        <p:spPr>
          <a:xfrm>
            <a:off x="7542360" y="4414680"/>
            <a:ext cx="339480" cy="33840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55" name=""/>
          <p:cNvSpPr/>
          <p:nvPr/>
        </p:nvSpPr>
        <p:spPr>
          <a:xfrm>
            <a:off x="5460840" y="4449600"/>
            <a:ext cx="339840" cy="33840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56" name=""/>
          <p:cNvSpPr/>
          <p:nvPr/>
        </p:nvSpPr>
        <p:spPr>
          <a:xfrm>
            <a:off x="6230880" y="4075200"/>
            <a:ext cx="339840" cy="3380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57" name=""/>
          <p:cNvSpPr/>
          <p:nvPr/>
        </p:nvSpPr>
        <p:spPr>
          <a:xfrm>
            <a:off x="6683400" y="4014720"/>
            <a:ext cx="284040" cy="28260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58" name=""/>
          <p:cNvSpPr/>
          <p:nvPr/>
        </p:nvSpPr>
        <p:spPr>
          <a:xfrm>
            <a:off x="6453360" y="3662280"/>
            <a:ext cx="339480" cy="33840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59" name=""/>
          <p:cNvSpPr/>
          <p:nvPr/>
        </p:nvSpPr>
        <p:spPr>
          <a:xfrm>
            <a:off x="6553080" y="3433680"/>
            <a:ext cx="339840" cy="33840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60" name=""/>
          <p:cNvSpPr/>
          <p:nvPr/>
        </p:nvSpPr>
        <p:spPr>
          <a:xfrm>
            <a:off x="5442120" y="3649680"/>
            <a:ext cx="339480" cy="3380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61" name=""/>
          <p:cNvSpPr/>
          <p:nvPr/>
        </p:nvSpPr>
        <p:spPr>
          <a:xfrm>
            <a:off x="5097600" y="3370320"/>
            <a:ext cx="339480" cy="3380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62" name=""/>
          <p:cNvSpPr/>
          <p:nvPr/>
        </p:nvSpPr>
        <p:spPr>
          <a:xfrm>
            <a:off x="5402160" y="3195720"/>
            <a:ext cx="339840" cy="3380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63" name=""/>
          <p:cNvSpPr/>
          <p:nvPr/>
        </p:nvSpPr>
        <p:spPr>
          <a:xfrm>
            <a:off x="5249880" y="2906640"/>
            <a:ext cx="339840" cy="3380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64" name=""/>
          <p:cNvSpPr/>
          <p:nvPr/>
        </p:nvSpPr>
        <p:spPr>
          <a:xfrm>
            <a:off x="6066000" y="3011400"/>
            <a:ext cx="339480" cy="33840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65" name=""/>
          <p:cNvSpPr/>
          <p:nvPr/>
        </p:nvSpPr>
        <p:spPr>
          <a:xfrm>
            <a:off x="6564240" y="2986200"/>
            <a:ext cx="339840" cy="3380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66" name=""/>
          <p:cNvSpPr/>
          <p:nvPr/>
        </p:nvSpPr>
        <p:spPr>
          <a:xfrm>
            <a:off x="7240680" y="2496960"/>
            <a:ext cx="339480" cy="33840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67" name=""/>
          <p:cNvSpPr/>
          <p:nvPr/>
        </p:nvSpPr>
        <p:spPr>
          <a:xfrm>
            <a:off x="7043760" y="2887560"/>
            <a:ext cx="339840" cy="33840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68" name=""/>
          <p:cNvSpPr/>
          <p:nvPr/>
        </p:nvSpPr>
        <p:spPr>
          <a:xfrm>
            <a:off x="7059600" y="2701800"/>
            <a:ext cx="339840" cy="33840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69" name=""/>
          <p:cNvSpPr/>
          <p:nvPr/>
        </p:nvSpPr>
        <p:spPr>
          <a:xfrm>
            <a:off x="6335640" y="2189160"/>
            <a:ext cx="339840" cy="3380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70" name=""/>
          <p:cNvSpPr/>
          <p:nvPr/>
        </p:nvSpPr>
        <p:spPr>
          <a:xfrm>
            <a:off x="4484520" y="3344760"/>
            <a:ext cx="339840" cy="33840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71" name=""/>
          <p:cNvSpPr/>
          <p:nvPr/>
        </p:nvSpPr>
        <p:spPr>
          <a:xfrm>
            <a:off x="3692520" y="3459240"/>
            <a:ext cx="339840" cy="3380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72" name=""/>
          <p:cNvSpPr/>
          <p:nvPr/>
        </p:nvSpPr>
        <p:spPr>
          <a:xfrm>
            <a:off x="3117960" y="2754360"/>
            <a:ext cx="339480" cy="3380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73" name=""/>
          <p:cNvSpPr/>
          <p:nvPr/>
        </p:nvSpPr>
        <p:spPr>
          <a:xfrm>
            <a:off x="6518160" y="2230560"/>
            <a:ext cx="478080" cy="4744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74" name=""/>
          <p:cNvSpPr/>
          <p:nvPr/>
        </p:nvSpPr>
        <p:spPr>
          <a:xfrm>
            <a:off x="5643720" y="2065320"/>
            <a:ext cx="475920" cy="4748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75" name=""/>
          <p:cNvSpPr/>
          <p:nvPr/>
        </p:nvSpPr>
        <p:spPr>
          <a:xfrm>
            <a:off x="5815080" y="3521160"/>
            <a:ext cx="477720" cy="4744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76" name=""/>
          <p:cNvSpPr/>
          <p:nvPr/>
        </p:nvSpPr>
        <p:spPr>
          <a:xfrm>
            <a:off x="5697360" y="4168800"/>
            <a:ext cx="476280" cy="4744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77" name=""/>
          <p:cNvSpPr/>
          <p:nvPr/>
        </p:nvSpPr>
        <p:spPr>
          <a:xfrm>
            <a:off x="4178160" y="2470320"/>
            <a:ext cx="476280" cy="4744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78" name=""/>
          <p:cNvSpPr/>
          <p:nvPr/>
        </p:nvSpPr>
        <p:spPr>
          <a:xfrm>
            <a:off x="3405240" y="1300320"/>
            <a:ext cx="339840" cy="3380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79" name=""/>
          <p:cNvSpPr/>
          <p:nvPr/>
        </p:nvSpPr>
        <p:spPr>
          <a:xfrm>
            <a:off x="3838680" y="1185840"/>
            <a:ext cx="341280" cy="3380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80" name=""/>
          <p:cNvSpPr/>
          <p:nvPr/>
        </p:nvSpPr>
        <p:spPr>
          <a:xfrm>
            <a:off x="3890880" y="1420920"/>
            <a:ext cx="339840" cy="3380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81" name=""/>
          <p:cNvSpPr/>
          <p:nvPr/>
        </p:nvSpPr>
        <p:spPr>
          <a:xfrm>
            <a:off x="4848120" y="3898800"/>
            <a:ext cx="476280" cy="4748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82" name=""/>
          <p:cNvSpPr/>
          <p:nvPr/>
        </p:nvSpPr>
        <p:spPr>
          <a:xfrm>
            <a:off x="7477200" y="2646360"/>
            <a:ext cx="339480" cy="3380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83" name=""/>
          <p:cNvSpPr/>
          <p:nvPr/>
        </p:nvSpPr>
        <p:spPr>
          <a:xfrm>
            <a:off x="7653240" y="2335320"/>
            <a:ext cx="478080" cy="4744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84" name=""/>
          <p:cNvSpPr/>
          <p:nvPr/>
        </p:nvSpPr>
        <p:spPr>
          <a:xfrm>
            <a:off x="7269120" y="2181240"/>
            <a:ext cx="214200" cy="203040"/>
          </a:xfrm>
          <a:custGeom>
            <a:avLst/>
            <a:gdLst/>
            <a:ahLst/>
            <a:rect l="l" t="t" r="r" b="b"/>
            <a:pathLst>
              <a:path w="269" h="257">
                <a:moveTo>
                  <a:pt x="134" y="0"/>
                </a:moveTo>
                <a:lnTo>
                  <a:pt x="102" y="99"/>
                </a:lnTo>
                <a:lnTo>
                  <a:pt x="0" y="99"/>
                </a:lnTo>
                <a:lnTo>
                  <a:pt x="84" y="160"/>
                </a:lnTo>
                <a:lnTo>
                  <a:pt x="52" y="257"/>
                </a:lnTo>
                <a:lnTo>
                  <a:pt x="134" y="197"/>
                </a:lnTo>
                <a:lnTo>
                  <a:pt x="217" y="257"/>
                </a:lnTo>
                <a:lnTo>
                  <a:pt x="185" y="160"/>
                </a:lnTo>
                <a:lnTo>
                  <a:pt x="269" y="99"/>
                </a:lnTo>
                <a:lnTo>
                  <a:pt x="165" y="99"/>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85" name=""/>
          <p:cNvSpPr/>
          <p:nvPr/>
        </p:nvSpPr>
        <p:spPr>
          <a:xfrm>
            <a:off x="5322960" y="4811760"/>
            <a:ext cx="214200" cy="203040"/>
          </a:xfrm>
          <a:custGeom>
            <a:avLst/>
            <a:gdLst/>
            <a:ahLst/>
            <a:rect l="l" t="t" r="r" b="b"/>
            <a:pathLst>
              <a:path w="269" h="256">
                <a:moveTo>
                  <a:pt x="135" y="0"/>
                </a:moveTo>
                <a:lnTo>
                  <a:pt x="102" y="98"/>
                </a:lnTo>
                <a:lnTo>
                  <a:pt x="0" y="98"/>
                </a:lnTo>
                <a:lnTo>
                  <a:pt x="84" y="159"/>
                </a:lnTo>
                <a:lnTo>
                  <a:pt x="52" y="256"/>
                </a:lnTo>
                <a:lnTo>
                  <a:pt x="135" y="197"/>
                </a:lnTo>
                <a:lnTo>
                  <a:pt x="217" y="256"/>
                </a:lnTo>
                <a:lnTo>
                  <a:pt x="185" y="159"/>
                </a:lnTo>
                <a:lnTo>
                  <a:pt x="269" y="98"/>
                </a:lnTo>
                <a:lnTo>
                  <a:pt x="165" y="98"/>
                </a:lnTo>
                <a:lnTo>
                  <a:pt x="135"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86" name=""/>
          <p:cNvSpPr/>
          <p:nvPr/>
        </p:nvSpPr>
        <p:spPr>
          <a:xfrm>
            <a:off x="5626080" y="5221440"/>
            <a:ext cx="214200" cy="203040"/>
          </a:xfrm>
          <a:custGeom>
            <a:avLst/>
            <a:gdLst/>
            <a:ahLst/>
            <a:rect l="l" t="t" r="r" b="b"/>
            <a:pathLst>
              <a:path w="269" h="257">
                <a:moveTo>
                  <a:pt x="135" y="0"/>
                </a:moveTo>
                <a:lnTo>
                  <a:pt x="102" y="99"/>
                </a:lnTo>
                <a:lnTo>
                  <a:pt x="0" y="99"/>
                </a:lnTo>
                <a:lnTo>
                  <a:pt x="84" y="160"/>
                </a:lnTo>
                <a:lnTo>
                  <a:pt x="52" y="257"/>
                </a:lnTo>
                <a:lnTo>
                  <a:pt x="135" y="197"/>
                </a:lnTo>
                <a:lnTo>
                  <a:pt x="217" y="257"/>
                </a:lnTo>
                <a:lnTo>
                  <a:pt x="185" y="160"/>
                </a:lnTo>
                <a:lnTo>
                  <a:pt x="269" y="99"/>
                </a:lnTo>
                <a:lnTo>
                  <a:pt x="165" y="99"/>
                </a:lnTo>
                <a:lnTo>
                  <a:pt x="135"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87" name=""/>
          <p:cNvSpPr/>
          <p:nvPr/>
        </p:nvSpPr>
        <p:spPr>
          <a:xfrm>
            <a:off x="5764320" y="2581200"/>
            <a:ext cx="215640" cy="203400"/>
          </a:xfrm>
          <a:custGeom>
            <a:avLst/>
            <a:gdLst/>
            <a:ahLst/>
            <a:rect l="l" t="t" r="r" b="b"/>
            <a:pathLst>
              <a:path w="269" h="256">
                <a:moveTo>
                  <a:pt x="134" y="0"/>
                </a:moveTo>
                <a:lnTo>
                  <a:pt x="102" y="99"/>
                </a:lnTo>
                <a:lnTo>
                  <a:pt x="0" y="99"/>
                </a:lnTo>
                <a:lnTo>
                  <a:pt x="84" y="160"/>
                </a:lnTo>
                <a:lnTo>
                  <a:pt x="52" y="256"/>
                </a:lnTo>
                <a:lnTo>
                  <a:pt x="134" y="197"/>
                </a:lnTo>
                <a:lnTo>
                  <a:pt x="217" y="256"/>
                </a:lnTo>
                <a:lnTo>
                  <a:pt x="185" y="160"/>
                </a:lnTo>
                <a:lnTo>
                  <a:pt x="269" y="99"/>
                </a:lnTo>
                <a:lnTo>
                  <a:pt x="165" y="99"/>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88" name=""/>
          <p:cNvSpPr/>
          <p:nvPr/>
        </p:nvSpPr>
        <p:spPr>
          <a:xfrm>
            <a:off x="5462640" y="1792440"/>
            <a:ext cx="216000" cy="204480"/>
          </a:xfrm>
          <a:custGeom>
            <a:avLst/>
            <a:gdLst/>
            <a:ahLst/>
            <a:rect l="l" t="t" r="r" b="b"/>
            <a:pathLst>
              <a:path w="269" h="256">
                <a:moveTo>
                  <a:pt x="134" y="0"/>
                </a:moveTo>
                <a:lnTo>
                  <a:pt x="102" y="98"/>
                </a:lnTo>
                <a:lnTo>
                  <a:pt x="0" y="98"/>
                </a:lnTo>
                <a:lnTo>
                  <a:pt x="84" y="159"/>
                </a:lnTo>
                <a:lnTo>
                  <a:pt x="52" y="256"/>
                </a:lnTo>
                <a:lnTo>
                  <a:pt x="134" y="197"/>
                </a:lnTo>
                <a:lnTo>
                  <a:pt x="217" y="256"/>
                </a:lnTo>
                <a:lnTo>
                  <a:pt x="184" y="159"/>
                </a:lnTo>
                <a:lnTo>
                  <a:pt x="269" y="98"/>
                </a:lnTo>
                <a:lnTo>
                  <a:pt x="165" y="98"/>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89" name=""/>
          <p:cNvSpPr/>
          <p:nvPr/>
        </p:nvSpPr>
        <p:spPr>
          <a:xfrm>
            <a:off x="3382920" y="1762200"/>
            <a:ext cx="216000" cy="203040"/>
          </a:xfrm>
          <a:custGeom>
            <a:avLst/>
            <a:gdLst/>
            <a:ahLst/>
            <a:rect l="l" t="t" r="r" b="b"/>
            <a:pathLst>
              <a:path w="269" h="257">
                <a:moveTo>
                  <a:pt x="135" y="0"/>
                </a:moveTo>
                <a:lnTo>
                  <a:pt x="102" y="99"/>
                </a:lnTo>
                <a:lnTo>
                  <a:pt x="0" y="99"/>
                </a:lnTo>
                <a:lnTo>
                  <a:pt x="84" y="160"/>
                </a:lnTo>
                <a:lnTo>
                  <a:pt x="52" y="257"/>
                </a:lnTo>
                <a:lnTo>
                  <a:pt x="135" y="198"/>
                </a:lnTo>
                <a:lnTo>
                  <a:pt x="217" y="257"/>
                </a:lnTo>
                <a:lnTo>
                  <a:pt x="185" y="160"/>
                </a:lnTo>
                <a:lnTo>
                  <a:pt x="269" y="99"/>
                </a:lnTo>
                <a:lnTo>
                  <a:pt x="165" y="99"/>
                </a:lnTo>
                <a:lnTo>
                  <a:pt x="135"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90" name=""/>
          <p:cNvSpPr/>
          <p:nvPr/>
        </p:nvSpPr>
        <p:spPr>
          <a:xfrm>
            <a:off x="4284720" y="1282680"/>
            <a:ext cx="212760" cy="204840"/>
          </a:xfrm>
          <a:custGeom>
            <a:avLst/>
            <a:gdLst/>
            <a:ahLst/>
            <a:rect l="l" t="t" r="r" b="b"/>
            <a:pathLst>
              <a:path w="269" h="256">
                <a:moveTo>
                  <a:pt x="134" y="0"/>
                </a:moveTo>
                <a:lnTo>
                  <a:pt x="102" y="98"/>
                </a:lnTo>
                <a:lnTo>
                  <a:pt x="0" y="98"/>
                </a:lnTo>
                <a:lnTo>
                  <a:pt x="84" y="159"/>
                </a:lnTo>
                <a:lnTo>
                  <a:pt x="52" y="256"/>
                </a:lnTo>
                <a:lnTo>
                  <a:pt x="134" y="197"/>
                </a:lnTo>
                <a:lnTo>
                  <a:pt x="217" y="256"/>
                </a:lnTo>
                <a:lnTo>
                  <a:pt x="184" y="159"/>
                </a:lnTo>
                <a:lnTo>
                  <a:pt x="269" y="98"/>
                </a:lnTo>
                <a:lnTo>
                  <a:pt x="165" y="98"/>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91" name=""/>
          <p:cNvSpPr/>
          <p:nvPr/>
        </p:nvSpPr>
        <p:spPr>
          <a:xfrm>
            <a:off x="7294680" y="2227320"/>
            <a:ext cx="239760" cy="226800"/>
          </a:xfrm>
          <a:prstGeom prst="star5">
            <a:avLst/>
          </a:prstGeom>
          <a:solidFill>
            <a:srgbClr val="fc0128"/>
          </a:solidFill>
          <a:ln w="9360">
            <a:solidFill>
              <a:srgbClr val="000000"/>
            </a:solidFill>
            <a:miter/>
          </a:ln>
        </p:spPr>
        <p:style>
          <a:lnRef idx="0"/>
          <a:fillRef idx="0"/>
          <a:effectRef idx="0"/>
          <a:fontRef idx="minor"/>
        </p:style>
        <p:txBody>
          <a:bodyPr wrap="none" lIns="90000" rIns="90000" tIns="28800" bIns="28800" anchor="ctr">
            <a:noAutofit/>
          </a:bodyPr>
          <a:p>
            <a:endParaRPr b="0" lang="en-US" sz="2400" strike="noStrike" u="none">
              <a:solidFill>
                <a:srgbClr val="000000"/>
              </a:solidFill>
              <a:effectLst/>
              <a:uFillTx/>
              <a:latin typeface="Times New Roman"/>
            </a:endParaRPr>
          </a:p>
        </p:txBody>
      </p:sp>
      <p:sp>
        <p:nvSpPr>
          <p:cNvPr id="3292" name=""/>
          <p:cNvSpPr/>
          <p:nvPr/>
        </p:nvSpPr>
        <p:spPr>
          <a:xfrm>
            <a:off x="7340760" y="2994120"/>
            <a:ext cx="239400" cy="226800"/>
          </a:xfrm>
          <a:prstGeom prst="star5">
            <a:avLst/>
          </a:prstGeom>
          <a:solidFill>
            <a:srgbClr val="fc0128"/>
          </a:solidFill>
          <a:ln w="9360">
            <a:solidFill>
              <a:srgbClr val="000000"/>
            </a:solidFill>
            <a:miter/>
          </a:ln>
        </p:spPr>
        <p:style>
          <a:lnRef idx="0"/>
          <a:fillRef idx="0"/>
          <a:effectRef idx="0"/>
          <a:fontRef idx="minor"/>
        </p:style>
        <p:txBody>
          <a:bodyPr wrap="none" lIns="90000" rIns="90000" tIns="28800" bIns="28800" anchor="ctr">
            <a:noAutofit/>
          </a:bodyPr>
          <a:p>
            <a:endParaRPr b="0" lang="en-US" sz="2400" strike="noStrike" u="none">
              <a:solidFill>
                <a:srgbClr val="000000"/>
              </a:solidFill>
              <a:effectLst/>
              <a:uFillTx/>
              <a:latin typeface="Times New Roman"/>
            </a:endParaRPr>
          </a:p>
        </p:txBody>
      </p:sp>
      <p:sp>
        <p:nvSpPr>
          <p:cNvPr id="3293" name=""/>
          <p:cNvSpPr/>
          <p:nvPr/>
        </p:nvSpPr>
        <p:spPr>
          <a:xfrm>
            <a:off x="6021360" y="4237200"/>
            <a:ext cx="214200" cy="203040"/>
          </a:xfrm>
          <a:custGeom>
            <a:avLst/>
            <a:gdLst/>
            <a:ahLst/>
            <a:rect l="l" t="t" r="r" b="b"/>
            <a:pathLst>
              <a:path w="269" h="256">
                <a:moveTo>
                  <a:pt x="135" y="0"/>
                </a:moveTo>
                <a:lnTo>
                  <a:pt x="102" y="99"/>
                </a:lnTo>
                <a:lnTo>
                  <a:pt x="0" y="99"/>
                </a:lnTo>
                <a:lnTo>
                  <a:pt x="84" y="159"/>
                </a:lnTo>
                <a:lnTo>
                  <a:pt x="52" y="256"/>
                </a:lnTo>
                <a:lnTo>
                  <a:pt x="135" y="197"/>
                </a:lnTo>
                <a:lnTo>
                  <a:pt x="217" y="256"/>
                </a:lnTo>
                <a:lnTo>
                  <a:pt x="185" y="159"/>
                </a:lnTo>
                <a:lnTo>
                  <a:pt x="269" y="99"/>
                </a:lnTo>
                <a:lnTo>
                  <a:pt x="165" y="99"/>
                </a:lnTo>
                <a:lnTo>
                  <a:pt x="135"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94" name=""/>
          <p:cNvSpPr/>
          <p:nvPr/>
        </p:nvSpPr>
        <p:spPr>
          <a:xfrm>
            <a:off x="4908600" y="2714760"/>
            <a:ext cx="212760" cy="204480"/>
          </a:xfrm>
          <a:custGeom>
            <a:avLst/>
            <a:gdLst/>
            <a:ahLst/>
            <a:rect l="l" t="t" r="r" b="b"/>
            <a:pathLst>
              <a:path w="269" h="256">
                <a:moveTo>
                  <a:pt x="135" y="0"/>
                </a:moveTo>
                <a:lnTo>
                  <a:pt x="102" y="98"/>
                </a:lnTo>
                <a:lnTo>
                  <a:pt x="0" y="98"/>
                </a:lnTo>
                <a:lnTo>
                  <a:pt x="85" y="159"/>
                </a:lnTo>
                <a:lnTo>
                  <a:pt x="52" y="256"/>
                </a:lnTo>
                <a:lnTo>
                  <a:pt x="135" y="197"/>
                </a:lnTo>
                <a:lnTo>
                  <a:pt x="217" y="256"/>
                </a:lnTo>
                <a:lnTo>
                  <a:pt x="185" y="159"/>
                </a:lnTo>
                <a:lnTo>
                  <a:pt x="269" y="98"/>
                </a:lnTo>
                <a:lnTo>
                  <a:pt x="165" y="98"/>
                </a:lnTo>
                <a:lnTo>
                  <a:pt x="135"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95" name=""/>
          <p:cNvSpPr/>
          <p:nvPr/>
        </p:nvSpPr>
        <p:spPr>
          <a:xfrm>
            <a:off x="3114720" y="2603520"/>
            <a:ext cx="216000" cy="204840"/>
          </a:xfrm>
          <a:custGeom>
            <a:avLst/>
            <a:gdLst/>
            <a:ahLst/>
            <a:rect l="l" t="t" r="r" b="b"/>
            <a:pathLst>
              <a:path w="269" h="256">
                <a:moveTo>
                  <a:pt x="134" y="0"/>
                </a:moveTo>
                <a:lnTo>
                  <a:pt x="102" y="98"/>
                </a:lnTo>
                <a:lnTo>
                  <a:pt x="0" y="98"/>
                </a:lnTo>
                <a:lnTo>
                  <a:pt x="84" y="159"/>
                </a:lnTo>
                <a:lnTo>
                  <a:pt x="52" y="256"/>
                </a:lnTo>
                <a:lnTo>
                  <a:pt x="134" y="197"/>
                </a:lnTo>
                <a:lnTo>
                  <a:pt x="217" y="256"/>
                </a:lnTo>
                <a:lnTo>
                  <a:pt x="185" y="159"/>
                </a:lnTo>
                <a:lnTo>
                  <a:pt x="269" y="98"/>
                </a:lnTo>
                <a:lnTo>
                  <a:pt x="165" y="98"/>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96" name=""/>
          <p:cNvSpPr/>
          <p:nvPr/>
        </p:nvSpPr>
        <p:spPr>
          <a:xfrm>
            <a:off x="7423200" y="2751120"/>
            <a:ext cx="237960" cy="227160"/>
          </a:xfrm>
          <a:prstGeom prst="star5">
            <a:avLst/>
          </a:prstGeom>
          <a:solidFill>
            <a:srgbClr val="fc0128"/>
          </a:solidFill>
          <a:ln w="9360">
            <a:solidFill>
              <a:srgbClr val="000000"/>
            </a:solidFill>
            <a:miter/>
          </a:ln>
        </p:spPr>
        <p:style>
          <a:lnRef idx="0"/>
          <a:fillRef idx="0"/>
          <a:effectRef idx="0"/>
          <a:fontRef idx="minor"/>
        </p:style>
        <p:txBody>
          <a:bodyPr wrap="none" lIns="90000" rIns="90000" tIns="29160" bIns="29160" anchor="ctr">
            <a:noAutofit/>
          </a:bodyPr>
          <a:p>
            <a:endParaRPr b="0" lang="en-US" sz="2400" strike="noStrike" u="none">
              <a:solidFill>
                <a:srgbClr val="000000"/>
              </a:solidFill>
              <a:effectLst/>
              <a:uFillTx/>
              <a:latin typeface="Times New Roman"/>
            </a:endParaRPr>
          </a:p>
        </p:txBody>
      </p:sp>
      <p:sp>
        <p:nvSpPr>
          <p:cNvPr id="3297" name=""/>
          <p:cNvSpPr/>
          <p:nvPr/>
        </p:nvSpPr>
        <p:spPr>
          <a:xfrm>
            <a:off x="7969320" y="2560680"/>
            <a:ext cx="239760" cy="226800"/>
          </a:xfrm>
          <a:prstGeom prst="star5">
            <a:avLst/>
          </a:prstGeom>
          <a:solidFill>
            <a:srgbClr val="fc0128"/>
          </a:solidFill>
          <a:ln w="9360">
            <a:solidFill>
              <a:srgbClr val="000000"/>
            </a:solidFill>
            <a:miter/>
          </a:ln>
        </p:spPr>
        <p:style>
          <a:lnRef idx="0"/>
          <a:fillRef idx="0"/>
          <a:effectRef idx="0"/>
          <a:fontRef idx="minor"/>
        </p:style>
        <p:txBody>
          <a:bodyPr wrap="none" lIns="90000" rIns="90000" tIns="28800" bIns="28800" anchor="ctr">
            <a:noAutofit/>
          </a:bodyPr>
          <a:p>
            <a:endParaRPr b="0" lang="en-US" sz="2400" strike="noStrike" u="none">
              <a:solidFill>
                <a:srgbClr val="000000"/>
              </a:solidFill>
              <a:effectLst/>
              <a:uFillTx/>
              <a:latin typeface="Times New Roman"/>
            </a:endParaRPr>
          </a:p>
        </p:txBody>
      </p:sp>
      <p:grpSp>
        <p:nvGrpSpPr>
          <p:cNvPr id="3298" name=""/>
          <p:cNvGrpSpPr/>
          <p:nvPr/>
        </p:nvGrpSpPr>
        <p:grpSpPr>
          <a:xfrm>
            <a:off x="7105680" y="2297160"/>
            <a:ext cx="182160" cy="187200"/>
            <a:chOff x="7105680" y="2297160"/>
            <a:chExt cx="182160" cy="187200"/>
          </a:xfrm>
        </p:grpSpPr>
        <p:sp>
          <p:nvSpPr>
            <p:cNvPr id="3299" name=""/>
            <p:cNvSpPr/>
            <p:nvPr/>
          </p:nvSpPr>
          <p:spPr>
            <a:xfrm>
              <a:off x="7105680" y="2297160"/>
              <a:ext cx="18216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5"/>
                  </a:lnTo>
                  <a:lnTo>
                    <a:pt x="33" y="228"/>
                  </a:lnTo>
                  <a:lnTo>
                    <a:pt x="51" y="232"/>
                  </a:lnTo>
                  <a:lnTo>
                    <a:pt x="69" y="235"/>
                  </a:lnTo>
                  <a:lnTo>
                    <a:pt x="90" y="237"/>
                  </a:lnTo>
                  <a:lnTo>
                    <a:pt x="113" y="237"/>
                  </a:lnTo>
                  <a:lnTo>
                    <a:pt x="137" y="237"/>
                  </a:lnTo>
                  <a:lnTo>
                    <a:pt x="158" y="235"/>
                  </a:lnTo>
                  <a:lnTo>
                    <a:pt x="178" y="232"/>
                  </a:lnTo>
                  <a:lnTo>
                    <a:pt x="196" y="228"/>
                  </a:lnTo>
                  <a:lnTo>
                    <a:pt x="208" y="225"/>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00" name=""/>
            <p:cNvSpPr/>
            <p:nvPr/>
          </p:nvSpPr>
          <p:spPr>
            <a:xfrm>
              <a:off x="7105680" y="2297160"/>
              <a:ext cx="182160" cy="45720"/>
            </a:xfrm>
            <a:custGeom>
              <a:avLst/>
              <a:gdLst/>
              <a:ahLst/>
              <a:rect l="l" t="t" r="r" b="b"/>
              <a:pathLst>
                <a:path w="228" h="60">
                  <a:moveTo>
                    <a:pt x="0" y="29"/>
                  </a:moveTo>
                  <a:lnTo>
                    <a:pt x="2" y="36"/>
                  </a:lnTo>
                  <a:lnTo>
                    <a:pt x="9" y="42"/>
                  </a:lnTo>
                  <a:lnTo>
                    <a:pt x="20" y="47"/>
                  </a:lnTo>
                  <a:lnTo>
                    <a:pt x="33" y="51"/>
                  </a:lnTo>
                  <a:lnTo>
                    <a:pt x="51" y="54"/>
                  </a:lnTo>
                  <a:lnTo>
                    <a:pt x="69" y="58"/>
                  </a:lnTo>
                  <a:lnTo>
                    <a:pt x="90" y="60"/>
                  </a:lnTo>
                  <a:lnTo>
                    <a:pt x="113" y="60"/>
                  </a:lnTo>
                  <a:lnTo>
                    <a:pt x="137" y="60"/>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7" y="0"/>
                  </a:lnTo>
                  <a:lnTo>
                    <a:pt x="113" y="0"/>
                  </a:lnTo>
                  <a:lnTo>
                    <a:pt x="90" y="0"/>
                  </a:lnTo>
                  <a:lnTo>
                    <a:pt x="69" y="2"/>
                  </a:lnTo>
                  <a:lnTo>
                    <a:pt x="51" y="6"/>
                  </a:lnTo>
                  <a:lnTo>
                    <a:pt x="33"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3301" name=""/>
            <p:cNvSpPr/>
            <p:nvPr/>
          </p:nvSpPr>
          <p:spPr>
            <a:xfrm>
              <a:off x="7105680" y="2297160"/>
              <a:ext cx="18216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5"/>
                  </a:lnTo>
                  <a:lnTo>
                    <a:pt x="33" y="228"/>
                  </a:lnTo>
                  <a:lnTo>
                    <a:pt x="51" y="232"/>
                  </a:lnTo>
                  <a:lnTo>
                    <a:pt x="69" y="235"/>
                  </a:lnTo>
                  <a:lnTo>
                    <a:pt x="90" y="237"/>
                  </a:lnTo>
                  <a:lnTo>
                    <a:pt x="113" y="237"/>
                  </a:lnTo>
                  <a:lnTo>
                    <a:pt x="137" y="237"/>
                  </a:lnTo>
                  <a:lnTo>
                    <a:pt x="158" y="235"/>
                  </a:lnTo>
                  <a:lnTo>
                    <a:pt x="178" y="232"/>
                  </a:lnTo>
                  <a:lnTo>
                    <a:pt x="196" y="228"/>
                  </a:lnTo>
                  <a:lnTo>
                    <a:pt x="208" y="225"/>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02" name=""/>
            <p:cNvSpPr/>
            <p:nvPr/>
          </p:nvSpPr>
          <p:spPr>
            <a:xfrm>
              <a:off x="7105680" y="2319120"/>
              <a:ext cx="182160" cy="23760"/>
            </a:xfrm>
            <a:custGeom>
              <a:avLst/>
              <a:gdLst/>
              <a:ahLst/>
              <a:rect l="l" t="t" r="r" b="b"/>
              <a:pathLst>
                <a:path w="228" h="31">
                  <a:moveTo>
                    <a:pt x="0" y="0"/>
                  </a:moveTo>
                  <a:lnTo>
                    <a:pt x="2" y="7"/>
                  </a:lnTo>
                  <a:lnTo>
                    <a:pt x="9" y="13"/>
                  </a:lnTo>
                  <a:lnTo>
                    <a:pt x="20" y="18"/>
                  </a:lnTo>
                  <a:lnTo>
                    <a:pt x="33" y="22"/>
                  </a:lnTo>
                  <a:lnTo>
                    <a:pt x="51" y="25"/>
                  </a:lnTo>
                  <a:lnTo>
                    <a:pt x="69" y="29"/>
                  </a:lnTo>
                  <a:lnTo>
                    <a:pt x="90" y="31"/>
                  </a:lnTo>
                  <a:lnTo>
                    <a:pt x="113" y="31"/>
                  </a:lnTo>
                  <a:lnTo>
                    <a:pt x="137" y="31"/>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303" name=""/>
          <p:cNvGrpSpPr/>
          <p:nvPr/>
        </p:nvGrpSpPr>
        <p:grpSpPr>
          <a:xfrm>
            <a:off x="6872400" y="2119320"/>
            <a:ext cx="179280" cy="187200"/>
            <a:chOff x="6872400" y="2119320"/>
            <a:chExt cx="179280" cy="187200"/>
          </a:xfrm>
        </p:grpSpPr>
        <p:sp>
          <p:nvSpPr>
            <p:cNvPr id="3304" name=""/>
            <p:cNvSpPr/>
            <p:nvPr/>
          </p:nvSpPr>
          <p:spPr>
            <a:xfrm>
              <a:off x="6872400" y="2119320"/>
              <a:ext cx="17928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4"/>
                  </a:lnTo>
                  <a:lnTo>
                    <a:pt x="33" y="228"/>
                  </a:lnTo>
                  <a:lnTo>
                    <a:pt x="51" y="232"/>
                  </a:lnTo>
                  <a:lnTo>
                    <a:pt x="69" y="235"/>
                  </a:lnTo>
                  <a:lnTo>
                    <a:pt x="90" y="237"/>
                  </a:lnTo>
                  <a:lnTo>
                    <a:pt x="113" y="237"/>
                  </a:lnTo>
                  <a:lnTo>
                    <a:pt x="137"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05" name=""/>
            <p:cNvSpPr/>
            <p:nvPr/>
          </p:nvSpPr>
          <p:spPr>
            <a:xfrm>
              <a:off x="6872400" y="2119320"/>
              <a:ext cx="179280" cy="46080"/>
            </a:xfrm>
            <a:custGeom>
              <a:avLst/>
              <a:gdLst/>
              <a:ahLst/>
              <a:rect l="l" t="t" r="r" b="b"/>
              <a:pathLst>
                <a:path w="228" h="59">
                  <a:moveTo>
                    <a:pt x="0" y="29"/>
                  </a:moveTo>
                  <a:lnTo>
                    <a:pt x="2" y="36"/>
                  </a:lnTo>
                  <a:lnTo>
                    <a:pt x="9" y="42"/>
                  </a:lnTo>
                  <a:lnTo>
                    <a:pt x="20" y="47"/>
                  </a:lnTo>
                  <a:lnTo>
                    <a:pt x="33" y="51"/>
                  </a:lnTo>
                  <a:lnTo>
                    <a:pt x="51" y="54"/>
                  </a:lnTo>
                  <a:lnTo>
                    <a:pt x="69" y="58"/>
                  </a:lnTo>
                  <a:lnTo>
                    <a:pt x="90" y="59"/>
                  </a:lnTo>
                  <a:lnTo>
                    <a:pt x="113" y="59"/>
                  </a:lnTo>
                  <a:lnTo>
                    <a:pt x="137" y="59"/>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7" y="0"/>
                  </a:lnTo>
                  <a:lnTo>
                    <a:pt x="113" y="0"/>
                  </a:lnTo>
                  <a:lnTo>
                    <a:pt x="90" y="0"/>
                  </a:lnTo>
                  <a:lnTo>
                    <a:pt x="69" y="2"/>
                  </a:lnTo>
                  <a:lnTo>
                    <a:pt x="51" y="6"/>
                  </a:lnTo>
                  <a:lnTo>
                    <a:pt x="33"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306" name=""/>
            <p:cNvSpPr/>
            <p:nvPr/>
          </p:nvSpPr>
          <p:spPr>
            <a:xfrm>
              <a:off x="6872400" y="2119320"/>
              <a:ext cx="17928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4"/>
                  </a:lnTo>
                  <a:lnTo>
                    <a:pt x="33" y="228"/>
                  </a:lnTo>
                  <a:lnTo>
                    <a:pt x="51" y="232"/>
                  </a:lnTo>
                  <a:lnTo>
                    <a:pt x="69" y="235"/>
                  </a:lnTo>
                  <a:lnTo>
                    <a:pt x="90" y="237"/>
                  </a:lnTo>
                  <a:lnTo>
                    <a:pt x="113" y="237"/>
                  </a:lnTo>
                  <a:lnTo>
                    <a:pt x="137"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07" name=""/>
            <p:cNvSpPr/>
            <p:nvPr/>
          </p:nvSpPr>
          <p:spPr>
            <a:xfrm>
              <a:off x="6872400" y="2141280"/>
              <a:ext cx="179280" cy="24120"/>
            </a:xfrm>
            <a:custGeom>
              <a:avLst/>
              <a:gdLst/>
              <a:ahLst/>
              <a:rect l="l" t="t" r="r" b="b"/>
              <a:pathLst>
                <a:path w="228" h="30">
                  <a:moveTo>
                    <a:pt x="0" y="0"/>
                  </a:moveTo>
                  <a:lnTo>
                    <a:pt x="2" y="7"/>
                  </a:lnTo>
                  <a:lnTo>
                    <a:pt x="9" y="13"/>
                  </a:lnTo>
                  <a:lnTo>
                    <a:pt x="20" y="18"/>
                  </a:lnTo>
                  <a:lnTo>
                    <a:pt x="33" y="22"/>
                  </a:lnTo>
                  <a:lnTo>
                    <a:pt x="51" y="25"/>
                  </a:lnTo>
                  <a:lnTo>
                    <a:pt x="69" y="29"/>
                  </a:lnTo>
                  <a:lnTo>
                    <a:pt x="90" y="30"/>
                  </a:lnTo>
                  <a:lnTo>
                    <a:pt x="113" y="30"/>
                  </a:lnTo>
                  <a:lnTo>
                    <a:pt x="137" y="30"/>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grpSp>
        <p:nvGrpSpPr>
          <p:cNvPr id="3308" name=""/>
          <p:cNvGrpSpPr/>
          <p:nvPr/>
        </p:nvGrpSpPr>
        <p:grpSpPr>
          <a:xfrm>
            <a:off x="5667480" y="3127320"/>
            <a:ext cx="180720" cy="189000"/>
            <a:chOff x="5667480" y="3127320"/>
            <a:chExt cx="180720" cy="189000"/>
          </a:xfrm>
        </p:grpSpPr>
        <p:sp>
          <p:nvSpPr>
            <p:cNvPr id="3309" name=""/>
            <p:cNvSpPr/>
            <p:nvPr/>
          </p:nvSpPr>
          <p:spPr>
            <a:xfrm>
              <a:off x="5667480" y="3127320"/>
              <a:ext cx="180720" cy="18900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10" name=""/>
            <p:cNvSpPr/>
            <p:nvPr/>
          </p:nvSpPr>
          <p:spPr>
            <a:xfrm>
              <a:off x="5667480" y="3127320"/>
              <a:ext cx="180720" cy="47520"/>
            </a:xfrm>
            <a:custGeom>
              <a:avLst/>
              <a:gdLst/>
              <a:ahLst/>
              <a:rect l="l" t="t" r="r" b="b"/>
              <a:pathLst>
                <a:path w="228" h="59">
                  <a:moveTo>
                    <a:pt x="0" y="28"/>
                  </a:moveTo>
                  <a:lnTo>
                    <a:pt x="2" y="35"/>
                  </a:lnTo>
                  <a:lnTo>
                    <a:pt x="9" y="41"/>
                  </a:lnTo>
                  <a:lnTo>
                    <a:pt x="20" y="46"/>
                  </a:lnTo>
                  <a:lnTo>
                    <a:pt x="32" y="50"/>
                  </a:lnTo>
                  <a:lnTo>
                    <a:pt x="50" y="53"/>
                  </a:lnTo>
                  <a:lnTo>
                    <a:pt x="68" y="57"/>
                  </a:lnTo>
                  <a:lnTo>
                    <a:pt x="90" y="59"/>
                  </a:lnTo>
                  <a:lnTo>
                    <a:pt x="113" y="59"/>
                  </a:lnTo>
                  <a:lnTo>
                    <a:pt x="136" y="59"/>
                  </a:lnTo>
                  <a:lnTo>
                    <a:pt x="158" y="57"/>
                  </a:lnTo>
                  <a:lnTo>
                    <a:pt x="177" y="53"/>
                  </a:lnTo>
                  <a:lnTo>
                    <a:pt x="195" y="50"/>
                  </a:lnTo>
                  <a:lnTo>
                    <a:pt x="208" y="46"/>
                  </a:lnTo>
                  <a:lnTo>
                    <a:pt x="219" y="41"/>
                  </a:lnTo>
                  <a:lnTo>
                    <a:pt x="226" y="35"/>
                  </a:lnTo>
                  <a:lnTo>
                    <a:pt x="228" y="28"/>
                  </a:lnTo>
                  <a:lnTo>
                    <a:pt x="226" y="23"/>
                  </a:lnTo>
                  <a:lnTo>
                    <a:pt x="219" y="18"/>
                  </a:lnTo>
                  <a:lnTo>
                    <a:pt x="208" y="12"/>
                  </a:lnTo>
                  <a:lnTo>
                    <a:pt x="195" y="9"/>
                  </a:lnTo>
                  <a:lnTo>
                    <a:pt x="177" y="5"/>
                  </a:lnTo>
                  <a:lnTo>
                    <a:pt x="158" y="1"/>
                  </a:lnTo>
                  <a:lnTo>
                    <a:pt x="136" y="0"/>
                  </a:lnTo>
                  <a:lnTo>
                    <a:pt x="113" y="0"/>
                  </a:lnTo>
                  <a:lnTo>
                    <a:pt x="90" y="0"/>
                  </a:lnTo>
                  <a:lnTo>
                    <a:pt x="68" y="1"/>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311" name=""/>
            <p:cNvSpPr/>
            <p:nvPr/>
          </p:nvSpPr>
          <p:spPr>
            <a:xfrm>
              <a:off x="5667480" y="3127320"/>
              <a:ext cx="180720" cy="18900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12" name=""/>
            <p:cNvSpPr/>
            <p:nvPr/>
          </p:nvSpPr>
          <p:spPr>
            <a:xfrm>
              <a:off x="5667480" y="3151080"/>
              <a:ext cx="180720" cy="2376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313" name=""/>
          <p:cNvGrpSpPr/>
          <p:nvPr/>
        </p:nvGrpSpPr>
        <p:grpSpPr>
          <a:xfrm>
            <a:off x="6102360" y="2617920"/>
            <a:ext cx="182160" cy="188640"/>
            <a:chOff x="6102360" y="2617920"/>
            <a:chExt cx="182160" cy="188640"/>
          </a:xfrm>
        </p:grpSpPr>
        <p:sp>
          <p:nvSpPr>
            <p:cNvPr id="3314" name=""/>
            <p:cNvSpPr/>
            <p:nvPr/>
          </p:nvSpPr>
          <p:spPr>
            <a:xfrm>
              <a:off x="6102360" y="2617920"/>
              <a:ext cx="182160" cy="18864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15" name=""/>
            <p:cNvSpPr/>
            <p:nvPr/>
          </p:nvSpPr>
          <p:spPr>
            <a:xfrm>
              <a:off x="6102360" y="2617920"/>
              <a:ext cx="182160" cy="47520"/>
            </a:xfrm>
            <a:custGeom>
              <a:avLst/>
              <a:gdLst/>
              <a:ahLst/>
              <a:rect l="l" t="t" r="r" b="b"/>
              <a:pathLst>
                <a:path w="228" h="59">
                  <a:moveTo>
                    <a:pt x="0" y="28"/>
                  </a:moveTo>
                  <a:lnTo>
                    <a:pt x="2" y="36"/>
                  </a:lnTo>
                  <a:lnTo>
                    <a:pt x="9" y="41"/>
                  </a:lnTo>
                  <a:lnTo>
                    <a:pt x="20" y="46"/>
                  </a:lnTo>
                  <a:lnTo>
                    <a:pt x="32" y="50"/>
                  </a:lnTo>
                  <a:lnTo>
                    <a:pt x="50" y="53"/>
                  </a:lnTo>
                  <a:lnTo>
                    <a:pt x="68" y="57"/>
                  </a:lnTo>
                  <a:lnTo>
                    <a:pt x="90" y="59"/>
                  </a:lnTo>
                  <a:lnTo>
                    <a:pt x="113" y="59"/>
                  </a:lnTo>
                  <a:lnTo>
                    <a:pt x="136" y="59"/>
                  </a:lnTo>
                  <a:lnTo>
                    <a:pt x="158" y="57"/>
                  </a:lnTo>
                  <a:lnTo>
                    <a:pt x="177" y="53"/>
                  </a:lnTo>
                  <a:lnTo>
                    <a:pt x="195" y="50"/>
                  </a:lnTo>
                  <a:lnTo>
                    <a:pt x="208" y="46"/>
                  </a:lnTo>
                  <a:lnTo>
                    <a:pt x="219" y="41"/>
                  </a:lnTo>
                  <a:lnTo>
                    <a:pt x="226" y="36"/>
                  </a:lnTo>
                  <a:lnTo>
                    <a:pt x="228" y="28"/>
                  </a:lnTo>
                  <a:lnTo>
                    <a:pt x="226" y="23"/>
                  </a:lnTo>
                  <a:lnTo>
                    <a:pt x="219" y="18"/>
                  </a:lnTo>
                  <a:lnTo>
                    <a:pt x="208" y="12"/>
                  </a:lnTo>
                  <a:lnTo>
                    <a:pt x="195" y="9"/>
                  </a:lnTo>
                  <a:lnTo>
                    <a:pt x="177" y="5"/>
                  </a:lnTo>
                  <a:lnTo>
                    <a:pt x="158" y="1"/>
                  </a:lnTo>
                  <a:lnTo>
                    <a:pt x="136" y="0"/>
                  </a:lnTo>
                  <a:lnTo>
                    <a:pt x="113" y="0"/>
                  </a:lnTo>
                  <a:lnTo>
                    <a:pt x="90" y="0"/>
                  </a:lnTo>
                  <a:lnTo>
                    <a:pt x="68" y="1"/>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316" name=""/>
            <p:cNvSpPr/>
            <p:nvPr/>
          </p:nvSpPr>
          <p:spPr>
            <a:xfrm>
              <a:off x="6102360" y="2617920"/>
              <a:ext cx="182160" cy="18864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17" name=""/>
            <p:cNvSpPr/>
            <p:nvPr/>
          </p:nvSpPr>
          <p:spPr>
            <a:xfrm>
              <a:off x="6102360" y="2641680"/>
              <a:ext cx="182160" cy="23400"/>
            </a:xfrm>
            <a:custGeom>
              <a:avLst/>
              <a:gdLst/>
              <a:ahLst/>
              <a:rect l="l" t="t" r="r" b="b"/>
              <a:pathLst>
                <a:path w="228" h="31">
                  <a:moveTo>
                    <a:pt x="0" y="0"/>
                  </a:moveTo>
                  <a:lnTo>
                    <a:pt x="2" y="8"/>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8"/>
                  </a:lnTo>
                  <a:lnTo>
                    <a:pt x="228" y="0"/>
                  </a:lnTo>
                </a:path>
              </a:pathLst>
            </a:custGeom>
            <a:noFill/>
            <a:ln w="7920">
              <a:solidFill>
                <a:srgbClr val="000000"/>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Times New Roman"/>
              </a:endParaRPr>
            </a:p>
          </p:txBody>
        </p:sp>
      </p:grpSp>
      <p:grpSp>
        <p:nvGrpSpPr>
          <p:cNvPr id="3318" name=""/>
          <p:cNvGrpSpPr/>
          <p:nvPr/>
        </p:nvGrpSpPr>
        <p:grpSpPr>
          <a:xfrm>
            <a:off x="5686560" y="4030560"/>
            <a:ext cx="182160" cy="187560"/>
            <a:chOff x="5686560" y="4030560"/>
            <a:chExt cx="182160" cy="187560"/>
          </a:xfrm>
        </p:grpSpPr>
        <p:sp>
          <p:nvSpPr>
            <p:cNvPr id="3319" name=""/>
            <p:cNvSpPr/>
            <p:nvPr/>
          </p:nvSpPr>
          <p:spPr>
            <a:xfrm>
              <a:off x="5686560" y="4030560"/>
              <a:ext cx="182160" cy="187560"/>
            </a:xfrm>
            <a:custGeom>
              <a:avLst/>
              <a:gdLst/>
              <a:ahLst/>
              <a:rect l="l" t="t" r="r" b="b"/>
              <a:pathLst>
                <a:path w="227" h="236">
                  <a:moveTo>
                    <a:pt x="113"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6" y="213"/>
                  </a:lnTo>
                  <a:lnTo>
                    <a:pt x="227" y="206"/>
                  </a:lnTo>
                  <a:lnTo>
                    <a:pt x="227" y="28"/>
                  </a:lnTo>
                  <a:lnTo>
                    <a:pt x="226" y="23"/>
                  </a:lnTo>
                  <a:lnTo>
                    <a:pt x="218" y="18"/>
                  </a:lnTo>
                  <a:lnTo>
                    <a:pt x="208" y="12"/>
                  </a:lnTo>
                  <a:lnTo>
                    <a:pt x="195" y="9"/>
                  </a:lnTo>
                  <a:lnTo>
                    <a:pt x="177" y="5"/>
                  </a:lnTo>
                  <a:lnTo>
                    <a:pt x="157"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20" name=""/>
            <p:cNvSpPr/>
            <p:nvPr/>
          </p:nvSpPr>
          <p:spPr>
            <a:xfrm>
              <a:off x="5686560" y="4030560"/>
              <a:ext cx="182160" cy="46080"/>
            </a:xfrm>
            <a:custGeom>
              <a:avLst/>
              <a:gdLst/>
              <a:ahLst/>
              <a:rect l="l" t="t" r="r" b="b"/>
              <a:pathLst>
                <a:path w="227" h="59">
                  <a:moveTo>
                    <a:pt x="0" y="28"/>
                  </a:moveTo>
                  <a:lnTo>
                    <a:pt x="1" y="36"/>
                  </a:lnTo>
                  <a:lnTo>
                    <a:pt x="9" y="41"/>
                  </a:lnTo>
                  <a:lnTo>
                    <a:pt x="19" y="46"/>
                  </a:lnTo>
                  <a:lnTo>
                    <a:pt x="32" y="50"/>
                  </a:lnTo>
                  <a:lnTo>
                    <a:pt x="50" y="53"/>
                  </a:lnTo>
                  <a:lnTo>
                    <a:pt x="68" y="57"/>
                  </a:lnTo>
                  <a:lnTo>
                    <a:pt x="89" y="59"/>
                  </a:lnTo>
                  <a:lnTo>
                    <a:pt x="113" y="59"/>
                  </a:lnTo>
                  <a:lnTo>
                    <a:pt x="136" y="59"/>
                  </a:lnTo>
                  <a:lnTo>
                    <a:pt x="157" y="57"/>
                  </a:lnTo>
                  <a:lnTo>
                    <a:pt x="177" y="53"/>
                  </a:lnTo>
                  <a:lnTo>
                    <a:pt x="195" y="50"/>
                  </a:lnTo>
                  <a:lnTo>
                    <a:pt x="208" y="46"/>
                  </a:lnTo>
                  <a:lnTo>
                    <a:pt x="218" y="41"/>
                  </a:lnTo>
                  <a:lnTo>
                    <a:pt x="226" y="36"/>
                  </a:lnTo>
                  <a:lnTo>
                    <a:pt x="227" y="28"/>
                  </a:lnTo>
                  <a:lnTo>
                    <a:pt x="226" y="23"/>
                  </a:lnTo>
                  <a:lnTo>
                    <a:pt x="218" y="18"/>
                  </a:lnTo>
                  <a:lnTo>
                    <a:pt x="208" y="12"/>
                  </a:lnTo>
                  <a:lnTo>
                    <a:pt x="195" y="9"/>
                  </a:lnTo>
                  <a:lnTo>
                    <a:pt x="177" y="5"/>
                  </a:lnTo>
                  <a:lnTo>
                    <a:pt x="157" y="1"/>
                  </a:lnTo>
                  <a:lnTo>
                    <a:pt x="136" y="0"/>
                  </a:lnTo>
                  <a:lnTo>
                    <a:pt x="113" y="0"/>
                  </a:lnTo>
                  <a:lnTo>
                    <a:pt x="89" y="0"/>
                  </a:lnTo>
                  <a:lnTo>
                    <a:pt x="68" y="1"/>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321" name=""/>
            <p:cNvSpPr/>
            <p:nvPr/>
          </p:nvSpPr>
          <p:spPr>
            <a:xfrm>
              <a:off x="5686560" y="4030560"/>
              <a:ext cx="182160" cy="187560"/>
            </a:xfrm>
            <a:custGeom>
              <a:avLst/>
              <a:gdLst/>
              <a:ahLst/>
              <a:rect l="l" t="t" r="r" b="b"/>
              <a:pathLst>
                <a:path w="227" h="236">
                  <a:moveTo>
                    <a:pt x="113"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6" y="213"/>
                  </a:lnTo>
                  <a:lnTo>
                    <a:pt x="227" y="206"/>
                  </a:lnTo>
                  <a:lnTo>
                    <a:pt x="227" y="28"/>
                  </a:lnTo>
                  <a:lnTo>
                    <a:pt x="226" y="23"/>
                  </a:lnTo>
                  <a:lnTo>
                    <a:pt x="218" y="18"/>
                  </a:lnTo>
                  <a:lnTo>
                    <a:pt x="208" y="12"/>
                  </a:lnTo>
                  <a:lnTo>
                    <a:pt x="195" y="9"/>
                  </a:lnTo>
                  <a:lnTo>
                    <a:pt x="177" y="5"/>
                  </a:lnTo>
                  <a:lnTo>
                    <a:pt x="157"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22" name=""/>
            <p:cNvSpPr/>
            <p:nvPr/>
          </p:nvSpPr>
          <p:spPr>
            <a:xfrm>
              <a:off x="5686560" y="4052880"/>
              <a:ext cx="182160" cy="23760"/>
            </a:xfrm>
            <a:custGeom>
              <a:avLst/>
              <a:gdLst/>
              <a:ahLst/>
              <a:rect l="l" t="t" r="r" b="b"/>
              <a:pathLst>
                <a:path w="227" h="31">
                  <a:moveTo>
                    <a:pt x="0" y="0"/>
                  </a:moveTo>
                  <a:lnTo>
                    <a:pt x="1" y="8"/>
                  </a:lnTo>
                  <a:lnTo>
                    <a:pt x="9" y="13"/>
                  </a:lnTo>
                  <a:lnTo>
                    <a:pt x="19" y="18"/>
                  </a:lnTo>
                  <a:lnTo>
                    <a:pt x="32" y="22"/>
                  </a:lnTo>
                  <a:lnTo>
                    <a:pt x="50" y="25"/>
                  </a:lnTo>
                  <a:lnTo>
                    <a:pt x="68" y="29"/>
                  </a:lnTo>
                  <a:lnTo>
                    <a:pt x="89" y="31"/>
                  </a:lnTo>
                  <a:lnTo>
                    <a:pt x="113" y="31"/>
                  </a:lnTo>
                  <a:lnTo>
                    <a:pt x="136" y="31"/>
                  </a:lnTo>
                  <a:lnTo>
                    <a:pt x="157" y="29"/>
                  </a:lnTo>
                  <a:lnTo>
                    <a:pt x="177" y="25"/>
                  </a:lnTo>
                  <a:lnTo>
                    <a:pt x="195" y="22"/>
                  </a:lnTo>
                  <a:lnTo>
                    <a:pt x="208" y="18"/>
                  </a:lnTo>
                  <a:lnTo>
                    <a:pt x="218" y="13"/>
                  </a:lnTo>
                  <a:lnTo>
                    <a:pt x="226" y="8"/>
                  </a:lnTo>
                  <a:lnTo>
                    <a:pt x="227"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323" name=""/>
          <p:cNvGrpSpPr/>
          <p:nvPr/>
        </p:nvGrpSpPr>
        <p:grpSpPr>
          <a:xfrm>
            <a:off x="5857920" y="4114800"/>
            <a:ext cx="182160" cy="188640"/>
            <a:chOff x="5857920" y="4114800"/>
            <a:chExt cx="182160" cy="188640"/>
          </a:xfrm>
        </p:grpSpPr>
        <p:sp>
          <p:nvSpPr>
            <p:cNvPr id="3324" name=""/>
            <p:cNvSpPr/>
            <p:nvPr/>
          </p:nvSpPr>
          <p:spPr>
            <a:xfrm>
              <a:off x="5857920" y="4114800"/>
              <a:ext cx="182160" cy="188640"/>
            </a:xfrm>
            <a:custGeom>
              <a:avLst/>
              <a:gdLst/>
              <a:ahLst/>
              <a:rect l="l" t="t" r="r" b="b"/>
              <a:pathLst>
                <a:path w="228" h="237">
                  <a:moveTo>
                    <a:pt x="113" y="0"/>
                  </a:moveTo>
                  <a:lnTo>
                    <a:pt x="90" y="0"/>
                  </a:lnTo>
                  <a:lnTo>
                    <a:pt x="69" y="2"/>
                  </a:lnTo>
                  <a:lnTo>
                    <a:pt x="51" y="5"/>
                  </a:lnTo>
                  <a:lnTo>
                    <a:pt x="33" y="9"/>
                  </a:lnTo>
                  <a:lnTo>
                    <a:pt x="20" y="12"/>
                  </a:lnTo>
                  <a:lnTo>
                    <a:pt x="9" y="18"/>
                  </a:lnTo>
                  <a:lnTo>
                    <a:pt x="2" y="23"/>
                  </a:lnTo>
                  <a:lnTo>
                    <a:pt x="0" y="29"/>
                  </a:lnTo>
                  <a:lnTo>
                    <a:pt x="0" y="206"/>
                  </a:lnTo>
                  <a:lnTo>
                    <a:pt x="2" y="213"/>
                  </a:lnTo>
                  <a:lnTo>
                    <a:pt x="9" y="219"/>
                  </a:lnTo>
                  <a:lnTo>
                    <a:pt x="20" y="224"/>
                  </a:lnTo>
                  <a:lnTo>
                    <a:pt x="33" y="228"/>
                  </a:lnTo>
                  <a:lnTo>
                    <a:pt x="51" y="231"/>
                  </a:lnTo>
                  <a:lnTo>
                    <a:pt x="69"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25" name=""/>
            <p:cNvSpPr/>
            <p:nvPr/>
          </p:nvSpPr>
          <p:spPr>
            <a:xfrm>
              <a:off x="5857920" y="4114800"/>
              <a:ext cx="182160" cy="47520"/>
            </a:xfrm>
            <a:custGeom>
              <a:avLst/>
              <a:gdLst/>
              <a:ahLst/>
              <a:rect l="l" t="t" r="r" b="b"/>
              <a:pathLst>
                <a:path w="228" h="59">
                  <a:moveTo>
                    <a:pt x="0" y="29"/>
                  </a:moveTo>
                  <a:lnTo>
                    <a:pt x="2" y="36"/>
                  </a:lnTo>
                  <a:lnTo>
                    <a:pt x="9" y="41"/>
                  </a:lnTo>
                  <a:lnTo>
                    <a:pt x="20" y="47"/>
                  </a:lnTo>
                  <a:lnTo>
                    <a:pt x="33" y="50"/>
                  </a:lnTo>
                  <a:lnTo>
                    <a:pt x="51" y="54"/>
                  </a:lnTo>
                  <a:lnTo>
                    <a:pt x="69" y="57"/>
                  </a:lnTo>
                  <a:lnTo>
                    <a:pt x="90" y="59"/>
                  </a:lnTo>
                  <a:lnTo>
                    <a:pt x="113" y="59"/>
                  </a:lnTo>
                  <a:lnTo>
                    <a:pt x="137" y="59"/>
                  </a:lnTo>
                  <a:lnTo>
                    <a:pt x="158" y="57"/>
                  </a:lnTo>
                  <a:lnTo>
                    <a:pt x="178" y="54"/>
                  </a:lnTo>
                  <a:lnTo>
                    <a:pt x="196" y="50"/>
                  </a:lnTo>
                  <a:lnTo>
                    <a:pt x="208" y="47"/>
                  </a:lnTo>
                  <a:lnTo>
                    <a:pt x="219" y="41"/>
                  </a:lnTo>
                  <a:lnTo>
                    <a:pt x="226" y="36"/>
                  </a:lnTo>
                  <a:lnTo>
                    <a:pt x="228" y="29"/>
                  </a:lnTo>
                  <a:lnTo>
                    <a:pt x="226" y="23"/>
                  </a:lnTo>
                  <a:lnTo>
                    <a:pt x="219" y="18"/>
                  </a:lnTo>
                  <a:lnTo>
                    <a:pt x="208" y="12"/>
                  </a:lnTo>
                  <a:lnTo>
                    <a:pt x="196" y="9"/>
                  </a:lnTo>
                  <a:lnTo>
                    <a:pt x="178" y="5"/>
                  </a:lnTo>
                  <a:lnTo>
                    <a:pt x="158" y="2"/>
                  </a:lnTo>
                  <a:lnTo>
                    <a:pt x="137" y="0"/>
                  </a:lnTo>
                  <a:lnTo>
                    <a:pt x="113" y="0"/>
                  </a:lnTo>
                  <a:lnTo>
                    <a:pt x="90" y="0"/>
                  </a:lnTo>
                  <a:lnTo>
                    <a:pt x="69" y="2"/>
                  </a:lnTo>
                  <a:lnTo>
                    <a:pt x="51" y="5"/>
                  </a:lnTo>
                  <a:lnTo>
                    <a:pt x="33" y="9"/>
                  </a:lnTo>
                  <a:lnTo>
                    <a:pt x="20" y="12"/>
                  </a:lnTo>
                  <a:lnTo>
                    <a:pt x="9" y="18"/>
                  </a:lnTo>
                  <a:lnTo>
                    <a:pt x="2" y="23"/>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326" name=""/>
            <p:cNvSpPr/>
            <p:nvPr/>
          </p:nvSpPr>
          <p:spPr>
            <a:xfrm>
              <a:off x="5857920" y="4114800"/>
              <a:ext cx="182160" cy="188640"/>
            </a:xfrm>
            <a:custGeom>
              <a:avLst/>
              <a:gdLst/>
              <a:ahLst/>
              <a:rect l="l" t="t" r="r" b="b"/>
              <a:pathLst>
                <a:path w="228" h="237">
                  <a:moveTo>
                    <a:pt x="113" y="0"/>
                  </a:moveTo>
                  <a:lnTo>
                    <a:pt x="90" y="0"/>
                  </a:lnTo>
                  <a:lnTo>
                    <a:pt x="69" y="2"/>
                  </a:lnTo>
                  <a:lnTo>
                    <a:pt x="51" y="5"/>
                  </a:lnTo>
                  <a:lnTo>
                    <a:pt x="33" y="9"/>
                  </a:lnTo>
                  <a:lnTo>
                    <a:pt x="20" y="12"/>
                  </a:lnTo>
                  <a:lnTo>
                    <a:pt x="9" y="18"/>
                  </a:lnTo>
                  <a:lnTo>
                    <a:pt x="2" y="23"/>
                  </a:lnTo>
                  <a:lnTo>
                    <a:pt x="0" y="29"/>
                  </a:lnTo>
                  <a:lnTo>
                    <a:pt x="0" y="206"/>
                  </a:lnTo>
                  <a:lnTo>
                    <a:pt x="2" y="213"/>
                  </a:lnTo>
                  <a:lnTo>
                    <a:pt x="9" y="219"/>
                  </a:lnTo>
                  <a:lnTo>
                    <a:pt x="20" y="224"/>
                  </a:lnTo>
                  <a:lnTo>
                    <a:pt x="33" y="228"/>
                  </a:lnTo>
                  <a:lnTo>
                    <a:pt x="51" y="231"/>
                  </a:lnTo>
                  <a:lnTo>
                    <a:pt x="69"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27" name=""/>
            <p:cNvSpPr/>
            <p:nvPr/>
          </p:nvSpPr>
          <p:spPr>
            <a:xfrm>
              <a:off x="5857920" y="4138560"/>
              <a:ext cx="182160" cy="23760"/>
            </a:xfrm>
            <a:custGeom>
              <a:avLst/>
              <a:gdLst/>
              <a:ahLst/>
              <a:rect l="l" t="t" r="r" b="b"/>
              <a:pathLst>
                <a:path w="228" h="30">
                  <a:moveTo>
                    <a:pt x="0" y="0"/>
                  </a:moveTo>
                  <a:lnTo>
                    <a:pt x="2" y="7"/>
                  </a:lnTo>
                  <a:lnTo>
                    <a:pt x="9" y="12"/>
                  </a:lnTo>
                  <a:lnTo>
                    <a:pt x="20" y="18"/>
                  </a:lnTo>
                  <a:lnTo>
                    <a:pt x="33" y="21"/>
                  </a:lnTo>
                  <a:lnTo>
                    <a:pt x="51" y="25"/>
                  </a:lnTo>
                  <a:lnTo>
                    <a:pt x="69" y="28"/>
                  </a:lnTo>
                  <a:lnTo>
                    <a:pt x="90" y="30"/>
                  </a:lnTo>
                  <a:lnTo>
                    <a:pt x="113" y="30"/>
                  </a:lnTo>
                  <a:lnTo>
                    <a:pt x="137" y="30"/>
                  </a:lnTo>
                  <a:lnTo>
                    <a:pt x="158" y="28"/>
                  </a:lnTo>
                  <a:lnTo>
                    <a:pt x="178" y="25"/>
                  </a:lnTo>
                  <a:lnTo>
                    <a:pt x="196" y="21"/>
                  </a:lnTo>
                  <a:lnTo>
                    <a:pt x="208" y="18"/>
                  </a:lnTo>
                  <a:lnTo>
                    <a:pt x="219" y="12"/>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328" name=""/>
          <p:cNvGrpSpPr/>
          <p:nvPr/>
        </p:nvGrpSpPr>
        <p:grpSpPr>
          <a:xfrm>
            <a:off x="5997600" y="4114800"/>
            <a:ext cx="801360" cy="297000"/>
            <a:chOff x="5997600" y="4114800"/>
            <a:chExt cx="801360" cy="297000"/>
          </a:xfrm>
        </p:grpSpPr>
        <p:sp>
          <p:nvSpPr>
            <p:cNvPr id="3329" name=""/>
            <p:cNvSpPr/>
            <p:nvPr/>
          </p:nvSpPr>
          <p:spPr>
            <a:xfrm>
              <a:off x="6259680" y="4165560"/>
              <a:ext cx="539280" cy="246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330" name=""/>
            <p:cNvGrpSpPr/>
            <p:nvPr/>
          </p:nvGrpSpPr>
          <p:grpSpPr>
            <a:xfrm>
              <a:off x="5997600" y="4114800"/>
              <a:ext cx="181440" cy="187200"/>
              <a:chOff x="5997600" y="4114800"/>
              <a:chExt cx="181440" cy="187200"/>
            </a:xfrm>
          </p:grpSpPr>
          <p:sp>
            <p:nvSpPr>
              <p:cNvPr id="3331" name=""/>
              <p:cNvSpPr/>
              <p:nvPr/>
            </p:nvSpPr>
            <p:spPr>
              <a:xfrm>
                <a:off x="5997600" y="4114800"/>
                <a:ext cx="181440" cy="187200"/>
              </a:xfrm>
              <a:custGeom>
                <a:avLst/>
                <a:gdLst/>
                <a:ahLst/>
                <a:rect l="l" t="t" r="r" b="b"/>
                <a:pathLst>
                  <a:path w="228" h="237">
                    <a:moveTo>
                      <a:pt x="113" y="0"/>
                    </a:moveTo>
                    <a:lnTo>
                      <a:pt x="90" y="0"/>
                    </a:lnTo>
                    <a:lnTo>
                      <a:pt x="68" y="2"/>
                    </a:lnTo>
                    <a:lnTo>
                      <a:pt x="50" y="6"/>
                    </a:lnTo>
                    <a:lnTo>
                      <a:pt x="32" y="9"/>
                    </a:lnTo>
                    <a:lnTo>
                      <a:pt x="20" y="13"/>
                    </a:lnTo>
                    <a:lnTo>
                      <a:pt x="9" y="18"/>
                    </a:lnTo>
                    <a:lnTo>
                      <a:pt x="2" y="23"/>
                    </a:lnTo>
                    <a:lnTo>
                      <a:pt x="0" y="29"/>
                    </a:lnTo>
                    <a:lnTo>
                      <a:pt x="0" y="206"/>
                    </a:lnTo>
                    <a:lnTo>
                      <a:pt x="2" y="214"/>
                    </a:lnTo>
                    <a:lnTo>
                      <a:pt x="9" y="219"/>
                    </a:lnTo>
                    <a:lnTo>
                      <a:pt x="20" y="224"/>
                    </a:lnTo>
                    <a:lnTo>
                      <a:pt x="32" y="228"/>
                    </a:lnTo>
                    <a:lnTo>
                      <a:pt x="50" y="231"/>
                    </a:lnTo>
                    <a:lnTo>
                      <a:pt x="68" y="235"/>
                    </a:lnTo>
                    <a:lnTo>
                      <a:pt x="90" y="237"/>
                    </a:lnTo>
                    <a:lnTo>
                      <a:pt x="113" y="237"/>
                    </a:lnTo>
                    <a:lnTo>
                      <a:pt x="136" y="237"/>
                    </a:lnTo>
                    <a:lnTo>
                      <a:pt x="158" y="235"/>
                    </a:lnTo>
                    <a:lnTo>
                      <a:pt x="177" y="231"/>
                    </a:lnTo>
                    <a:lnTo>
                      <a:pt x="195" y="228"/>
                    </a:lnTo>
                    <a:lnTo>
                      <a:pt x="208" y="224"/>
                    </a:lnTo>
                    <a:lnTo>
                      <a:pt x="219" y="219"/>
                    </a:lnTo>
                    <a:lnTo>
                      <a:pt x="226" y="214"/>
                    </a:lnTo>
                    <a:lnTo>
                      <a:pt x="228" y="206"/>
                    </a:lnTo>
                    <a:lnTo>
                      <a:pt x="228" y="29"/>
                    </a:lnTo>
                    <a:lnTo>
                      <a:pt x="226" y="23"/>
                    </a:lnTo>
                    <a:lnTo>
                      <a:pt x="219" y="18"/>
                    </a:lnTo>
                    <a:lnTo>
                      <a:pt x="208" y="13"/>
                    </a:lnTo>
                    <a:lnTo>
                      <a:pt x="195" y="9"/>
                    </a:lnTo>
                    <a:lnTo>
                      <a:pt x="177" y="6"/>
                    </a:lnTo>
                    <a:lnTo>
                      <a:pt x="158" y="2"/>
                    </a:lnTo>
                    <a:lnTo>
                      <a:pt x="136" y="0"/>
                    </a:lnTo>
                    <a:lnTo>
                      <a:pt x="113" y="0"/>
                    </a:lnTo>
                    <a:close/>
                  </a:path>
                </a:pathLst>
              </a:custGeom>
              <a:solidFill>
                <a:srgbClr val="ff66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32" name=""/>
              <p:cNvSpPr/>
              <p:nvPr/>
            </p:nvSpPr>
            <p:spPr>
              <a:xfrm>
                <a:off x="5997600" y="4114800"/>
                <a:ext cx="181440" cy="46080"/>
              </a:xfrm>
              <a:custGeom>
                <a:avLst/>
                <a:gdLst/>
                <a:ahLst/>
                <a:rect l="l" t="t" r="r" b="b"/>
                <a:pathLst>
                  <a:path w="228" h="59">
                    <a:moveTo>
                      <a:pt x="0" y="29"/>
                    </a:moveTo>
                    <a:lnTo>
                      <a:pt x="2" y="36"/>
                    </a:lnTo>
                    <a:lnTo>
                      <a:pt x="9" y="41"/>
                    </a:lnTo>
                    <a:lnTo>
                      <a:pt x="20" y="47"/>
                    </a:lnTo>
                    <a:lnTo>
                      <a:pt x="32" y="50"/>
                    </a:lnTo>
                    <a:lnTo>
                      <a:pt x="50" y="54"/>
                    </a:lnTo>
                    <a:lnTo>
                      <a:pt x="68" y="58"/>
                    </a:lnTo>
                    <a:lnTo>
                      <a:pt x="90" y="59"/>
                    </a:lnTo>
                    <a:lnTo>
                      <a:pt x="113" y="59"/>
                    </a:lnTo>
                    <a:lnTo>
                      <a:pt x="136" y="59"/>
                    </a:lnTo>
                    <a:lnTo>
                      <a:pt x="158" y="58"/>
                    </a:lnTo>
                    <a:lnTo>
                      <a:pt x="177" y="54"/>
                    </a:lnTo>
                    <a:lnTo>
                      <a:pt x="195" y="50"/>
                    </a:lnTo>
                    <a:lnTo>
                      <a:pt x="208" y="47"/>
                    </a:lnTo>
                    <a:lnTo>
                      <a:pt x="219" y="41"/>
                    </a:lnTo>
                    <a:lnTo>
                      <a:pt x="226" y="36"/>
                    </a:lnTo>
                    <a:lnTo>
                      <a:pt x="228" y="29"/>
                    </a:lnTo>
                    <a:lnTo>
                      <a:pt x="226" y="23"/>
                    </a:lnTo>
                    <a:lnTo>
                      <a:pt x="219" y="18"/>
                    </a:lnTo>
                    <a:lnTo>
                      <a:pt x="208" y="13"/>
                    </a:lnTo>
                    <a:lnTo>
                      <a:pt x="195" y="9"/>
                    </a:lnTo>
                    <a:lnTo>
                      <a:pt x="177" y="6"/>
                    </a:lnTo>
                    <a:lnTo>
                      <a:pt x="158" y="2"/>
                    </a:lnTo>
                    <a:lnTo>
                      <a:pt x="136" y="0"/>
                    </a:lnTo>
                    <a:lnTo>
                      <a:pt x="113" y="0"/>
                    </a:lnTo>
                    <a:lnTo>
                      <a:pt x="90" y="0"/>
                    </a:lnTo>
                    <a:lnTo>
                      <a:pt x="68" y="2"/>
                    </a:lnTo>
                    <a:lnTo>
                      <a:pt x="50" y="6"/>
                    </a:lnTo>
                    <a:lnTo>
                      <a:pt x="32" y="9"/>
                    </a:lnTo>
                    <a:lnTo>
                      <a:pt x="20" y="13"/>
                    </a:lnTo>
                    <a:lnTo>
                      <a:pt x="9" y="18"/>
                    </a:lnTo>
                    <a:lnTo>
                      <a:pt x="2" y="23"/>
                    </a:lnTo>
                    <a:lnTo>
                      <a:pt x="0" y="29"/>
                    </a:lnTo>
                    <a:close/>
                  </a:path>
                </a:pathLst>
              </a:custGeom>
              <a:solidFill>
                <a:srgbClr val="ff6600"/>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333" name=""/>
              <p:cNvSpPr/>
              <p:nvPr/>
            </p:nvSpPr>
            <p:spPr>
              <a:xfrm>
                <a:off x="5997600" y="4114800"/>
                <a:ext cx="181440" cy="187200"/>
              </a:xfrm>
              <a:custGeom>
                <a:avLst/>
                <a:gdLst/>
                <a:ahLst/>
                <a:rect l="l" t="t" r="r" b="b"/>
                <a:pathLst>
                  <a:path w="228" h="237">
                    <a:moveTo>
                      <a:pt x="113" y="0"/>
                    </a:moveTo>
                    <a:lnTo>
                      <a:pt x="90" y="0"/>
                    </a:lnTo>
                    <a:lnTo>
                      <a:pt x="68" y="2"/>
                    </a:lnTo>
                    <a:lnTo>
                      <a:pt x="50" y="6"/>
                    </a:lnTo>
                    <a:lnTo>
                      <a:pt x="32" y="9"/>
                    </a:lnTo>
                    <a:lnTo>
                      <a:pt x="20" y="13"/>
                    </a:lnTo>
                    <a:lnTo>
                      <a:pt x="9" y="18"/>
                    </a:lnTo>
                    <a:lnTo>
                      <a:pt x="2" y="23"/>
                    </a:lnTo>
                    <a:lnTo>
                      <a:pt x="0" y="29"/>
                    </a:lnTo>
                    <a:lnTo>
                      <a:pt x="0" y="206"/>
                    </a:lnTo>
                    <a:lnTo>
                      <a:pt x="2" y="214"/>
                    </a:lnTo>
                    <a:lnTo>
                      <a:pt x="9" y="219"/>
                    </a:lnTo>
                    <a:lnTo>
                      <a:pt x="20" y="224"/>
                    </a:lnTo>
                    <a:lnTo>
                      <a:pt x="32" y="228"/>
                    </a:lnTo>
                    <a:lnTo>
                      <a:pt x="50" y="231"/>
                    </a:lnTo>
                    <a:lnTo>
                      <a:pt x="68" y="235"/>
                    </a:lnTo>
                    <a:lnTo>
                      <a:pt x="90" y="237"/>
                    </a:lnTo>
                    <a:lnTo>
                      <a:pt x="113" y="237"/>
                    </a:lnTo>
                    <a:lnTo>
                      <a:pt x="136" y="237"/>
                    </a:lnTo>
                    <a:lnTo>
                      <a:pt x="158" y="235"/>
                    </a:lnTo>
                    <a:lnTo>
                      <a:pt x="177" y="231"/>
                    </a:lnTo>
                    <a:lnTo>
                      <a:pt x="195" y="228"/>
                    </a:lnTo>
                    <a:lnTo>
                      <a:pt x="208" y="224"/>
                    </a:lnTo>
                    <a:lnTo>
                      <a:pt x="219" y="219"/>
                    </a:lnTo>
                    <a:lnTo>
                      <a:pt x="226" y="214"/>
                    </a:lnTo>
                    <a:lnTo>
                      <a:pt x="228" y="206"/>
                    </a:lnTo>
                    <a:lnTo>
                      <a:pt x="228" y="29"/>
                    </a:lnTo>
                    <a:lnTo>
                      <a:pt x="226" y="23"/>
                    </a:lnTo>
                    <a:lnTo>
                      <a:pt x="219" y="18"/>
                    </a:lnTo>
                    <a:lnTo>
                      <a:pt x="208" y="13"/>
                    </a:lnTo>
                    <a:lnTo>
                      <a:pt x="195" y="9"/>
                    </a:lnTo>
                    <a:lnTo>
                      <a:pt x="177" y="6"/>
                    </a:lnTo>
                    <a:lnTo>
                      <a:pt x="158" y="2"/>
                    </a:lnTo>
                    <a:lnTo>
                      <a:pt x="136" y="0"/>
                    </a:lnTo>
                    <a:lnTo>
                      <a:pt x="113" y="0"/>
                    </a:lnTo>
                    <a:close/>
                  </a:path>
                </a:pathLst>
              </a:custGeom>
              <a:solidFill>
                <a:srgbClr val="ff6600"/>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34" name=""/>
              <p:cNvSpPr/>
              <p:nvPr/>
            </p:nvSpPr>
            <p:spPr>
              <a:xfrm>
                <a:off x="5997600" y="4136760"/>
                <a:ext cx="181440" cy="24120"/>
              </a:xfrm>
              <a:custGeom>
                <a:avLst/>
                <a:gdLst/>
                <a:ahLst/>
                <a:rect l="l" t="t" r="r" b="b"/>
                <a:pathLst>
                  <a:path w="228" h="30">
                    <a:moveTo>
                      <a:pt x="0" y="0"/>
                    </a:moveTo>
                    <a:lnTo>
                      <a:pt x="2" y="7"/>
                    </a:lnTo>
                    <a:lnTo>
                      <a:pt x="9" y="12"/>
                    </a:lnTo>
                    <a:lnTo>
                      <a:pt x="20" y="18"/>
                    </a:lnTo>
                    <a:lnTo>
                      <a:pt x="32" y="21"/>
                    </a:lnTo>
                    <a:lnTo>
                      <a:pt x="50" y="25"/>
                    </a:lnTo>
                    <a:lnTo>
                      <a:pt x="68" y="29"/>
                    </a:lnTo>
                    <a:lnTo>
                      <a:pt x="90" y="30"/>
                    </a:lnTo>
                    <a:lnTo>
                      <a:pt x="113" y="30"/>
                    </a:lnTo>
                    <a:lnTo>
                      <a:pt x="136" y="30"/>
                    </a:lnTo>
                    <a:lnTo>
                      <a:pt x="158" y="29"/>
                    </a:lnTo>
                    <a:lnTo>
                      <a:pt x="177" y="25"/>
                    </a:lnTo>
                    <a:lnTo>
                      <a:pt x="195" y="21"/>
                    </a:lnTo>
                    <a:lnTo>
                      <a:pt x="208" y="18"/>
                    </a:lnTo>
                    <a:lnTo>
                      <a:pt x="219" y="12"/>
                    </a:lnTo>
                    <a:lnTo>
                      <a:pt x="226" y="7"/>
                    </a:lnTo>
                    <a:lnTo>
                      <a:pt x="228" y="0"/>
                    </a:lnTo>
                  </a:path>
                </a:pathLst>
              </a:custGeom>
              <a:solidFill>
                <a:srgbClr val="ff6600"/>
              </a:solidFill>
              <a:ln w="792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grpSp>
      <p:grpSp>
        <p:nvGrpSpPr>
          <p:cNvPr id="3335" name=""/>
          <p:cNvGrpSpPr/>
          <p:nvPr/>
        </p:nvGrpSpPr>
        <p:grpSpPr>
          <a:xfrm>
            <a:off x="6332400" y="3954600"/>
            <a:ext cx="180720" cy="188640"/>
            <a:chOff x="6332400" y="3954600"/>
            <a:chExt cx="180720" cy="188640"/>
          </a:xfrm>
        </p:grpSpPr>
        <p:sp>
          <p:nvSpPr>
            <p:cNvPr id="3336" name=""/>
            <p:cNvSpPr/>
            <p:nvPr/>
          </p:nvSpPr>
          <p:spPr>
            <a:xfrm>
              <a:off x="6332400" y="3954600"/>
              <a:ext cx="180720" cy="188640"/>
            </a:xfrm>
            <a:custGeom>
              <a:avLst/>
              <a:gdLst/>
              <a:ahLst/>
              <a:rect l="l" t="t" r="r" b="b"/>
              <a:pathLst>
                <a:path w="228" h="236">
                  <a:moveTo>
                    <a:pt x="113" y="0"/>
                  </a:moveTo>
                  <a:lnTo>
                    <a:pt x="90" y="0"/>
                  </a:lnTo>
                  <a:lnTo>
                    <a:pt x="68" y="2"/>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37" name=""/>
            <p:cNvSpPr/>
            <p:nvPr/>
          </p:nvSpPr>
          <p:spPr>
            <a:xfrm>
              <a:off x="6332400" y="3954600"/>
              <a:ext cx="180720" cy="47160"/>
            </a:xfrm>
            <a:custGeom>
              <a:avLst/>
              <a:gdLst/>
              <a:ahLst/>
              <a:rect l="l" t="t" r="r" b="b"/>
              <a:pathLst>
                <a:path w="228" h="59">
                  <a:moveTo>
                    <a:pt x="0" y="28"/>
                  </a:moveTo>
                  <a:lnTo>
                    <a:pt x="2" y="36"/>
                  </a:lnTo>
                  <a:lnTo>
                    <a:pt x="9" y="41"/>
                  </a:lnTo>
                  <a:lnTo>
                    <a:pt x="20" y="46"/>
                  </a:lnTo>
                  <a:lnTo>
                    <a:pt x="32" y="50"/>
                  </a:lnTo>
                  <a:lnTo>
                    <a:pt x="50" y="54"/>
                  </a:lnTo>
                  <a:lnTo>
                    <a:pt x="68" y="57"/>
                  </a:lnTo>
                  <a:lnTo>
                    <a:pt x="90" y="59"/>
                  </a:lnTo>
                  <a:lnTo>
                    <a:pt x="113" y="59"/>
                  </a:lnTo>
                  <a:lnTo>
                    <a:pt x="136" y="59"/>
                  </a:lnTo>
                  <a:lnTo>
                    <a:pt x="158" y="57"/>
                  </a:lnTo>
                  <a:lnTo>
                    <a:pt x="178" y="54"/>
                  </a:lnTo>
                  <a:lnTo>
                    <a:pt x="196" y="50"/>
                  </a:lnTo>
                  <a:lnTo>
                    <a:pt x="208" y="46"/>
                  </a:lnTo>
                  <a:lnTo>
                    <a:pt x="219" y="41"/>
                  </a:lnTo>
                  <a:lnTo>
                    <a:pt x="226" y="36"/>
                  </a:lnTo>
                  <a:lnTo>
                    <a:pt x="228" y="28"/>
                  </a:lnTo>
                  <a:lnTo>
                    <a:pt x="226" y="23"/>
                  </a:lnTo>
                  <a:lnTo>
                    <a:pt x="219" y="18"/>
                  </a:lnTo>
                  <a:lnTo>
                    <a:pt x="208" y="12"/>
                  </a:lnTo>
                  <a:lnTo>
                    <a:pt x="196" y="9"/>
                  </a:lnTo>
                  <a:lnTo>
                    <a:pt x="178" y="5"/>
                  </a:lnTo>
                  <a:lnTo>
                    <a:pt x="158" y="2"/>
                  </a:lnTo>
                  <a:lnTo>
                    <a:pt x="136" y="0"/>
                  </a:lnTo>
                  <a:lnTo>
                    <a:pt x="113" y="0"/>
                  </a:lnTo>
                  <a:lnTo>
                    <a:pt x="90" y="0"/>
                  </a:lnTo>
                  <a:lnTo>
                    <a:pt x="68" y="2"/>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3338" name=""/>
            <p:cNvSpPr/>
            <p:nvPr/>
          </p:nvSpPr>
          <p:spPr>
            <a:xfrm>
              <a:off x="6332400" y="3954600"/>
              <a:ext cx="180720" cy="188640"/>
            </a:xfrm>
            <a:custGeom>
              <a:avLst/>
              <a:gdLst/>
              <a:ahLst/>
              <a:rect l="l" t="t" r="r" b="b"/>
              <a:pathLst>
                <a:path w="228" h="236">
                  <a:moveTo>
                    <a:pt x="113" y="0"/>
                  </a:moveTo>
                  <a:lnTo>
                    <a:pt x="90" y="0"/>
                  </a:lnTo>
                  <a:lnTo>
                    <a:pt x="68" y="2"/>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39" name=""/>
            <p:cNvSpPr/>
            <p:nvPr/>
          </p:nvSpPr>
          <p:spPr>
            <a:xfrm>
              <a:off x="6332400" y="3978000"/>
              <a:ext cx="180720" cy="23400"/>
            </a:xfrm>
            <a:custGeom>
              <a:avLst/>
              <a:gdLst/>
              <a:ahLst/>
              <a:rect l="l" t="t" r="r" b="b"/>
              <a:pathLst>
                <a:path w="228" h="31">
                  <a:moveTo>
                    <a:pt x="0" y="0"/>
                  </a:moveTo>
                  <a:lnTo>
                    <a:pt x="2" y="8"/>
                  </a:lnTo>
                  <a:lnTo>
                    <a:pt x="9" y="13"/>
                  </a:lnTo>
                  <a:lnTo>
                    <a:pt x="20" y="18"/>
                  </a:lnTo>
                  <a:lnTo>
                    <a:pt x="32" y="22"/>
                  </a:lnTo>
                  <a:lnTo>
                    <a:pt x="50" y="26"/>
                  </a:lnTo>
                  <a:lnTo>
                    <a:pt x="68" y="29"/>
                  </a:lnTo>
                  <a:lnTo>
                    <a:pt x="90" y="31"/>
                  </a:lnTo>
                  <a:lnTo>
                    <a:pt x="113" y="31"/>
                  </a:lnTo>
                  <a:lnTo>
                    <a:pt x="136" y="31"/>
                  </a:lnTo>
                  <a:lnTo>
                    <a:pt x="158" y="29"/>
                  </a:lnTo>
                  <a:lnTo>
                    <a:pt x="178" y="26"/>
                  </a:lnTo>
                  <a:lnTo>
                    <a:pt x="196" y="22"/>
                  </a:lnTo>
                  <a:lnTo>
                    <a:pt x="208" y="18"/>
                  </a:lnTo>
                  <a:lnTo>
                    <a:pt x="219" y="13"/>
                  </a:lnTo>
                  <a:lnTo>
                    <a:pt x="226" y="8"/>
                  </a:lnTo>
                  <a:lnTo>
                    <a:pt x="228" y="0"/>
                  </a:lnTo>
                </a:path>
              </a:pathLst>
            </a:custGeom>
            <a:noFill/>
            <a:ln w="7920">
              <a:solidFill>
                <a:srgbClr val="000000"/>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Times New Roman"/>
              </a:endParaRPr>
            </a:p>
          </p:txBody>
        </p:sp>
      </p:grpSp>
      <p:grpSp>
        <p:nvGrpSpPr>
          <p:cNvPr id="3340" name=""/>
          <p:cNvGrpSpPr/>
          <p:nvPr/>
        </p:nvGrpSpPr>
        <p:grpSpPr>
          <a:xfrm>
            <a:off x="4414680" y="2741760"/>
            <a:ext cx="181080" cy="188640"/>
            <a:chOff x="4414680" y="2741760"/>
            <a:chExt cx="181080" cy="188640"/>
          </a:xfrm>
        </p:grpSpPr>
        <p:sp>
          <p:nvSpPr>
            <p:cNvPr id="3341" name=""/>
            <p:cNvSpPr/>
            <p:nvPr/>
          </p:nvSpPr>
          <p:spPr>
            <a:xfrm>
              <a:off x="4414680" y="2741760"/>
              <a:ext cx="181080" cy="188640"/>
            </a:xfrm>
            <a:custGeom>
              <a:avLst/>
              <a:gdLst/>
              <a:ahLst/>
              <a:rect l="l" t="t" r="r" b="b"/>
              <a:pathLst>
                <a:path w="227" h="236">
                  <a:moveTo>
                    <a:pt x="112"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2"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1"/>
                  </a:lnTo>
                  <a:lnTo>
                    <a:pt x="136" y="0"/>
                  </a:lnTo>
                  <a:lnTo>
                    <a:pt x="112"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42" name=""/>
            <p:cNvSpPr/>
            <p:nvPr/>
          </p:nvSpPr>
          <p:spPr>
            <a:xfrm>
              <a:off x="4414680" y="2741760"/>
              <a:ext cx="181080" cy="47520"/>
            </a:xfrm>
            <a:custGeom>
              <a:avLst/>
              <a:gdLst/>
              <a:ahLst/>
              <a:rect l="l" t="t" r="r" b="b"/>
              <a:pathLst>
                <a:path w="227" h="59">
                  <a:moveTo>
                    <a:pt x="0" y="28"/>
                  </a:moveTo>
                  <a:lnTo>
                    <a:pt x="1" y="36"/>
                  </a:lnTo>
                  <a:lnTo>
                    <a:pt x="9" y="41"/>
                  </a:lnTo>
                  <a:lnTo>
                    <a:pt x="19" y="46"/>
                  </a:lnTo>
                  <a:lnTo>
                    <a:pt x="32" y="50"/>
                  </a:lnTo>
                  <a:lnTo>
                    <a:pt x="50" y="53"/>
                  </a:lnTo>
                  <a:lnTo>
                    <a:pt x="68" y="57"/>
                  </a:lnTo>
                  <a:lnTo>
                    <a:pt x="89" y="59"/>
                  </a:lnTo>
                  <a:lnTo>
                    <a:pt x="112" y="59"/>
                  </a:lnTo>
                  <a:lnTo>
                    <a:pt x="136" y="59"/>
                  </a:lnTo>
                  <a:lnTo>
                    <a:pt x="157" y="57"/>
                  </a:lnTo>
                  <a:lnTo>
                    <a:pt x="177" y="53"/>
                  </a:lnTo>
                  <a:lnTo>
                    <a:pt x="195" y="50"/>
                  </a:lnTo>
                  <a:lnTo>
                    <a:pt x="208" y="46"/>
                  </a:lnTo>
                  <a:lnTo>
                    <a:pt x="218" y="41"/>
                  </a:lnTo>
                  <a:lnTo>
                    <a:pt x="225" y="36"/>
                  </a:lnTo>
                  <a:lnTo>
                    <a:pt x="227" y="28"/>
                  </a:lnTo>
                  <a:lnTo>
                    <a:pt x="225" y="23"/>
                  </a:lnTo>
                  <a:lnTo>
                    <a:pt x="218" y="18"/>
                  </a:lnTo>
                  <a:lnTo>
                    <a:pt x="208" y="12"/>
                  </a:lnTo>
                  <a:lnTo>
                    <a:pt x="195" y="9"/>
                  </a:lnTo>
                  <a:lnTo>
                    <a:pt x="177" y="5"/>
                  </a:lnTo>
                  <a:lnTo>
                    <a:pt x="157" y="1"/>
                  </a:lnTo>
                  <a:lnTo>
                    <a:pt x="136" y="0"/>
                  </a:lnTo>
                  <a:lnTo>
                    <a:pt x="112" y="0"/>
                  </a:lnTo>
                  <a:lnTo>
                    <a:pt x="89" y="0"/>
                  </a:lnTo>
                  <a:lnTo>
                    <a:pt x="68" y="1"/>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343" name=""/>
            <p:cNvSpPr/>
            <p:nvPr/>
          </p:nvSpPr>
          <p:spPr>
            <a:xfrm>
              <a:off x="4414680" y="2741760"/>
              <a:ext cx="181080" cy="188640"/>
            </a:xfrm>
            <a:custGeom>
              <a:avLst/>
              <a:gdLst/>
              <a:ahLst/>
              <a:rect l="l" t="t" r="r" b="b"/>
              <a:pathLst>
                <a:path w="227" h="236">
                  <a:moveTo>
                    <a:pt x="112"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2"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1"/>
                  </a:lnTo>
                  <a:lnTo>
                    <a:pt x="136" y="0"/>
                  </a:lnTo>
                  <a:lnTo>
                    <a:pt x="112"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44" name=""/>
            <p:cNvSpPr/>
            <p:nvPr/>
          </p:nvSpPr>
          <p:spPr>
            <a:xfrm>
              <a:off x="4414680" y="2765160"/>
              <a:ext cx="181080" cy="23760"/>
            </a:xfrm>
            <a:custGeom>
              <a:avLst/>
              <a:gdLst/>
              <a:ahLst/>
              <a:rect l="l" t="t" r="r" b="b"/>
              <a:pathLst>
                <a:path w="227" h="31">
                  <a:moveTo>
                    <a:pt x="0" y="0"/>
                  </a:moveTo>
                  <a:lnTo>
                    <a:pt x="1" y="8"/>
                  </a:lnTo>
                  <a:lnTo>
                    <a:pt x="9" y="13"/>
                  </a:lnTo>
                  <a:lnTo>
                    <a:pt x="19" y="18"/>
                  </a:lnTo>
                  <a:lnTo>
                    <a:pt x="32" y="22"/>
                  </a:lnTo>
                  <a:lnTo>
                    <a:pt x="50" y="25"/>
                  </a:lnTo>
                  <a:lnTo>
                    <a:pt x="68" y="29"/>
                  </a:lnTo>
                  <a:lnTo>
                    <a:pt x="89" y="31"/>
                  </a:lnTo>
                  <a:lnTo>
                    <a:pt x="112" y="31"/>
                  </a:lnTo>
                  <a:lnTo>
                    <a:pt x="136" y="31"/>
                  </a:lnTo>
                  <a:lnTo>
                    <a:pt x="157" y="29"/>
                  </a:lnTo>
                  <a:lnTo>
                    <a:pt x="177" y="25"/>
                  </a:lnTo>
                  <a:lnTo>
                    <a:pt x="195" y="22"/>
                  </a:lnTo>
                  <a:lnTo>
                    <a:pt x="208" y="18"/>
                  </a:lnTo>
                  <a:lnTo>
                    <a:pt x="218" y="13"/>
                  </a:lnTo>
                  <a:lnTo>
                    <a:pt x="225" y="8"/>
                  </a:lnTo>
                  <a:lnTo>
                    <a:pt x="227"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345" name=""/>
          <p:cNvGrpSpPr/>
          <p:nvPr/>
        </p:nvGrpSpPr>
        <p:grpSpPr>
          <a:xfrm>
            <a:off x="4921200" y="2930400"/>
            <a:ext cx="179280" cy="187200"/>
            <a:chOff x="4921200" y="2930400"/>
            <a:chExt cx="179280" cy="187200"/>
          </a:xfrm>
        </p:grpSpPr>
        <p:sp>
          <p:nvSpPr>
            <p:cNvPr id="3346" name=""/>
            <p:cNvSpPr/>
            <p:nvPr/>
          </p:nvSpPr>
          <p:spPr>
            <a:xfrm>
              <a:off x="4921200" y="2930400"/>
              <a:ext cx="179280" cy="18720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47" name=""/>
            <p:cNvSpPr/>
            <p:nvPr/>
          </p:nvSpPr>
          <p:spPr>
            <a:xfrm>
              <a:off x="4921200" y="2930400"/>
              <a:ext cx="179280" cy="46080"/>
            </a:xfrm>
            <a:custGeom>
              <a:avLst/>
              <a:gdLst/>
              <a:ahLst/>
              <a:rect l="l" t="t" r="r" b="b"/>
              <a:pathLst>
                <a:path w="228" h="60">
                  <a:moveTo>
                    <a:pt x="0" y="29"/>
                  </a:moveTo>
                  <a:lnTo>
                    <a:pt x="2" y="36"/>
                  </a:lnTo>
                  <a:lnTo>
                    <a:pt x="9" y="42"/>
                  </a:lnTo>
                  <a:lnTo>
                    <a:pt x="20" y="47"/>
                  </a:lnTo>
                  <a:lnTo>
                    <a:pt x="32" y="51"/>
                  </a:lnTo>
                  <a:lnTo>
                    <a:pt x="50" y="54"/>
                  </a:lnTo>
                  <a:lnTo>
                    <a:pt x="68" y="58"/>
                  </a:lnTo>
                  <a:lnTo>
                    <a:pt x="90" y="60"/>
                  </a:lnTo>
                  <a:lnTo>
                    <a:pt x="113" y="60"/>
                  </a:lnTo>
                  <a:lnTo>
                    <a:pt x="136" y="60"/>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6" y="0"/>
                  </a:lnTo>
                  <a:lnTo>
                    <a:pt x="113" y="0"/>
                  </a:lnTo>
                  <a:lnTo>
                    <a:pt x="90" y="0"/>
                  </a:lnTo>
                  <a:lnTo>
                    <a:pt x="68" y="2"/>
                  </a:lnTo>
                  <a:lnTo>
                    <a:pt x="50" y="6"/>
                  </a:lnTo>
                  <a:lnTo>
                    <a:pt x="32"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348" name=""/>
            <p:cNvSpPr/>
            <p:nvPr/>
          </p:nvSpPr>
          <p:spPr>
            <a:xfrm>
              <a:off x="4921200" y="2930400"/>
              <a:ext cx="179280" cy="18720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49" name=""/>
            <p:cNvSpPr/>
            <p:nvPr/>
          </p:nvSpPr>
          <p:spPr>
            <a:xfrm>
              <a:off x="4921200" y="2952720"/>
              <a:ext cx="179280" cy="2376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350" name=""/>
          <p:cNvGrpSpPr/>
          <p:nvPr/>
        </p:nvGrpSpPr>
        <p:grpSpPr>
          <a:xfrm>
            <a:off x="3282840" y="1174680"/>
            <a:ext cx="4436280" cy="3128760"/>
            <a:chOff x="3282840" y="1174680"/>
            <a:chExt cx="4436280" cy="3128760"/>
          </a:xfrm>
        </p:grpSpPr>
        <p:grpSp>
          <p:nvGrpSpPr>
            <p:cNvPr id="3351" name=""/>
            <p:cNvGrpSpPr/>
            <p:nvPr/>
          </p:nvGrpSpPr>
          <p:grpSpPr>
            <a:xfrm>
              <a:off x="4085280" y="1209600"/>
              <a:ext cx="181440" cy="187200"/>
              <a:chOff x="4085280" y="1209600"/>
              <a:chExt cx="181440" cy="187200"/>
            </a:xfrm>
          </p:grpSpPr>
          <p:sp>
            <p:nvSpPr>
              <p:cNvPr id="3352" name=""/>
              <p:cNvSpPr/>
              <p:nvPr/>
            </p:nvSpPr>
            <p:spPr>
              <a:xfrm>
                <a:off x="4085280" y="1209600"/>
                <a:ext cx="181440" cy="18720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53" name=""/>
              <p:cNvSpPr/>
              <p:nvPr/>
            </p:nvSpPr>
            <p:spPr>
              <a:xfrm>
                <a:off x="4085280" y="1209600"/>
                <a:ext cx="181440" cy="46080"/>
              </a:xfrm>
              <a:custGeom>
                <a:avLst/>
                <a:gdLst/>
                <a:ahLst/>
                <a:rect l="l" t="t" r="r" b="b"/>
                <a:pathLst>
                  <a:path w="228" h="59">
                    <a:moveTo>
                      <a:pt x="0" y="28"/>
                    </a:moveTo>
                    <a:lnTo>
                      <a:pt x="2" y="35"/>
                    </a:lnTo>
                    <a:lnTo>
                      <a:pt x="9" y="41"/>
                    </a:lnTo>
                    <a:lnTo>
                      <a:pt x="20" y="46"/>
                    </a:lnTo>
                    <a:lnTo>
                      <a:pt x="32" y="50"/>
                    </a:lnTo>
                    <a:lnTo>
                      <a:pt x="50" y="53"/>
                    </a:lnTo>
                    <a:lnTo>
                      <a:pt x="68" y="57"/>
                    </a:lnTo>
                    <a:lnTo>
                      <a:pt x="90" y="59"/>
                    </a:lnTo>
                    <a:lnTo>
                      <a:pt x="113" y="59"/>
                    </a:lnTo>
                    <a:lnTo>
                      <a:pt x="136" y="59"/>
                    </a:lnTo>
                    <a:lnTo>
                      <a:pt x="158" y="57"/>
                    </a:lnTo>
                    <a:lnTo>
                      <a:pt x="178" y="53"/>
                    </a:lnTo>
                    <a:lnTo>
                      <a:pt x="196" y="50"/>
                    </a:lnTo>
                    <a:lnTo>
                      <a:pt x="208" y="46"/>
                    </a:lnTo>
                    <a:lnTo>
                      <a:pt x="219" y="41"/>
                    </a:lnTo>
                    <a:lnTo>
                      <a:pt x="226" y="35"/>
                    </a:lnTo>
                    <a:lnTo>
                      <a:pt x="228" y="28"/>
                    </a:lnTo>
                    <a:lnTo>
                      <a:pt x="226" y="23"/>
                    </a:lnTo>
                    <a:lnTo>
                      <a:pt x="219" y="18"/>
                    </a:lnTo>
                    <a:lnTo>
                      <a:pt x="208" y="12"/>
                    </a:lnTo>
                    <a:lnTo>
                      <a:pt x="196" y="9"/>
                    </a:lnTo>
                    <a:lnTo>
                      <a:pt x="178" y="5"/>
                    </a:lnTo>
                    <a:lnTo>
                      <a:pt x="158" y="1"/>
                    </a:lnTo>
                    <a:lnTo>
                      <a:pt x="136" y="0"/>
                    </a:lnTo>
                    <a:lnTo>
                      <a:pt x="113" y="0"/>
                    </a:lnTo>
                    <a:lnTo>
                      <a:pt x="90" y="0"/>
                    </a:lnTo>
                    <a:lnTo>
                      <a:pt x="68" y="1"/>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354" name=""/>
              <p:cNvSpPr/>
              <p:nvPr/>
            </p:nvSpPr>
            <p:spPr>
              <a:xfrm>
                <a:off x="4085280" y="1209600"/>
                <a:ext cx="181440" cy="18720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55" name=""/>
              <p:cNvSpPr/>
              <p:nvPr/>
            </p:nvSpPr>
            <p:spPr>
              <a:xfrm>
                <a:off x="4085280" y="1231920"/>
                <a:ext cx="181440" cy="2376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356" name=""/>
            <p:cNvGrpSpPr/>
            <p:nvPr/>
          </p:nvGrpSpPr>
          <p:grpSpPr>
            <a:xfrm>
              <a:off x="4406040" y="1174680"/>
              <a:ext cx="181440" cy="189000"/>
              <a:chOff x="4406040" y="1174680"/>
              <a:chExt cx="181440" cy="189000"/>
            </a:xfrm>
          </p:grpSpPr>
          <p:sp>
            <p:nvSpPr>
              <p:cNvPr id="3357" name=""/>
              <p:cNvSpPr/>
              <p:nvPr/>
            </p:nvSpPr>
            <p:spPr>
              <a:xfrm>
                <a:off x="4406040" y="1174680"/>
                <a:ext cx="181440" cy="189000"/>
              </a:xfrm>
              <a:custGeom>
                <a:avLst/>
                <a:gdLst/>
                <a:ahLst/>
                <a:rect l="l" t="t" r="r" b="b"/>
                <a:pathLst>
                  <a:path w="227" h="236">
                    <a:moveTo>
                      <a:pt x="113" y="0"/>
                    </a:moveTo>
                    <a:lnTo>
                      <a:pt x="89" y="0"/>
                    </a:lnTo>
                    <a:lnTo>
                      <a:pt x="68" y="1"/>
                    </a:lnTo>
                    <a:lnTo>
                      <a:pt x="50" y="5"/>
                    </a:lnTo>
                    <a:lnTo>
                      <a:pt x="32" y="9"/>
                    </a:lnTo>
                    <a:lnTo>
                      <a:pt x="20" y="12"/>
                    </a:lnTo>
                    <a:lnTo>
                      <a:pt x="9" y="17"/>
                    </a:lnTo>
                    <a:lnTo>
                      <a:pt x="2" y="23"/>
                    </a:lnTo>
                    <a:lnTo>
                      <a:pt x="0" y="28"/>
                    </a:lnTo>
                    <a:lnTo>
                      <a:pt x="0" y="206"/>
                    </a:lnTo>
                    <a:lnTo>
                      <a:pt x="2" y="213"/>
                    </a:lnTo>
                    <a:lnTo>
                      <a:pt x="9" y="218"/>
                    </a:lnTo>
                    <a:lnTo>
                      <a:pt x="20" y="224"/>
                    </a:lnTo>
                    <a:lnTo>
                      <a:pt x="32" y="227"/>
                    </a:lnTo>
                    <a:lnTo>
                      <a:pt x="50" y="231"/>
                    </a:lnTo>
                    <a:lnTo>
                      <a:pt x="68" y="234"/>
                    </a:lnTo>
                    <a:lnTo>
                      <a:pt x="89" y="236"/>
                    </a:lnTo>
                    <a:lnTo>
                      <a:pt x="113" y="236"/>
                    </a:lnTo>
                    <a:lnTo>
                      <a:pt x="136" y="236"/>
                    </a:lnTo>
                    <a:lnTo>
                      <a:pt x="158" y="234"/>
                    </a:lnTo>
                    <a:lnTo>
                      <a:pt x="177" y="231"/>
                    </a:lnTo>
                    <a:lnTo>
                      <a:pt x="195" y="227"/>
                    </a:lnTo>
                    <a:lnTo>
                      <a:pt x="208" y="224"/>
                    </a:lnTo>
                    <a:lnTo>
                      <a:pt x="219" y="218"/>
                    </a:lnTo>
                    <a:lnTo>
                      <a:pt x="226" y="213"/>
                    </a:lnTo>
                    <a:lnTo>
                      <a:pt x="227" y="206"/>
                    </a:lnTo>
                    <a:lnTo>
                      <a:pt x="227" y="28"/>
                    </a:lnTo>
                    <a:lnTo>
                      <a:pt x="226" y="23"/>
                    </a:lnTo>
                    <a:lnTo>
                      <a:pt x="219" y="17"/>
                    </a:lnTo>
                    <a:lnTo>
                      <a:pt x="208" y="12"/>
                    </a:lnTo>
                    <a:lnTo>
                      <a:pt x="195" y="9"/>
                    </a:lnTo>
                    <a:lnTo>
                      <a:pt x="177" y="5"/>
                    </a:lnTo>
                    <a:lnTo>
                      <a:pt x="158"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58" name=""/>
              <p:cNvSpPr/>
              <p:nvPr/>
            </p:nvSpPr>
            <p:spPr>
              <a:xfrm>
                <a:off x="4406040" y="1174680"/>
                <a:ext cx="181440" cy="47520"/>
              </a:xfrm>
              <a:custGeom>
                <a:avLst/>
                <a:gdLst/>
                <a:ahLst/>
                <a:rect l="l" t="t" r="r" b="b"/>
                <a:pathLst>
                  <a:path w="227" h="59">
                    <a:moveTo>
                      <a:pt x="0" y="28"/>
                    </a:moveTo>
                    <a:lnTo>
                      <a:pt x="2" y="35"/>
                    </a:lnTo>
                    <a:lnTo>
                      <a:pt x="9" y="41"/>
                    </a:lnTo>
                    <a:lnTo>
                      <a:pt x="20" y="46"/>
                    </a:lnTo>
                    <a:lnTo>
                      <a:pt x="32" y="50"/>
                    </a:lnTo>
                    <a:lnTo>
                      <a:pt x="50" y="53"/>
                    </a:lnTo>
                    <a:lnTo>
                      <a:pt x="68" y="57"/>
                    </a:lnTo>
                    <a:lnTo>
                      <a:pt x="89" y="59"/>
                    </a:lnTo>
                    <a:lnTo>
                      <a:pt x="113" y="59"/>
                    </a:lnTo>
                    <a:lnTo>
                      <a:pt x="136" y="59"/>
                    </a:lnTo>
                    <a:lnTo>
                      <a:pt x="158" y="57"/>
                    </a:lnTo>
                    <a:lnTo>
                      <a:pt x="177" y="53"/>
                    </a:lnTo>
                    <a:lnTo>
                      <a:pt x="195" y="50"/>
                    </a:lnTo>
                    <a:lnTo>
                      <a:pt x="208" y="46"/>
                    </a:lnTo>
                    <a:lnTo>
                      <a:pt x="219" y="41"/>
                    </a:lnTo>
                    <a:lnTo>
                      <a:pt x="226" y="35"/>
                    </a:lnTo>
                    <a:lnTo>
                      <a:pt x="227" y="28"/>
                    </a:lnTo>
                    <a:lnTo>
                      <a:pt x="226" y="23"/>
                    </a:lnTo>
                    <a:lnTo>
                      <a:pt x="219" y="17"/>
                    </a:lnTo>
                    <a:lnTo>
                      <a:pt x="208" y="12"/>
                    </a:lnTo>
                    <a:lnTo>
                      <a:pt x="195" y="9"/>
                    </a:lnTo>
                    <a:lnTo>
                      <a:pt x="177" y="5"/>
                    </a:lnTo>
                    <a:lnTo>
                      <a:pt x="158" y="1"/>
                    </a:lnTo>
                    <a:lnTo>
                      <a:pt x="136" y="0"/>
                    </a:lnTo>
                    <a:lnTo>
                      <a:pt x="113" y="0"/>
                    </a:lnTo>
                    <a:lnTo>
                      <a:pt x="89" y="0"/>
                    </a:lnTo>
                    <a:lnTo>
                      <a:pt x="68" y="1"/>
                    </a:lnTo>
                    <a:lnTo>
                      <a:pt x="50" y="5"/>
                    </a:lnTo>
                    <a:lnTo>
                      <a:pt x="32" y="9"/>
                    </a:lnTo>
                    <a:lnTo>
                      <a:pt x="20" y="12"/>
                    </a:lnTo>
                    <a:lnTo>
                      <a:pt x="9" y="17"/>
                    </a:lnTo>
                    <a:lnTo>
                      <a:pt x="2"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359" name=""/>
              <p:cNvSpPr/>
              <p:nvPr/>
            </p:nvSpPr>
            <p:spPr>
              <a:xfrm>
                <a:off x="4406040" y="1174680"/>
                <a:ext cx="181440" cy="189000"/>
              </a:xfrm>
              <a:custGeom>
                <a:avLst/>
                <a:gdLst/>
                <a:ahLst/>
                <a:rect l="l" t="t" r="r" b="b"/>
                <a:pathLst>
                  <a:path w="227" h="236">
                    <a:moveTo>
                      <a:pt x="113" y="0"/>
                    </a:moveTo>
                    <a:lnTo>
                      <a:pt x="89" y="0"/>
                    </a:lnTo>
                    <a:lnTo>
                      <a:pt x="68" y="1"/>
                    </a:lnTo>
                    <a:lnTo>
                      <a:pt x="50" y="5"/>
                    </a:lnTo>
                    <a:lnTo>
                      <a:pt x="32" y="9"/>
                    </a:lnTo>
                    <a:lnTo>
                      <a:pt x="20" y="12"/>
                    </a:lnTo>
                    <a:lnTo>
                      <a:pt x="9" y="17"/>
                    </a:lnTo>
                    <a:lnTo>
                      <a:pt x="2" y="23"/>
                    </a:lnTo>
                    <a:lnTo>
                      <a:pt x="0" y="28"/>
                    </a:lnTo>
                    <a:lnTo>
                      <a:pt x="0" y="206"/>
                    </a:lnTo>
                    <a:lnTo>
                      <a:pt x="2" y="213"/>
                    </a:lnTo>
                    <a:lnTo>
                      <a:pt x="9" y="218"/>
                    </a:lnTo>
                    <a:lnTo>
                      <a:pt x="20" y="224"/>
                    </a:lnTo>
                    <a:lnTo>
                      <a:pt x="32" y="227"/>
                    </a:lnTo>
                    <a:lnTo>
                      <a:pt x="50" y="231"/>
                    </a:lnTo>
                    <a:lnTo>
                      <a:pt x="68" y="234"/>
                    </a:lnTo>
                    <a:lnTo>
                      <a:pt x="89" y="236"/>
                    </a:lnTo>
                    <a:lnTo>
                      <a:pt x="113" y="236"/>
                    </a:lnTo>
                    <a:lnTo>
                      <a:pt x="136" y="236"/>
                    </a:lnTo>
                    <a:lnTo>
                      <a:pt x="158" y="234"/>
                    </a:lnTo>
                    <a:lnTo>
                      <a:pt x="177" y="231"/>
                    </a:lnTo>
                    <a:lnTo>
                      <a:pt x="195" y="227"/>
                    </a:lnTo>
                    <a:lnTo>
                      <a:pt x="208" y="224"/>
                    </a:lnTo>
                    <a:lnTo>
                      <a:pt x="219" y="218"/>
                    </a:lnTo>
                    <a:lnTo>
                      <a:pt x="226" y="213"/>
                    </a:lnTo>
                    <a:lnTo>
                      <a:pt x="227" y="206"/>
                    </a:lnTo>
                    <a:lnTo>
                      <a:pt x="227" y="28"/>
                    </a:lnTo>
                    <a:lnTo>
                      <a:pt x="226" y="23"/>
                    </a:lnTo>
                    <a:lnTo>
                      <a:pt x="219" y="17"/>
                    </a:lnTo>
                    <a:lnTo>
                      <a:pt x="208" y="12"/>
                    </a:lnTo>
                    <a:lnTo>
                      <a:pt x="195" y="9"/>
                    </a:lnTo>
                    <a:lnTo>
                      <a:pt x="177" y="5"/>
                    </a:lnTo>
                    <a:lnTo>
                      <a:pt x="158"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60" name=""/>
              <p:cNvSpPr/>
              <p:nvPr/>
            </p:nvSpPr>
            <p:spPr>
              <a:xfrm>
                <a:off x="4406040" y="1198440"/>
                <a:ext cx="181440" cy="23760"/>
              </a:xfrm>
              <a:custGeom>
                <a:avLst/>
                <a:gdLst/>
                <a:ahLst/>
                <a:rect l="l" t="t" r="r" b="b"/>
                <a:pathLst>
                  <a:path w="227" h="31">
                    <a:moveTo>
                      <a:pt x="0" y="0"/>
                    </a:moveTo>
                    <a:lnTo>
                      <a:pt x="2" y="7"/>
                    </a:lnTo>
                    <a:lnTo>
                      <a:pt x="9" y="13"/>
                    </a:lnTo>
                    <a:lnTo>
                      <a:pt x="20" y="18"/>
                    </a:lnTo>
                    <a:lnTo>
                      <a:pt x="32" y="22"/>
                    </a:lnTo>
                    <a:lnTo>
                      <a:pt x="50" y="25"/>
                    </a:lnTo>
                    <a:lnTo>
                      <a:pt x="68" y="29"/>
                    </a:lnTo>
                    <a:lnTo>
                      <a:pt x="89" y="31"/>
                    </a:lnTo>
                    <a:lnTo>
                      <a:pt x="113" y="31"/>
                    </a:lnTo>
                    <a:lnTo>
                      <a:pt x="136" y="31"/>
                    </a:lnTo>
                    <a:lnTo>
                      <a:pt x="158" y="29"/>
                    </a:lnTo>
                    <a:lnTo>
                      <a:pt x="177" y="25"/>
                    </a:lnTo>
                    <a:lnTo>
                      <a:pt x="195" y="22"/>
                    </a:lnTo>
                    <a:lnTo>
                      <a:pt x="208" y="18"/>
                    </a:lnTo>
                    <a:lnTo>
                      <a:pt x="219" y="13"/>
                    </a:lnTo>
                    <a:lnTo>
                      <a:pt x="226" y="7"/>
                    </a:lnTo>
                    <a:lnTo>
                      <a:pt x="227"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361" name=""/>
            <p:cNvGrpSpPr/>
            <p:nvPr/>
          </p:nvGrpSpPr>
          <p:grpSpPr>
            <a:xfrm>
              <a:off x="4643640" y="1952640"/>
              <a:ext cx="181440" cy="187200"/>
              <a:chOff x="4643640" y="1952640"/>
              <a:chExt cx="181440" cy="187200"/>
            </a:xfrm>
          </p:grpSpPr>
          <p:sp>
            <p:nvSpPr>
              <p:cNvPr id="3362" name=""/>
              <p:cNvSpPr/>
              <p:nvPr/>
            </p:nvSpPr>
            <p:spPr>
              <a:xfrm>
                <a:off x="4643640" y="1952640"/>
                <a:ext cx="181440" cy="187200"/>
              </a:xfrm>
              <a:custGeom>
                <a:avLst/>
                <a:gdLst/>
                <a:ahLst/>
                <a:rect l="l" t="t" r="r" b="b"/>
                <a:pathLst>
                  <a:path w="228" h="236">
                    <a:moveTo>
                      <a:pt x="113" y="0"/>
                    </a:moveTo>
                    <a:lnTo>
                      <a:pt x="90" y="0"/>
                    </a:lnTo>
                    <a:lnTo>
                      <a:pt x="69" y="1"/>
                    </a:lnTo>
                    <a:lnTo>
                      <a:pt x="51" y="5"/>
                    </a:lnTo>
                    <a:lnTo>
                      <a:pt x="33" y="9"/>
                    </a:lnTo>
                    <a:lnTo>
                      <a:pt x="20" y="12"/>
                    </a:lnTo>
                    <a:lnTo>
                      <a:pt x="9" y="17"/>
                    </a:lnTo>
                    <a:lnTo>
                      <a:pt x="2" y="23"/>
                    </a:lnTo>
                    <a:lnTo>
                      <a:pt x="0" y="28"/>
                    </a:lnTo>
                    <a:lnTo>
                      <a:pt x="0" y="206"/>
                    </a:lnTo>
                    <a:lnTo>
                      <a:pt x="2" y="213"/>
                    </a:lnTo>
                    <a:lnTo>
                      <a:pt x="9" y="218"/>
                    </a:lnTo>
                    <a:lnTo>
                      <a:pt x="20" y="224"/>
                    </a:lnTo>
                    <a:lnTo>
                      <a:pt x="33" y="227"/>
                    </a:lnTo>
                    <a:lnTo>
                      <a:pt x="51" y="231"/>
                    </a:lnTo>
                    <a:lnTo>
                      <a:pt x="69" y="234"/>
                    </a:lnTo>
                    <a:lnTo>
                      <a:pt x="90" y="236"/>
                    </a:lnTo>
                    <a:lnTo>
                      <a:pt x="113" y="236"/>
                    </a:lnTo>
                    <a:lnTo>
                      <a:pt x="137" y="236"/>
                    </a:lnTo>
                    <a:lnTo>
                      <a:pt x="158" y="234"/>
                    </a:lnTo>
                    <a:lnTo>
                      <a:pt x="178" y="231"/>
                    </a:lnTo>
                    <a:lnTo>
                      <a:pt x="196" y="227"/>
                    </a:lnTo>
                    <a:lnTo>
                      <a:pt x="208" y="224"/>
                    </a:lnTo>
                    <a:lnTo>
                      <a:pt x="219" y="218"/>
                    </a:lnTo>
                    <a:lnTo>
                      <a:pt x="226" y="213"/>
                    </a:lnTo>
                    <a:lnTo>
                      <a:pt x="228" y="206"/>
                    </a:lnTo>
                    <a:lnTo>
                      <a:pt x="228" y="28"/>
                    </a:lnTo>
                    <a:lnTo>
                      <a:pt x="226" y="23"/>
                    </a:lnTo>
                    <a:lnTo>
                      <a:pt x="219" y="17"/>
                    </a:lnTo>
                    <a:lnTo>
                      <a:pt x="208" y="12"/>
                    </a:lnTo>
                    <a:lnTo>
                      <a:pt x="196" y="9"/>
                    </a:lnTo>
                    <a:lnTo>
                      <a:pt x="178" y="5"/>
                    </a:lnTo>
                    <a:lnTo>
                      <a:pt x="158" y="1"/>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63" name=""/>
              <p:cNvSpPr/>
              <p:nvPr/>
            </p:nvSpPr>
            <p:spPr>
              <a:xfrm>
                <a:off x="4643640" y="1952640"/>
                <a:ext cx="181440" cy="46080"/>
              </a:xfrm>
              <a:custGeom>
                <a:avLst/>
                <a:gdLst/>
                <a:ahLst/>
                <a:rect l="l" t="t" r="r" b="b"/>
                <a:pathLst>
                  <a:path w="228" h="59">
                    <a:moveTo>
                      <a:pt x="0" y="28"/>
                    </a:moveTo>
                    <a:lnTo>
                      <a:pt x="2" y="35"/>
                    </a:lnTo>
                    <a:lnTo>
                      <a:pt x="9" y="41"/>
                    </a:lnTo>
                    <a:lnTo>
                      <a:pt x="20" y="46"/>
                    </a:lnTo>
                    <a:lnTo>
                      <a:pt x="33" y="50"/>
                    </a:lnTo>
                    <a:lnTo>
                      <a:pt x="51" y="53"/>
                    </a:lnTo>
                    <a:lnTo>
                      <a:pt x="69" y="57"/>
                    </a:lnTo>
                    <a:lnTo>
                      <a:pt x="90" y="59"/>
                    </a:lnTo>
                    <a:lnTo>
                      <a:pt x="113" y="59"/>
                    </a:lnTo>
                    <a:lnTo>
                      <a:pt x="137" y="59"/>
                    </a:lnTo>
                    <a:lnTo>
                      <a:pt x="158" y="57"/>
                    </a:lnTo>
                    <a:lnTo>
                      <a:pt x="178" y="53"/>
                    </a:lnTo>
                    <a:lnTo>
                      <a:pt x="196" y="50"/>
                    </a:lnTo>
                    <a:lnTo>
                      <a:pt x="208" y="46"/>
                    </a:lnTo>
                    <a:lnTo>
                      <a:pt x="219" y="41"/>
                    </a:lnTo>
                    <a:lnTo>
                      <a:pt x="226" y="35"/>
                    </a:lnTo>
                    <a:lnTo>
                      <a:pt x="228" y="28"/>
                    </a:lnTo>
                    <a:lnTo>
                      <a:pt x="226" y="23"/>
                    </a:lnTo>
                    <a:lnTo>
                      <a:pt x="219" y="17"/>
                    </a:lnTo>
                    <a:lnTo>
                      <a:pt x="208" y="12"/>
                    </a:lnTo>
                    <a:lnTo>
                      <a:pt x="196" y="9"/>
                    </a:lnTo>
                    <a:lnTo>
                      <a:pt x="178" y="5"/>
                    </a:lnTo>
                    <a:lnTo>
                      <a:pt x="158" y="1"/>
                    </a:lnTo>
                    <a:lnTo>
                      <a:pt x="137" y="0"/>
                    </a:lnTo>
                    <a:lnTo>
                      <a:pt x="113" y="0"/>
                    </a:lnTo>
                    <a:lnTo>
                      <a:pt x="90" y="0"/>
                    </a:lnTo>
                    <a:lnTo>
                      <a:pt x="69" y="1"/>
                    </a:lnTo>
                    <a:lnTo>
                      <a:pt x="51" y="5"/>
                    </a:lnTo>
                    <a:lnTo>
                      <a:pt x="33" y="9"/>
                    </a:lnTo>
                    <a:lnTo>
                      <a:pt x="20" y="12"/>
                    </a:lnTo>
                    <a:lnTo>
                      <a:pt x="9" y="17"/>
                    </a:lnTo>
                    <a:lnTo>
                      <a:pt x="2"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364" name=""/>
              <p:cNvSpPr/>
              <p:nvPr/>
            </p:nvSpPr>
            <p:spPr>
              <a:xfrm>
                <a:off x="4643640" y="1952640"/>
                <a:ext cx="181440" cy="187200"/>
              </a:xfrm>
              <a:custGeom>
                <a:avLst/>
                <a:gdLst/>
                <a:ahLst/>
                <a:rect l="l" t="t" r="r" b="b"/>
                <a:pathLst>
                  <a:path w="228" h="236">
                    <a:moveTo>
                      <a:pt x="113" y="0"/>
                    </a:moveTo>
                    <a:lnTo>
                      <a:pt x="90" y="0"/>
                    </a:lnTo>
                    <a:lnTo>
                      <a:pt x="69" y="1"/>
                    </a:lnTo>
                    <a:lnTo>
                      <a:pt x="51" y="5"/>
                    </a:lnTo>
                    <a:lnTo>
                      <a:pt x="33" y="9"/>
                    </a:lnTo>
                    <a:lnTo>
                      <a:pt x="20" y="12"/>
                    </a:lnTo>
                    <a:lnTo>
                      <a:pt x="9" y="17"/>
                    </a:lnTo>
                    <a:lnTo>
                      <a:pt x="2" y="23"/>
                    </a:lnTo>
                    <a:lnTo>
                      <a:pt x="0" y="28"/>
                    </a:lnTo>
                    <a:lnTo>
                      <a:pt x="0" y="206"/>
                    </a:lnTo>
                    <a:lnTo>
                      <a:pt x="2" y="213"/>
                    </a:lnTo>
                    <a:lnTo>
                      <a:pt x="9" y="218"/>
                    </a:lnTo>
                    <a:lnTo>
                      <a:pt x="20" y="224"/>
                    </a:lnTo>
                    <a:lnTo>
                      <a:pt x="33" y="227"/>
                    </a:lnTo>
                    <a:lnTo>
                      <a:pt x="51" y="231"/>
                    </a:lnTo>
                    <a:lnTo>
                      <a:pt x="69" y="234"/>
                    </a:lnTo>
                    <a:lnTo>
                      <a:pt x="90" y="236"/>
                    </a:lnTo>
                    <a:lnTo>
                      <a:pt x="113" y="236"/>
                    </a:lnTo>
                    <a:lnTo>
                      <a:pt x="137" y="236"/>
                    </a:lnTo>
                    <a:lnTo>
                      <a:pt x="158" y="234"/>
                    </a:lnTo>
                    <a:lnTo>
                      <a:pt x="178" y="231"/>
                    </a:lnTo>
                    <a:lnTo>
                      <a:pt x="196" y="227"/>
                    </a:lnTo>
                    <a:lnTo>
                      <a:pt x="208" y="224"/>
                    </a:lnTo>
                    <a:lnTo>
                      <a:pt x="219" y="218"/>
                    </a:lnTo>
                    <a:lnTo>
                      <a:pt x="226" y="213"/>
                    </a:lnTo>
                    <a:lnTo>
                      <a:pt x="228" y="206"/>
                    </a:lnTo>
                    <a:lnTo>
                      <a:pt x="228" y="28"/>
                    </a:lnTo>
                    <a:lnTo>
                      <a:pt x="226" y="23"/>
                    </a:lnTo>
                    <a:lnTo>
                      <a:pt x="219" y="17"/>
                    </a:lnTo>
                    <a:lnTo>
                      <a:pt x="208" y="12"/>
                    </a:lnTo>
                    <a:lnTo>
                      <a:pt x="196" y="9"/>
                    </a:lnTo>
                    <a:lnTo>
                      <a:pt x="178" y="5"/>
                    </a:lnTo>
                    <a:lnTo>
                      <a:pt x="158" y="1"/>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65" name=""/>
              <p:cNvSpPr/>
              <p:nvPr/>
            </p:nvSpPr>
            <p:spPr>
              <a:xfrm>
                <a:off x="4643640" y="1974600"/>
                <a:ext cx="181440" cy="24120"/>
              </a:xfrm>
              <a:custGeom>
                <a:avLst/>
                <a:gdLst/>
                <a:ahLst/>
                <a:rect l="l" t="t" r="r" b="b"/>
                <a:pathLst>
                  <a:path w="228" h="31">
                    <a:moveTo>
                      <a:pt x="0" y="0"/>
                    </a:moveTo>
                    <a:lnTo>
                      <a:pt x="2" y="7"/>
                    </a:lnTo>
                    <a:lnTo>
                      <a:pt x="9" y="13"/>
                    </a:lnTo>
                    <a:lnTo>
                      <a:pt x="20" y="18"/>
                    </a:lnTo>
                    <a:lnTo>
                      <a:pt x="33" y="22"/>
                    </a:lnTo>
                    <a:lnTo>
                      <a:pt x="51" y="25"/>
                    </a:lnTo>
                    <a:lnTo>
                      <a:pt x="69" y="29"/>
                    </a:lnTo>
                    <a:lnTo>
                      <a:pt x="90" y="31"/>
                    </a:lnTo>
                    <a:lnTo>
                      <a:pt x="113" y="31"/>
                    </a:lnTo>
                    <a:lnTo>
                      <a:pt x="137" y="31"/>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grpSp>
          <p:nvGrpSpPr>
            <p:cNvPr id="3366" name=""/>
            <p:cNvGrpSpPr/>
            <p:nvPr/>
          </p:nvGrpSpPr>
          <p:grpSpPr>
            <a:xfrm>
              <a:off x="4413960" y="2741400"/>
              <a:ext cx="181440" cy="189000"/>
              <a:chOff x="4413960" y="2741400"/>
              <a:chExt cx="181440" cy="189000"/>
            </a:xfrm>
          </p:grpSpPr>
          <p:sp>
            <p:nvSpPr>
              <p:cNvPr id="3367" name=""/>
              <p:cNvSpPr/>
              <p:nvPr/>
            </p:nvSpPr>
            <p:spPr>
              <a:xfrm>
                <a:off x="4413960" y="2741400"/>
                <a:ext cx="181440" cy="189000"/>
              </a:xfrm>
              <a:custGeom>
                <a:avLst/>
                <a:gdLst/>
                <a:ahLst/>
                <a:rect l="l" t="t" r="r" b="b"/>
                <a:pathLst>
                  <a:path w="227" h="236">
                    <a:moveTo>
                      <a:pt x="112"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2"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1"/>
                    </a:lnTo>
                    <a:lnTo>
                      <a:pt x="136" y="0"/>
                    </a:lnTo>
                    <a:lnTo>
                      <a:pt x="112"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68" name=""/>
              <p:cNvSpPr/>
              <p:nvPr/>
            </p:nvSpPr>
            <p:spPr>
              <a:xfrm>
                <a:off x="4413960" y="2741400"/>
                <a:ext cx="181440" cy="47880"/>
              </a:xfrm>
              <a:custGeom>
                <a:avLst/>
                <a:gdLst/>
                <a:ahLst/>
                <a:rect l="l" t="t" r="r" b="b"/>
                <a:pathLst>
                  <a:path w="227" h="59">
                    <a:moveTo>
                      <a:pt x="0" y="28"/>
                    </a:moveTo>
                    <a:lnTo>
                      <a:pt x="1" y="36"/>
                    </a:lnTo>
                    <a:lnTo>
                      <a:pt x="9" y="41"/>
                    </a:lnTo>
                    <a:lnTo>
                      <a:pt x="19" y="46"/>
                    </a:lnTo>
                    <a:lnTo>
                      <a:pt x="32" y="50"/>
                    </a:lnTo>
                    <a:lnTo>
                      <a:pt x="50" y="53"/>
                    </a:lnTo>
                    <a:lnTo>
                      <a:pt x="68" y="57"/>
                    </a:lnTo>
                    <a:lnTo>
                      <a:pt x="89" y="59"/>
                    </a:lnTo>
                    <a:lnTo>
                      <a:pt x="112" y="59"/>
                    </a:lnTo>
                    <a:lnTo>
                      <a:pt x="136" y="59"/>
                    </a:lnTo>
                    <a:lnTo>
                      <a:pt x="157" y="57"/>
                    </a:lnTo>
                    <a:lnTo>
                      <a:pt x="177" y="53"/>
                    </a:lnTo>
                    <a:lnTo>
                      <a:pt x="195" y="50"/>
                    </a:lnTo>
                    <a:lnTo>
                      <a:pt x="208" y="46"/>
                    </a:lnTo>
                    <a:lnTo>
                      <a:pt x="218" y="41"/>
                    </a:lnTo>
                    <a:lnTo>
                      <a:pt x="225" y="36"/>
                    </a:lnTo>
                    <a:lnTo>
                      <a:pt x="227" y="28"/>
                    </a:lnTo>
                    <a:lnTo>
                      <a:pt x="225" y="23"/>
                    </a:lnTo>
                    <a:lnTo>
                      <a:pt x="218" y="18"/>
                    </a:lnTo>
                    <a:lnTo>
                      <a:pt x="208" y="12"/>
                    </a:lnTo>
                    <a:lnTo>
                      <a:pt x="195" y="9"/>
                    </a:lnTo>
                    <a:lnTo>
                      <a:pt x="177" y="5"/>
                    </a:lnTo>
                    <a:lnTo>
                      <a:pt x="157" y="1"/>
                    </a:lnTo>
                    <a:lnTo>
                      <a:pt x="136" y="0"/>
                    </a:lnTo>
                    <a:lnTo>
                      <a:pt x="112" y="0"/>
                    </a:lnTo>
                    <a:lnTo>
                      <a:pt x="89" y="0"/>
                    </a:lnTo>
                    <a:lnTo>
                      <a:pt x="68" y="1"/>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3369" name=""/>
              <p:cNvSpPr/>
              <p:nvPr/>
            </p:nvSpPr>
            <p:spPr>
              <a:xfrm>
                <a:off x="4413960" y="2741400"/>
                <a:ext cx="181440" cy="189000"/>
              </a:xfrm>
              <a:custGeom>
                <a:avLst/>
                <a:gdLst/>
                <a:ahLst/>
                <a:rect l="l" t="t" r="r" b="b"/>
                <a:pathLst>
                  <a:path w="227" h="236">
                    <a:moveTo>
                      <a:pt x="112"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2"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1"/>
                    </a:lnTo>
                    <a:lnTo>
                      <a:pt x="136" y="0"/>
                    </a:lnTo>
                    <a:lnTo>
                      <a:pt x="112"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70" name=""/>
              <p:cNvSpPr/>
              <p:nvPr/>
            </p:nvSpPr>
            <p:spPr>
              <a:xfrm>
                <a:off x="4413960" y="2765160"/>
                <a:ext cx="181440" cy="24120"/>
              </a:xfrm>
              <a:custGeom>
                <a:avLst/>
                <a:gdLst/>
                <a:ahLst/>
                <a:rect l="l" t="t" r="r" b="b"/>
                <a:pathLst>
                  <a:path w="227" h="31">
                    <a:moveTo>
                      <a:pt x="0" y="0"/>
                    </a:moveTo>
                    <a:lnTo>
                      <a:pt x="1" y="8"/>
                    </a:lnTo>
                    <a:lnTo>
                      <a:pt x="9" y="13"/>
                    </a:lnTo>
                    <a:lnTo>
                      <a:pt x="19" y="18"/>
                    </a:lnTo>
                    <a:lnTo>
                      <a:pt x="32" y="22"/>
                    </a:lnTo>
                    <a:lnTo>
                      <a:pt x="50" y="25"/>
                    </a:lnTo>
                    <a:lnTo>
                      <a:pt x="68" y="29"/>
                    </a:lnTo>
                    <a:lnTo>
                      <a:pt x="89" y="31"/>
                    </a:lnTo>
                    <a:lnTo>
                      <a:pt x="112" y="31"/>
                    </a:lnTo>
                    <a:lnTo>
                      <a:pt x="136" y="31"/>
                    </a:lnTo>
                    <a:lnTo>
                      <a:pt x="157" y="29"/>
                    </a:lnTo>
                    <a:lnTo>
                      <a:pt x="177" y="25"/>
                    </a:lnTo>
                    <a:lnTo>
                      <a:pt x="195" y="22"/>
                    </a:lnTo>
                    <a:lnTo>
                      <a:pt x="208" y="18"/>
                    </a:lnTo>
                    <a:lnTo>
                      <a:pt x="218" y="13"/>
                    </a:lnTo>
                    <a:lnTo>
                      <a:pt x="225" y="8"/>
                    </a:lnTo>
                    <a:lnTo>
                      <a:pt x="227" y="0"/>
                    </a:lnTo>
                  </a:path>
                </a:pathLst>
              </a:custGeom>
              <a:noFill/>
              <a:ln w="792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grpSp>
          <p:nvGrpSpPr>
            <p:cNvPr id="3371" name=""/>
            <p:cNvGrpSpPr/>
            <p:nvPr/>
          </p:nvGrpSpPr>
          <p:grpSpPr>
            <a:xfrm>
              <a:off x="3282840" y="3238560"/>
              <a:ext cx="181440" cy="188640"/>
              <a:chOff x="3282840" y="3238560"/>
              <a:chExt cx="181440" cy="188640"/>
            </a:xfrm>
          </p:grpSpPr>
          <p:sp>
            <p:nvSpPr>
              <p:cNvPr id="3372" name=""/>
              <p:cNvSpPr/>
              <p:nvPr/>
            </p:nvSpPr>
            <p:spPr>
              <a:xfrm>
                <a:off x="3282840" y="3238560"/>
                <a:ext cx="181440" cy="188640"/>
              </a:xfrm>
              <a:custGeom>
                <a:avLst/>
                <a:gdLst/>
                <a:ahLst/>
                <a:rect l="l" t="t" r="r" b="b"/>
                <a:pathLst>
                  <a:path w="227" h="237">
                    <a:moveTo>
                      <a:pt x="112" y="0"/>
                    </a:moveTo>
                    <a:lnTo>
                      <a:pt x="89" y="0"/>
                    </a:lnTo>
                    <a:lnTo>
                      <a:pt x="68" y="2"/>
                    </a:lnTo>
                    <a:lnTo>
                      <a:pt x="50" y="6"/>
                    </a:lnTo>
                    <a:lnTo>
                      <a:pt x="32" y="9"/>
                    </a:lnTo>
                    <a:lnTo>
                      <a:pt x="19" y="13"/>
                    </a:lnTo>
                    <a:lnTo>
                      <a:pt x="8" y="18"/>
                    </a:lnTo>
                    <a:lnTo>
                      <a:pt x="1" y="24"/>
                    </a:lnTo>
                    <a:lnTo>
                      <a:pt x="0" y="29"/>
                    </a:lnTo>
                    <a:lnTo>
                      <a:pt x="0" y="207"/>
                    </a:lnTo>
                    <a:lnTo>
                      <a:pt x="1" y="214"/>
                    </a:lnTo>
                    <a:lnTo>
                      <a:pt x="8" y="219"/>
                    </a:lnTo>
                    <a:lnTo>
                      <a:pt x="19" y="225"/>
                    </a:lnTo>
                    <a:lnTo>
                      <a:pt x="32" y="228"/>
                    </a:lnTo>
                    <a:lnTo>
                      <a:pt x="50" y="232"/>
                    </a:lnTo>
                    <a:lnTo>
                      <a:pt x="68" y="235"/>
                    </a:lnTo>
                    <a:lnTo>
                      <a:pt x="89" y="237"/>
                    </a:lnTo>
                    <a:lnTo>
                      <a:pt x="112" y="237"/>
                    </a:lnTo>
                    <a:lnTo>
                      <a:pt x="136" y="237"/>
                    </a:lnTo>
                    <a:lnTo>
                      <a:pt x="157" y="235"/>
                    </a:lnTo>
                    <a:lnTo>
                      <a:pt x="177" y="232"/>
                    </a:lnTo>
                    <a:lnTo>
                      <a:pt x="195" y="228"/>
                    </a:lnTo>
                    <a:lnTo>
                      <a:pt x="207" y="225"/>
                    </a:lnTo>
                    <a:lnTo>
                      <a:pt x="218" y="219"/>
                    </a:lnTo>
                    <a:lnTo>
                      <a:pt x="225" y="214"/>
                    </a:lnTo>
                    <a:lnTo>
                      <a:pt x="227" y="207"/>
                    </a:lnTo>
                    <a:lnTo>
                      <a:pt x="227" y="29"/>
                    </a:lnTo>
                    <a:lnTo>
                      <a:pt x="225" y="24"/>
                    </a:lnTo>
                    <a:lnTo>
                      <a:pt x="218" y="18"/>
                    </a:lnTo>
                    <a:lnTo>
                      <a:pt x="207" y="13"/>
                    </a:lnTo>
                    <a:lnTo>
                      <a:pt x="195" y="9"/>
                    </a:lnTo>
                    <a:lnTo>
                      <a:pt x="177" y="6"/>
                    </a:lnTo>
                    <a:lnTo>
                      <a:pt x="157" y="2"/>
                    </a:lnTo>
                    <a:lnTo>
                      <a:pt x="136" y="0"/>
                    </a:lnTo>
                    <a:lnTo>
                      <a:pt x="112"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73" name=""/>
              <p:cNvSpPr/>
              <p:nvPr/>
            </p:nvSpPr>
            <p:spPr>
              <a:xfrm>
                <a:off x="3282840" y="3238560"/>
                <a:ext cx="181440" cy="47520"/>
              </a:xfrm>
              <a:custGeom>
                <a:avLst/>
                <a:gdLst/>
                <a:ahLst/>
                <a:rect l="l" t="t" r="r" b="b"/>
                <a:pathLst>
                  <a:path w="227" h="60">
                    <a:moveTo>
                      <a:pt x="0" y="29"/>
                    </a:moveTo>
                    <a:lnTo>
                      <a:pt x="1" y="36"/>
                    </a:lnTo>
                    <a:lnTo>
                      <a:pt x="8" y="42"/>
                    </a:lnTo>
                    <a:lnTo>
                      <a:pt x="19" y="47"/>
                    </a:lnTo>
                    <a:lnTo>
                      <a:pt x="32" y="51"/>
                    </a:lnTo>
                    <a:lnTo>
                      <a:pt x="50" y="54"/>
                    </a:lnTo>
                    <a:lnTo>
                      <a:pt x="68" y="58"/>
                    </a:lnTo>
                    <a:lnTo>
                      <a:pt x="89" y="60"/>
                    </a:lnTo>
                    <a:lnTo>
                      <a:pt x="112" y="60"/>
                    </a:lnTo>
                    <a:lnTo>
                      <a:pt x="136" y="60"/>
                    </a:lnTo>
                    <a:lnTo>
                      <a:pt x="157" y="58"/>
                    </a:lnTo>
                    <a:lnTo>
                      <a:pt x="177" y="54"/>
                    </a:lnTo>
                    <a:lnTo>
                      <a:pt x="195" y="51"/>
                    </a:lnTo>
                    <a:lnTo>
                      <a:pt x="207" y="47"/>
                    </a:lnTo>
                    <a:lnTo>
                      <a:pt x="218" y="42"/>
                    </a:lnTo>
                    <a:lnTo>
                      <a:pt x="225" y="36"/>
                    </a:lnTo>
                    <a:lnTo>
                      <a:pt x="227" y="29"/>
                    </a:lnTo>
                    <a:lnTo>
                      <a:pt x="225" y="24"/>
                    </a:lnTo>
                    <a:lnTo>
                      <a:pt x="218" y="18"/>
                    </a:lnTo>
                    <a:lnTo>
                      <a:pt x="207" y="13"/>
                    </a:lnTo>
                    <a:lnTo>
                      <a:pt x="195" y="9"/>
                    </a:lnTo>
                    <a:lnTo>
                      <a:pt x="177" y="6"/>
                    </a:lnTo>
                    <a:lnTo>
                      <a:pt x="157" y="2"/>
                    </a:lnTo>
                    <a:lnTo>
                      <a:pt x="136" y="0"/>
                    </a:lnTo>
                    <a:lnTo>
                      <a:pt x="112" y="0"/>
                    </a:lnTo>
                    <a:lnTo>
                      <a:pt x="89" y="0"/>
                    </a:lnTo>
                    <a:lnTo>
                      <a:pt x="68" y="2"/>
                    </a:lnTo>
                    <a:lnTo>
                      <a:pt x="50" y="6"/>
                    </a:lnTo>
                    <a:lnTo>
                      <a:pt x="32" y="9"/>
                    </a:lnTo>
                    <a:lnTo>
                      <a:pt x="19" y="13"/>
                    </a:lnTo>
                    <a:lnTo>
                      <a:pt x="8" y="18"/>
                    </a:lnTo>
                    <a:lnTo>
                      <a:pt x="1" y="24"/>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374" name=""/>
              <p:cNvSpPr/>
              <p:nvPr/>
            </p:nvSpPr>
            <p:spPr>
              <a:xfrm>
                <a:off x="3282840" y="3238560"/>
                <a:ext cx="181440" cy="188640"/>
              </a:xfrm>
              <a:custGeom>
                <a:avLst/>
                <a:gdLst/>
                <a:ahLst/>
                <a:rect l="l" t="t" r="r" b="b"/>
                <a:pathLst>
                  <a:path w="227" h="237">
                    <a:moveTo>
                      <a:pt x="112" y="0"/>
                    </a:moveTo>
                    <a:lnTo>
                      <a:pt x="89" y="0"/>
                    </a:lnTo>
                    <a:lnTo>
                      <a:pt x="68" y="2"/>
                    </a:lnTo>
                    <a:lnTo>
                      <a:pt x="50" y="6"/>
                    </a:lnTo>
                    <a:lnTo>
                      <a:pt x="32" y="9"/>
                    </a:lnTo>
                    <a:lnTo>
                      <a:pt x="19" y="13"/>
                    </a:lnTo>
                    <a:lnTo>
                      <a:pt x="8" y="18"/>
                    </a:lnTo>
                    <a:lnTo>
                      <a:pt x="1" y="24"/>
                    </a:lnTo>
                    <a:lnTo>
                      <a:pt x="0" y="29"/>
                    </a:lnTo>
                    <a:lnTo>
                      <a:pt x="0" y="207"/>
                    </a:lnTo>
                    <a:lnTo>
                      <a:pt x="1" y="214"/>
                    </a:lnTo>
                    <a:lnTo>
                      <a:pt x="8" y="219"/>
                    </a:lnTo>
                    <a:lnTo>
                      <a:pt x="19" y="225"/>
                    </a:lnTo>
                    <a:lnTo>
                      <a:pt x="32" y="228"/>
                    </a:lnTo>
                    <a:lnTo>
                      <a:pt x="50" y="232"/>
                    </a:lnTo>
                    <a:lnTo>
                      <a:pt x="68" y="235"/>
                    </a:lnTo>
                    <a:lnTo>
                      <a:pt x="89" y="237"/>
                    </a:lnTo>
                    <a:lnTo>
                      <a:pt x="112" y="237"/>
                    </a:lnTo>
                    <a:lnTo>
                      <a:pt x="136" y="237"/>
                    </a:lnTo>
                    <a:lnTo>
                      <a:pt x="157" y="235"/>
                    </a:lnTo>
                    <a:lnTo>
                      <a:pt x="177" y="232"/>
                    </a:lnTo>
                    <a:lnTo>
                      <a:pt x="195" y="228"/>
                    </a:lnTo>
                    <a:lnTo>
                      <a:pt x="207" y="225"/>
                    </a:lnTo>
                    <a:lnTo>
                      <a:pt x="218" y="219"/>
                    </a:lnTo>
                    <a:lnTo>
                      <a:pt x="225" y="214"/>
                    </a:lnTo>
                    <a:lnTo>
                      <a:pt x="227" y="207"/>
                    </a:lnTo>
                    <a:lnTo>
                      <a:pt x="227" y="29"/>
                    </a:lnTo>
                    <a:lnTo>
                      <a:pt x="225" y="24"/>
                    </a:lnTo>
                    <a:lnTo>
                      <a:pt x="218" y="18"/>
                    </a:lnTo>
                    <a:lnTo>
                      <a:pt x="207" y="13"/>
                    </a:lnTo>
                    <a:lnTo>
                      <a:pt x="195" y="9"/>
                    </a:lnTo>
                    <a:lnTo>
                      <a:pt x="177" y="6"/>
                    </a:lnTo>
                    <a:lnTo>
                      <a:pt x="157" y="2"/>
                    </a:lnTo>
                    <a:lnTo>
                      <a:pt x="136" y="0"/>
                    </a:lnTo>
                    <a:lnTo>
                      <a:pt x="112"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75" name=""/>
              <p:cNvSpPr/>
              <p:nvPr/>
            </p:nvSpPr>
            <p:spPr>
              <a:xfrm>
                <a:off x="3282840" y="3262320"/>
                <a:ext cx="181440" cy="23760"/>
              </a:xfrm>
              <a:custGeom>
                <a:avLst/>
                <a:gdLst/>
                <a:ahLst/>
                <a:rect l="l" t="t" r="r" b="b"/>
                <a:pathLst>
                  <a:path w="227" h="31">
                    <a:moveTo>
                      <a:pt x="0" y="0"/>
                    </a:moveTo>
                    <a:lnTo>
                      <a:pt x="1" y="7"/>
                    </a:lnTo>
                    <a:lnTo>
                      <a:pt x="8" y="13"/>
                    </a:lnTo>
                    <a:lnTo>
                      <a:pt x="19" y="18"/>
                    </a:lnTo>
                    <a:lnTo>
                      <a:pt x="32" y="22"/>
                    </a:lnTo>
                    <a:lnTo>
                      <a:pt x="50" y="25"/>
                    </a:lnTo>
                    <a:lnTo>
                      <a:pt x="68" y="29"/>
                    </a:lnTo>
                    <a:lnTo>
                      <a:pt x="89" y="31"/>
                    </a:lnTo>
                    <a:lnTo>
                      <a:pt x="112" y="31"/>
                    </a:lnTo>
                    <a:lnTo>
                      <a:pt x="136" y="31"/>
                    </a:lnTo>
                    <a:lnTo>
                      <a:pt x="157" y="29"/>
                    </a:lnTo>
                    <a:lnTo>
                      <a:pt x="177" y="25"/>
                    </a:lnTo>
                    <a:lnTo>
                      <a:pt x="195" y="22"/>
                    </a:lnTo>
                    <a:lnTo>
                      <a:pt x="207" y="18"/>
                    </a:lnTo>
                    <a:lnTo>
                      <a:pt x="218" y="13"/>
                    </a:lnTo>
                    <a:lnTo>
                      <a:pt x="225" y="7"/>
                    </a:lnTo>
                    <a:lnTo>
                      <a:pt x="227"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376" name=""/>
            <p:cNvGrpSpPr/>
            <p:nvPr/>
          </p:nvGrpSpPr>
          <p:grpSpPr>
            <a:xfrm>
              <a:off x="5666400" y="3127320"/>
              <a:ext cx="181080" cy="189000"/>
              <a:chOff x="5666400" y="3127320"/>
              <a:chExt cx="181080" cy="189000"/>
            </a:xfrm>
          </p:grpSpPr>
          <p:sp>
            <p:nvSpPr>
              <p:cNvPr id="3377" name=""/>
              <p:cNvSpPr/>
              <p:nvPr/>
            </p:nvSpPr>
            <p:spPr>
              <a:xfrm>
                <a:off x="5666400" y="3127320"/>
                <a:ext cx="181080" cy="18900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78" name=""/>
              <p:cNvSpPr/>
              <p:nvPr/>
            </p:nvSpPr>
            <p:spPr>
              <a:xfrm>
                <a:off x="5666400" y="3127320"/>
                <a:ext cx="181080" cy="47520"/>
              </a:xfrm>
              <a:custGeom>
                <a:avLst/>
                <a:gdLst/>
                <a:ahLst/>
                <a:rect l="l" t="t" r="r" b="b"/>
                <a:pathLst>
                  <a:path w="228" h="59">
                    <a:moveTo>
                      <a:pt x="0" y="28"/>
                    </a:moveTo>
                    <a:lnTo>
                      <a:pt x="2" y="35"/>
                    </a:lnTo>
                    <a:lnTo>
                      <a:pt x="9" y="41"/>
                    </a:lnTo>
                    <a:lnTo>
                      <a:pt x="20" y="46"/>
                    </a:lnTo>
                    <a:lnTo>
                      <a:pt x="32" y="50"/>
                    </a:lnTo>
                    <a:lnTo>
                      <a:pt x="50" y="53"/>
                    </a:lnTo>
                    <a:lnTo>
                      <a:pt x="68" y="57"/>
                    </a:lnTo>
                    <a:lnTo>
                      <a:pt x="90" y="59"/>
                    </a:lnTo>
                    <a:lnTo>
                      <a:pt x="113" y="59"/>
                    </a:lnTo>
                    <a:lnTo>
                      <a:pt x="136" y="59"/>
                    </a:lnTo>
                    <a:lnTo>
                      <a:pt x="158" y="57"/>
                    </a:lnTo>
                    <a:lnTo>
                      <a:pt x="177" y="53"/>
                    </a:lnTo>
                    <a:lnTo>
                      <a:pt x="195" y="50"/>
                    </a:lnTo>
                    <a:lnTo>
                      <a:pt x="208" y="46"/>
                    </a:lnTo>
                    <a:lnTo>
                      <a:pt x="219" y="41"/>
                    </a:lnTo>
                    <a:lnTo>
                      <a:pt x="226" y="35"/>
                    </a:lnTo>
                    <a:lnTo>
                      <a:pt x="228" y="28"/>
                    </a:lnTo>
                    <a:lnTo>
                      <a:pt x="226" y="23"/>
                    </a:lnTo>
                    <a:lnTo>
                      <a:pt x="219" y="18"/>
                    </a:lnTo>
                    <a:lnTo>
                      <a:pt x="208" y="12"/>
                    </a:lnTo>
                    <a:lnTo>
                      <a:pt x="195" y="9"/>
                    </a:lnTo>
                    <a:lnTo>
                      <a:pt x="177" y="5"/>
                    </a:lnTo>
                    <a:lnTo>
                      <a:pt x="158" y="1"/>
                    </a:lnTo>
                    <a:lnTo>
                      <a:pt x="136" y="0"/>
                    </a:lnTo>
                    <a:lnTo>
                      <a:pt x="113" y="0"/>
                    </a:lnTo>
                    <a:lnTo>
                      <a:pt x="90" y="0"/>
                    </a:lnTo>
                    <a:lnTo>
                      <a:pt x="68" y="1"/>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379" name=""/>
              <p:cNvSpPr/>
              <p:nvPr/>
            </p:nvSpPr>
            <p:spPr>
              <a:xfrm>
                <a:off x="5666400" y="3127320"/>
                <a:ext cx="181080" cy="18900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80" name=""/>
              <p:cNvSpPr/>
              <p:nvPr/>
            </p:nvSpPr>
            <p:spPr>
              <a:xfrm>
                <a:off x="5666400" y="3151080"/>
                <a:ext cx="181080" cy="2376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381" name=""/>
            <p:cNvGrpSpPr/>
            <p:nvPr/>
          </p:nvGrpSpPr>
          <p:grpSpPr>
            <a:xfrm>
              <a:off x="5924880" y="4000320"/>
              <a:ext cx="181440" cy="187560"/>
              <a:chOff x="5924880" y="4000320"/>
              <a:chExt cx="181440" cy="187560"/>
            </a:xfrm>
          </p:grpSpPr>
          <p:sp>
            <p:nvSpPr>
              <p:cNvPr id="3382" name=""/>
              <p:cNvSpPr/>
              <p:nvPr/>
            </p:nvSpPr>
            <p:spPr>
              <a:xfrm>
                <a:off x="5924880" y="4000320"/>
                <a:ext cx="181440" cy="187560"/>
              </a:xfrm>
              <a:custGeom>
                <a:avLst/>
                <a:gdLst/>
                <a:ahLst/>
                <a:rect l="l" t="t" r="r" b="b"/>
                <a:pathLst>
                  <a:path w="227" h="236">
                    <a:moveTo>
                      <a:pt x="113"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6" y="213"/>
                    </a:lnTo>
                    <a:lnTo>
                      <a:pt x="227" y="206"/>
                    </a:lnTo>
                    <a:lnTo>
                      <a:pt x="227" y="28"/>
                    </a:lnTo>
                    <a:lnTo>
                      <a:pt x="226" y="23"/>
                    </a:lnTo>
                    <a:lnTo>
                      <a:pt x="218" y="18"/>
                    </a:lnTo>
                    <a:lnTo>
                      <a:pt x="208" y="12"/>
                    </a:lnTo>
                    <a:lnTo>
                      <a:pt x="195" y="9"/>
                    </a:lnTo>
                    <a:lnTo>
                      <a:pt x="177" y="5"/>
                    </a:lnTo>
                    <a:lnTo>
                      <a:pt x="157"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83" name=""/>
              <p:cNvSpPr/>
              <p:nvPr/>
            </p:nvSpPr>
            <p:spPr>
              <a:xfrm>
                <a:off x="5924880" y="4000320"/>
                <a:ext cx="181440" cy="46080"/>
              </a:xfrm>
              <a:custGeom>
                <a:avLst/>
                <a:gdLst/>
                <a:ahLst/>
                <a:rect l="l" t="t" r="r" b="b"/>
                <a:pathLst>
                  <a:path w="227" h="59">
                    <a:moveTo>
                      <a:pt x="0" y="28"/>
                    </a:moveTo>
                    <a:lnTo>
                      <a:pt x="1" y="36"/>
                    </a:lnTo>
                    <a:lnTo>
                      <a:pt x="9" y="41"/>
                    </a:lnTo>
                    <a:lnTo>
                      <a:pt x="19" y="46"/>
                    </a:lnTo>
                    <a:lnTo>
                      <a:pt x="32" y="50"/>
                    </a:lnTo>
                    <a:lnTo>
                      <a:pt x="50" y="53"/>
                    </a:lnTo>
                    <a:lnTo>
                      <a:pt x="68" y="57"/>
                    </a:lnTo>
                    <a:lnTo>
                      <a:pt x="89" y="59"/>
                    </a:lnTo>
                    <a:lnTo>
                      <a:pt x="113" y="59"/>
                    </a:lnTo>
                    <a:lnTo>
                      <a:pt x="136" y="59"/>
                    </a:lnTo>
                    <a:lnTo>
                      <a:pt x="157" y="57"/>
                    </a:lnTo>
                    <a:lnTo>
                      <a:pt x="177" y="53"/>
                    </a:lnTo>
                    <a:lnTo>
                      <a:pt x="195" y="50"/>
                    </a:lnTo>
                    <a:lnTo>
                      <a:pt x="208" y="46"/>
                    </a:lnTo>
                    <a:lnTo>
                      <a:pt x="218" y="41"/>
                    </a:lnTo>
                    <a:lnTo>
                      <a:pt x="226" y="36"/>
                    </a:lnTo>
                    <a:lnTo>
                      <a:pt x="227" y="28"/>
                    </a:lnTo>
                    <a:lnTo>
                      <a:pt x="226" y="23"/>
                    </a:lnTo>
                    <a:lnTo>
                      <a:pt x="218" y="18"/>
                    </a:lnTo>
                    <a:lnTo>
                      <a:pt x="208" y="12"/>
                    </a:lnTo>
                    <a:lnTo>
                      <a:pt x="195" y="9"/>
                    </a:lnTo>
                    <a:lnTo>
                      <a:pt x="177" y="5"/>
                    </a:lnTo>
                    <a:lnTo>
                      <a:pt x="157" y="1"/>
                    </a:lnTo>
                    <a:lnTo>
                      <a:pt x="136" y="0"/>
                    </a:lnTo>
                    <a:lnTo>
                      <a:pt x="113" y="0"/>
                    </a:lnTo>
                    <a:lnTo>
                      <a:pt x="89" y="0"/>
                    </a:lnTo>
                    <a:lnTo>
                      <a:pt x="68" y="1"/>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384" name=""/>
              <p:cNvSpPr/>
              <p:nvPr/>
            </p:nvSpPr>
            <p:spPr>
              <a:xfrm>
                <a:off x="5924880" y="4000320"/>
                <a:ext cx="181440" cy="187560"/>
              </a:xfrm>
              <a:custGeom>
                <a:avLst/>
                <a:gdLst/>
                <a:ahLst/>
                <a:rect l="l" t="t" r="r" b="b"/>
                <a:pathLst>
                  <a:path w="227" h="236">
                    <a:moveTo>
                      <a:pt x="113"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6" y="213"/>
                    </a:lnTo>
                    <a:lnTo>
                      <a:pt x="227" y="206"/>
                    </a:lnTo>
                    <a:lnTo>
                      <a:pt x="227" y="28"/>
                    </a:lnTo>
                    <a:lnTo>
                      <a:pt x="226" y="23"/>
                    </a:lnTo>
                    <a:lnTo>
                      <a:pt x="218" y="18"/>
                    </a:lnTo>
                    <a:lnTo>
                      <a:pt x="208" y="12"/>
                    </a:lnTo>
                    <a:lnTo>
                      <a:pt x="195" y="9"/>
                    </a:lnTo>
                    <a:lnTo>
                      <a:pt x="177" y="5"/>
                    </a:lnTo>
                    <a:lnTo>
                      <a:pt x="157"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85" name=""/>
              <p:cNvSpPr/>
              <p:nvPr/>
            </p:nvSpPr>
            <p:spPr>
              <a:xfrm>
                <a:off x="5924880" y="4022640"/>
                <a:ext cx="181440" cy="23760"/>
              </a:xfrm>
              <a:custGeom>
                <a:avLst/>
                <a:gdLst/>
                <a:ahLst/>
                <a:rect l="l" t="t" r="r" b="b"/>
                <a:pathLst>
                  <a:path w="227" h="31">
                    <a:moveTo>
                      <a:pt x="0" y="0"/>
                    </a:moveTo>
                    <a:lnTo>
                      <a:pt x="1" y="8"/>
                    </a:lnTo>
                    <a:lnTo>
                      <a:pt x="9" y="13"/>
                    </a:lnTo>
                    <a:lnTo>
                      <a:pt x="19" y="18"/>
                    </a:lnTo>
                    <a:lnTo>
                      <a:pt x="32" y="22"/>
                    </a:lnTo>
                    <a:lnTo>
                      <a:pt x="50" y="25"/>
                    </a:lnTo>
                    <a:lnTo>
                      <a:pt x="68" y="29"/>
                    </a:lnTo>
                    <a:lnTo>
                      <a:pt x="89" y="31"/>
                    </a:lnTo>
                    <a:lnTo>
                      <a:pt x="113" y="31"/>
                    </a:lnTo>
                    <a:lnTo>
                      <a:pt x="136" y="31"/>
                    </a:lnTo>
                    <a:lnTo>
                      <a:pt x="157" y="29"/>
                    </a:lnTo>
                    <a:lnTo>
                      <a:pt x="177" y="25"/>
                    </a:lnTo>
                    <a:lnTo>
                      <a:pt x="195" y="22"/>
                    </a:lnTo>
                    <a:lnTo>
                      <a:pt x="208" y="18"/>
                    </a:lnTo>
                    <a:lnTo>
                      <a:pt x="218" y="13"/>
                    </a:lnTo>
                    <a:lnTo>
                      <a:pt x="226" y="8"/>
                    </a:lnTo>
                    <a:lnTo>
                      <a:pt x="227"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386" name=""/>
            <p:cNvGrpSpPr/>
            <p:nvPr/>
          </p:nvGrpSpPr>
          <p:grpSpPr>
            <a:xfrm>
              <a:off x="6179760" y="3903480"/>
              <a:ext cx="181440" cy="187560"/>
              <a:chOff x="6179760" y="3903480"/>
              <a:chExt cx="181440" cy="187560"/>
            </a:xfrm>
          </p:grpSpPr>
          <p:sp>
            <p:nvSpPr>
              <p:cNvPr id="3387" name=""/>
              <p:cNvSpPr/>
              <p:nvPr/>
            </p:nvSpPr>
            <p:spPr>
              <a:xfrm>
                <a:off x="6179760" y="3903480"/>
                <a:ext cx="181440" cy="18756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9"/>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9"/>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88" name=""/>
              <p:cNvSpPr/>
              <p:nvPr/>
            </p:nvSpPr>
            <p:spPr>
              <a:xfrm>
                <a:off x="6179760" y="3903480"/>
                <a:ext cx="181440" cy="46080"/>
              </a:xfrm>
              <a:custGeom>
                <a:avLst/>
                <a:gdLst/>
                <a:ahLst/>
                <a:rect l="l" t="t" r="r" b="b"/>
                <a:pathLst>
                  <a:path w="227" h="59">
                    <a:moveTo>
                      <a:pt x="0" y="28"/>
                    </a:moveTo>
                    <a:lnTo>
                      <a:pt x="1" y="36"/>
                    </a:lnTo>
                    <a:lnTo>
                      <a:pt x="9" y="41"/>
                    </a:lnTo>
                    <a:lnTo>
                      <a:pt x="19" y="46"/>
                    </a:lnTo>
                    <a:lnTo>
                      <a:pt x="32" y="50"/>
                    </a:lnTo>
                    <a:lnTo>
                      <a:pt x="50" y="54"/>
                    </a:lnTo>
                    <a:lnTo>
                      <a:pt x="68" y="57"/>
                    </a:lnTo>
                    <a:lnTo>
                      <a:pt x="89" y="59"/>
                    </a:lnTo>
                    <a:lnTo>
                      <a:pt x="113" y="59"/>
                    </a:lnTo>
                    <a:lnTo>
                      <a:pt x="136" y="59"/>
                    </a:lnTo>
                    <a:lnTo>
                      <a:pt x="157" y="57"/>
                    </a:lnTo>
                    <a:lnTo>
                      <a:pt x="177" y="54"/>
                    </a:lnTo>
                    <a:lnTo>
                      <a:pt x="195" y="50"/>
                    </a:lnTo>
                    <a:lnTo>
                      <a:pt x="208" y="46"/>
                    </a:lnTo>
                    <a:lnTo>
                      <a:pt x="218" y="41"/>
                    </a:lnTo>
                    <a:lnTo>
                      <a:pt x="225" y="36"/>
                    </a:lnTo>
                    <a:lnTo>
                      <a:pt x="227" y="28"/>
                    </a:lnTo>
                    <a:lnTo>
                      <a:pt x="225" y="23"/>
                    </a:lnTo>
                    <a:lnTo>
                      <a:pt x="218" y="18"/>
                    </a:lnTo>
                    <a:lnTo>
                      <a:pt x="208" y="12"/>
                    </a:lnTo>
                    <a:lnTo>
                      <a:pt x="195" y="9"/>
                    </a:lnTo>
                    <a:lnTo>
                      <a:pt x="177" y="5"/>
                    </a:lnTo>
                    <a:lnTo>
                      <a:pt x="157" y="2"/>
                    </a:lnTo>
                    <a:lnTo>
                      <a:pt x="136" y="0"/>
                    </a:lnTo>
                    <a:lnTo>
                      <a:pt x="113" y="0"/>
                    </a:lnTo>
                    <a:lnTo>
                      <a:pt x="89" y="0"/>
                    </a:lnTo>
                    <a:lnTo>
                      <a:pt x="68" y="2"/>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389" name=""/>
              <p:cNvSpPr/>
              <p:nvPr/>
            </p:nvSpPr>
            <p:spPr>
              <a:xfrm>
                <a:off x="6179760" y="3903480"/>
                <a:ext cx="181440" cy="18756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9"/>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9"/>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90" name=""/>
              <p:cNvSpPr/>
              <p:nvPr/>
            </p:nvSpPr>
            <p:spPr>
              <a:xfrm>
                <a:off x="6179760" y="3925800"/>
                <a:ext cx="181440" cy="23760"/>
              </a:xfrm>
              <a:custGeom>
                <a:avLst/>
                <a:gdLst/>
                <a:ahLst/>
                <a:rect l="l" t="t" r="r" b="b"/>
                <a:pathLst>
                  <a:path w="227" h="31">
                    <a:moveTo>
                      <a:pt x="0" y="0"/>
                    </a:moveTo>
                    <a:lnTo>
                      <a:pt x="1" y="8"/>
                    </a:lnTo>
                    <a:lnTo>
                      <a:pt x="9" y="13"/>
                    </a:lnTo>
                    <a:lnTo>
                      <a:pt x="19" y="18"/>
                    </a:lnTo>
                    <a:lnTo>
                      <a:pt x="32" y="22"/>
                    </a:lnTo>
                    <a:lnTo>
                      <a:pt x="50" y="26"/>
                    </a:lnTo>
                    <a:lnTo>
                      <a:pt x="68" y="29"/>
                    </a:lnTo>
                    <a:lnTo>
                      <a:pt x="89" y="31"/>
                    </a:lnTo>
                    <a:lnTo>
                      <a:pt x="113" y="31"/>
                    </a:lnTo>
                    <a:lnTo>
                      <a:pt x="136" y="31"/>
                    </a:lnTo>
                    <a:lnTo>
                      <a:pt x="157" y="29"/>
                    </a:lnTo>
                    <a:lnTo>
                      <a:pt x="177" y="26"/>
                    </a:lnTo>
                    <a:lnTo>
                      <a:pt x="195" y="22"/>
                    </a:lnTo>
                    <a:lnTo>
                      <a:pt x="208" y="18"/>
                    </a:lnTo>
                    <a:lnTo>
                      <a:pt x="218" y="13"/>
                    </a:lnTo>
                    <a:lnTo>
                      <a:pt x="225" y="8"/>
                    </a:lnTo>
                    <a:lnTo>
                      <a:pt x="227"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391" name=""/>
            <p:cNvGrpSpPr/>
            <p:nvPr/>
          </p:nvGrpSpPr>
          <p:grpSpPr>
            <a:xfrm>
              <a:off x="6342840" y="3992400"/>
              <a:ext cx="180000" cy="189000"/>
              <a:chOff x="6342840" y="3992400"/>
              <a:chExt cx="180000" cy="189000"/>
            </a:xfrm>
          </p:grpSpPr>
          <p:sp>
            <p:nvSpPr>
              <p:cNvPr id="3392" name=""/>
              <p:cNvSpPr/>
              <p:nvPr/>
            </p:nvSpPr>
            <p:spPr>
              <a:xfrm>
                <a:off x="6342840" y="3992400"/>
                <a:ext cx="180000" cy="189000"/>
              </a:xfrm>
              <a:custGeom>
                <a:avLst/>
                <a:gdLst/>
                <a:ahLst/>
                <a:rect l="l" t="t" r="r" b="b"/>
                <a:pathLst>
                  <a:path w="228" h="236">
                    <a:moveTo>
                      <a:pt x="113" y="0"/>
                    </a:moveTo>
                    <a:lnTo>
                      <a:pt x="90" y="0"/>
                    </a:lnTo>
                    <a:lnTo>
                      <a:pt x="68" y="2"/>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93" name=""/>
              <p:cNvSpPr/>
              <p:nvPr/>
            </p:nvSpPr>
            <p:spPr>
              <a:xfrm>
                <a:off x="6342840" y="3992400"/>
                <a:ext cx="180000" cy="47520"/>
              </a:xfrm>
              <a:custGeom>
                <a:avLst/>
                <a:gdLst/>
                <a:ahLst/>
                <a:rect l="l" t="t" r="r" b="b"/>
                <a:pathLst>
                  <a:path w="228" h="59">
                    <a:moveTo>
                      <a:pt x="0" y="28"/>
                    </a:moveTo>
                    <a:lnTo>
                      <a:pt x="2" y="36"/>
                    </a:lnTo>
                    <a:lnTo>
                      <a:pt x="9" y="41"/>
                    </a:lnTo>
                    <a:lnTo>
                      <a:pt x="20" y="46"/>
                    </a:lnTo>
                    <a:lnTo>
                      <a:pt x="32" y="50"/>
                    </a:lnTo>
                    <a:lnTo>
                      <a:pt x="50" y="54"/>
                    </a:lnTo>
                    <a:lnTo>
                      <a:pt x="68" y="57"/>
                    </a:lnTo>
                    <a:lnTo>
                      <a:pt x="90" y="59"/>
                    </a:lnTo>
                    <a:lnTo>
                      <a:pt x="113" y="59"/>
                    </a:lnTo>
                    <a:lnTo>
                      <a:pt x="136" y="59"/>
                    </a:lnTo>
                    <a:lnTo>
                      <a:pt x="158" y="57"/>
                    </a:lnTo>
                    <a:lnTo>
                      <a:pt x="178" y="54"/>
                    </a:lnTo>
                    <a:lnTo>
                      <a:pt x="196" y="50"/>
                    </a:lnTo>
                    <a:lnTo>
                      <a:pt x="208" y="46"/>
                    </a:lnTo>
                    <a:lnTo>
                      <a:pt x="219" y="41"/>
                    </a:lnTo>
                    <a:lnTo>
                      <a:pt x="226" y="36"/>
                    </a:lnTo>
                    <a:lnTo>
                      <a:pt x="228" y="28"/>
                    </a:lnTo>
                    <a:lnTo>
                      <a:pt x="226" y="23"/>
                    </a:lnTo>
                    <a:lnTo>
                      <a:pt x="219" y="18"/>
                    </a:lnTo>
                    <a:lnTo>
                      <a:pt x="208" y="12"/>
                    </a:lnTo>
                    <a:lnTo>
                      <a:pt x="196" y="9"/>
                    </a:lnTo>
                    <a:lnTo>
                      <a:pt x="178" y="5"/>
                    </a:lnTo>
                    <a:lnTo>
                      <a:pt x="158" y="2"/>
                    </a:lnTo>
                    <a:lnTo>
                      <a:pt x="136" y="0"/>
                    </a:lnTo>
                    <a:lnTo>
                      <a:pt x="113" y="0"/>
                    </a:lnTo>
                    <a:lnTo>
                      <a:pt x="90" y="0"/>
                    </a:lnTo>
                    <a:lnTo>
                      <a:pt x="68" y="2"/>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394" name=""/>
              <p:cNvSpPr/>
              <p:nvPr/>
            </p:nvSpPr>
            <p:spPr>
              <a:xfrm>
                <a:off x="6342840" y="3992400"/>
                <a:ext cx="180000" cy="189000"/>
              </a:xfrm>
              <a:custGeom>
                <a:avLst/>
                <a:gdLst/>
                <a:ahLst/>
                <a:rect l="l" t="t" r="r" b="b"/>
                <a:pathLst>
                  <a:path w="228" h="236">
                    <a:moveTo>
                      <a:pt x="113" y="0"/>
                    </a:moveTo>
                    <a:lnTo>
                      <a:pt x="90" y="0"/>
                    </a:lnTo>
                    <a:lnTo>
                      <a:pt x="68" y="2"/>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95" name=""/>
              <p:cNvSpPr/>
              <p:nvPr/>
            </p:nvSpPr>
            <p:spPr>
              <a:xfrm>
                <a:off x="6342840" y="4016160"/>
                <a:ext cx="180000" cy="23760"/>
              </a:xfrm>
              <a:custGeom>
                <a:avLst/>
                <a:gdLst/>
                <a:ahLst/>
                <a:rect l="l" t="t" r="r" b="b"/>
                <a:pathLst>
                  <a:path w="228" h="31">
                    <a:moveTo>
                      <a:pt x="0" y="0"/>
                    </a:moveTo>
                    <a:lnTo>
                      <a:pt x="2" y="8"/>
                    </a:lnTo>
                    <a:lnTo>
                      <a:pt x="9" y="13"/>
                    </a:lnTo>
                    <a:lnTo>
                      <a:pt x="20" y="18"/>
                    </a:lnTo>
                    <a:lnTo>
                      <a:pt x="32" y="22"/>
                    </a:lnTo>
                    <a:lnTo>
                      <a:pt x="50" y="26"/>
                    </a:lnTo>
                    <a:lnTo>
                      <a:pt x="68" y="29"/>
                    </a:lnTo>
                    <a:lnTo>
                      <a:pt x="90" y="31"/>
                    </a:lnTo>
                    <a:lnTo>
                      <a:pt x="113" y="31"/>
                    </a:lnTo>
                    <a:lnTo>
                      <a:pt x="136" y="31"/>
                    </a:lnTo>
                    <a:lnTo>
                      <a:pt x="158" y="29"/>
                    </a:lnTo>
                    <a:lnTo>
                      <a:pt x="178" y="26"/>
                    </a:lnTo>
                    <a:lnTo>
                      <a:pt x="196" y="22"/>
                    </a:lnTo>
                    <a:lnTo>
                      <a:pt x="208" y="18"/>
                    </a:lnTo>
                    <a:lnTo>
                      <a:pt x="219" y="13"/>
                    </a:lnTo>
                    <a:lnTo>
                      <a:pt x="226" y="8"/>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396" name=""/>
            <p:cNvGrpSpPr/>
            <p:nvPr/>
          </p:nvGrpSpPr>
          <p:grpSpPr>
            <a:xfrm>
              <a:off x="6684120" y="3917880"/>
              <a:ext cx="181440" cy="187200"/>
              <a:chOff x="6684120" y="3917880"/>
              <a:chExt cx="181440" cy="187200"/>
            </a:xfrm>
          </p:grpSpPr>
          <p:sp>
            <p:nvSpPr>
              <p:cNvPr id="3397" name=""/>
              <p:cNvSpPr/>
              <p:nvPr/>
            </p:nvSpPr>
            <p:spPr>
              <a:xfrm>
                <a:off x="6684120" y="3917880"/>
                <a:ext cx="181440" cy="18720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98" name=""/>
              <p:cNvSpPr/>
              <p:nvPr/>
            </p:nvSpPr>
            <p:spPr>
              <a:xfrm>
                <a:off x="6684120" y="3917880"/>
                <a:ext cx="181440" cy="46080"/>
              </a:xfrm>
              <a:custGeom>
                <a:avLst/>
                <a:gdLst/>
                <a:ahLst/>
                <a:rect l="l" t="t" r="r" b="b"/>
                <a:pathLst>
                  <a:path w="227" h="59">
                    <a:moveTo>
                      <a:pt x="0" y="28"/>
                    </a:moveTo>
                    <a:lnTo>
                      <a:pt x="1" y="36"/>
                    </a:lnTo>
                    <a:lnTo>
                      <a:pt x="9" y="41"/>
                    </a:lnTo>
                    <a:lnTo>
                      <a:pt x="19" y="46"/>
                    </a:lnTo>
                    <a:lnTo>
                      <a:pt x="32" y="50"/>
                    </a:lnTo>
                    <a:lnTo>
                      <a:pt x="50" y="53"/>
                    </a:lnTo>
                    <a:lnTo>
                      <a:pt x="68" y="57"/>
                    </a:lnTo>
                    <a:lnTo>
                      <a:pt x="89" y="59"/>
                    </a:lnTo>
                    <a:lnTo>
                      <a:pt x="113" y="59"/>
                    </a:lnTo>
                    <a:lnTo>
                      <a:pt x="136" y="59"/>
                    </a:lnTo>
                    <a:lnTo>
                      <a:pt x="157" y="57"/>
                    </a:lnTo>
                    <a:lnTo>
                      <a:pt x="177" y="53"/>
                    </a:lnTo>
                    <a:lnTo>
                      <a:pt x="195" y="50"/>
                    </a:lnTo>
                    <a:lnTo>
                      <a:pt x="208" y="46"/>
                    </a:lnTo>
                    <a:lnTo>
                      <a:pt x="218" y="41"/>
                    </a:lnTo>
                    <a:lnTo>
                      <a:pt x="225" y="36"/>
                    </a:lnTo>
                    <a:lnTo>
                      <a:pt x="227" y="28"/>
                    </a:lnTo>
                    <a:lnTo>
                      <a:pt x="225" y="23"/>
                    </a:lnTo>
                    <a:lnTo>
                      <a:pt x="218" y="18"/>
                    </a:lnTo>
                    <a:lnTo>
                      <a:pt x="208" y="12"/>
                    </a:lnTo>
                    <a:lnTo>
                      <a:pt x="195" y="9"/>
                    </a:lnTo>
                    <a:lnTo>
                      <a:pt x="177" y="5"/>
                    </a:lnTo>
                    <a:lnTo>
                      <a:pt x="157" y="2"/>
                    </a:lnTo>
                    <a:lnTo>
                      <a:pt x="136" y="0"/>
                    </a:lnTo>
                    <a:lnTo>
                      <a:pt x="113" y="0"/>
                    </a:lnTo>
                    <a:lnTo>
                      <a:pt x="89" y="0"/>
                    </a:lnTo>
                    <a:lnTo>
                      <a:pt x="68" y="2"/>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399" name=""/>
              <p:cNvSpPr/>
              <p:nvPr/>
            </p:nvSpPr>
            <p:spPr>
              <a:xfrm>
                <a:off x="6684120" y="3917880"/>
                <a:ext cx="181440" cy="18720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00" name=""/>
              <p:cNvSpPr/>
              <p:nvPr/>
            </p:nvSpPr>
            <p:spPr>
              <a:xfrm>
                <a:off x="6684120" y="3940200"/>
                <a:ext cx="181440" cy="23760"/>
              </a:xfrm>
              <a:custGeom>
                <a:avLst/>
                <a:gdLst/>
                <a:ahLst/>
                <a:rect l="l" t="t" r="r" b="b"/>
                <a:pathLst>
                  <a:path w="227" h="31">
                    <a:moveTo>
                      <a:pt x="0" y="0"/>
                    </a:moveTo>
                    <a:lnTo>
                      <a:pt x="1" y="8"/>
                    </a:lnTo>
                    <a:lnTo>
                      <a:pt x="9" y="13"/>
                    </a:lnTo>
                    <a:lnTo>
                      <a:pt x="19" y="18"/>
                    </a:lnTo>
                    <a:lnTo>
                      <a:pt x="32" y="22"/>
                    </a:lnTo>
                    <a:lnTo>
                      <a:pt x="50" y="25"/>
                    </a:lnTo>
                    <a:lnTo>
                      <a:pt x="68" y="29"/>
                    </a:lnTo>
                    <a:lnTo>
                      <a:pt x="89" y="31"/>
                    </a:lnTo>
                    <a:lnTo>
                      <a:pt x="113" y="31"/>
                    </a:lnTo>
                    <a:lnTo>
                      <a:pt x="136" y="31"/>
                    </a:lnTo>
                    <a:lnTo>
                      <a:pt x="157" y="29"/>
                    </a:lnTo>
                    <a:lnTo>
                      <a:pt x="177" y="25"/>
                    </a:lnTo>
                    <a:lnTo>
                      <a:pt x="195" y="22"/>
                    </a:lnTo>
                    <a:lnTo>
                      <a:pt x="208" y="18"/>
                    </a:lnTo>
                    <a:lnTo>
                      <a:pt x="218" y="13"/>
                    </a:lnTo>
                    <a:lnTo>
                      <a:pt x="225" y="8"/>
                    </a:lnTo>
                    <a:lnTo>
                      <a:pt x="227"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401" name=""/>
            <p:cNvGrpSpPr/>
            <p:nvPr/>
          </p:nvGrpSpPr>
          <p:grpSpPr>
            <a:xfrm>
              <a:off x="6870960" y="2119320"/>
              <a:ext cx="181440" cy="187200"/>
              <a:chOff x="6870960" y="2119320"/>
              <a:chExt cx="181440" cy="187200"/>
            </a:xfrm>
          </p:grpSpPr>
          <p:sp>
            <p:nvSpPr>
              <p:cNvPr id="3402" name=""/>
              <p:cNvSpPr/>
              <p:nvPr/>
            </p:nvSpPr>
            <p:spPr>
              <a:xfrm>
                <a:off x="6870960" y="2119320"/>
                <a:ext cx="18144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4"/>
                    </a:lnTo>
                    <a:lnTo>
                      <a:pt x="33" y="228"/>
                    </a:lnTo>
                    <a:lnTo>
                      <a:pt x="51" y="232"/>
                    </a:lnTo>
                    <a:lnTo>
                      <a:pt x="69" y="235"/>
                    </a:lnTo>
                    <a:lnTo>
                      <a:pt x="90" y="237"/>
                    </a:lnTo>
                    <a:lnTo>
                      <a:pt x="113" y="237"/>
                    </a:lnTo>
                    <a:lnTo>
                      <a:pt x="137"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03" name=""/>
              <p:cNvSpPr/>
              <p:nvPr/>
            </p:nvSpPr>
            <p:spPr>
              <a:xfrm>
                <a:off x="6870960" y="2119320"/>
                <a:ext cx="181440" cy="46080"/>
              </a:xfrm>
              <a:custGeom>
                <a:avLst/>
                <a:gdLst/>
                <a:ahLst/>
                <a:rect l="l" t="t" r="r" b="b"/>
                <a:pathLst>
                  <a:path w="228" h="59">
                    <a:moveTo>
                      <a:pt x="0" y="29"/>
                    </a:moveTo>
                    <a:lnTo>
                      <a:pt x="2" y="36"/>
                    </a:lnTo>
                    <a:lnTo>
                      <a:pt x="9" y="42"/>
                    </a:lnTo>
                    <a:lnTo>
                      <a:pt x="20" y="47"/>
                    </a:lnTo>
                    <a:lnTo>
                      <a:pt x="33" y="51"/>
                    </a:lnTo>
                    <a:lnTo>
                      <a:pt x="51" y="54"/>
                    </a:lnTo>
                    <a:lnTo>
                      <a:pt x="69" y="58"/>
                    </a:lnTo>
                    <a:lnTo>
                      <a:pt x="90" y="59"/>
                    </a:lnTo>
                    <a:lnTo>
                      <a:pt x="113" y="59"/>
                    </a:lnTo>
                    <a:lnTo>
                      <a:pt x="137" y="59"/>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7" y="0"/>
                    </a:lnTo>
                    <a:lnTo>
                      <a:pt x="113" y="0"/>
                    </a:lnTo>
                    <a:lnTo>
                      <a:pt x="90" y="0"/>
                    </a:lnTo>
                    <a:lnTo>
                      <a:pt x="69" y="2"/>
                    </a:lnTo>
                    <a:lnTo>
                      <a:pt x="51" y="6"/>
                    </a:lnTo>
                    <a:lnTo>
                      <a:pt x="33"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404" name=""/>
              <p:cNvSpPr/>
              <p:nvPr/>
            </p:nvSpPr>
            <p:spPr>
              <a:xfrm>
                <a:off x="6870960" y="2119320"/>
                <a:ext cx="18144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4"/>
                    </a:lnTo>
                    <a:lnTo>
                      <a:pt x="33" y="228"/>
                    </a:lnTo>
                    <a:lnTo>
                      <a:pt x="51" y="232"/>
                    </a:lnTo>
                    <a:lnTo>
                      <a:pt x="69" y="235"/>
                    </a:lnTo>
                    <a:lnTo>
                      <a:pt x="90" y="237"/>
                    </a:lnTo>
                    <a:lnTo>
                      <a:pt x="113" y="237"/>
                    </a:lnTo>
                    <a:lnTo>
                      <a:pt x="137"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05" name=""/>
              <p:cNvSpPr/>
              <p:nvPr/>
            </p:nvSpPr>
            <p:spPr>
              <a:xfrm>
                <a:off x="6870960" y="2141280"/>
                <a:ext cx="181440" cy="24120"/>
              </a:xfrm>
              <a:custGeom>
                <a:avLst/>
                <a:gdLst/>
                <a:ahLst/>
                <a:rect l="l" t="t" r="r" b="b"/>
                <a:pathLst>
                  <a:path w="228" h="30">
                    <a:moveTo>
                      <a:pt x="0" y="0"/>
                    </a:moveTo>
                    <a:lnTo>
                      <a:pt x="2" y="7"/>
                    </a:lnTo>
                    <a:lnTo>
                      <a:pt x="9" y="13"/>
                    </a:lnTo>
                    <a:lnTo>
                      <a:pt x="20" y="18"/>
                    </a:lnTo>
                    <a:lnTo>
                      <a:pt x="33" y="22"/>
                    </a:lnTo>
                    <a:lnTo>
                      <a:pt x="51" y="25"/>
                    </a:lnTo>
                    <a:lnTo>
                      <a:pt x="69" y="29"/>
                    </a:lnTo>
                    <a:lnTo>
                      <a:pt x="90" y="30"/>
                    </a:lnTo>
                    <a:lnTo>
                      <a:pt x="113" y="30"/>
                    </a:lnTo>
                    <a:lnTo>
                      <a:pt x="137" y="30"/>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grpSp>
          <p:nvGrpSpPr>
            <p:cNvPr id="3406" name=""/>
            <p:cNvGrpSpPr/>
            <p:nvPr/>
          </p:nvGrpSpPr>
          <p:grpSpPr>
            <a:xfrm>
              <a:off x="7105320" y="2297160"/>
              <a:ext cx="181440" cy="187200"/>
              <a:chOff x="7105320" y="2297160"/>
              <a:chExt cx="181440" cy="187200"/>
            </a:xfrm>
          </p:grpSpPr>
          <p:sp>
            <p:nvSpPr>
              <p:cNvPr id="3407" name=""/>
              <p:cNvSpPr/>
              <p:nvPr/>
            </p:nvSpPr>
            <p:spPr>
              <a:xfrm>
                <a:off x="7105320" y="2297160"/>
                <a:ext cx="18144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5"/>
                    </a:lnTo>
                    <a:lnTo>
                      <a:pt x="33" y="228"/>
                    </a:lnTo>
                    <a:lnTo>
                      <a:pt x="51" y="232"/>
                    </a:lnTo>
                    <a:lnTo>
                      <a:pt x="69" y="235"/>
                    </a:lnTo>
                    <a:lnTo>
                      <a:pt x="90" y="237"/>
                    </a:lnTo>
                    <a:lnTo>
                      <a:pt x="113" y="237"/>
                    </a:lnTo>
                    <a:lnTo>
                      <a:pt x="137" y="237"/>
                    </a:lnTo>
                    <a:lnTo>
                      <a:pt x="158" y="235"/>
                    </a:lnTo>
                    <a:lnTo>
                      <a:pt x="178" y="232"/>
                    </a:lnTo>
                    <a:lnTo>
                      <a:pt x="196" y="228"/>
                    </a:lnTo>
                    <a:lnTo>
                      <a:pt x="208" y="225"/>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08" name=""/>
              <p:cNvSpPr/>
              <p:nvPr/>
            </p:nvSpPr>
            <p:spPr>
              <a:xfrm>
                <a:off x="7105320" y="2297160"/>
                <a:ext cx="181440" cy="45720"/>
              </a:xfrm>
              <a:custGeom>
                <a:avLst/>
                <a:gdLst/>
                <a:ahLst/>
                <a:rect l="l" t="t" r="r" b="b"/>
                <a:pathLst>
                  <a:path w="228" h="60">
                    <a:moveTo>
                      <a:pt x="0" y="29"/>
                    </a:moveTo>
                    <a:lnTo>
                      <a:pt x="2" y="36"/>
                    </a:lnTo>
                    <a:lnTo>
                      <a:pt x="9" y="42"/>
                    </a:lnTo>
                    <a:lnTo>
                      <a:pt x="20" y="47"/>
                    </a:lnTo>
                    <a:lnTo>
                      <a:pt x="33" y="51"/>
                    </a:lnTo>
                    <a:lnTo>
                      <a:pt x="51" y="54"/>
                    </a:lnTo>
                    <a:lnTo>
                      <a:pt x="69" y="58"/>
                    </a:lnTo>
                    <a:lnTo>
                      <a:pt x="90" y="60"/>
                    </a:lnTo>
                    <a:lnTo>
                      <a:pt x="113" y="60"/>
                    </a:lnTo>
                    <a:lnTo>
                      <a:pt x="137" y="60"/>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7" y="0"/>
                    </a:lnTo>
                    <a:lnTo>
                      <a:pt x="113" y="0"/>
                    </a:lnTo>
                    <a:lnTo>
                      <a:pt x="90" y="0"/>
                    </a:lnTo>
                    <a:lnTo>
                      <a:pt x="69" y="2"/>
                    </a:lnTo>
                    <a:lnTo>
                      <a:pt x="51" y="6"/>
                    </a:lnTo>
                    <a:lnTo>
                      <a:pt x="33"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3409" name=""/>
              <p:cNvSpPr/>
              <p:nvPr/>
            </p:nvSpPr>
            <p:spPr>
              <a:xfrm>
                <a:off x="7105320" y="2297160"/>
                <a:ext cx="18144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5"/>
                    </a:lnTo>
                    <a:lnTo>
                      <a:pt x="33" y="228"/>
                    </a:lnTo>
                    <a:lnTo>
                      <a:pt x="51" y="232"/>
                    </a:lnTo>
                    <a:lnTo>
                      <a:pt x="69" y="235"/>
                    </a:lnTo>
                    <a:lnTo>
                      <a:pt x="90" y="237"/>
                    </a:lnTo>
                    <a:lnTo>
                      <a:pt x="113" y="237"/>
                    </a:lnTo>
                    <a:lnTo>
                      <a:pt x="137" y="237"/>
                    </a:lnTo>
                    <a:lnTo>
                      <a:pt x="158" y="235"/>
                    </a:lnTo>
                    <a:lnTo>
                      <a:pt x="178" y="232"/>
                    </a:lnTo>
                    <a:lnTo>
                      <a:pt x="196" y="228"/>
                    </a:lnTo>
                    <a:lnTo>
                      <a:pt x="208" y="225"/>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10" name=""/>
              <p:cNvSpPr/>
              <p:nvPr/>
            </p:nvSpPr>
            <p:spPr>
              <a:xfrm>
                <a:off x="7105320" y="2319120"/>
                <a:ext cx="181440" cy="23760"/>
              </a:xfrm>
              <a:custGeom>
                <a:avLst/>
                <a:gdLst/>
                <a:ahLst/>
                <a:rect l="l" t="t" r="r" b="b"/>
                <a:pathLst>
                  <a:path w="228" h="31">
                    <a:moveTo>
                      <a:pt x="0" y="0"/>
                    </a:moveTo>
                    <a:lnTo>
                      <a:pt x="2" y="7"/>
                    </a:lnTo>
                    <a:lnTo>
                      <a:pt x="9" y="13"/>
                    </a:lnTo>
                    <a:lnTo>
                      <a:pt x="20" y="18"/>
                    </a:lnTo>
                    <a:lnTo>
                      <a:pt x="33" y="22"/>
                    </a:lnTo>
                    <a:lnTo>
                      <a:pt x="51" y="25"/>
                    </a:lnTo>
                    <a:lnTo>
                      <a:pt x="69" y="29"/>
                    </a:lnTo>
                    <a:lnTo>
                      <a:pt x="90" y="31"/>
                    </a:lnTo>
                    <a:lnTo>
                      <a:pt x="113" y="31"/>
                    </a:lnTo>
                    <a:lnTo>
                      <a:pt x="137" y="31"/>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411" name=""/>
            <p:cNvGrpSpPr/>
            <p:nvPr/>
          </p:nvGrpSpPr>
          <p:grpSpPr>
            <a:xfrm>
              <a:off x="7537680" y="2111400"/>
              <a:ext cx="181440" cy="188640"/>
              <a:chOff x="7537680" y="2111400"/>
              <a:chExt cx="181440" cy="188640"/>
            </a:xfrm>
          </p:grpSpPr>
          <p:sp>
            <p:nvSpPr>
              <p:cNvPr id="3412" name=""/>
              <p:cNvSpPr/>
              <p:nvPr/>
            </p:nvSpPr>
            <p:spPr>
              <a:xfrm>
                <a:off x="7537680" y="2111400"/>
                <a:ext cx="181440" cy="18864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7" y="232"/>
                    </a:lnTo>
                    <a:lnTo>
                      <a:pt x="195" y="228"/>
                    </a:lnTo>
                    <a:lnTo>
                      <a:pt x="208" y="224"/>
                    </a:lnTo>
                    <a:lnTo>
                      <a:pt x="219" y="219"/>
                    </a:lnTo>
                    <a:lnTo>
                      <a:pt x="226" y="214"/>
                    </a:lnTo>
                    <a:lnTo>
                      <a:pt x="228" y="207"/>
                    </a:lnTo>
                    <a:lnTo>
                      <a:pt x="228" y="29"/>
                    </a:lnTo>
                    <a:lnTo>
                      <a:pt x="226" y="24"/>
                    </a:lnTo>
                    <a:lnTo>
                      <a:pt x="219" y="18"/>
                    </a:lnTo>
                    <a:lnTo>
                      <a:pt x="208" y="13"/>
                    </a:lnTo>
                    <a:lnTo>
                      <a:pt x="195" y="9"/>
                    </a:lnTo>
                    <a:lnTo>
                      <a:pt x="177" y="6"/>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13" name=""/>
              <p:cNvSpPr/>
              <p:nvPr/>
            </p:nvSpPr>
            <p:spPr>
              <a:xfrm>
                <a:off x="7537680" y="2111400"/>
                <a:ext cx="181440" cy="47520"/>
              </a:xfrm>
              <a:custGeom>
                <a:avLst/>
                <a:gdLst/>
                <a:ahLst/>
                <a:rect l="l" t="t" r="r" b="b"/>
                <a:pathLst>
                  <a:path w="228" h="60">
                    <a:moveTo>
                      <a:pt x="0" y="29"/>
                    </a:moveTo>
                    <a:lnTo>
                      <a:pt x="2" y="36"/>
                    </a:lnTo>
                    <a:lnTo>
                      <a:pt x="9" y="42"/>
                    </a:lnTo>
                    <a:lnTo>
                      <a:pt x="20" y="47"/>
                    </a:lnTo>
                    <a:lnTo>
                      <a:pt x="32" y="51"/>
                    </a:lnTo>
                    <a:lnTo>
                      <a:pt x="50" y="54"/>
                    </a:lnTo>
                    <a:lnTo>
                      <a:pt x="68" y="58"/>
                    </a:lnTo>
                    <a:lnTo>
                      <a:pt x="90" y="60"/>
                    </a:lnTo>
                    <a:lnTo>
                      <a:pt x="113" y="60"/>
                    </a:lnTo>
                    <a:lnTo>
                      <a:pt x="136" y="60"/>
                    </a:lnTo>
                    <a:lnTo>
                      <a:pt x="158" y="58"/>
                    </a:lnTo>
                    <a:lnTo>
                      <a:pt x="177" y="54"/>
                    </a:lnTo>
                    <a:lnTo>
                      <a:pt x="195" y="51"/>
                    </a:lnTo>
                    <a:lnTo>
                      <a:pt x="208" y="47"/>
                    </a:lnTo>
                    <a:lnTo>
                      <a:pt x="219" y="42"/>
                    </a:lnTo>
                    <a:lnTo>
                      <a:pt x="226" y="36"/>
                    </a:lnTo>
                    <a:lnTo>
                      <a:pt x="228" y="29"/>
                    </a:lnTo>
                    <a:lnTo>
                      <a:pt x="226" y="24"/>
                    </a:lnTo>
                    <a:lnTo>
                      <a:pt x="219" y="18"/>
                    </a:lnTo>
                    <a:lnTo>
                      <a:pt x="208" y="13"/>
                    </a:lnTo>
                    <a:lnTo>
                      <a:pt x="195" y="9"/>
                    </a:lnTo>
                    <a:lnTo>
                      <a:pt x="177" y="6"/>
                    </a:lnTo>
                    <a:lnTo>
                      <a:pt x="158" y="2"/>
                    </a:lnTo>
                    <a:lnTo>
                      <a:pt x="136" y="0"/>
                    </a:lnTo>
                    <a:lnTo>
                      <a:pt x="113" y="0"/>
                    </a:lnTo>
                    <a:lnTo>
                      <a:pt x="90" y="0"/>
                    </a:lnTo>
                    <a:lnTo>
                      <a:pt x="68" y="2"/>
                    </a:lnTo>
                    <a:lnTo>
                      <a:pt x="50" y="6"/>
                    </a:lnTo>
                    <a:lnTo>
                      <a:pt x="32"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414" name=""/>
              <p:cNvSpPr/>
              <p:nvPr/>
            </p:nvSpPr>
            <p:spPr>
              <a:xfrm>
                <a:off x="7537680" y="2111400"/>
                <a:ext cx="181440" cy="18864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7" y="232"/>
                    </a:lnTo>
                    <a:lnTo>
                      <a:pt x="195" y="228"/>
                    </a:lnTo>
                    <a:lnTo>
                      <a:pt x="208" y="224"/>
                    </a:lnTo>
                    <a:lnTo>
                      <a:pt x="219" y="219"/>
                    </a:lnTo>
                    <a:lnTo>
                      <a:pt x="226" y="214"/>
                    </a:lnTo>
                    <a:lnTo>
                      <a:pt x="228" y="207"/>
                    </a:lnTo>
                    <a:lnTo>
                      <a:pt x="228" y="29"/>
                    </a:lnTo>
                    <a:lnTo>
                      <a:pt x="226" y="24"/>
                    </a:lnTo>
                    <a:lnTo>
                      <a:pt x="219" y="18"/>
                    </a:lnTo>
                    <a:lnTo>
                      <a:pt x="208" y="13"/>
                    </a:lnTo>
                    <a:lnTo>
                      <a:pt x="195" y="9"/>
                    </a:lnTo>
                    <a:lnTo>
                      <a:pt x="177" y="6"/>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15" name=""/>
              <p:cNvSpPr/>
              <p:nvPr/>
            </p:nvSpPr>
            <p:spPr>
              <a:xfrm>
                <a:off x="7537680" y="2135160"/>
                <a:ext cx="181440" cy="2376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416" name=""/>
            <p:cNvGrpSpPr/>
            <p:nvPr/>
          </p:nvGrpSpPr>
          <p:grpSpPr>
            <a:xfrm>
              <a:off x="4921200" y="2930400"/>
              <a:ext cx="179640" cy="187200"/>
              <a:chOff x="4921200" y="2930400"/>
              <a:chExt cx="179640" cy="187200"/>
            </a:xfrm>
          </p:grpSpPr>
          <p:sp>
            <p:nvSpPr>
              <p:cNvPr id="3417" name=""/>
              <p:cNvSpPr/>
              <p:nvPr/>
            </p:nvSpPr>
            <p:spPr>
              <a:xfrm>
                <a:off x="4921200" y="2930400"/>
                <a:ext cx="179640" cy="18720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18" name=""/>
              <p:cNvSpPr/>
              <p:nvPr/>
            </p:nvSpPr>
            <p:spPr>
              <a:xfrm>
                <a:off x="4921200" y="2930400"/>
                <a:ext cx="179640" cy="46080"/>
              </a:xfrm>
              <a:custGeom>
                <a:avLst/>
                <a:gdLst/>
                <a:ahLst/>
                <a:rect l="l" t="t" r="r" b="b"/>
                <a:pathLst>
                  <a:path w="228" h="60">
                    <a:moveTo>
                      <a:pt x="0" y="29"/>
                    </a:moveTo>
                    <a:lnTo>
                      <a:pt x="2" y="36"/>
                    </a:lnTo>
                    <a:lnTo>
                      <a:pt x="9" y="42"/>
                    </a:lnTo>
                    <a:lnTo>
                      <a:pt x="20" y="47"/>
                    </a:lnTo>
                    <a:lnTo>
                      <a:pt x="32" y="51"/>
                    </a:lnTo>
                    <a:lnTo>
                      <a:pt x="50" y="54"/>
                    </a:lnTo>
                    <a:lnTo>
                      <a:pt x="68" y="58"/>
                    </a:lnTo>
                    <a:lnTo>
                      <a:pt x="90" y="60"/>
                    </a:lnTo>
                    <a:lnTo>
                      <a:pt x="113" y="60"/>
                    </a:lnTo>
                    <a:lnTo>
                      <a:pt x="136" y="60"/>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6" y="0"/>
                    </a:lnTo>
                    <a:lnTo>
                      <a:pt x="113" y="0"/>
                    </a:lnTo>
                    <a:lnTo>
                      <a:pt x="90" y="0"/>
                    </a:lnTo>
                    <a:lnTo>
                      <a:pt x="68" y="2"/>
                    </a:lnTo>
                    <a:lnTo>
                      <a:pt x="50" y="6"/>
                    </a:lnTo>
                    <a:lnTo>
                      <a:pt x="32"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419" name=""/>
              <p:cNvSpPr/>
              <p:nvPr/>
            </p:nvSpPr>
            <p:spPr>
              <a:xfrm>
                <a:off x="4921200" y="2930400"/>
                <a:ext cx="179640" cy="18720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20" name=""/>
              <p:cNvSpPr/>
              <p:nvPr/>
            </p:nvSpPr>
            <p:spPr>
              <a:xfrm>
                <a:off x="4921200" y="2952720"/>
                <a:ext cx="179640" cy="2376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421" name=""/>
            <p:cNvGrpSpPr/>
            <p:nvPr/>
          </p:nvGrpSpPr>
          <p:grpSpPr>
            <a:xfrm>
              <a:off x="6101640" y="2617560"/>
              <a:ext cx="181440" cy="189000"/>
              <a:chOff x="6101640" y="2617560"/>
              <a:chExt cx="181440" cy="189000"/>
            </a:xfrm>
          </p:grpSpPr>
          <p:sp>
            <p:nvSpPr>
              <p:cNvPr id="3422" name=""/>
              <p:cNvSpPr/>
              <p:nvPr/>
            </p:nvSpPr>
            <p:spPr>
              <a:xfrm>
                <a:off x="6101640" y="2617560"/>
                <a:ext cx="181440" cy="18900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23" name=""/>
              <p:cNvSpPr/>
              <p:nvPr/>
            </p:nvSpPr>
            <p:spPr>
              <a:xfrm>
                <a:off x="6101640" y="2617560"/>
                <a:ext cx="181440" cy="47880"/>
              </a:xfrm>
              <a:custGeom>
                <a:avLst/>
                <a:gdLst/>
                <a:ahLst/>
                <a:rect l="l" t="t" r="r" b="b"/>
                <a:pathLst>
                  <a:path w="228" h="59">
                    <a:moveTo>
                      <a:pt x="0" y="28"/>
                    </a:moveTo>
                    <a:lnTo>
                      <a:pt x="2" y="36"/>
                    </a:lnTo>
                    <a:lnTo>
                      <a:pt x="9" y="41"/>
                    </a:lnTo>
                    <a:lnTo>
                      <a:pt x="20" y="46"/>
                    </a:lnTo>
                    <a:lnTo>
                      <a:pt x="32" y="50"/>
                    </a:lnTo>
                    <a:lnTo>
                      <a:pt x="50" y="53"/>
                    </a:lnTo>
                    <a:lnTo>
                      <a:pt x="68" y="57"/>
                    </a:lnTo>
                    <a:lnTo>
                      <a:pt x="90" y="59"/>
                    </a:lnTo>
                    <a:lnTo>
                      <a:pt x="113" y="59"/>
                    </a:lnTo>
                    <a:lnTo>
                      <a:pt x="136" y="59"/>
                    </a:lnTo>
                    <a:lnTo>
                      <a:pt x="158" y="57"/>
                    </a:lnTo>
                    <a:lnTo>
                      <a:pt x="177" y="53"/>
                    </a:lnTo>
                    <a:lnTo>
                      <a:pt x="195" y="50"/>
                    </a:lnTo>
                    <a:lnTo>
                      <a:pt x="208" y="46"/>
                    </a:lnTo>
                    <a:lnTo>
                      <a:pt x="219" y="41"/>
                    </a:lnTo>
                    <a:lnTo>
                      <a:pt x="226" y="36"/>
                    </a:lnTo>
                    <a:lnTo>
                      <a:pt x="228" y="28"/>
                    </a:lnTo>
                    <a:lnTo>
                      <a:pt x="226" y="23"/>
                    </a:lnTo>
                    <a:lnTo>
                      <a:pt x="219" y="18"/>
                    </a:lnTo>
                    <a:lnTo>
                      <a:pt x="208" y="12"/>
                    </a:lnTo>
                    <a:lnTo>
                      <a:pt x="195" y="9"/>
                    </a:lnTo>
                    <a:lnTo>
                      <a:pt x="177" y="5"/>
                    </a:lnTo>
                    <a:lnTo>
                      <a:pt x="158" y="1"/>
                    </a:lnTo>
                    <a:lnTo>
                      <a:pt x="136" y="0"/>
                    </a:lnTo>
                    <a:lnTo>
                      <a:pt x="113" y="0"/>
                    </a:lnTo>
                    <a:lnTo>
                      <a:pt x="90" y="0"/>
                    </a:lnTo>
                    <a:lnTo>
                      <a:pt x="68" y="1"/>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3424" name=""/>
              <p:cNvSpPr/>
              <p:nvPr/>
            </p:nvSpPr>
            <p:spPr>
              <a:xfrm>
                <a:off x="6101640" y="2617560"/>
                <a:ext cx="181440" cy="18900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25" name=""/>
              <p:cNvSpPr/>
              <p:nvPr/>
            </p:nvSpPr>
            <p:spPr>
              <a:xfrm>
                <a:off x="6101640" y="2641680"/>
                <a:ext cx="181440" cy="23760"/>
              </a:xfrm>
              <a:custGeom>
                <a:avLst/>
                <a:gdLst/>
                <a:ahLst/>
                <a:rect l="l" t="t" r="r" b="b"/>
                <a:pathLst>
                  <a:path w="228" h="31">
                    <a:moveTo>
                      <a:pt x="0" y="0"/>
                    </a:moveTo>
                    <a:lnTo>
                      <a:pt x="2" y="8"/>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8"/>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3426" name=""/>
            <p:cNvGrpSpPr/>
            <p:nvPr/>
          </p:nvGrpSpPr>
          <p:grpSpPr>
            <a:xfrm>
              <a:off x="5857920" y="4114800"/>
              <a:ext cx="181080" cy="188640"/>
              <a:chOff x="5857920" y="4114800"/>
              <a:chExt cx="181080" cy="188640"/>
            </a:xfrm>
          </p:grpSpPr>
          <p:sp>
            <p:nvSpPr>
              <p:cNvPr id="3427" name=""/>
              <p:cNvSpPr/>
              <p:nvPr/>
            </p:nvSpPr>
            <p:spPr>
              <a:xfrm>
                <a:off x="5857920" y="4114800"/>
                <a:ext cx="181080" cy="188640"/>
              </a:xfrm>
              <a:custGeom>
                <a:avLst/>
                <a:gdLst/>
                <a:ahLst/>
                <a:rect l="l" t="t" r="r" b="b"/>
                <a:pathLst>
                  <a:path w="228" h="237">
                    <a:moveTo>
                      <a:pt x="113" y="0"/>
                    </a:moveTo>
                    <a:lnTo>
                      <a:pt x="90" y="0"/>
                    </a:lnTo>
                    <a:lnTo>
                      <a:pt x="69" y="2"/>
                    </a:lnTo>
                    <a:lnTo>
                      <a:pt x="51" y="5"/>
                    </a:lnTo>
                    <a:lnTo>
                      <a:pt x="33" y="9"/>
                    </a:lnTo>
                    <a:lnTo>
                      <a:pt x="20" y="12"/>
                    </a:lnTo>
                    <a:lnTo>
                      <a:pt x="9" y="18"/>
                    </a:lnTo>
                    <a:lnTo>
                      <a:pt x="2" y="23"/>
                    </a:lnTo>
                    <a:lnTo>
                      <a:pt x="0" y="29"/>
                    </a:lnTo>
                    <a:lnTo>
                      <a:pt x="0" y="206"/>
                    </a:lnTo>
                    <a:lnTo>
                      <a:pt x="2" y="213"/>
                    </a:lnTo>
                    <a:lnTo>
                      <a:pt x="9" y="219"/>
                    </a:lnTo>
                    <a:lnTo>
                      <a:pt x="20" y="224"/>
                    </a:lnTo>
                    <a:lnTo>
                      <a:pt x="33" y="228"/>
                    </a:lnTo>
                    <a:lnTo>
                      <a:pt x="51" y="231"/>
                    </a:lnTo>
                    <a:lnTo>
                      <a:pt x="69"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28" name=""/>
              <p:cNvSpPr/>
              <p:nvPr/>
            </p:nvSpPr>
            <p:spPr>
              <a:xfrm>
                <a:off x="5857920" y="4114800"/>
                <a:ext cx="181080" cy="47520"/>
              </a:xfrm>
              <a:custGeom>
                <a:avLst/>
                <a:gdLst/>
                <a:ahLst/>
                <a:rect l="l" t="t" r="r" b="b"/>
                <a:pathLst>
                  <a:path w="228" h="59">
                    <a:moveTo>
                      <a:pt x="0" y="29"/>
                    </a:moveTo>
                    <a:lnTo>
                      <a:pt x="2" y="36"/>
                    </a:lnTo>
                    <a:lnTo>
                      <a:pt x="9" y="41"/>
                    </a:lnTo>
                    <a:lnTo>
                      <a:pt x="20" y="47"/>
                    </a:lnTo>
                    <a:lnTo>
                      <a:pt x="33" y="50"/>
                    </a:lnTo>
                    <a:lnTo>
                      <a:pt x="51" y="54"/>
                    </a:lnTo>
                    <a:lnTo>
                      <a:pt x="69" y="57"/>
                    </a:lnTo>
                    <a:lnTo>
                      <a:pt x="90" y="59"/>
                    </a:lnTo>
                    <a:lnTo>
                      <a:pt x="113" y="59"/>
                    </a:lnTo>
                    <a:lnTo>
                      <a:pt x="137" y="59"/>
                    </a:lnTo>
                    <a:lnTo>
                      <a:pt x="158" y="57"/>
                    </a:lnTo>
                    <a:lnTo>
                      <a:pt x="178" y="54"/>
                    </a:lnTo>
                    <a:lnTo>
                      <a:pt x="196" y="50"/>
                    </a:lnTo>
                    <a:lnTo>
                      <a:pt x="208" y="47"/>
                    </a:lnTo>
                    <a:lnTo>
                      <a:pt x="219" y="41"/>
                    </a:lnTo>
                    <a:lnTo>
                      <a:pt x="226" y="36"/>
                    </a:lnTo>
                    <a:lnTo>
                      <a:pt x="228" y="29"/>
                    </a:lnTo>
                    <a:lnTo>
                      <a:pt x="226" y="23"/>
                    </a:lnTo>
                    <a:lnTo>
                      <a:pt x="219" y="18"/>
                    </a:lnTo>
                    <a:lnTo>
                      <a:pt x="208" y="12"/>
                    </a:lnTo>
                    <a:lnTo>
                      <a:pt x="196" y="9"/>
                    </a:lnTo>
                    <a:lnTo>
                      <a:pt x="178" y="5"/>
                    </a:lnTo>
                    <a:lnTo>
                      <a:pt x="158" y="2"/>
                    </a:lnTo>
                    <a:lnTo>
                      <a:pt x="137" y="0"/>
                    </a:lnTo>
                    <a:lnTo>
                      <a:pt x="113" y="0"/>
                    </a:lnTo>
                    <a:lnTo>
                      <a:pt x="90" y="0"/>
                    </a:lnTo>
                    <a:lnTo>
                      <a:pt x="69" y="2"/>
                    </a:lnTo>
                    <a:lnTo>
                      <a:pt x="51" y="5"/>
                    </a:lnTo>
                    <a:lnTo>
                      <a:pt x="33" y="9"/>
                    </a:lnTo>
                    <a:lnTo>
                      <a:pt x="20" y="12"/>
                    </a:lnTo>
                    <a:lnTo>
                      <a:pt x="9" y="18"/>
                    </a:lnTo>
                    <a:lnTo>
                      <a:pt x="2" y="23"/>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429" name=""/>
              <p:cNvSpPr/>
              <p:nvPr/>
            </p:nvSpPr>
            <p:spPr>
              <a:xfrm>
                <a:off x="5857920" y="4114800"/>
                <a:ext cx="181080" cy="188640"/>
              </a:xfrm>
              <a:custGeom>
                <a:avLst/>
                <a:gdLst/>
                <a:ahLst/>
                <a:rect l="l" t="t" r="r" b="b"/>
                <a:pathLst>
                  <a:path w="228" h="237">
                    <a:moveTo>
                      <a:pt x="113" y="0"/>
                    </a:moveTo>
                    <a:lnTo>
                      <a:pt x="90" y="0"/>
                    </a:lnTo>
                    <a:lnTo>
                      <a:pt x="69" y="2"/>
                    </a:lnTo>
                    <a:lnTo>
                      <a:pt x="51" y="5"/>
                    </a:lnTo>
                    <a:lnTo>
                      <a:pt x="33" y="9"/>
                    </a:lnTo>
                    <a:lnTo>
                      <a:pt x="20" y="12"/>
                    </a:lnTo>
                    <a:lnTo>
                      <a:pt x="9" y="18"/>
                    </a:lnTo>
                    <a:lnTo>
                      <a:pt x="2" y="23"/>
                    </a:lnTo>
                    <a:lnTo>
                      <a:pt x="0" y="29"/>
                    </a:lnTo>
                    <a:lnTo>
                      <a:pt x="0" y="206"/>
                    </a:lnTo>
                    <a:lnTo>
                      <a:pt x="2" y="213"/>
                    </a:lnTo>
                    <a:lnTo>
                      <a:pt x="9" y="219"/>
                    </a:lnTo>
                    <a:lnTo>
                      <a:pt x="20" y="224"/>
                    </a:lnTo>
                    <a:lnTo>
                      <a:pt x="33" y="228"/>
                    </a:lnTo>
                    <a:lnTo>
                      <a:pt x="51" y="231"/>
                    </a:lnTo>
                    <a:lnTo>
                      <a:pt x="69"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30" name=""/>
              <p:cNvSpPr/>
              <p:nvPr/>
            </p:nvSpPr>
            <p:spPr>
              <a:xfrm>
                <a:off x="5857920" y="4138560"/>
                <a:ext cx="181080" cy="23760"/>
              </a:xfrm>
              <a:custGeom>
                <a:avLst/>
                <a:gdLst/>
                <a:ahLst/>
                <a:rect l="l" t="t" r="r" b="b"/>
                <a:pathLst>
                  <a:path w="228" h="30">
                    <a:moveTo>
                      <a:pt x="0" y="0"/>
                    </a:moveTo>
                    <a:lnTo>
                      <a:pt x="2" y="7"/>
                    </a:lnTo>
                    <a:lnTo>
                      <a:pt x="9" y="12"/>
                    </a:lnTo>
                    <a:lnTo>
                      <a:pt x="20" y="18"/>
                    </a:lnTo>
                    <a:lnTo>
                      <a:pt x="33" y="21"/>
                    </a:lnTo>
                    <a:lnTo>
                      <a:pt x="51" y="25"/>
                    </a:lnTo>
                    <a:lnTo>
                      <a:pt x="69" y="28"/>
                    </a:lnTo>
                    <a:lnTo>
                      <a:pt x="90" y="30"/>
                    </a:lnTo>
                    <a:lnTo>
                      <a:pt x="113" y="30"/>
                    </a:lnTo>
                    <a:lnTo>
                      <a:pt x="137" y="30"/>
                    </a:lnTo>
                    <a:lnTo>
                      <a:pt x="158" y="28"/>
                    </a:lnTo>
                    <a:lnTo>
                      <a:pt x="178" y="25"/>
                    </a:lnTo>
                    <a:lnTo>
                      <a:pt x="196" y="21"/>
                    </a:lnTo>
                    <a:lnTo>
                      <a:pt x="208" y="18"/>
                    </a:lnTo>
                    <a:lnTo>
                      <a:pt x="219" y="12"/>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grpSp>
        <p:nvGrpSpPr>
          <p:cNvPr id="3431" name=""/>
          <p:cNvGrpSpPr/>
          <p:nvPr/>
        </p:nvGrpSpPr>
        <p:grpSpPr>
          <a:xfrm>
            <a:off x="6410160" y="4195800"/>
            <a:ext cx="228240" cy="174600"/>
            <a:chOff x="6410160" y="4195800"/>
            <a:chExt cx="228240" cy="174600"/>
          </a:xfrm>
        </p:grpSpPr>
        <p:sp>
          <p:nvSpPr>
            <p:cNvPr id="3432" name=""/>
            <p:cNvSpPr/>
            <p:nvPr/>
          </p:nvSpPr>
          <p:spPr>
            <a:xfrm>
              <a:off x="6410160" y="4195800"/>
              <a:ext cx="228240" cy="17460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433" name=""/>
            <p:cNvGrpSpPr/>
            <p:nvPr/>
          </p:nvGrpSpPr>
          <p:grpSpPr>
            <a:xfrm>
              <a:off x="6429240" y="4206960"/>
              <a:ext cx="182160" cy="158760"/>
              <a:chOff x="6429240" y="4206960"/>
              <a:chExt cx="182160" cy="158760"/>
            </a:xfrm>
          </p:grpSpPr>
          <p:sp>
            <p:nvSpPr>
              <p:cNvPr id="3434" name=""/>
              <p:cNvSpPr/>
              <p:nvPr/>
            </p:nvSpPr>
            <p:spPr>
              <a:xfrm>
                <a:off x="6429240" y="4206960"/>
                <a:ext cx="18216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Henry</a:t>
                </a:r>
                <a:endParaRPr b="0" lang="en-US" sz="500" strike="noStrike" u="none">
                  <a:solidFill>
                    <a:srgbClr val="000000"/>
                  </a:solidFill>
                  <a:effectLst/>
                  <a:uFillTx/>
                  <a:latin typeface="Times New Roman"/>
                </a:endParaRPr>
              </a:p>
            </p:txBody>
          </p:sp>
          <p:sp>
            <p:nvSpPr>
              <p:cNvPr id="3435" name=""/>
              <p:cNvSpPr/>
              <p:nvPr/>
            </p:nvSpPr>
            <p:spPr>
              <a:xfrm>
                <a:off x="6456240" y="428940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Hub</a:t>
                </a:r>
                <a:endParaRPr b="0" lang="en-US" sz="500" strike="noStrike" u="none">
                  <a:solidFill>
                    <a:srgbClr val="000000"/>
                  </a:solidFill>
                  <a:effectLst/>
                  <a:uFillTx/>
                  <a:latin typeface="Times New Roman"/>
                </a:endParaRPr>
              </a:p>
            </p:txBody>
          </p:sp>
        </p:grpSp>
      </p:grpSp>
      <p:sp>
        <p:nvSpPr>
          <p:cNvPr id="3436" name=""/>
          <p:cNvSpPr/>
          <p:nvPr/>
        </p:nvSpPr>
        <p:spPr>
          <a:xfrm>
            <a:off x="8591400" y="1057320"/>
            <a:ext cx="806760" cy="3222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37" name=""/>
          <p:cNvSpPr/>
          <p:nvPr/>
        </p:nvSpPr>
        <p:spPr>
          <a:xfrm flipV="1">
            <a:off x="3867120" y="3897000"/>
            <a:ext cx="4680" cy="104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38" name=""/>
          <p:cNvSpPr/>
          <p:nvPr/>
        </p:nvSpPr>
        <p:spPr>
          <a:xfrm flipV="1">
            <a:off x="3867120" y="3897000"/>
            <a:ext cx="4680" cy="104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39" name=""/>
          <p:cNvSpPr/>
          <p:nvPr/>
        </p:nvSpPr>
        <p:spPr>
          <a:xfrm flipV="1">
            <a:off x="3867120" y="3897000"/>
            <a:ext cx="4680" cy="104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40" name=""/>
          <p:cNvSpPr/>
          <p:nvPr/>
        </p:nvSpPr>
        <p:spPr>
          <a:xfrm flipV="1">
            <a:off x="3867120" y="3897000"/>
            <a:ext cx="4680" cy="10476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41" name=""/>
          <p:cNvSpPr/>
          <p:nvPr/>
        </p:nvSpPr>
        <p:spPr>
          <a:xfrm>
            <a:off x="5624640" y="5221440"/>
            <a:ext cx="214200" cy="203040"/>
          </a:xfrm>
          <a:custGeom>
            <a:avLst/>
            <a:gdLst/>
            <a:ahLst/>
            <a:rect l="l" t="t" r="r" b="b"/>
            <a:pathLst>
              <a:path w="269" h="257">
                <a:moveTo>
                  <a:pt x="135" y="0"/>
                </a:moveTo>
                <a:lnTo>
                  <a:pt x="102" y="99"/>
                </a:lnTo>
                <a:lnTo>
                  <a:pt x="0" y="99"/>
                </a:lnTo>
                <a:lnTo>
                  <a:pt x="84" y="160"/>
                </a:lnTo>
                <a:lnTo>
                  <a:pt x="52" y="257"/>
                </a:lnTo>
                <a:lnTo>
                  <a:pt x="135" y="197"/>
                </a:lnTo>
                <a:lnTo>
                  <a:pt x="217" y="257"/>
                </a:lnTo>
                <a:lnTo>
                  <a:pt x="185" y="160"/>
                </a:lnTo>
                <a:lnTo>
                  <a:pt x="269" y="99"/>
                </a:lnTo>
                <a:lnTo>
                  <a:pt x="165" y="99"/>
                </a:lnTo>
                <a:lnTo>
                  <a:pt x="135"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42" name=""/>
          <p:cNvSpPr/>
          <p:nvPr/>
        </p:nvSpPr>
        <p:spPr>
          <a:xfrm>
            <a:off x="5977080" y="5316480"/>
            <a:ext cx="817560" cy="439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43" name=""/>
          <p:cNvSpPr/>
          <p:nvPr/>
        </p:nvSpPr>
        <p:spPr>
          <a:xfrm>
            <a:off x="5977080" y="5316480"/>
            <a:ext cx="817560" cy="439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444" name=""/>
          <p:cNvGrpSpPr/>
          <p:nvPr/>
        </p:nvGrpSpPr>
        <p:grpSpPr>
          <a:xfrm>
            <a:off x="5533920" y="4933800"/>
            <a:ext cx="2141640" cy="1517760"/>
            <a:chOff x="5533920" y="4933800"/>
            <a:chExt cx="2141640" cy="1517760"/>
          </a:xfrm>
        </p:grpSpPr>
        <p:grpSp>
          <p:nvGrpSpPr>
            <p:cNvPr id="3445" name=""/>
            <p:cNvGrpSpPr/>
            <p:nvPr/>
          </p:nvGrpSpPr>
          <p:grpSpPr>
            <a:xfrm>
              <a:off x="5533920" y="4933800"/>
              <a:ext cx="2141640" cy="1517760"/>
              <a:chOff x="5533920" y="4933800"/>
              <a:chExt cx="2141640" cy="1517760"/>
            </a:xfrm>
          </p:grpSpPr>
          <p:sp>
            <p:nvSpPr>
              <p:cNvPr id="3446" name=""/>
              <p:cNvSpPr/>
              <p:nvPr/>
            </p:nvSpPr>
            <p:spPr>
              <a:xfrm>
                <a:off x="5533920" y="4933800"/>
                <a:ext cx="2141640" cy="1517760"/>
              </a:xfrm>
              <a:prstGeom prst="rect">
                <a:avLst/>
              </a:prstGeom>
              <a:solidFill>
                <a:srgbClr val="ffffff"/>
              </a:solidFill>
              <a:ln w="12600">
                <a:solidFill>
                  <a:srgbClr val="000000"/>
                </a:solidFill>
                <a:miter/>
              </a:ln>
              <a:effectLst>
                <a:outerShdw dist="53966" dir="2700000" blurRad="0" rotWithShape="0">
                  <a:srgbClr val="919191"/>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447" name=""/>
              <p:cNvSpPr/>
              <p:nvPr/>
            </p:nvSpPr>
            <p:spPr>
              <a:xfrm>
                <a:off x="5637240" y="6105600"/>
                <a:ext cx="158760" cy="182520"/>
              </a:xfrm>
              <a:prstGeom prst="ellipse">
                <a:avLst/>
              </a:prstGeom>
              <a:solidFill>
                <a:srgbClr val="0091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448" name=""/>
              <p:cNvSpPr/>
              <p:nvPr/>
            </p:nvSpPr>
            <p:spPr>
              <a:xfrm>
                <a:off x="5810040" y="4952880"/>
                <a:ext cx="1604160" cy="1133280"/>
              </a:xfrm>
              <a:prstGeom prst="rect">
                <a:avLst/>
              </a:prstGeom>
              <a:noFill/>
              <a:ln w="0">
                <a:noFill/>
              </a:ln>
            </p:spPr>
            <p:style>
              <a:lnRef idx="0"/>
              <a:fillRef idx="0"/>
              <a:effectRef idx="0"/>
              <a:fontRef idx="minor"/>
            </p:style>
            <p:txBody>
              <a:bodyPr wrap="none" lIns="101520" rIns="101520" tIns="50760" bIns="50760" anchor="t">
                <a:spAutoFit/>
              </a:bodyPr>
              <a:p>
                <a:pPr>
                  <a:lnSpc>
                    <a:spcPct val="150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Times New Roman"/>
                  </a:rPr>
                  <a:t>Marketing Offices</a:t>
                </a:r>
                <a:endParaRPr b="0" lang="en-US" sz="900" strike="noStrike" u="none">
                  <a:solidFill>
                    <a:srgbClr val="000000"/>
                  </a:solidFill>
                  <a:effectLst/>
                  <a:uFillTx/>
                  <a:latin typeface="Times New Roman"/>
                </a:endParaRPr>
              </a:p>
              <a:p>
                <a:pPr>
                  <a:lnSpc>
                    <a:spcPct val="150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Times New Roman"/>
                  </a:rPr>
                  <a:t>Owned and Leased Capacity</a:t>
                </a:r>
                <a:endParaRPr b="0" lang="en-US" sz="900" strike="noStrike" u="none">
                  <a:solidFill>
                    <a:srgbClr val="000000"/>
                  </a:solidFill>
                  <a:effectLst/>
                  <a:uFillTx/>
                  <a:latin typeface="Times New Roman"/>
                </a:endParaRPr>
              </a:p>
              <a:p>
                <a:pPr>
                  <a:lnSpc>
                    <a:spcPct val="150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Times New Roman"/>
                  </a:rPr>
                  <a:t>NYMEX</a:t>
                </a:r>
                <a:endParaRPr b="0" lang="en-US" sz="900" strike="noStrike" u="none">
                  <a:solidFill>
                    <a:srgbClr val="000000"/>
                  </a:solidFill>
                  <a:effectLst/>
                  <a:uFillTx/>
                  <a:latin typeface="Times New Roman"/>
                </a:endParaRPr>
              </a:p>
              <a:p>
                <a:pPr>
                  <a:lnSpc>
                    <a:spcPct val="150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Times New Roman"/>
                  </a:rPr>
                  <a:t>Owned Gas Storage</a:t>
                </a:r>
                <a:endParaRPr b="0" lang="en-US" sz="900" strike="noStrike" u="none">
                  <a:solidFill>
                    <a:srgbClr val="000000"/>
                  </a:solidFill>
                  <a:effectLst/>
                  <a:uFillTx/>
                  <a:latin typeface="Times New Roman"/>
                </a:endParaRPr>
              </a:p>
              <a:p>
                <a:pPr>
                  <a:lnSpc>
                    <a:spcPct val="150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Times New Roman"/>
                  </a:rPr>
                  <a:t>Leased Storage</a:t>
                </a:r>
                <a:endParaRPr b="0" lang="en-US" sz="900" strike="noStrike" u="none">
                  <a:solidFill>
                    <a:srgbClr val="000000"/>
                  </a:solidFill>
                  <a:effectLst/>
                  <a:uFillTx/>
                  <a:latin typeface="Times New Roman"/>
                </a:endParaRPr>
              </a:p>
            </p:txBody>
          </p:sp>
          <p:sp>
            <p:nvSpPr>
              <p:cNvPr id="3449" name=""/>
              <p:cNvSpPr/>
              <p:nvPr/>
            </p:nvSpPr>
            <p:spPr>
              <a:xfrm>
                <a:off x="5638680" y="5653080"/>
                <a:ext cx="142920" cy="163440"/>
              </a:xfrm>
              <a:prstGeom prst="can">
                <a:avLst>
                  <a:gd name="adj" fmla="val 25000"/>
                </a:avLst>
              </a:prstGeom>
              <a:solidFill>
                <a:srgbClr val="ff66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450" name=""/>
              <p:cNvSpPr/>
              <p:nvPr/>
            </p:nvSpPr>
            <p:spPr>
              <a:xfrm>
                <a:off x="5583240" y="5332320"/>
                <a:ext cx="241200" cy="0"/>
              </a:xfrm>
              <a:prstGeom prst="line">
                <a:avLst/>
              </a:prstGeom>
              <a:ln w="25560">
                <a:solidFill>
                  <a:srgbClr val="ffe80f"/>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451" name=""/>
              <p:cNvSpPr/>
              <p:nvPr/>
            </p:nvSpPr>
            <p:spPr>
              <a:xfrm>
                <a:off x="5632560" y="5027760"/>
                <a:ext cx="155520" cy="164880"/>
              </a:xfrm>
              <a:prstGeom prst="star5">
                <a:avLst/>
              </a:prstGeom>
              <a:solidFill>
                <a:srgbClr val="fc0128"/>
              </a:solidFill>
              <a:ln w="9360">
                <a:solidFill>
                  <a:srgbClr val="000000"/>
                </a:solidFill>
                <a:miter/>
              </a:ln>
            </p:spPr>
            <p:style>
              <a:lnRef idx="0"/>
              <a:fillRef idx="0"/>
              <a:effectRef idx="0"/>
              <a:fontRef idx="minor"/>
            </p:style>
            <p:txBody>
              <a:bodyPr wrap="none" lIns="90000" rIns="90000" tIns="8280" bIns="8280" anchor="ctr">
                <a:noAutofit/>
              </a:bodyPr>
              <a:p>
                <a:endParaRPr b="0" lang="en-US" sz="2400" strike="noStrike" u="none">
                  <a:solidFill>
                    <a:srgbClr val="000000"/>
                  </a:solidFill>
                  <a:effectLst/>
                  <a:uFillTx/>
                  <a:latin typeface="Times New Roman"/>
                </a:endParaRPr>
              </a:p>
            </p:txBody>
          </p:sp>
          <p:sp>
            <p:nvSpPr>
              <p:cNvPr id="3452" name=""/>
              <p:cNvSpPr/>
              <p:nvPr/>
            </p:nvSpPr>
            <p:spPr>
              <a:xfrm>
                <a:off x="5638680" y="5862600"/>
                <a:ext cx="142920" cy="163440"/>
              </a:xfrm>
              <a:prstGeom prst="can">
                <a:avLst>
                  <a:gd name="adj" fmla="val 25000"/>
                </a:avLst>
              </a:prstGeom>
              <a:solidFill>
                <a:srgbClr val="6600cc"/>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453" name=""/>
              <p:cNvSpPr/>
              <p:nvPr/>
            </p:nvSpPr>
            <p:spPr>
              <a:xfrm>
                <a:off x="5640480" y="5443560"/>
                <a:ext cx="141120" cy="157320"/>
              </a:xfrm>
              <a:prstGeom prst="rect">
                <a:avLst/>
              </a:prstGeom>
              <a:solidFill>
                <a:srgbClr val="969696"/>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sp>
          <p:nvSpPr>
            <p:cNvPr id="3454" name=""/>
            <p:cNvSpPr/>
            <p:nvPr/>
          </p:nvSpPr>
          <p:spPr>
            <a:xfrm>
              <a:off x="5860800" y="6156360"/>
              <a:ext cx="1156320" cy="234000"/>
            </a:xfrm>
            <a:prstGeom prst="rect">
              <a:avLst/>
            </a:prstGeom>
            <a:noFill/>
            <a:ln w="0">
              <a:noFill/>
            </a:ln>
          </p:spPr>
          <p:style>
            <a:lnRef idx="0"/>
            <a:fillRef idx="0"/>
            <a:effectRef idx="0"/>
            <a:fontRef idx="minor"/>
          </p:style>
          <p:txBody>
            <a:bodyPr wrap="none" lIns="0" rIns="0" tIns="0" bIns="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Times New Roman"/>
                </a:rPr>
                <a:t>Gas Marketing Activity</a:t>
              </a:r>
              <a:endParaRPr b="0" lang="en-US" sz="9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grpSp>
      <p:sp>
        <p:nvSpPr>
          <p:cNvPr id="3455" name=""/>
          <p:cNvSpPr/>
          <p:nvPr/>
        </p:nvSpPr>
        <p:spPr>
          <a:xfrm>
            <a:off x="6413400" y="2755800"/>
            <a:ext cx="214560" cy="203400"/>
          </a:xfrm>
          <a:custGeom>
            <a:avLst/>
            <a:gdLst/>
            <a:ahLst/>
            <a:rect l="l" t="t" r="r" b="b"/>
            <a:pathLst>
              <a:path w="269" h="256">
                <a:moveTo>
                  <a:pt x="135" y="0"/>
                </a:moveTo>
                <a:lnTo>
                  <a:pt x="102" y="98"/>
                </a:lnTo>
                <a:lnTo>
                  <a:pt x="0" y="98"/>
                </a:lnTo>
                <a:lnTo>
                  <a:pt x="84" y="159"/>
                </a:lnTo>
                <a:lnTo>
                  <a:pt x="52" y="256"/>
                </a:lnTo>
                <a:lnTo>
                  <a:pt x="135" y="197"/>
                </a:lnTo>
                <a:lnTo>
                  <a:pt x="217" y="256"/>
                </a:lnTo>
                <a:lnTo>
                  <a:pt x="185" y="159"/>
                </a:lnTo>
                <a:lnTo>
                  <a:pt x="269" y="98"/>
                </a:lnTo>
                <a:lnTo>
                  <a:pt x="165" y="98"/>
                </a:lnTo>
                <a:lnTo>
                  <a:pt x="135"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56" name=""/>
          <p:cNvSpPr/>
          <p:nvPr/>
        </p:nvSpPr>
        <p:spPr>
          <a:xfrm>
            <a:off x="685800" y="762120"/>
            <a:ext cx="7772400" cy="0"/>
          </a:xfrm>
          <a:prstGeom prst="line">
            <a:avLst/>
          </a:prstGeom>
          <a:ln w="57240">
            <a:solidFill>
              <a:srgbClr val="3333cc"/>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457" name=""/>
          <p:cNvSpPr/>
          <p:nvPr/>
        </p:nvSpPr>
        <p:spPr>
          <a:xfrm>
            <a:off x="685800" y="825480"/>
            <a:ext cx="7772400" cy="0"/>
          </a:xfrm>
          <a:prstGeom prst="line">
            <a:avLst/>
          </a:prstGeom>
          <a:ln w="57240">
            <a:solidFill>
              <a:srgbClr val="009900"/>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458" name=""/>
          <p:cNvSpPr/>
          <p:nvPr/>
        </p:nvSpPr>
        <p:spPr>
          <a:xfrm>
            <a:off x="3987000" y="6595920"/>
            <a:ext cx="712800" cy="244440"/>
          </a:xfrm>
          <a:prstGeom prst="rect">
            <a:avLst/>
          </a:prstGeom>
          <a:noFill/>
          <a:ln w="0">
            <a:noFill/>
          </a:ln>
        </p:spPr>
        <p:style>
          <a:lnRef idx="0"/>
          <a:fillRef idx="0"/>
          <a:effectRef idx="0"/>
          <a:fontRef idx="minor"/>
        </p:style>
        <p:txBody>
          <a:bodyPr wrap="none"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6FF440E-32F9-46B4-ADD9-0A7412984AA4}" type="slidenum">
              <a:rPr b="0"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3459" name=""/>
          <p:cNvGraphicFramePr/>
          <p:nvPr/>
        </p:nvGraphicFramePr>
        <p:xfrm>
          <a:off x="5224320" y="3848040"/>
          <a:ext cx="3276720" cy="2308320"/>
        </p:xfrm>
        <a:graphic>
          <a:graphicData uri="http://schemas.openxmlformats.org/presentationml/2006/ole">
            <p:oleObj r:id="rId1" spid="">
              <p:embed/>
              <p:pic>
                <p:nvPicPr>
                  <p:cNvPr id="3460" name="" descr=""/>
                  <p:cNvPicPr/>
                  <p:nvPr/>
                </p:nvPicPr>
                <p:blipFill>
                  <a:blip r:embed="rId2"/>
                  <a:stretch/>
                </p:blipFill>
                <p:spPr>
                  <a:xfrm>
                    <a:off x="5224320" y="3848040"/>
                    <a:ext cx="3276720" cy="2308320"/>
                  </a:xfrm>
                  <a:prstGeom prst="rect">
                    <a:avLst/>
                  </a:prstGeom>
                  <a:noFill/>
                  <a:ln w="0">
                    <a:noFill/>
                  </a:ln>
                </p:spPr>
              </p:pic>
            </p:oleObj>
          </a:graphicData>
        </a:graphic>
      </p:graphicFrame>
      <p:sp>
        <p:nvSpPr>
          <p:cNvPr id="3461" name=""/>
          <p:cNvSpPr/>
          <p:nvPr/>
        </p:nvSpPr>
        <p:spPr>
          <a:xfrm>
            <a:off x="355680" y="1295280"/>
            <a:ext cx="4548240" cy="4507560"/>
          </a:xfrm>
          <a:prstGeom prst="rect">
            <a:avLst/>
          </a:prstGeom>
          <a:noFill/>
          <a:ln w="0">
            <a:noFill/>
          </a:ln>
        </p:spPr>
        <p:style>
          <a:lnRef idx="0"/>
          <a:fillRef idx="0"/>
          <a:effectRef idx="0"/>
          <a:fontRef idx="minor"/>
        </p:style>
        <p:txBody>
          <a:bodyPr lIns="90000" rIns="90000" tIns="46800" bIns="46800" anchor="t">
            <a:spAutoFit/>
          </a:bodyPr>
          <a:p>
            <a:pPr marL="289080" indent="-289080">
              <a:spcBef>
                <a:spcPts val="788"/>
              </a:spcBef>
              <a:spcAft>
                <a:spcPts val="337"/>
              </a:spcAft>
              <a:buClr>
                <a:srgbClr val="000000"/>
              </a:buClr>
              <a:buFont typeface="Times New Roman"/>
              <a:buChar char="•"/>
              <a:tabLst>
                <a:tab algn="l" pos="682560"/>
                <a:tab algn="l" pos="1365120"/>
                <a:tab algn="l" pos="2048040"/>
                <a:tab algn="l" pos="2730600"/>
                <a:tab algn="l" pos="3413160"/>
                <a:tab algn="l" pos="4095720"/>
                <a:tab algn="l" pos="4778280"/>
                <a:tab algn="l" pos="5460840"/>
                <a:tab algn="l" pos="6143760"/>
                <a:tab algn="l" pos="6826320"/>
                <a:tab algn="l" pos="7508880"/>
                <a:tab algn="l" pos="8191440"/>
                <a:tab algn="l" pos="8874000"/>
                <a:tab algn="l" pos="9556920"/>
                <a:tab algn="l" pos="10239480"/>
                <a:tab algn="l" pos="10922040"/>
              </a:tabLst>
            </a:pPr>
            <a:r>
              <a:rPr b="1" lang="en-US" sz="1800" strike="noStrike" u="none">
                <a:solidFill>
                  <a:srgbClr val="000000"/>
                </a:solidFill>
                <a:effectLst/>
                <a:uFillTx/>
                <a:latin typeface="Times New Roman"/>
              </a:rPr>
              <a:t>Over 57% of U.S. Generation is Coal Fired</a:t>
            </a:r>
            <a:endParaRPr b="0" lang="en-US" sz="1800" strike="noStrike" u="none">
              <a:solidFill>
                <a:srgbClr val="000000"/>
              </a:solidFill>
              <a:effectLst/>
              <a:uFillTx/>
              <a:latin typeface="Times New Roman"/>
            </a:endParaRPr>
          </a:p>
          <a:p>
            <a:pPr marL="289080" indent="-289080">
              <a:lnSpc>
                <a:spcPct val="60000"/>
              </a:lnSpc>
              <a:spcBef>
                <a:spcPts val="788"/>
              </a:spcBef>
              <a:spcAft>
                <a:spcPts val="337"/>
              </a:spcAft>
              <a:buClr>
                <a:srgbClr val="000000"/>
              </a:buClr>
              <a:buFont typeface="Times New Roman"/>
              <a:buChar char="•"/>
              <a:tabLst>
                <a:tab algn="l" pos="682560"/>
                <a:tab algn="l" pos="1365120"/>
                <a:tab algn="l" pos="2048040"/>
                <a:tab algn="l" pos="2730600"/>
                <a:tab algn="l" pos="3413160"/>
                <a:tab algn="l" pos="4095720"/>
                <a:tab algn="l" pos="4778280"/>
                <a:tab algn="l" pos="5460840"/>
                <a:tab algn="l" pos="6143760"/>
                <a:tab algn="l" pos="6826320"/>
                <a:tab algn="l" pos="7508880"/>
                <a:tab algn="l" pos="8191440"/>
                <a:tab algn="l" pos="8874000"/>
                <a:tab algn="l" pos="9556920"/>
                <a:tab algn="l" pos="10239480"/>
                <a:tab algn="l" pos="10922040"/>
              </a:tabLst>
            </a:pPr>
            <a:endParaRPr b="0" lang="en-US" sz="1800" strike="noStrike" u="none">
              <a:solidFill>
                <a:srgbClr val="000000"/>
              </a:solidFill>
              <a:effectLst/>
              <a:uFillTx/>
              <a:latin typeface="Times New Roman"/>
            </a:endParaRPr>
          </a:p>
          <a:p>
            <a:pPr marL="289080" indent="-289080">
              <a:spcBef>
                <a:spcPts val="788"/>
              </a:spcBef>
              <a:spcAft>
                <a:spcPts val="337"/>
              </a:spcAft>
              <a:buClr>
                <a:srgbClr val="000000"/>
              </a:buClr>
              <a:buFont typeface="Times New Roman"/>
              <a:buChar char="•"/>
              <a:tabLst>
                <a:tab algn="l" pos="682560"/>
                <a:tab algn="l" pos="1365120"/>
                <a:tab algn="l" pos="2048040"/>
                <a:tab algn="l" pos="2730600"/>
                <a:tab algn="l" pos="3413160"/>
                <a:tab algn="l" pos="4095720"/>
                <a:tab algn="l" pos="4778280"/>
                <a:tab algn="l" pos="5460840"/>
                <a:tab algn="l" pos="6143760"/>
                <a:tab algn="l" pos="6826320"/>
                <a:tab algn="l" pos="7508880"/>
                <a:tab algn="l" pos="8191440"/>
                <a:tab algn="l" pos="8874000"/>
                <a:tab algn="l" pos="9556920"/>
                <a:tab algn="l" pos="10239480"/>
                <a:tab algn="l" pos="10922040"/>
              </a:tabLst>
            </a:pPr>
            <a:r>
              <a:rPr b="1" lang="en-US" sz="1800" strike="noStrike" u="none">
                <a:solidFill>
                  <a:srgbClr val="000000"/>
                </a:solidFill>
                <a:effectLst/>
                <a:uFillTx/>
                <a:latin typeface="Times New Roman"/>
              </a:rPr>
              <a:t>Change in the Coal Industry is Driving Generators to Pursue Volume Flexibility and Price Certainty </a:t>
            </a:r>
            <a:endParaRPr b="0" lang="en-US" sz="1800" strike="noStrike" u="none">
              <a:solidFill>
                <a:srgbClr val="000000"/>
              </a:solidFill>
              <a:effectLst/>
              <a:uFillTx/>
              <a:latin typeface="Times New Roman"/>
            </a:endParaRPr>
          </a:p>
          <a:p>
            <a:pPr marL="289080" indent="-289080">
              <a:lnSpc>
                <a:spcPct val="60000"/>
              </a:lnSpc>
              <a:spcBef>
                <a:spcPts val="788"/>
              </a:spcBef>
              <a:spcAft>
                <a:spcPts val="337"/>
              </a:spcAft>
              <a:buClr>
                <a:srgbClr val="000000"/>
              </a:buClr>
              <a:buFont typeface="Times New Roman"/>
              <a:buChar char="•"/>
              <a:tabLst>
                <a:tab algn="l" pos="682560"/>
                <a:tab algn="l" pos="1365120"/>
                <a:tab algn="l" pos="2048040"/>
                <a:tab algn="l" pos="2730600"/>
                <a:tab algn="l" pos="3413160"/>
                <a:tab algn="l" pos="4095720"/>
                <a:tab algn="l" pos="4778280"/>
                <a:tab algn="l" pos="5460840"/>
                <a:tab algn="l" pos="6143760"/>
                <a:tab algn="l" pos="6826320"/>
                <a:tab algn="l" pos="7508880"/>
                <a:tab algn="l" pos="8191440"/>
                <a:tab algn="l" pos="8874000"/>
                <a:tab algn="l" pos="9556920"/>
                <a:tab algn="l" pos="10239480"/>
                <a:tab algn="l" pos="10922040"/>
              </a:tabLst>
            </a:pPr>
            <a:endParaRPr b="0" lang="en-US" sz="1800" strike="noStrike" u="none">
              <a:solidFill>
                <a:srgbClr val="000000"/>
              </a:solidFill>
              <a:effectLst/>
              <a:uFillTx/>
              <a:latin typeface="Times New Roman"/>
            </a:endParaRPr>
          </a:p>
          <a:p>
            <a:pPr marL="289080" indent="-289080">
              <a:spcBef>
                <a:spcPts val="788"/>
              </a:spcBef>
              <a:spcAft>
                <a:spcPts val="337"/>
              </a:spcAft>
              <a:buClr>
                <a:srgbClr val="000000"/>
              </a:buClr>
              <a:buFont typeface="Times New Roman"/>
              <a:buChar char="•"/>
              <a:tabLst>
                <a:tab algn="l" pos="682560"/>
                <a:tab algn="l" pos="1365120"/>
                <a:tab algn="l" pos="2048040"/>
                <a:tab algn="l" pos="2730600"/>
                <a:tab algn="l" pos="3413160"/>
                <a:tab algn="l" pos="4095720"/>
                <a:tab algn="l" pos="4778280"/>
                <a:tab algn="l" pos="5460840"/>
                <a:tab algn="l" pos="6143760"/>
                <a:tab algn="l" pos="6826320"/>
                <a:tab algn="l" pos="7508880"/>
                <a:tab algn="l" pos="8191440"/>
                <a:tab algn="l" pos="8874000"/>
                <a:tab algn="l" pos="9556920"/>
                <a:tab algn="l" pos="10239480"/>
                <a:tab algn="l" pos="10922040"/>
              </a:tabLst>
            </a:pPr>
            <a:r>
              <a:rPr b="1" lang="en-US" sz="1800" strike="noStrike" u="none">
                <a:solidFill>
                  <a:srgbClr val="000000"/>
                </a:solidFill>
                <a:effectLst/>
                <a:uFillTx/>
                <a:latin typeface="Times New Roman"/>
              </a:rPr>
              <a:t>Enron Provides Comprehensive Coal Management Services:</a:t>
            </a:r>
            <a:endParaRPr b="0" lang="en-US" sz="1800" strike="noStrike" u="none">
              <a:solidFill>
                <a:srgbClr val="000000"/>
              </a:solidFill>
              <a:effectLst/>
              <a:uFillTx/>
              <a:latin typeface="Times New Roman"/>
            </a:endParaRPr>
          </a:p>
          <a:p>
            <a:pPr lvl="1" marL="561960" indent="-158760">
              <a:lnSpc>
                <a:spcPct val="90000"/>
              </a:lnSpc>
              <a:spcBef>
                <a:spcPts val="612"/>
              </a:spcBef>
              <a:spcAft>
                <a:spcPts val="264"/>
              </a:spcAft>
              <a:buClr>
                <a:srgbClr val="000000"/>
              </a:buClr>
              <a:buFont typeface="Times New Roman"/>
              <a:buChar char="–"/>
              <a:tabLst>
                <a:tab algn="l" pos="682560"/>
                <a:tab algn="l" pos="1365120"/>
                <a:tab algn="l" pos="2048040"/>
                <a:tab algn="l" pos="2730600"/>
                <a:tab algn="l" pos="3413160"/>
                <a:tab algn="l" pos="4095720"/>
                <a:tab algn="l" pos="4778280"/>
                <a:tab algn="l" pos="5460840"/>
                <a:tab algn="l" pos="6143760"/>
                <a:tab algn="l" pos="6826320"/>
                <a:tab algn="l" pos="7508880"/>
                <a:tab algn="l" pos="8191440"/>
                <a:tab algn="l" pos="8874000"/>
                <a:tab algn="l" pos="9556920"/>
                <a:tab algn="l" pos="10239480"/>
                <a:tab algn="l" pos="10922040"/>
              </a:tabLst>
            </a:pPr>
            <a:r>
              <a:rPr b="1" lang="en-US" sz="1400" strike="noStrike" u="none">
                <a:solidFill>
                  <a:srgbClr val="000000"/>
                </a:solidFill>
                <a:effectLst/>
                <a:uFillTx/>
                <a:latin typeface="Times New Roman"/>
              </a:rPr>
              <a:t>Owner/Principal Agent in several coal mines in  the Appalachian and Illinois basins </a:t>
            </a:r>
            <a:endParaRPr b="0" lang="en-US" sz="1400" strike="noStrike" u="none">
              <a:solidFill>
                <a:srgbClr val="000000"/>
              </a:solidFill>
              <a:effectLst/>
              <a:uFillTx/>
              <a:latin typeface="Times New Roman"/>
            </a:endParaRPr>
          </a:p>
          <a:p>
            <a:pPr lvl="1" marL="561960" indent="-158760">
              <a:lnSpc>
                <a:spcPct val="90000"/>
              </a:lnSpc>
              <a:spcBef>
                <a:spcPts val="612"/>
              </a:spcBef>
              <a:spcAft>
                <a:spcPts val="264"/>
              </a:spcAft>
              <a:buClr>
                <a:srgbClr val="000000"/>
              </a:buClr>
              <a:buFont typeface="Times New Roman"/>
              <a:buChar char="–"/>
              <a:tabLst>
                <a:tab algn="l" pos="682560"/>
                <a:tab algn="l" pos="1365120"/>
                <a:tab algn="l" pos="2048040"/>
                <a:tab algn="l" pos="2730600"/>
                <a:tab algn="l" pos="3413160"/>
                <a:tab algn="l" pos="4095720"/>
                <a:tab algn="l" pos="4778280"/>
                <a:tab algn="l" pos="5460840"/>
                <a:tab algn="l" pos="6143760"/>
                <a:tab algn="l" pos="6826320"/>
                <a:tab algn="l" pos="7508880"/>
                <a:tab algn="l" pos="8191440"/>
                <a:tab algn="l" pos="8874000"/>
                <a:tab algn="l" pos="9556920"/>
                <a:tab algn="l" pos="10239480"/>
                <a:tab algn="l" pos="10922040"/>
              </a:tabLst>
            </a:pPr>
            <a:r>
              <a:rPr b="1" lang="en-US" sz="1400" strike="noStrike" u="none">
                <a:solidFill>
                  <a:srgbClr val="000000"/>
                </a:solidFill>
                <a:effectLst/>
                <a:uFillTx/>
                <a:latin typeface="Times New Roman"/>
              </a:rPr>
              <a:t>Physical Delivery</a:t>
            </a:r>
            <a:endParaRPr b="0" lang="en-US" sz="1400" strike="noStrike" u="none">
              <a:solidFill>
                <a:srgbClr val="000000"/>
              </a:solidFill>
              <a:effectLst/>
              <a:uFillTx/>
              <a:latin typeface="Times New Roman"/>
            </a:endParaRPr>
          </a:p>
          <a:p>
            <a:pPr lvl="1" marL="561960" indent="-158760">
              <a:lnSpc>
                <a:spcPct val="90000"/>
              </a:lnSpc>
              <a:spcBef>
                <a:spcPts val="612"/>
              </a:spcBef>
              <a:spcAft>
                <a:spcPts val="264"/>
              </a:spcAft>
              <a:buClr>
                <a:srgbClr val="000000"/>
              </a:buClr>
              <a:buFont typeface="Times New Roman"/>
              <a:buChar char="–"/>
              <a:tabLst>
                <a:tab algn="l" pos="682560"/>
                <a:tab algn="l" pos="1365120"/>
                <a:tab algn="l" pos="2048040"/>
                <a:tab algn="l" pos="2730600"/>
                <a:tab algn="l" pos="3413160"/>
                <a:tab algn="l" pos="4095720"/>
                <a:tab algn="l" pos="4778280"/>
                <a:tab algn="l" pos="5460840"/>
                <a:tab algn="l" pos="6143760"/>
                <a:tab algn="l" pos="6826320"/>
                <a:tab algn="l" pos="7508880"/>
                <a:tab algn="l" pos="8191440"/>
                <a:tab algn="l" pos="8874000"/>
                <a:tab algn="l" pos="9556920"/>
                <a:tab algn="l" pos="10239480"/>
                <a:tab algn="l" pos="10922040"/>
              </a:tabLst>
            </a:pPr>
            <a:r>
              <a:rPr b="1" lang="en-US" sz="1400" strike="noStrike" u="none">
                <a:solidFill>
                  <a:srgbClr val="000000"/>
                </a:solidFill>
                <a:effectLst/>
                <a:uFillTx/>
                <a:latin typeface="Times New Roman"/>
              </a:rPr>
              <a:t>Price Risk Management</a:t>
            </a:r>
            <a:endParaRPr b="0" lang="en-US" sz="1400" strike="noStrike" u="none">
              <a:solidFill>
                <a:srgbClr val="000000"/>
              </a:solidFill>
              <a:effectLst/>
              <a:uFillTx/>
              <a:latin typeface="Times New Roman"/>
            </a:endParaRPr>
          </a:p>
          <a:p>
            <a:pPr lvl="1" marL="561960" indent="-158760">
              <a:lnSpc>
                <a:spcPct val="90000"/>
              </a:lnSpc>
              <a:spcBef>
                <a:spcPts val="612"/>
              </a:spcBef>
              <a:spcAft>
                <a:spcPts val="264"/>
              </a:spcAft>
              <a:buClr>
                <a:srgbClr val="000000"/>
              </a:buClr>
              <a:buFont typeface="Times New Roman"/>
              <a:buChar char="–"/>
              <a:tabLst>
                <a:tab algn="l" pos="682560"/>
                <a:tab algn="l" pos="1365120"/>
                <a:tab algn="l" pos="2048040"/>
                <a:tab algn="l" pos="2730600"/>
                <a:tab algn="l" pos="3413160"/>
                <a:tab algn="l" pos="4095720"/>
                <a:tab algn="l" pos="4778280"/>
                <a:tab algn="l" pos="5460840"/>
                <a:tab algn="l" pos="6143760"/>
                <a:tab algn="l" pos="6826320"/>
                <a:tab algn="l" pos="7508880"/>
                <a:tab algn="l" pos="8191440"/>
                <a:tab algn="l" pos="8874000"/>
                <a:tab algn="l" pos="9556920"/>
                <a:tab algn="l" pos="10239480"/>
                <a:tab algn="l" pos="10922040"/>
              </a:tabLst>
            </a:pPr>
            <a:r>
              <a:rPr b="1" lang="en-US" sz="1400" strike="noStrike" u="none">
                <a:solidFill>
                  <a:srgbClr val="000000"/>
                </a:solidFill>
                <a:effectLst/>
                <a:uFillTx/>
                <a:latin typeface="Times New Roman"/>
              </a:rPr>
              <a:t>Investment Capital</a:t>
            </a:r>
            <a:endParaRPr b="0" lang="en-US" sz="1400" strike="noStrike" u="none">
              <a:solidFill>
                <a:srgbClr val="000000"/>
              </a:solidFill>
              <a:effectLst/>
              <a:uFillTx/>
              <a:latin typeface="Times New Roman"/>
            </a:endParaRPr>
          </a:p>
        </p:txBody>
      </p:sp>
      <p:sp>
        <p:nvSpPr>
          <p:cNvPr id="3462" name=""/>
          <p:cNvSpPr/>
          <p:nvPr/>
        </p:nvSpPr>
        <p:spPr>
          <a:xfrm>
            <a:off x="608040" y="293760"/>
            <a:ext cx="8535960" cy="5209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Enron’s Coal Market Services</a:t>
            </a:r>
            <a:endParaRPr b="0" lang="en-US" sz="2800" strike="noStrike" u="none">
              <a:solidFill>
                <a:srgbClr val="000000"/>
              </a:solidFill>
              <a:effectLst/>
              <a:uFillTx/>
              <a:latin typeface="Times New Roman"/>
            </a:endParaRPr>
          </a:p>
        </p:txBody>
      </p:sp>
      <p:graphicFrame>
        <p:nvGraphicFramePr>
          <p:cNvPr id="3463" name=""/>
          <p:cNvGraphicFramePr/>
          <p:nvPr/>
        </p:nvGraphicFramePr>
        <p:xfrm>
          <a:off x="5138640" y="1704960"/>
          <a:ext cx="3241800" cy="1839960"/>
        </p:xfrm>
        <a:graphic>
          <a:graphicData uri="http://schemas.openxmlformats.org/presentationml/2006/ole">
            <p:oleObj r:id="rId3" spid="">
              <p:embed/>
              <p:pic>
                <p:nvPicPr>
                  <p:cNvPr id="3464" name="" descr=""/>
                  <p:cNvPicPr/>
                  <p:nvPr/>
                </p:nvPicPr>
                <p:blipFill>
                  <a:blip r:embed="rId4"/>
                  <a:stretch/>
                </p:blipFill>
                <p:spPr>
                  <a:xfrm>
                    <a:off x="5138640" y="1704960"/>
                    <a:ext cx="3241800" cy="1839960"/>
                  </a:xfrm>
                  <a:prstGeom prst="rect">
                    <a:avLst/>
                  </a:prstGeom>
                  <a:noFill/>
                  <a:ln w="0">
                    <a:noFill/>
                  </a:ln>
                </p:spPr>
              </p:pic>
            </p:oleObj>
          </a:graphicData>
        </a:graphic>
      </p:graphicFrame>
      <p:sp>
        <p:nvSpPr>
          <p:cNvPr id="3465" name=""/>
          <p:cNvSpPr/>
          <p:nvPr/>
        </p:nvSpPr>
        <p:spPr>
          <a:xfrm>
            <a:off x="4952880" y="1160640"/>
            <a:ext cx="3546720" cy="251136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466" name=""/>
          <p:cNvSpPr/>
          <p:nvPr/>
        </p:nvSpPr>
        <p:spPr>
          <a:xfrm>
            <a:off x="5535360" y="1181160"/>
            <a:ext cx="2295720" cy="36828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Enron’s Transactions</a:t>
            </a:r>
            <a:endParaRPr b="0" lang="en-US" sz="1800" strike="noStrike" u="none">
              <a:solidFill>
                <a:srgbClr val="000000"/>
              </a:solidFill>
              <a:effectLst/>
              <a:uFillTx/>
              <a:latin typeface="Times New Roman"/>
            </a:endParaRPr>
          </a:p>
        </p:txBody>
      </p:sp>
      <p:sp>
        <p:nvSpPr>
          <p:cNvPr id="3467" name=""/>
          <p:cNvSpPr/>
          <p:nvPr/>
        </p:nvSpPr>
        <p:spPr>
          <a:xfrm>
            <a:off x="5846400" y="3406680"/>
            <a:ext cx="53748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1996</a:t>
            </a:r>
            <a:endParaRPr b="0" lang="en-US" sz="1400" strike="noStrike" u="none">
              <a:solidFill>
                <a:srgbClr val="000000"/>
              </a:solidFill>
              <a:effectLst/>
              <a:uFillTx/>
              <a:latin typeface="Times New Roman"/>
            </a:endParaRPr>
          </a:p>
        </p:txBody>
      </p:sp>
      <p:sp>
        <p:nvSpPr>
          <p:cNvPr id="3468" name=""/>
          <p:cNvSpPr/>
          <p:nvPr/>
        </p:nvSpPr>
        <p:spPr>
          <a:xfrm>
            <a:off x="6530400" y="3406680"/>
            <a:ext cx="53748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1997</a:t>
            </a:r>
            <a:endParaRPr b="0" lang="en-US" sz="1400" strike="noStrike" u="none">
              <a:solidFill>
                <a:srgbClr val="000000"/>
              </a:solidFill>
              <a:effectLst/>
              <a:uFillTx/>
              <a:latin typeface="Times New Roman"/>
            </a:endParaRPr>
          </a:p>
        </p:txBody>
      </p:sp>
      <p:sp>
        <p:nvSpPr>
          <p:cNvPr id="3469" name=""/>
          <p:cNvSpPr/>
          <p:nvPr/>
        </p:nvSpPr>
        <p:spPr>
          <a:xfrm>
            <a:off x="7205040" y="3406680"/>
            <a:ext cx="53748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1998</a:t>
            </a:r>
            <a:endParaRPr b="0" lang="en-US" sz="1400" strike="noStrike" u="none">
              <a:solidFill>
                <a:srgbClr val="000000"/>
              </a:solidFill>
              <a:effectLst/>
              <a:uFillTx/>
              <a:latin typeface="Times New Roman"/>
            </a:endParaRPr>
          </a:p>
        </p:txBody>
      </p:sp>
      <p:sp>
        <p:nvSpPr>
          <p:cNvPr id="3470" name=""/>
          <p:cNvSpPr/>
          <p:nvPr/>
        </p:nvSpPr>
        <p:spPr>
          <a:xfrm>
            <a:off x="7890840" y="3406680"/>
            <a:ext cx="53748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1999</a:t>
            </a:r>
            <a:endParaRPr b="0" lang="en-US" sz="1400" strike="noStrike" u="none">
              <a:solidFill>
                <a:srgbClr val="000000"/>
              </a:solidFill>
              <a:effectLst/>
              <a:uFillTx/>
              <a:latin typeface="Times New Roman"/>
            </a:endParaRPr>
          </a:p>
        </p:txBody>
      </p:sp>
      <p:sp>
        <p:nvSpPr>
          <p:cNvPr id="3471" name=""/>
          <p:cNvSpPr/>
          <p:nvPr/>
        </p:nvSpPr>
        <p:spPr>
          <a:xfrm>
            <a:off x="5640120" y="2971800"/>
            <a:ext cx="27000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0</a:t>
            </a:r>
            <a:endParaRPr b="0" lang="en-US" sz="1400" strike="noStrike" u="none">
              <a:solidFill>
                <a:srgbClr val="000000"/>
              </a:solidFill>
              <a:effectLst/>
              <a:uFillTx/>
              <a:latin typeface="Times New Roman"/>
            </a:endParaRPr>
          </a:p>
        </p:txBody>
      </p:sp>
      <p:sp>
        <p:nvSpPr>
          <p:cNvPr id="3472" name=""/>
          <p:cNvSpPr/>
          <p:nvPr/>
        </p:nvSpPr>
        <p:spPr>
          <a:xfrm>
            <a:off x="4952880" y="3773520"/>
            <a:ext cx="3546720" cy="251136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473" name=""/>
          <p:cNvSpPr/>
          <p:nvPr/>
        </p:nvSpPr>
        <p:spPr>
          <a:xfrm>
            <a:off x="5746680" y="3870360"/>
            <a:ext cx="1876320" cy="55116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Enron’s Volumes</a:t>
            </a:r>
            <a:endParaRPr b="0" lang="en-US" sz="18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Thousand Tons)</a:t>
            </a:r>
            <a:endParaRPr b="0" lang="en-US" sz="1200" strike="noStrike" u="none">
              <a:solidFill>
                <a:srgbClr val="000000"/>
              </a:solidFill>
              <a:effectLst/>
              <a:uFillTx/>
              <a:latin typeface="Times New Roman"/>
            </a:endParaRPr>
          </a:p>
        </p:txBody>
      </p:sp>
      <p:sp>
        <p:nvSpPr>
          <p:cNvPr id="3474" name=""/>
          <p:cNvSpPr/>
          <p:nvPr/>
        </p:nvSpPr>
        <p:spPr>
          <a:xfrm>
            <a:off x="5944680" y="6019920"/>
            <a:ext cx="53748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1996</a:t>
            </a:r>
            <a:endParaRPr b="0" lang="en-US" sz="1400" strike="noStrike" u="none">
              <a:solidFill>
                <a:srgbClr val="000000"/>
              </a:solidFill>
              <a:effectLst/>
              <a:uFillTx/>
              <a:latin typeface="Times New Roman"/>
            </a:endParaRPr>
          </a:p>
        </p:txBody>
      </p:sp>
      <p:sp>
        <p:nvSpPr>
          <p:cNvPr id="3475" name=""/>
          <p:cNvSpPr/>
          <p:nvPr/>
        </p:nvSpPr>
        <p:spPr>
          <a:xfrm>
            <a:off x="6586200" y="6019920"/>
            <a:ext cx="53748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1997</a:t>
            </a:r>
            <a:endParaRPr b="0" lang="en-US" sz="1400" strike="noStrike" u="none">
              <a:solidFill>
                <a:srgbClr val="000000"/>
              </a:solidFill>
              <a:effectLst/>
              <a:uFillTx/>
              <a:latin typeface="Times New Roman"/>
            </a:endParaRPr>
          </a:p>
        </p:txBody>
      </p:sp>
      <p:sp>
        <p:nvSpPr>
          <p:cNvPr id="3476" name=""/>
          <p:cNvSpPr/>
          <p:nvPr/>
        </p:nvSpPr>
        <p:spPr>
          <a:xfrm>
            <a:off x="7272000" y="6019920"/>
            <a:ext cx="53748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1998</a:t>
            </a:r>
            <a:endParaRPr b="0" lang="en-US" sz="1400" strike="noStrike" u="none">
              <a:solidFill>
                <a:srgbClr val="000000"/>
              </a:solidFill>
              <a:effectLst/>
              <a:uFillTx/>
              <a:latin typeface="Times New Roman"/>
            </a:endParaRPr>
          </a:p>
        </p:txBody>
      </p:sp>
      <p:sp>
        <p:nvSpPr>
          <p:cNvPr id="3477" name=""/>
          <p:cNvSpPr/>
          <p:nvPr/>
        </p:nvSpPr>
        <p:spPr>
          <a:xfrm>
            <a:off x="7957800" y="6019920"/>
            <a:ext cx="53748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1999</a:t>
            </a:r>
            <a:endParaRPr b="0" lang="en-US" sz="1400" strike="noStrike" u="none">
              <a:solidFill>
                <a:srgbClr val="000000"/>
              </a:solidFill>
              <a:effectLst/>
              <a:uFillTx/>
              <a:latin typeface="Times New Roman"/>
            </a:endParaRPr>
          </a:p>
        </p:txBody>
      </p:sp>
      <p:sp>
        <p:nvSpPr>
          <p:cNvPr id="3478" name=""/>
          <p:cNvSpPr/>
          <p:nvPr/>
        </p:nvSpPr>
        <p:spPr>
          <a:xfrm>
            <a:off x="5711760" y="5554800"/>
            <a:ext cx="27000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0</a:t>
            </a:r>
            <a:endParaRPr b="0" lang="en-US" sz="1400" strike="noStrike" u="none">
              <a:solidFill>
                <a:srgbClr val="000000"/>
              </a:solidFill>
              <a:effectLst/>
              <a:uFillTx/>
              <a:latin typeface="Times New Roman"/>
            </a:endParaRPr>
          </a:p>
        </p:txBody>
      </p:sp>
      <p:sp>
        <p:nvSpPr>
          <p:cNvPr id="3479" name=""/>
          <p:cNvSpPr/>
          <p:nvPr/>
        </p:nvSpPr>
        <p:spPr>
          <a:xfrm>
            <a:off x="6249960" y="2589480"/>
            <a:ext cx="358920" cy="307440"/>
          </a:xfrm>
          <a:prstGeom prst="rect">
            <a:avLst/>
          </a:prstGeom>
          <a:noFill/>
          <a:ln w="0">
            <a:noFill/>
          </a:ln>
        </p:spPr>
        <p:style>
          <a:lnRef idx="0"/>
          <a:fillRef idx="0"/>
          <a:effectRef idx="0"/>
          <a:fontRef idx="minor"/>
        </p:style>
        <p:txBody>
          <a:bodyPr wrap="none" lIns="90000" rIns="90000" tIns="46800" bIns="46800" anchor="ctr">
            <a:spAutoFit/>
          </a:bodyPr>
          <a:p>
            <a:pPr algn="ct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46</a:t>
            </a:r>
            <a:endParaRPr b="0" lang="en-US" sz="1400" strike="noStrike" u="none">
              <a:solidFill>
                <a:srgbClr val="000000"/>
              </a:solidFill>
              <a:effectLst/>
              <a:uFillTx/>
              <a:latin typeface="Times New Roman"/>
            </a:endParaRPr>
          </a:p>
        </p:txBody>
      </p:sp>
      <p:sp>
        <p:nvSpPr>
          <p:cNvPr id="3480" name=""/>
          <p:cNvSpPr/>
          <p:nvPr/>
        </p:nvSpPr>
        <p:spPr>
          <a:xfrm>
            <a:off x="6858000" y="2132280"/>
            <a:ext cx="533520" cy="307440"/>
          </a:xfrm>
          <a:prstGeom prst="rect">
            <a:avLst/>
          </a:prstGeom>
          <a:noFill/>
          <a:ln w="0">
            <a:noFill/>
          </a:ln>
        </p:spPr>
        <p:style>
          <a:lnRef idx="0"/>
          <a:fillRef idx="0"/>
          <a:effectRef idx="0"/>
          <a:fontRef idx="minor"/>
        </p:style>
        <p:txBody>
          <a:bodyPr lIns="90000" rIns="90000" tIns="46800" bIns="46800" anchor="ctr">
            <a:spAutoFit/>
          </a:bodyPr>
          <a:p>
            <a:pPr algn="ct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250</a:t>
            </a:r>
            <a:endParaRPr b="0" lang="en-US" sz="1400" strike="noStrike" u="none">
              <a:solidFill>
                <a:srgbClr val="000000"/>
              </a:solidFill>
              <a:effectLst/>
              <a:uFillTx/>
              <a:latin typeface="Times New Roman"/>
            </a:endParaRPr>
          </a:p>
        </p:txBody>
      </p:sp>
      <p:sp>
        <p:nvSpPr>
          <p:cNvPr id="3481" name=""/>
          <p:cNvSpPr/>
          <p:nvPr/>
        </p:nvSpPr>
        <p:spPr>
          <a:xfrm>
            <a:off x="7544880" y="1522800"/>
            <a:ext cx="448200" cy="307440"/>
          </a:xfrm>
          <a:prstGeom prst="rect">
            <a:avLst/>
          </a:prstGeom>
          <a:noFill/>
          <a:ln w="0">
            <a:noFill/>
          </a:ln>
        </p:spPr>
        <p:style>
          <a:lnRef idx="0"/>
          <a:fillRef idx="0"/>
          <a:effectRef idx="0"/>
          <a:fontRef idx="minor"/>
        </p:style>
        <p:txBody>
          <a:bodyPr wrap="none" lIns="90000" rIns="90000" tIns="46800" bIns="46800" anchor="ctr">
            <a:spAutoFit/>
          </a:bodyPr>
          <a:p>
            <a:pPr algn="ct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715</a:t>
            </a:r>
            <a:endParaRPr b="0" lang="en-US" sz="1400" strike="noStrike" u="none">
              <a:solidFill>
                <a:srgbClr val="000000"/>
              </a:solidFill>
              <a:effectLst/>
              <a:uFillTx/>
              <a:latin typeface="Times New Roman"/>
            </a:endParaRPr>
          </a:p>
        </p:txBody>
      </p:sp>
      <p:sp>
        <p:nvSpPr>
          <p:cNvPr id="3482" name=""/>
          <p:cNvSpPr/>
          <p:nvPr/>
        </p:nvSpPr>
        <p:spPr>
          <a:xfrm>
            <a:off x="6375240" y="5483520"/>
            <a:ext cx="358920" cy="307440"/>
          </a:xfrm>
          <a:prstGeom prst="rect">
            <a:avLst/>
          </a:prstGeom>
          <a:noFill/>
          <a:ln w="0">
            <a:noFill/>
          </a:ln>
        </p:spPr>
        <p:style>
          <a:lnRef idx="0"/>
          <a:fillRef idx="0"/>
          <a:effectRef idx="0"/>
          <a:fontRef idx="minor"/>
        </p:style>
        <p:txBody>
          <a:bodyPr wrap="none" lIns="90000" rIns="90000" tIns="46800" bIns="46800" anchor="ctr">
            <a:spAutoFit/>
          </a:bodyPr>
          <a:p>
            <a:pPr algn="ct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20</a:t>
            </a:r>
            <a:endParaRPr b="0" lang="en-US" sz="1400" strike="noStrike" u="none">
              <a:solidFill>
                <a:srgbClr val="000000"/>
              </a:solidFill>
              <a:effectLst/>
              <a:uFillTx/>
              <a:latin typeface="Times New Roman"/>
            </a:endParaRPr>
          </a:p>
        </p:txBody>
      </p:sp>
      <p:sp>
        <p:nvSpPr>
          <p:cNvPr id="3483" name=""/>
          <p:cNvSpPr/>
          <p:nvPr/>
        </p:nvSpPr>
        <p:spPr>
          <a:xfrm>
            <a:off x="6944760" y="4951800"/>
            <a:ext cx="581760" cy="307440"/>
          </a:xfrm>
          <a:prstGeom prst="rect">
            <a:avLst/>
          </a:prstGeom>
          <a:noFill/>
          <a:ln w="0">
            <a:noFill/>
          </a:ln>
        </p:spPr>
        <p:style>
          <a:lnRef idx="0"/>
          <a:fillRef idx="0"/>
          <a:effectRef idx="0"/>
          <a:fontRef idx="minor"/>
        </p:style>
        <p:txBody>
          <a:bodyPr wrap="none" lIns="90000" rIns="90000" tIns="46800" bIns="46800" anchor="ctr">
            <a:spAutoFit/>
          </a:bodyPr>
          <a:p>
            <a:pPr algn="ct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4,693</a:t>
            </a:r>
            <a:endParaRPr b="0" lang="en-US" sz="1400" strike="noStrike" u="none">
              <a:solidFill>
                <a:srgbClr val="000000"/>
              </a:solidFill>
              <a:effectLst/>
              <a:uFillTx/>
              <a:latin typeface="Times New Roman"/>
            </a:endParaRPr>
          </a:p>
        </p:txBody>
      </p:sp>
      <p:sp>
        <p:nvSpPr>
          <p:cNvPr id="3484" name=""/>
          <p:cNvSpPr/>
          <p:nvPr/>
        </p:nvSpPr>
        <p:spPr>
          <a:xfrm>
            <a:off x="7562160" y="3958200"/>
            <a:ext cx="671040" cy="307440"/>
          </a:xfrm>
          <a:prstGeom prst="rect">
            <a:avLst/>
          </a:prstGeom>
          <a:noFill/>
          <a:ln w="0">
            <a:noFill/>
          </a:ln>
        </p:spPr>
        <p:style>
          <a:lnRef idx="0"/>
          <a:fillRef idx="0"/>
          <a:effectRef idx="0"/>
          <a:fontRef idx="minor"/>
        </p:style>
        <p:txBody>
          <a:bodyPr wrap="none" lIns="90000" rIns="90000" tIns="46800" bIns="46800" anchor="ctr">
            <a:spAutoFit/>
          </a:bodyPr>
          <a:p>
            <a:pPr algn="ct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12,330</a:t>
            </a:r>
            <a:endParaRPr b="0" lang="en-US" sz="1400" strike="noStrike" u="none">
              <a:solidFill>
                <a:srgbClr val="000000"/>
              </a:solidFill>
              <a:effectLst/>
              <a:uFillTx/>
              <a:latin typeface="Times New Roman"/>
            </a:endParaRPr>
          </a:p>
        </p:txBody>
      </p:sp>
      <p:sp>
        <p:nvSpPr>
          <p:cNvPr id="3485" name=""/>
          <p:cNvSpPr/>
          <p:nvPr/>
        </p:nvSpPr>
        <p:spPr>
          <a:xfrm>
            <a:off x="685800" y="762120"/>
            <a:ext cx="7772400" cy="0"/>
          </a:xfrm>
          <a:prstGeom prst="line">
            <a:avLst/>
          </a:prstGeom>
          <a:ln w="57240">
            <a:solidFill>
              <a:srgbClr val="3333cc"/>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486" name=""/>
          <p:cNvSpPr/>
          <p:nvPr/>
        </p:nvSpPr>
        <p:spPr>
          <a:xfrm>
            <a:off x="685800" y="825480"/>
            <a:ext cx="7772400" cy="0"/>
          </a:xfrm>
          <a:prstGeom prst="line">
            <a:avLst/>
          </a:prstGeom>
          <a:ln w="57240">
            <a:solidFill>
              <a:srgbClr val="009900"/>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graphicFrame>
        <p:nvGraphicFramePr>
          <p:cNvPr id="3487" name=""/>
          <p:cNvGraphicFramePr/>
          <p:nvPr/>
        </p:nvGraphicFramePr>
        <p:xfrm>
          <a:off x="228600" y="6254640"/>
          <a:ext cx="420840" cy="425520"/>
        </p:xfrm>
        <a:graphic>
          <a:graphicData uri="http://schemas.openxmlformats.org/presentationml/2006/ole">
            <p:oleObj r:id="rId5" spid="">
              <p:embed/>
              <p:pic>
                <p:nvPicPr>
                  <p:cNvPr id="3488" name="" descr=""/>
                  <p:cNvPicPr/>
                  <p:nvPr/>
                </p:nvPicPr>
                <p:blipFill>
                  <a:blip r:embed="rId6"/>
                  <a:stretch/>
                </p:blipFill>
                <p:spPr>
                  <a:xfrm>
                    <a:off x="228600" y="6254640"/>
                    <a:ext cx="420840" cy="425520"/>
                  </a:xfrm>
                  <a:prstGeom prst="rect">
                    <a:avLst/>
                  </a:prstGeom>
                  <a:noFill/>
                  <a:ln w="0">
                    <a:noFill/>
                  </a:ln>
                </p:spPr>
              </p:pic>
            </p:oleObj>
          </a:graphicData>
        </a:graphic>
      </p:graphicFrame>
      <p:graphicFrame>
        <p:nvGraphicFramePr>
          <p:cNvPr id="3489" name=""/>
          <p:cNvGraphicFramePr/>
          <p:nvPr/>
        </p:nvGraphicFramePr>
        <p:xfrm>
          <a:off x="7696080" y="6400800"/>
          <a:ext cx="1206720" cy="281160"/>
        </p:xfrm>
        <a:graphic>
          <a:graphicData uri="http://schemas.openxmlformats.org/presentationml/2006/ole">
            <p:oleObj r:id="rId7" spid="">
              <p:embed/>
              <p:pic>
                <p:nvPicPr>
                  <p:cNvPr id="3490" name="" descr=""/>
                  <p:cNvPicPr/>
                  <p:nvPr/>
                </p:nvPicPr>
                <p:blipFill>
                  <a:blip r:embed="rId8"/>
                  <a:stretch/>
                </p:blipFill>
                <p:spPr>
                  <a:xfrm>
                    <a:off x="7696080" y="6400800"/>
                    <a:ext cx="1206720" cy="281160"/>
                  </a:xfrm>
                  <a:prstGeom prst="rect">
                    <a:avLst/>
                  </a:prstGeom>
                  <a:noFill/>
                  <a:ln w="0">
                    <a:noFill/>
                  </a:ln>
                </p:spPr>
              </p:pic>
            </p:oleObj>
          </a:graphicData>
        </a:graphic>
      </p:graphicFrame>
      <p:pic>
        <p:nvPicPr>
          <p:cNvPr id="3491" name="" descr=""/>
          <p:cNvPicPr/>
          <p:nvPr/>
        </p:nvPicPr>
        <p:blipFill>
          <a:blip r:embed="rId9"/>
          <a:stretch/>
        </p:blipFill>
        <p:spPr>
          <a:xfrm>
            <a:off x="7120080" y="6305400"/>
            <a:ext cx="576000" cy="552600"/>
          </a:xfrm>
          <a:prstGeom prst="rect">
            <a:avLst/>
          </a:prstGeom>
          <a:noFill/>
          <a:ln w="0">
            <a:noFill/>
          </a:ln>
        </p:spPr>
      </p:pic>
      <p:sp>
        <p:nvSpPr>
          <p:cNvPr id="3492" name=""/>
          <p:cNvSpPr/>
          <p:nvPr/>
        </p:nvSpPr>
        <p:spPr>
          <a:xfrm>
            <a:off x="3987000" y="6595920"/>
            <a:ext cx="712800" cy="244440"/>
          </a:xfrm>
          <a:prstGeom prst="rect">
            <a:avLst/>
          </a:prstGeom>
          <a:noFill/>
          <a:ln w="0">
            <a:noFill/>
          </a:ln>
        </p:spPr>
        <p:style>
          <a:lnRef idx="0"/>
          <a:fillRef idx="0"/>
          <a:effectRef idx="0"/>
          <a:fontRef idx="minor"/>
        </p:style>
        <p:txBody>
          <a:bodyPr wrap="none"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FA7650B-2D83-424E-B57A-BEB1A52ED364}" type="slidenum">
              <a:rPr b="0"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3493" name=""/>
          <p:cNvGraphicFramePr/>
          <p:nvPr/>
        </p:nvGraphicFramePr>
        <p:xfrm>
          <a:off x="5045040" y="4540320"/>
          <a:ext cx="3276720" cy="1757160"/>
        </p:xfrm>
        <a:graphic>
          <a:graphicData uri="http://schemas.openxmlformats.org/presentationml/2006/ole">
            <p:oleObj r:id="rId1" spid="">
              <p:embed/>
              <p:pic>
                <p:nvPicPr>
                  <p:cNvPr id="3494" name="" descr=""/>
                  <p:cNvPicPr/>
                  <p:nvPr/>
                </p:nvPicPr>
                <p:blipFill>
                  <a:blip r:embed="rId2"/>
                  <a:stretch/>
                </p:blipFill>
                <p:spPr>
                  <a:xfrm>
                    <a:off x="5045040" y="4540320"/>
                    <a:ext cx="3276720" cy="1757160"/>
                  </a:xfrm>
                  <a:prstGeom prst="rect">
                    <a:avLst/>
                  </a:prstGeom>
                  <a:noFill/>
                  <a:ln w="0">
                    <a:noFill/>
                  </a:ln>
                </p:spPr>
              </p:pic>
            </p:oleObj>
          </a:graphicData>
        </a:graphic>
      </p:graphicFrame>
      <p:graphicFrame>
        <p:nvGraphicFramePr>
          <p:cNvPr id="3495" name=""/>
          <p:cNvGraphicFramePr/>
          <p:nvPr/>
        </p:nvGraphicFramePr>
        <p:xfrm>
          <a:off x="5124600" y="1530360"/>
          <a:ext cx="3276360" cy="1757520"/>
        </p:xfrm>
        <a:graphic>
          <a:graphicData uri="http://schemas.openxmlformats.org/presentationml/2006/ole">
            <p:oleObj r:id="rId3" spid="">
              <p:embed/>
              <p:pic>
                <p:nvPicPr>
                  <p:cNvPr id="3496" name="" descr=""/>
                  <p:cNvPicPr/>
                  <p:nvPr/>
                </p:nvPicPr>
                <p:blipFill>
                  <a:blip r:embed="rId4"/>
                  <a:stretch/>
                </p:blipFill>
                <p:spPr>
                  <a:xfrm>
                    <a:off x="5124600" y="1530360"/>
                    <a:ext cx="3276360" cy="1757520"/>
                  </a:xfrm>
                  <a:prstGeom prst="rect">
                    <a:avLst/>
                  </a:prstGeom>
                  <a:noFill/>
                  <a:ln w="0">
                    <a:noFill/>
                  </a:ln>
                </p:spPr>
              </p:pic>
            </p:oleObj>
          </a:graphicData>
        </a:graphic>
      </p:graphicFrame>
      <p:sp>
        <p:nvSpPr>
          <p:cNvPr id="3497" name=""/>
          <p:cNvSpPr/>
          <p:nvPr/>
        </p:nvSpPr>
        <p:spPr>
          <a:xfrm>
            <a:off x="235080" y="1149480"/>
            <a:ext cx="4547880" cy="4968720"/>
          </a:xfrm>
          <a:prstGeom prst="rect">
            <a:avLst/>
          </a:prstGeom>
          <a:noFill/>
          <a:ln w="0">
            <a:noFill/>
          </a:ln>
        </p:spPr>
        <p:style>
          <a:lnRef idx="0"/>
          <a:fillRef idx="0"/>
          <a:effectRef idx="0"/>
          <a:fontRef idx="minor"/>
        </p:style>
        <p:txBody>
          <a:bodyPr lIns="90000" rIns="90000" tIns="46800" bIns="46800" anchor="t">
            <a:spAutoFit/>
          </a:bodyPr>
          <a:p>
            <a:pPr marL="289080" indent="-289080">
              <a:spcBef>
                <a:spcPts val="1001"/>
              </a:spcBef>
              <a:buClr>
                <a:srgbClr val="000000"/>
              </a:buClr>
              <a:buFont typeface="Times New Roman"/>
              <a:buChar char="•"/>
              <a:tabLst>
                <a:tab algn="l" pos="682560"/>
                <a:tab algn="l" pos="1365120"/>
                <a:tab algn="l" pos="2048040"/>
                <a:tab algn="l" pos="2730600"/>
                <a:tab algn="l" pos="3413160"/>
                <a:tab algn="l" pos="4095720"/>
                <a:tab algn="l" pos="4778280"/>
                <a:tab algn="l" pos="5460840"/>
                <a:tab algn="l" pos="6143760"/>
                <a:tab algn="l" pos="6826320"/>
                <a:tab algn="l" pos="7508880"/>
                <a:tab algn="l" pos="8191440"/>
                <a:tab algn="l" pos="8874000"/>
                <a:tab algn="l" pos="9556920"/>
                <a:tab algn="l" pos="10239480"/>
                <a:tab algn="l" pos="10922040"/>
              </a:tabLst>
            </a:pPr>
            <a:r>
              <a:rPr b="1" lang="en-US" sz="1800" strike="noStrike" u="none">
                <a:solidFill>
                  <a:srgbClr val="000000"/>
                </a:solidFill>
                <a:effectLst/>
                <a:uFillTx/>
                <a:latin typeface="Times New Roman"/>
              </a:rPr>
              <a:t>Strong Demand for Weather Products to Manage Weather-Related Earnings</a:t>
            </a:r>
            <a:r>
              <a:rPr b="1" lang="en-US" sz="1600" strike="noStrike" u="none">
                <a:solidFill>
                  <a:srgbClr val="000000"/>
                </a:solidFill>
                <a:effectLst/>
                <a:uFillTx/>
                <a:latin typeface="Times New Roman"/>
              </a:rPr>
              <a:t> </a:t>
            </a:r>
            <a:endParaRPr b="0" lang="en-US" sz="1600" strike="noStrike" u="none">
              <a:solidFill>
                <a:srgbClr val="000000"/>
              </a:solidFill>
              <a:effectLst/>
              <a:uFillTx/>
              <a:latin typeface="Times New Roman"/>
            </a:endParaRPr>
          </a:p>
          <a:p>
            <a:pPr marL="289080" indent="-289080">
              <a:spcBef>
                <a:spcPts val="1125"/>
              </a:spcBef>
              <a:buClr>
                <a:srgbClr val="000000"/>
              </a:buClr>
              <a:buFont typeface="Times New Roman"/>
              <a:buChar char="•"/>
              <a:tabLst>
                <a:tab algn="l" pos="682560"/>
                <a:tab algn="l" pos="1365120"/>
                <a:tab algn="l" pos="2048040"/>
                <a:tab algn="l" pos="2730600"/>
                <a:tab algn="l" pos="3413160"/>
                <a:tab algn="l" pos="4095720"/>
                <a:tab algn="l" pos="4778280"/>
                <a:tab algn="l" pos="5460840"/>
                <a:tab algn="l" pos="6143760"/>
                <a:tab algn="l" pos="6826320"/>
                <a:tab algn="l" pos="7508880"/>
                <a:tab algn="l" pos="8191440"/>
                <a:tab algn="l" pos="8874000"/>
                <a:tab algn="l" pos="9556920"/>
                <a:tab algn="l" pos="10239480"/>
                <a:tab algn="l" pos="10922040"/>
              </a:tabLst>
            </a:pPr>
            <a:r>
              <a:rPr b="1" lang="en-US" sz="1800" strike="noStrike" u="none">
                <a:solidFill>
                  <a:srgbClr val="000000"/>
                </a:solidFill>
                <a:effectLst/>
                <a:uFillTx/>
                <a:latin typeface="Times New Roman"/>
              </a:rPr>
              <a:t>Enron’s Weather Desk:</a:t>
            </a:r>
            <a:endParaRPr b="0" lang="en-US" sz="1800" strike="noStrike" u="none">
              <a:solidFill>
                <a:srgbClr val="000000"/>
              </a:solidFill>
              <a:effectLst/>
              <a:uFillTx/>
              <a:latin typeface="Times New Roman"/>
            </a:endParaRPr>
          </a:p>
          <a:p>
            <a:pPr lvl="1" marL="635040" indent="-231840">
              <a:lnSpc>
                <a:spcPct val="100000"/>
              </a:lnSpc>
              <a:spcBef>
                <a:spcPts val="700"/>
              </a:spcBef>
              <a:buClr>
                <a:srgbClr val="000000"/>
              </a:buClr>
              <a:buFont typeface="Times New Roman"/>
              <a:buChar char="–"/>
              <a:tabLst>
                <a:tab algn="l" pos="682560"/>
                <a:tab algn="l" pos="1365120"/>
                <a:tab algn="l" pos="2048040"/>
                <a:tab algn="l" pos="2730600"/>
                <a:tab algn="l" pos="3413160"/>
                <a:tab algn="l" pos="4095720"/>
                <a:tab algn="l" pos="4778280"/>
                <a:tab algn="l" pos="5460840"/>
                <a:tab algn="l" pos="6143760"/>
                <a:tab algn="l" pos="6826320"/>
                <a:tab algn="l" pos="7508880"/>
                <a:tab algn="l" pos="8191440"/>
                <a:tab algn="l" pos="8874000"/>
                <a:tab algn="l" pos="9556920"/>
                <a:tab algn="l" pos="10239480"/>
                <a:tab algn="l" pos="10922040"/>
              </a:tabLst>
            </a:pPr>
            <a:r>
              <a:rPr b="1" lang="en-US" sz="1600" strike="noStrike" u="none">
                <a:solidFill>
                  <a:srgbClr val="000000"/>
                </a:solidFill>
                <a:effectLst/>
                <a:uFillTx/>
                <a:latin typeface="Times New Roman"/>
              </a:rPr>
              <a:t>Manages Internal Commodity Exposure Dependent on Weather</a:t>
            </a:r>
            <a:endParaRPr b="0" lang="en-US" sz="1600" strike="noStrike" u="none">
              <a:solidFill>
                <a:srgbClr val="000000"/>
              </a:solidFill>
              <a:effectLst/>
              <a:uFillTx/>
              <a:latin typeface="Times New Roman"/>
            </a:endParaRPr>
          </a:p>
          <a:p>
            <a:pPr lvl="1" marL="635040" indent="-231840">
              <a:lnSpc>
                <a:spcPct val="100000"/>
              </a:lnSpc>
              <a:spcBef>
                <a:spcPts val="700"/>
              </a:spcBef>
              <a:buClr>
                <a:srgbClr val="000000"/>
              </a:buClr>
              <a:buFont typeface="Times New Roman"/>
              <a:buChar char="–"/>
              <a:tabLst>
                <a:tab algn="l" pos="682560"/>
                <a:tab algn="l" pos="1365120"/>
                <a:tab algn="l" pos="2048040"/>
                <a:tab algn="l" pos="2730600"/>
                <a:tab algn="l" pos="3413160"/>
                <a:tab algn="l" pos="4095720"/>
                <a:tab algn="l" pos="4778280"/>
                <a:tab algn="l" pos="5460840"/>
                <a:tab algn="l" pos="6143760"/>
                <a:tab algn="l" pos="6826320"/>
                <a:tab algn="l" pos="7508880"/>
                <a:tab algn="l" pos="8191440"/>
                <a:tab algn="l" pos="8874000"/>
                <a:tab algn="l" pos="9556920"/>
                <a:tab algn="l" pos="10239480"/>
                <a:tab algn="l" pos="10922040"/>
              </a:tabLst>
            </a:pPr>
            <a:r>
              <a:rPr b="1" lang="en-US" sz="1600" strike="noStrike" u="none">
                <a:solidFill>
                  <a:srgbClr val="000000"/>
                </a:solidFill>
                <a:effectLst/>
                <a:uFillTx/>
                <a:latin typeface="Times New Roman"/>
              </a:rPr>
              <a:t>Provides Weather Risk Management to Expanding Customer Base</a:t>
            </a:r>
            <a:endParaRPr b="0" lang="en-US" sz="1600" strike="noStrike" u="none">
              <a:solidFill>
                <a:srgbClr val="000000"/>
              </a:solidFill>
              <a:effectLst/>
              <a:uFillTx/>
              <a:latin typeface="Times New Roman"/>
            </a:endParaRPr>
          </a:p>
          <a:p>
            <a:pPr lvl="1" marL="635040" indent="-231840">
              <a:lnSpc>
                <a:spcPct val="100000"/>
              </a:lnSpc>
              <a:spcBef>
                <a:spcPts val="700"/>
              </a:spcBef>
              <a:buClr>
                <a:srgbClr val="000000"/>
              </a:buClr>
              <a:buFont typeface="Times New Roman"/>
              <a:buChar char="–"/>
              <a:tabLst>
                <a:tab algn="l" pos="682560"/>
                <a:tab algn="l" pos="1365120"/>
                <a:tab algn="l" pos="2048040"/>
                <a:tab algn="l" pos="2730600"/>
                <a:tab algn="l" pos="3413160"/>
                <a:tab algn="l" pos="4095720"/>
                <a:tab algn="l" pos="4778280"/>
                <a:tab algn="l" pos="5460840"/>
                <a:tab algn="l" pos="6143760"/>
                <a:tab algn="l" pos="6826320"/>
                <a:tab algn="l" pos="7508880"/>
                <a:tab algn="l" pos="8191440"/>
                <a:tab algn="l" pos="8874000"/>
                <a:tab algn="l" pos="9556920"/>
                <a:tab algn="l" pos="10239480"/>
                <a:tab algn="l" pos="10922040"/>
              </a:tabLst>
            </a:pPr>
            <a:r>
              <a:rPr b="1" lang="en-US" sz="1600" strike="noStrike" u="none">
                <a:solidFill>
                  <a:srgbClr val="000000"/>
                </a:solidFill>
                <a:effectLst/>
                <a:uFillTx/>
                <a:latin typeface="Times New Roman"/>
              </a:rPr>
              <a:t>Expects Broad End-User Participation With Highly Structured Products</a:t>
            </a:r>
            <a:endParaRPr b="0" lang="en-US" sz="1600" strike="noStrike" u="none">
              <a:solidFill>
                <a:srgbClr val="000000"/>
              </a:solidFill>
              <a:effectLst/>
              <a:uFillTx/>
              <a:latin typeface="Times New Roman"/>
            </a:endParaRPr>
          </a:p>
          <a:p>
            <a:pPr marL="289080" indent="-289080">
              <a:spcBef>
                <a:spcPts val="788"/>
              </a:spcBef>
              <a:buClr>
                <a:srgbClr val="000000"/>
              </a:buClr>
              <a:buFont typeface="Times New Roman"/>
              <a:buChar char="•"/>
              <a:tabLst>
                <a:tab algn="l" pos="682560"/>
                <a:tab algn="l" pos="1365120"/>
                <a:tab algn="l" pos="2048040"/>
                <a:tab algn="l" pos="2730600"/>
                <a:tab algn="l" pos="3413160"/>
                <a:tab algn="l" pos="4095720"/>
                <a:tab algn="l" pos="4778280"/>
                <a:tab algn="l" pos="5460840"/>
                <a:tab algn="l" pos="6143760"/>
                <a:tab algn="l" pos="6826320"/>
                <a:tab algn="l" pos="7508880"/>
                <a:tab algn="l" pos="8191440"/>
                <a:tab algn="l" pos="8874000"/>
                <a:tab algn="l" pos="9556920"/>
                <a:tab algn="l" pos="10239480"/>
                <a:tab algn="l" pos="10922040"/>
              </a:tabLst>
            </a:pPr>
            <a:r>
              <a:rPr b="1" lang="en-US" sz="1800" strike="noStrike" u="none">
                <a:solidFill>
                  <a:srgbClr val="000000"/>
                </a:solidFill>
                <a:effectLst/>
                <a:uFillTx/>
                <a:latin typeface="Times New Roman"/>
              </a:rPr>
              <a:t>Evolution of Weather Market: </a:t>
            </a:r>
            <a:endParaRPr b="0" lang="en-US" sz="1800" strike="noStrike" u="none">
              <a:solidFill>
                <a:srgbClr val="000000"/>
              </a:solidFill>
              <a:effectLst/>
              <a:uFillTx/>
              <a:latin typeface="Times New Roman"/>
            </a:endParaRPr>
          </a:p>
          <a:p>
            <a:pPr lvl="1" marL="635040" indent="-231840">
              <a:lnSpc>
                <a:spcPct val="100000"/>
              </a:lnSpc>
              <a:spcBef>
                <a:spcPts val="700"/>
              </a:spcBef>
              <a:buClr>
                <a:srgbClr val="000000"/>
              </a:buClr>
              <a:buFont typeface="Times New Roman"/>
              <a:buChar char="–"/>
              <a:tabLst>
                <a:tab algn="l" pos="682560"/>
                <a:tab algn="l" pos="1365120"/>
                <a:tab algn="l" pos="2048040"/>
                <a:tab algn="l" pos="2730600"/>
                <a:tab algn="l" pos="3413160"/>
                <a:tab algn="l" pos="4095720"/>
                <a:tab algn="l" pos="4778280"/>
                <a:tab algn="l" pos="5460840"/>
                <a:tab algn="l" pos="6143760"/>
                <a:tab algn="l" pos="6826320"/>
                <a:tab algn="l" pos="7508880"/>
                <a:tab algn="l" pos="8191440"/>
                <a:tab algn="l" pos="8874000"/>
                <a:tab algn="l" pos="9556920"/>
                <a:tab algn="l" pos="10239480"/>
                <a:tab algn="l" pos="10922040"/>
              </a:tabLst>
            </a:pPr>
            <a:r>
              <a:rPr b="1" lang="en-US" sz="1600" strike="noStrike" u="none">
                <a:solidFill>
                  <a:srgbClr val="000000"/>
                </a:solidFill>
                <a:effectLst/>
                <a:uFillTx/>
                <a:latin typeface="Times New Roman"/>
              </a:rPr>
              <a:t>Industry’s First Weather-Indexed </a:t>
            </a:r>
            <a:r>
              <a:rPr b="1" lang="en-US" sz="1600" strike="noStrike" u="none">
                <a:solidFill>
                  <a:srgbClr val="000000"/>
                </a:solidFill>
                <a:effectLst/>
                <a:uFillTx/>
                <a:latin typeface="Times New Roman"/>
              </a:rPr>
              <a:t>	</a:t>
            </a:r>
            <a:r>
              <a:rPr b="1" lang="en-US" sz="1600" strike="noStrike" u="none">
                <a:solidFill>
                  <a:srgbClr val="000000"/>
                </a:solidFill>
                <a:effectLst/>
                <a:uFillTx/>
                <a:latin typeface="Times New Roman"/>
              </a:rPr>
              <a:t>Transaction Completed in Aug-97 (Enron)</a:t>
            </a:r>
            <a:endParaRPr b="0" lang="en-US" sz="1600" strike="noStrike" u="none">
              <a:solidFill>
                <a:srgbClr val="000000"/>
              </a:solidFill>
              <a:effectLst/>
              <a:uFillTx/>
              <a:latin typeface="Times New Roman"/>
            </a:endParaRPr>
          </a:p>
          <a:p>
            <a:pPr lvl="1" marL="635040" indent="-231840">
              <a:lnSpc>
                <a:spcPct val="100000"/>
              </a:lnSpc>
              <a:spcBef>
                <a:spcPts val="1001"/>
              </a:spcBef>
              <a:buClr>
                <a:srgbClr val="000000"/>
              </a:buClr>
              <a:buFont typeface="Times New Roman"/>
              <a:buChar char="–"/>
              <a:tabLst>
                <a:tab algn="l" pos="682560"/>
                <a:tab algn="l" pos="1365120"/>
                <a:tab algn="l" pos="2048040"/>
                <a:tab algn="l" pos="2730600"/>
                <a:tab algn="l" pos="3413160"/>
                <a:tab algn="l" pos="4095720"/>
                <a:tab algn="l" pos="4778280"/>
                <a:tab algn="l" pos="5460840"/>
                <a:tab algn="l" pos="6143760"/>
                <a:tab algn="l" pos="6826320"/>
                <a:tab algn="l" pos="7508880"/>
                <a:tab algn="l" pos="8191440"/>
                <a:tab algn="l" pos="8874000"/>
                <a:tab algn="l" pos="9556920"/>
                <a:tab algn="l" pos="10239480"/>
                <a:tab algn="l" pos="10922040"/>
              </a:tabLst>
            </a:pPr>
            <a:r>
              <a:rPr b="1" lang="en-US" sz="1600" strike="noStrike" u="none">
                <a:solidFill>
                  <a:srgbClr val="000000"/>
                </a:solidFill>
                <a:effectLst/>
                <a:uFillTx/>
                <a:latin typeface="Times New Roman"/>
              </a:rPr>
              <a:t>First Financial Transaction Completed in Sep-98 (Enron)</a:t>
            </a:r>
            <a:endParaRPr b="0" lang="en-US" sz="1600" strike="noStrike" u="none">
              <a:solidFill>
                <a:srgbClr val="000000"/>
              </a:solidFill>
              <a:effectLst/>
              <a:uFillTx/>
              <a:latin typeface="Times New Roman"/>
            </a:endParaRPr>
          </a:p>
          <a:p>
            <a:pPr lvl="1" marL="635040" indent="-231840">
              <a:lnSpc>
                <a:spcPct val="100000"/>
              </a:lnSpc>
              <a:spcBef>
                <a:spcPts val="1001"/>
              </a:spcBef>
              <a:buClr>
                <a:srgbClr val="000000"/>
              </a:buClr>
              <a:buFont typeface="Times New Roman"/>
              <a:buChar char="–"/>
              <a:tabLst>
                <a:tab algn="l" pos="682560"/>
                <a:tab algn="l" pos="1365120"/>
                <a:tab algn="l" pos="2048040"/>
                <a:tab algn="l" pos="2730600"/>
                <a:tab algn="l" pos="3413160"/>
                <a:tab algn="l" pos="4095720"/>
                <a:tab algn="l" pos="4778280"/>
                <a:tab algn="l" pos="5460840"/>
                <a:tab algn="l" pos="6143760"/>
                <a:tab algn="l" pos="6826320"/>
                <a:tab algn="l" pos="7508880"/>
                <a:tab algn="l" pos="8191440"/>
                <a:tab algn="l" pos="8874000"/>
                <a:tab algn="l" pos="9556920"/>
                <a:tab algn="l" pos="10239480"/>
                <a:tab algn="l" pos="10922040"/>
              </a:tabLst>
            </a:pPr>
            <a:r>
              <a:rPr b="1" lang="en-US" sz="1600" strike="noStrike" u="none">
                <a:solidFill>
                  <a:srgbClr val="000000"/>
                </a:solidFill>
                <a:effectLst/>
                <a:uFillTx/>
                <a:latin typeface="Times New Roman"/>
              </a:rPr>
              <a:t>Weather Futures Traded on Chicago Mercantile Exchange Since Sep-99</a:t>
            </a:r>
            <a:endParaRPr b="0" lang="en-US" sz="1600" strike="noStrike" u="none">
              <a:solidFill>
                <a:srgbClr val="000000"/>
              </a:solidFill>
              <a:effectLst/>
              <a:uFillTx/>
              <a:latin typeface="Times New Roman"/>
            </a:endParaRPr>
          </a:p>
        </p:txBody>
      </p:sp>
      <p:sp>
        <p:nvSpPr>
          <p:cNvPr id="3498" name=""/>
          <p:cNvSpPr/>
          <p:nvPr/>
        </p:nvSpPr>
        <p:spPr>
          <a:xfrm>
            <a:off x="455760" y="289080"/>
            <a:ext cx="8535960" cy="5511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 </a:t>
            </a:r>
            <a:r>
              <a:rPr b="1" lang="en-US" sz="2800" strike="noStrike" u="none">
                <a:solidFill>
                  <a:srgbClr val="000000"/>
                </a:solidFill>
                <a:effectLst/>
                <a:uFillTx/>
                <a:latin typeface="Times New Roman"/>
              </a:rPr>
              <a:t>Weather Derivative Products</a:t>
            </a:r>
            <a:endParaRPr b="0" lang="en-US" sz="2800" strike="noStrike" u="none">
              <a:solidFill>
                <a:srgbClr val="000000"/>
              </a:solidFill>
              <a:effectLst/>
              <a:uFillTx/>
              <a:latin typeface="Times New Roman"/>
            </a:endParaRPr>
          </a:p>
        </p:txBody>
      </p:sp>
      <p:sp>
        <p:nvSpPr>
          <p:cNvPr id="3499" name=""/>
          <p:cNvSpPr/>
          <p:nvPr/>
        </p:nvSpPr>
        <p:spPr>
          <a:xfrm>
            <a:off x="4886280" y="922320"/>
            <a:ext cx="3548160" cy="282420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500" name=""/>
          <p:cNvSpPr/>
          <p:nvPr/>
        </p:nvSpPr>
        <p:spPr>
          <a:xfrm>
            <a:off x="5470200" y="942840"/>
            <a:ext cx="2295720" cy="36828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Enron’s Transactions</a:t>
            </a:r>
            <a:endParaRPr b="0" lang="en-US" sz="1800" strike="noStrike" u="none">
              <a:solidFill>
                <a:srgbClr val="000000"/>
              </a:solidFill>
              <a:effectLst/>
              <a:uFillTx/>
              <a:latin typeface="Times New Roman"/>
            </a:endParaRPr>
          </a:p>
        </p:txBody>
      </p:sp>
      <p:sp>
        <p:nvSpPr>
          <p:cNvPr id="3501" name=""/>
          <p:cNvSpPr/>
          <p:nvPr/>
        </p:nvSpPr>
        <p:spPr>
          <a:xfrm>
            <a:off x="5378040" y="3168720"/>
            <a:ext cx="53748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1997</a:t>
            </a:r>
            <a:endParaRPr b="0" lang="en-US" sz="1400" strike="noStrike" u="none">
              <a:solidFill>
                <a:srgbClr val="000000"/>
              </a:solidFill>
              <a:effectLst/>
              <a:uFillTx/>
              <a:latin typeface="Times New Roman"/>
            </a:endParaRPr>
          </a:p>
        </p:txBody>
      </p:sp>
      <p:sp>
        <p:nvSpPr>
          <p:cNvPr id="3502" name=""/>
          <p:cNvSpPr/>
          <p:nvPr/>
        </p:nvSpPr>
        <p:spPr>
          <a:xfrm>
            <a:off x="6405120" y="3168720"/>
            <a:ext cx="53748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1998</a:t>
            </a:r>
            <a:endParaRPr b="0" lang="en-US" sz="1400" strike="noStrike" u="none">
              <a:solidFill>
                <a:srgbClr val="000000"/>
              </a:solidFill>
              <a:effectLst/>
              <a:uFillTx/>
              <a:latin typeface="Times New Roman"/>
            </a:endParaRPr>
          </a:p>
        </p:txBody>
      </p:sp>
      <p:sp>
        <p:nvSpPr>
          <p:cNvPr id="3503" name=""/>
          <p:cNvSpPr/>
          <p:nvPr/>
        </p:nvSpPr>
        <p:spPr>
          <a:xfrm>
            <a:off x="7471800" y="3168720"/>
            <a:ext cx="53748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1999</a:t>
            </a:r>
            <a:endParaRPr b="0" lang="en-US" sz="1400" strike="noStrike" u="none">
              <a:solidFill>
                <a:srgbClr val="000000"/>
              </a:solidFill>
              <a:effectLst/>
              <a:uFillTx/>
              <a:latin typeface="Times New Roman"/>
            </a:endParaRPr>
          </a:p>
        </p:txBody>
      </p:sp>
      <p:sp>
        <p:nvSpPr>
          <p:cNvPr id="3504" name=""/>
          <p:cNvSpPr/>
          <p:nvPr/>
        </p:nvSpPr>
        <p:spPr>
          <a:xfrm>
            <a:off x="4897440" y="3840120"/>
            <a:ext cx="3548160" cy="281160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505" name=""/>
          <p:cNvSpPr/>
          <p:nvPr/>
        </p:nvSpPr>
        <p:spPr>
          <a:xfrm>
            <a:off x="5200560" y="3881520"/>
            <a:ext cx="2844720" cy="5511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Times New Roman"/>
              </a:rPr>
              <a:t>Transaction Value</a:t>
            </a:r>
            <a:endParaRPr b="0" lang="en-US" sz="18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(Notional Value in Millions)</a:t>
            </a:r>
            <a:endParaRPr b="0" lang="en-US" sz="1200" strike="noStrike" u="none">
              <a:solidFill>
                <a:srgbClr val="000000"/>
              </a:solidFill>
              <a:effectLst/>
              <a:uFillTx/>
              <a:latin typeface="Times New Roman"/>
            </a:endParaRPr>
          </a:p>
        </p:txBody>
      </p:sp>
      <p:sp>
        <p:nvSpPr>
          <p:cNvPr id="3506" name=""/>
          <p:cNvSpPr/>
          <p:nvPr/>
        </p:nvSpPr>
        <p:spPr>
          <a:xfrm>
            <a:off x="5389200" y="6156360"/>
            <a:ext cx="53748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1997</a:t>
            </a:r>
            <a:endParaRPr b="0" lang="en-US" sz="1400" strike="noStrike" u="none">
              <a:solidFill>
                <a:srgbClr val="000000"/>
              </a:solidFill>
              <a:effectLst/>
              <a:uFillTx/>
              <a:latin typeface="Times New Roman"/>
            </a:endParaRPr>
          </a:p>
        </p:txBody>
      </p:sp>
      <p:sp>
        <p:nvSpPr>
          <p:cNvPr id="3507" name=""/>
          <p:cNvSpPr/>
          <p:nvPr/>
        </p:nvSpPr>
        <p:spPr>
          <a:xfrm>
            <a:off x="6201720" y="6156360"/>
            <a:ext cx="53748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1998</a:t>
            </a:r>
            <a:endParaRPr b="0" lang="en-US" sz="1400" strike="noStrike" u="none">
              <a:solidFill>
                <a:srgbClr val="000000"/>
              </a:solidFill>
              <a:effectLst/>
              <a:uFillTx/>
              <a:latin typeface="Times New Roman"/>
            </a:endParaRPr>
          </a:p>
        </p:txBody>
      </p:sp>
      <p:sp>
        <p:nvSpPr>
          <p:cNvPr id="3508" name=""/>
          <p:cNvSpPr/>
          <p:nvPr/>
        </p:nvSpPr>
        <p:spPr>
          <a:xfrm>
            <a:off x="7083000" y="6156360"/>
            <a:ext cx="53748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1999</a:t>
            </a:r>
            <a:endParaRPr b="0" lang="en-US" sz="1400" strike="noStrike" u="none">
              <a:solidFill>
                <a:srgbClr val="000000"/>
              </a:solidFill>
              <a:effectLst/>
              <a:uFillTx/>
              <a:latin typeface="Times New Roman"/>
            </a:endParaRPr>
          </a:p>
        </p:txBody>
      </p:sp>
      <p:sp>
        <p:nvSpPr>
          <p:cNvPr id="3509" name=""/>
          <p:cNvSpPr/>
          <p:nvPr/>
        </p:nvSpPr>
        <p:spPr>
          <a:xfrm>
            <a:off x="7340040" y="4402080"/>
            <a:ext cx="53748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$700</a:t>
            </a:r>
            <a:endParaRPr b="0" lang="en-US" sz="1400" strike="noStrike" u="none">
              <a:solidFill>
                <a:srgbClr val="000000"/>
              </a:solidFill>
              <a:effectLst/>
              <a:uFillTx/>
              <a:latin typeface="Times New Roman"/>
            </a:endParaRPr>
          </a:p>
        </p:txBody>
      </p:sp>
      <p:sp>
        <p:nvSpPr>
          <p:cNvPr id="3510" name=""/>
          <p:cNvSpPr/>
          <p:nvPr/>
        </p:nvSpPr>
        <p:spPr>
          <a:xfrm>
            <a:off x="7484760" y="1406520"/>
            <a:ext cx="44820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500</a:t>
            </a:r>
            <a:endParaRPr b="0" lang="en-US" sz="1400" strike="noStrike" u="none">
              <a:solidFill>
                <a:srgbClr val="000000"/>
              </a:solidFill>
              <a:effectLst/>
              <a:uFillTx/>
              <a:latin typeface="Times New Roman"/>
            </a:endParaRPr>
          </a:p>
        </p:txBody>
      </p:sp>
      <p:sp>
        <p:nvSpPr>
          <p:cNvPr id="3511" name=""/>
          <p:cNvSpPr/>
          <p:nvPr/>
        </p:nvSpPr>
        <p:spPr>
          <a:xfrm>
            <a:off x="4910040" y="6415200"/>
            <a:ext cx="335448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00"/>
                </a:solidFill>
                <a:effectLst/>
                <a:uFillTx/>
                <a:latin typeface="Arial"/>
              </a:rPr>
              <a:t>Total Market Estimated at $5 Billion</a:t>
            </a:r>
            <a:endParaRPr b="0" lang="en-US" sz="1000" strike="noStrike" u="none">
              <a:solidFill>
                <a:srgbClr val="000000"/>
              </a:solidFill>
              <a:effectLst/>
              <a:uFillTx/>
              <a:latin typeface="Times New Roman"/>
            </a:endParaRPr>
          </a:p>
        </p:txBody>
      </p:sp>
      <p:sp>
        <p:nvSpPr>
          <p:cNvPr id="3512" name=""/>
          <p:cNvSpPr/>
          <p:nvPr/>
        </p:nvSpPr>
        <p:spPr>
          <a:xfrm>
            <a:off x="4986360" y="3505320"/>
            <a:ext cx="335448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00"/>
                </a:solidFill>
                <a:effectLst/>
                <a:uFillTx/>
                <a:latin typeface="Arial"/>
              </a:rPr>
              <a:t>Total Market Transactions Estimated at 3,000</a:t>
            </a:r>
            <a:endParaRPr b="0" lang="en-US" sz="1000" strike="noStrike" u="none">
              <a:solidFill>
                <a:srgbClr val="000000"/>
              </a:solidFill>
              <a:effectLst/>
              <a:uFillTx/>
              <a:latin typeface="Times New Roman"/>
            </a:endParaRPr>
          </a:p>
        </p:txBody>
      </p:sp>
      <p:sp>
        <p:nvSpPr>
          <p:cNvPr id="3513" name=""/>
          <p:cNvSpPr/>
          <p:nvPr/>
        </p:nvSpPr>
        <p:spPr>
          <a:xfrm>
            <a:off x="6567120" y="1816560"/>
            <a:ext cx="448200" cy="307440"/>
          </a:xfrm>
          <a:prstGeom prst="rect">
            <a:avLst/>
          </a:prstGeom>
          <a:noFill/>
          <a:ln w="0">
            <a:noFill/>
          </a:ln>
        </p:spPr>
        <p:style>
          <a:lnRef idx="0"/>
          <a:fillRef idx="0"/>
          <a:effectRef idx="0"/>
          <a:fontRef idx="minor"/>
        </p:style>
        <p:txBody>
          <a:bodyPr wrap="none" lIns="90000" rIns="90000" tIns="46800" bIns="46800" anchor="ctr">
            <a:spAutoFit/>
          </a:bodyPr>
          <a:p>
            <a:pPr algn="ct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350</a:t>
            </a:r>
            <a:endParaRPr b="0" lang="en-US" sz="1400" strike="noStrike" u="none">
              <a:solidFill>
                <a:srgbClr val="000000"/>
              </a:solidFill>
              <a:effectLst/>
              <a:uFillTx/>
              <a:latin typeface="Times New Roman"/>
            </a:endParaRPr>
          </a:p>
        </p:txBody>
      </p:sp>
      <p:sp>
        <p:nvSpPr>
          <p:cNvPr id="3514" name=""/>
          <p:cNvSpPr/>
          <p:nvPr/>
        </p:nvSpPr>
        <p:spPr>
          <a:xfrm>
            <a:off x="5725800" y="2665800"/>
            <a:ext cx="358920" cy="307440"/>
          </a:xfrm>
          <a:prstGeom prst="rect">
            <a:avLst/>
          </a:prstGeom>
          <a:noFill/>
          <a:ln w="0">
            <a:noFill/>
          </a:ln>
        </p:spPr>
        <p:style>
          <a:lnRef idx="0"/>
          <a:fillRef idx="0"/>
          <a:effectRef idx="0"/>
          <a:fontRef idx="minor"/>
        </p:style>
        <p:txBody>
          <a:bodyPr wrap="none" lIns="90000" rIns="90000" tIns="46800" bIns="46800" anchor="ctr">
            <a:spAutoFit/>
          </a:bodyPr>
          <a:p>
            <a:pPr algn="ct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25</a:t>
            </a:r>
            <a:endParaRPr b="0" lang="en-US" sz="1400" strike="noStrike" u="none">
              <a:solidFill>
                <a:srgbClr val="000000"/>
              </a:solidFill>
              <a:effectLst/>
              <a:uFillTx/>
              <a:latin typeface="Times New Roman"/>
            </a:endParaRPr>
          </a:p>
        </p:txBody>
      </p:sp>
      <p:sp>
        <p:nvSpPr>
          <p:cNvPr id="3515" name=""/>
          <p:cNvSpPr/>
          <p:nvPr/>
        </p:nvSpPr>
        <p:spPr>
          <a:xfrm>
            <a:off x="6427440" y="5002560"/>
            <a:ext cx="537480" cy="307440"/>
          </a:xfrm>
          <a:prstGeom prst="rect">
            <a:avLst/>
          </a:prstGeom>
          <a:no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$400</a:t>
            </a:r>
            <a:endParaRPr b="0" lang="en-US" sz="1400" strike="noStrike" u="none">
              <a:solidFill>
                <a:srgbClr val="000000"/>
              </a:solidFill>
              <a:effectLst/>
              <a:uFillTx/>
              <a:latin typeface="Times New Roman"/>
            </a:endParaRPr>
          </a:p>
        </p:txBody>
      </p:sp>
      <p:sp>
        <p:nvSpPr>
          <p:cNvPr id="3516" name=""/>
          <p:cNvSpPr/>
          <p:nvPr/>
        </p:nvSpPr>
        <p:spPr>
          <a:xfrm>
            <a:off x="5565240" y="5734440"/>
            <a:ext cx="448200" cy="307440"/>
          </a:xfrm>
          <a:prstGeom prst="rect">
            <a:avLst/>
          </a:prstGeom>
          <a:noFill/>
          <a:ln w="0">
            <a:noFill/>
          </a:ln>
        </p:spPr>
        <p:style>
          <a:lnRef idx="0"/>
          <a:fillRef idx="0"/>
          <a:effectRef idx="0"/>
          <a:fontRef idx="minor"/>
        </p:style>
        <p:txBody>
          <a:bodyPr wrap="none" lIns="90000" rIns="90000" tIns="46800" bIns="46800" anchor="ctr">
            <a:spAutoFit/>
          </a:bodyPr>
          <a:p>
            <a:pPr algn="ct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$24</a:t>
            </a:r>
            <a:endParaRPr b="0" lang="en-US" sz="1400" strike="noStrike" u="none">
              <a:solidFill>
                <a:srgbClr val="000000"/>
              </a:solidFill>
              <a:effectLst/>
              <a:uFillTx/>
              <a:latin typeface="Times New Roman"/>
            </a:endParaRPr>
          </a:p>
        </p:txBody>
      </p:sp>
      <p:sp>
        <p:nvSpPr>
          <p:cNvPr id="3517" name=""/>
          <p:cNvSpPr/>
          <p:nvPr/>
        </p:nvSpPr>
        <p:spPr>
          <a:xfrm>
            <a:off x="685800" y="762120"/>
            <a:ext cx="7772400" cy="0"/>
          </a:xfrm>
          <a:prstGeom prst="line">
            <a:avLst/>
          </a:prstGeom>
          <a:ln w="57240">
            <a:solidFill>
              <a:srgbClr val="3333cc"/>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518" name=""/>
          <p:cNvSpPr/>
          <p:nvPr/>
        </p:nvSpPr>
        <p:spPr>
          <a:xfrm>
            <a:off x="685800" y="825480"/>
            <a:ext cx="7772400" cy="0"/>
          </a:xfrm>
          <a:prstGeom prst="line">
            <a:avLst/>
          </a:prstGeom>
          <a:ln w="57240">
            <a:solidFill>
              <a:srgbClr val="009900"/>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519" name=""/>
          <p:cNvSpPr/>
          <p:nvPr/>
        </p:nvSpPr>
        <p:spPr>
          <a:xfrm>
            <a:off x="3987000" y="6595920"/>
            <a:ext cx="712800" cy="244440"/>
          </a:xfrm>
          <a:prstGeom prst="rect">
            <a:avLst/>
          </a:prstGeom>
          <a:noFill/>
          <a:ln w="0">
            <a:noFill/>
          </a:ln>
        </p:spPr>
        <p:style>
          <a:lnRef idx="0"/>
          <a:fillRef idx="0"/>
          <a:effectRef idx="0"/>
          <a:fontRef idx="minor"/>
        </p:style>
        <p:txBody>
          <a:bodyPr wrap="none"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0AFD939-2FFE-4C74-B598-429EC8CCC91C}" type="slidenum">
              <a:rPr b="0"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20" name=""/>
          <p:cNvSpPr/>
          <p:nvPr/>
        </p:nvSpPr>
        <p:spPr>
          <a:xfrm>
            <a:off x="5230800" y="2011320"/>
            <a:ext cx="2597040" cy="779400"/>
          </a:xfrm>
          <a:prstGeom prst="rect">
            <a:avLst/>
          </a:prstGeom>
          <a:solidFill>
            <a:srgbClr val="ffffff"/>
          </a:solidFill>
          <a:ln w="9360">
            <a:solidFill>
              <a:srgbClr val="000000"/>
            </a:solidFill>
            <a:miter/>
          </a:ln>
          <a:effectLst>
            <a:outerShdw dist="53966"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3521" name=""/>
          <p:cNvGraphicFramePr/>
          <p:nvPr/>
        </p:nvGraphicFramePr>
        <p:xfrm>
          <a:off x="4343400" y="2733840"/>
          <a:ext cx="4676760" cy="3117600"/>
        </p:xfrm>
        <a:graphic>
          <a:graphicData uri="http://schemas.openxmlformats.org/presentationml/2006/ole">
            <p:oleObj r:id="rId1" spid="">
              <p:embed/>
              <p:pic>
                <p:nvPicPr>
                  <p:cNvPr id="3522" name="" descr=""/>
                  <p:cNvPicPr/>
                  <p:nvPr/>
                </p:nvPicPr>
                <p:blipFill>
                  <a:blip r:embed="rId2"/>
                  <a:stretch/>
                </p:blipFill>
                <p:spPr>
                  <a:xfrm>
                    <a:off x="4343400" y="2733840"/>
                    <a:ext cx="4676760" cy="3117600"/>
                  </a:xfrm>
                  <a:prstGeom prst="rect">
                    <a:avLst/>
                  </a:prstGeom>
                  <a:noFill/>
                  <a:ln w="0">
                    <a:noFill/>
                  </a:ln>
                </p:spPr>
              </p:pic>
            </p:oleObj>
          </a:graphicData>
        </a:graphic>
      </p:graphicFrame>
      <p:sp>
        <p:nvSpPr>
          <p:cNvPr id="3523" name=""/>
          <p:cNvSpPr/>
          <p:nvPr/>
        </p:nvSpPr>
        <p:spPr>
          <a:xfrm>
            <a:off x="252360" y="1066680"/>
            <a:ext cx="4091040" cy="5602680"/>
          </a:xfrm>
          <a:prstGeom prst="rect">
            <a:avLst/>
          </a:prstGeom>
          <a:noFill/>
          <a:ln w="0">
            <a:noFill/>
          </a:ln>
        </p:spPr>
        <p:style>
          <a:lnRef idx="0"/>
          <a:fillRef idx="0"/>
          <a:effectRef idx="0"/>
          <a:fontRef idx="minor"/>
        </p:style>
        <p:txBody>
          <a:bodyPr lIns="90000" rIns="90000" tIns="46800" bIns="46800" anchor="t">
            <a:spAutoFit/>
          </a:bodyPr>
          <a:p>
            <a:pPr marL="231840" indent="-231840">
              <a:spcBef>
                <a:spcPts val="788"/>
              </a:spcBef>
              <a:spcAft>
                <a:spcPts val="451"/>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Most Active Participant in SO2 Market </a:t>
            </a:r>
            <a:endParaRPr b="0" lang="en-US" sz="1800" strike="noStrike" u="none">
              <a:solidFill>
                <a:srgbClr val="000000"/>
              </a:solidFill>
              <a:effectLst/>
              <a:uFillTx/>
              <a:latin typeface="Times New Roman"/>
            </a:endParaRPr>
          </a:p>
          <a:p>
            <a:pPr marL="231840" indent="-231840">
              <a:lnSpc>
                <a:spcPct val="80000"/>
              </a:lnSpc>
              <a:spcBef>
                <a:spcPts val="788"/>
              </a:spcBef>
              <a:spcAft>
                <a:spcPts val="451"/>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231840" indent="-231840">
              <a:spcBef>
                <a:spcPts val="788"/>
              </a:spcBef>
              <a:spcAft>
                <a:spcPts val="451"/>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Information Lead On:</a:t>
            </a:r>
            <a:endParaRPr b="0" lang="en-US" sz="1800" strike="noStrike" u="none">
              <a:solidFill>
                <a:srgbClr val="000000"/>
              </a:solidFill>
              <a:effectLst/>
              <a:uFillTx/>
              <a:latin typeface="Times New Roman"/>
            </a:endParaRPr>
          </a:p>
          <a:p>
            <a:pPr lvl="1" marL="577800" indent="-58680">
              <a:lnSpc>
                <a:spcPct val="50000"/>
              </a:lnSpc>
              <a:spcBef>
                <a:spcPts val="700"/>
              </a:spcBef>
              <a:spcAft>
                <a:spcPts val="400"/>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  </a:t>
            </a:r>
            <a:r>
              <a:rPr b="1" lang="en-US" sz="1600" strike="noStrike" u="none">
                <a:solidFill>
                  <a:srgbClr val="000000"/>
                </a:solidFill>
                <a:effectLst/>
                <a:uFillTx/>
                <a:latin typeface="Times New Roman"/>
              </a:rPr>
              <a:t>Market Supply &amp; Demand</a:t>
            </a:r>
            <a:endParaRPr b="0" lang="en-US" sz="1600" strike="noStrike" u="none">
              <a:solidFill>
                <a:srgbClr val="000000"/>
              </a:solidFill>
              <a:effectLst/>
              <a:uFillTx/>
              <a:latin typeface="Times New Roman"/>
            </a:endParaRPr>
          </a:p>
          <a:p>
            <a:pPr lvl="1" marL="577800" indent="-58680">
              <a:lnSpc>
                <a:spcPct val="50000"/>
              </a:lnSpc>
              <a:spcBef>
                <a:spcPts val="700"/>
              </a:spcBef>
              <a:spcAft>
                <a:spcPts val="400"/>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  Market Prices</a:t>
            </a:r>
            <a:endParaRPr b="0" lang="en-US" sz="1600" strike="noStrike" u="none">
              <a:solidFill>
                <a:srgbClr val="000000"/>
              </a:solidFill>
              <a:effectLst/>
              <a:uFillTx/>
              <a:latin typeface="Times New Roman"/>
            </a:endParaRPr>
          </a:p>
          <a:p>
            <a:pPr lvl="1" marL="577800" indent="-58680">
              <a:lnSpc>
                <a:spcPct val="50000"/>
              </a:lnSpc>
              <a:spcBef>
                <a:spcPts val="700"/>
              </a:spcBef>
              <a:spcAft>
                <a:spcPts val="400"/>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  Insight into Customer Needs</a:t>
            </a:r>
            <a:endParaRPr b="0" lang="en-US" sz="1600" strike="noStrike" u="none">
              <a:solidFill>
                <a:srgbClr val="000000"/>
              </a:solidFill>
              <a:effectLst/>
              <a:uFillTx/>
              <a:latin typeface="Times New Roman"/>
            </a:endParaRPr>
          </a:p>
          <a:p>
            <a:pPr lvl="1" marL="577800" indent="-58680">
              <a:lnSpc>
                <a:spcPct val="50000"/>
              </a:lnSpc>
              <a:spcBef>
                <a:spcPts val="700"/>
              </a:spcBef>
              <a:spcAft>
                <a:spcPts val="400"/>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  Economics of Generation</a:t>
            </a:r>
            <a:endParaRPr b="0" lang="en-US" sz="1600" strike="noStrike" u="none">
              <a:solidFill>
                <a:srgbClr val="000000"/>
              </a:solidFill>
              <a:effectLst/>
              <a:uFillTx/>
              <a:latin typeface="Times New Roman"/>
            </a:endParaRPr>
          </a:p>
          <a:p>
            <a:pPr marL="231840" indent="-231840">
              <a:lnSpc>
                <a:spcPct val="80000"/>
              </a:lnSpc>
              <a:spcBef>
                <a:spcPts val="788"/>
              </a:spcBef>
              <a:spcAft>
                <a:spcPts val="451"/>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231840" indent="-231840">
              <a:spcBef>
                <a:spcPts val="788"/>
              </a:spcBef>
              <a:spcAft>
                <a:spcPts val="451"/>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Structure Customized, Bundled Products to Meet Generators Needs to Comply with Regulations:</a:t>
            </a:r>
            <a:endParaRPr b="0" lang="en-US" sz="1800" strike="noStrike" u="none">
              <a:solidFill>
                <a:srgbClr val="000000"/>
              </a:solidFill>
              <a:effectLst/>
              <a:uFillTx/>
              <a:latin typeface="Times New Roman"/>
            </a:endParaRPr>
          </a:p>
          <a:p>
            <a:pPr lvl="1" marL="577800" indent="-58680">
              <a:lnSpc>
                <a:spcPts val="0"/>
              </a:lnSpc>
              <a:spcBef>
                <a:spcPts val="700"/>
              </a:spcBef>
              <a:spcAft>
                <a:spcPts val="400"/>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lvl="1" marL="577800" indent="-58680">
              <a:lnSpc>
                <a:spcPct val="50000"/>
              </a:lnSpc>
              <a:spcBef>
                <a:spcPts val="700"/>
              </a:spcBef>
              <a:spcAft>
                <a:spcPts val="400"/>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  Alternative Fuel</a:t>
            </a:r>
            <a:endParaRPr b="0" lang="en-US" sz="1600" strike="noStrike" u="none">
              <a:solidFill>
                <a:srgbClr val="000000"/>
              </a:solidFill>
              <a:effectLst/>
              <a:uFillTx/>
              <a:latin typeface="Times New Roman"/>
            </a:endParaRPr>
          </a:p>
          <a:p>
            <a:pPr lvl="1" marL="577800" indent="-58680">
              <a:lnSpc>
                <a:spcPct val="50000"/>
              </a:lnSpc>
              <a:spcBef>
                <a:spcPts val="700"/>
              </a:spcBef>
              <a:spcAft>
                <a:spcPts val="400"/>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  Emissions Credits</a:t>
            </a:r>
            <a:endParaRPr b="0" lang="en-US" sz="1600" strike="noStrike" u="none">
              <a:solidFill>
                <a:srgbClr val="000000"/>
              </a:solidFill>
              <a:effectLst/>
              <a:uFillTx/>
              <a:latin typeface="Times New Roman"/>
            </a:endParaRPr>
          </a:p>
          <a:p>
            <a:pPr lvl="1" marL="577800" indent="-58680">
              <a:lnSpc>
                <a:spcPct val="50000"/>
              </a:lnSpc>
              <a:spcBef>
                <a:spcPts val="700"/>
              </a:spcBef>
              <a:spcAft>
                <a:spcPts val="400"/>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  Alternative Power Supply</a:t>
            </a:r>
            <a:endParaRPr b="0" lang="en-US" sz="1600" strike="noStrike" u="none">
              <a:solidFill>
                <a:srgbClr val="000000"/>
              </a:solidFill>
              <a:effectLst/>
              <a:uFillTx/>
              <a:latin typeface="Times New Roman"/>
            </a:endParaRPr>
          </a:p>
          <a:p>
            <a:pPr lvl="1" marL="577800" indent="-58680">
              <a:lnSpc>
                <a:spcPct val="50000"/>
              </a:lnSpc>
              <a:spcBef>
                <a:spcPts val="700"/>
              </a:spcBef>
              <a:spcAft>
                <a:spcPts val="400"/>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  Capital</a:t>
            </a:r>
            <a:endParaRPr b="0" lang="en-US" sz="1600" strike="noStrike" u="none">
              <a:solidFill>
                <a:srgbClr val="000000"/>
              </a:solidFill>
              <a:effectLst/>
              <a:uFillTx/>
              <a:latin typeface="Times New Roman"/>
            </a:endParaRPr>
          </a:p>
          <a:p>
            <a:pPr lvl="1" marL="577800" indent="-58680">
              <a:lnSpc>
                <a:spcPct val="50000"/>
              </a:lnSpc>
              <a:spcBef>
                <a:spcPts val="700"/>
              </a:spcBef>
              <a:spcAft>
                <a:spcPts val="400"/>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  Optionality</a:t>
            </a:r>
            <a:endParaRPr b="0" lang="en-US" sz="1600" strike="noStrike" u="none">
              <a:solidFill>
                <a:srgbClr val="000000"/>
              </a:solidFill>
              <a:effectLst/>
              <a:uFillTx/>
              <a:latin typeface="Times New Roman"/>
            </a:endParaRPr>
          </a:p>
        </p:txBody>
      </p:sp>
      <p:sp>
        <p:nvSpPr>
          <p:cNvPr id="3524" name=""/>
          <p:cNvSpPr/>
          <p:nvPr/>
        </p:nvSpPr>
        <p:spPr>
          <a:xfrm>
            <a:off x="608040" y="293760"/>
            <a:ext cx="8535960" cy="5209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Enron’s Emissions Services</a:t>
            </a:r>
            <a:endParaRPr b="0" lang="en-US" sz="2800" strike="noStrike" u="none">
              <a:solidFill>
                <a:srgbClr val="000000"/>
              </a:solidFill>
              <a:effectLst/>
              <a:uFillTx/>
              <a:latin typeface="Times New Roman"/>
            </a:endParaRPr>
          </a:p>
        </p:txBody>
      </p:sp>
      <p:sp>
        <p:nvSpPr>
          <p:cNvPr id="3525" name=""/>
          <p:cNvSpPr/>
          <p:nvPr/>
        </p:nvSpPr>
        <p:spPr>
          <a:xfrm>
            <a:off x="4343400" y="1143000"/>
            <a:ext cx="4527720" cy="492444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526" name=""/>
          <p:cNvSpPr/>
          <p:nvPr/>
        </p:nvSpPr>
        <p:spPr>
          <a:xfrm>
            <a:off x="4741920" y="5581800"/>
            <a:ext cx="48564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1995</a:t>
            </a:r>
            <a:endParaRPr b="0" lang="en-US" sz="1200" strike="noStrike" u="none">
              <a:solidFill>
                <a:srgbClr val="000000"/>
              </a:solidFill>
              <a:effectLst/>
              <a:uFillTx/>
              <a:latin typeface="Times New Roman"/>
            </a:endParaRPr>
          </a:p>
        </p:txBody>
      </p:sp>
      <p:sp>
        <p:nvSpPr>
          <p:cNvPr id="3527" name=""/>
          <p:cNvSpPr/>
          <p:nvPr/>
        </p:nvSpPr>
        <p:spPr>
          <a:xfrm>
            <a:off x="5543640" y="5581800"/>
            <a:ext cx="48564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1996</a:t>
            </a:r>
            <a:endParaRPr b="0" lang="en-US" sz="1200" strike="noStrike" u="none">
              <a:solidFill>
                <a:srgbClr val="000000"/>
              </a:solidFill>
              <a:effectLst/>
              <a:uFillTx/>
              <a:latin typeface="Times New Roman"/>
            </a:endParaRPr>
          </a:p>
        </p:txBody>
      </p:sp>
      <p:sp>
        <p:nvSpPr>
          <p:cNvPr id="3528" name=""/>
          <p:cNvSpPr/>
          <p:nvPr/>
        </p:nvSpPr>
        <p:spPr>
          <a:xfrm>
            <a:off x="6372000" y="5581800"/>
            <a:ext cx="48564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1997</a:t>
            </a:r>
            <a:endParaRPr b="0" lang="en-US" sz="1200" strike="noStrike" u="none">
              <a:solidFill>
                <a:srgbClr val="000000"/>
              </a:solidFill>
              <a:effectLst/>
              <a:uFillTx/>
              <a:latin typeface="Times New Roman"/>
            </a:endParaRPr>
          </a:p>
        </p:txBody>
      </p:sp>
      <p:sp>
        <p:nvSpPr>
          <p:cNvPr id="3529" name=""/>
          <p:cNvSpPr/>
          <p:nvPr/>
        </p:nvSpPr>
        <p:spPr>
          <a:xfrm>
            <a:off x="7115040" y="5581800"/>
            <a:ext cx="48564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1998</a:t>
            </a:r>
            <a:endParaRPr b="0" lang="en-US" sz="1200" strike="noStrike" u="none">
              <a:solidFill>
                <a:srgbClr val="000000"/>
              </a:solidFill>
              <a:effectLst/>
              <a:uFillTx/>
              <a:latin typeface="Times New Roman"/>
            </a:endParaRPr>
          </a:p>
        </p:txBody>
      </p:sp>
      <p:sp>
        <p:nvSpPr>
          <p:cNvPr id="3530" name=""/>
          <p:cNvSpPr/>
          <p:nvPr/>
        </p:nvSpPr>
        <p:spPr>
          <a:xfrm>
            <a:off x="7927920" y="5581800"/>
            <a:ext cx="48564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1999</a:t>
            </a:r>
            <a:endParaRPr b="0" lang="en-US" sz="1200" strike="noStrike" u="none">
              <a:solidFill>
                <a:srgbClr val="000000"/>
              </a:solidFill>
              <a:effectLst/>
              <a:uFillTx/>
              <a:latin typeface="Times New Roman"/>
            </a:endParaRPr>
          </a:p>
        </p:txBody>
      </p:sp>
      <p:sp>
        <p:nvSpPr>
          <p:cNvPr id="3531" name=""/>
          <p:cNvSpPr/>
          <p:nvPr/>
        </p:nvSpPr>
        <p:spPr>
          <a:xfrm>
            <a:off x="4421880" y="5791320"/>
            <a:ext cx="119268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00"/>
                </a:solidFill>
                <a:effectLst/>
                <a:uFillTx/>
                <a:latin typeface="Arial"/>
              </a:rPr>
              <a:t>Source: RDI Inc. </a:t>
            </a:r>
            <a:endParaRPr b="0" lang="en-US" sz="1000" strike="noStrike" u="none">
              <a:solidFill>
                <a:srgbClr val="000000"/>
              </a:solidFill>
              <a:effectLst/>
              <a:uFillTx/>
              <a:latin typeface="Times New Roman"/>
            </a:endParaRPr>
          </a:p>
        </p:txBody>
      </p:sp>
      <p:sp>
        <p:nvSpPr>
          <p:cNvPr id="3532" name=""/>
          <p:cNvSpPr/>
          <p:nvPr/>
        </p:nvSpPr>
        <p:spPr>
          <a:xfrm>
            <a:off x="4972320" y="1222200"/>
            <a:ext cx="3139560" cy="6120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Marketed Volumes Increasing</a:t>
            </a:r>
            <a:endParaRPr b="0" lang="en-US" sz="18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(Thousand Tons)</a:t>
            </a:r>
            <a:endParaRPr b="0" lang="en-US" sz="1600" strike="noStrike" u="none">
              <a:solidFill>
                <a:srgbClr val="000000"/>
              </a:solidFill>
              <a:effectLst/>
              <a:uFillTx/>
              <a:latin typeface="Times New Roman"/>
            </a:endParaRPr>
          </a:p>
        </p:txBody>
      </p:sp>
      <p:sp>
        <p:nvSpPr>
          <p:cNvPr id="3533" name=""/>
          <p:cNvSpPr/>
          <p:nvPr/>
        </p:nvSpPr>
        <p:spPr>
          <a:xfrm>
            <a:off x="5558040" y="1994040"/>
            <a:ext cx="2034720" cy="806760"/>
          </a:xfrm>
          <a:prstGeom prst="rect">
            <a:avLst/>
          </a:prstGeom>
          <a:noFill/>
          <a:ln w="0">
            <a:noFill/>
          </a:ln>
        </p:spPr>
        <p:style>
          <a:lnRef idx="0"/>
          <a:fillRef idx="0"/>
          <a:effectRef idx="0"/>
          <a:fontRef idx="minor"/>
        </p:style>
        <p:txBody>
          <a:bodyPr wrap="none" lIns="90000" rIns="90000" tIns="46800" bIns="46800" anchor="t">
            <a:spAutoFit/>
          </a:bodyPr>
          <a:p>
            <a:pP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Allocation of Allowances</a:t>
            </a:r>
            <a:endParaRPr b="0" lang="en-US" sz="1200" strike="noStrike" u="none">
              <a:solidFill>
                <a:srgbClr val="000000"/>
              </a:solidFill>
              <a:effectLst/>
              <a:uFillTx/>
              <a:latin typeface="Times New Roman"/>
            </a:endParaRPr>
          </a:p>
          <a:p>
            <a:pP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Marketed (Spot) Allowances</a:t>
            </a:r>
            <a:endParaRPr b="0" lang="en-US" sz="1200" strike="noStrike" u="none">
              <a:solidFill>
                <a:srgbClr val="000000"/>
              </a:solidFill>
              <a:effectLst/>
              <a:uFillTx/>
              <a:latin typeface="Times New Roman"/>
            </a:endParaRPr>
          </a:p>
          <a:p>
            <a:pP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Banked Allowances</a:t>
            </a:r>
            <a:endParaRPr b="0" lang="en-US" sz="1200" strike="noStrike" u="none">
              <a:solidFill>
                <a:srgbClr val="000000"/>
              </a:solidFill>
              <a:effectLst/>
              <a:uFillTx/>
              <a:latin typeface="Times New Roman"/>
            </a:endParaRPr>
          </a:p>
        </p:txBody>
      </p:sp>
      <p:sp>
        <p:nvSpPr>
          <p:cNvPr id="3534" name=""/>
          <p:cNvSpPr/>
          <p:nvPr/>
        </p:nvSpPr>
        <p:spPr>
          <a:xfrm>
            <a:off x="5392800" y="2097000"/>
            <a:ext cx="187200" cy="144720"/>
          </a:xfrm>
          <a:prstGeom prst="cube">
            <a:avLst>
              <a:gd name="adj" fmla="val 25000"/>
            </a:avLst>
          </a:prstGeom>
          <a:solidFill>
            <a:srgbClr val="3333cc"/>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535" name=""/>
          <p:cNvSpPr/>
          <p:nvPr/>
        </p:nvSpPr>
        <p:spPr>
          <a:xfrm>
            <a:off x="5396040" y="2357280"/>
            <a:ext cx="187200" cy="144720"/>
          </a:xfrm>
          <a:prstGeom prst="cube">
            <a:avLst>
              <a:gd name="adj" fmla="val 25000"/>
            </a:avLst>
          </a:prstGeom>
          <a:solidFill>
            <a:srgbClr val="00cc99"/>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536" name=""/>
          <p:cNvSpPr/>
          <p:nvPr/>
        </p:nvSpPr>
        <p:spPr>
          <a:xfrm>
            <a:off x="5396040" y="2590920"/>
            <a:ext cx="187200" cy="144360"/>
          </a:xfrm>
          <a:prstGeom prst="cube">
            <a:avLst>
              <a:gd name="adj" fmla="val 25000"/>
            </a:avLst>
          </a:prstGeom>
          <a:solidFill>
            <a:srgbClr val="cccc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537" name=""/>
          <p:cNvSpPr/>
          <p:nvPr/>
        </p:nvSpPr>
        <p:spPr>
          <a:xfrm>
            <a:off x="685800" y="762120"/>
            <a:ext cx="7772400" cy="0"/>
          </a:xfrm>
          <a:prstGeom prst="line">
            <a:avLst/>
          </a:prstGeom>
          <a:ln w="57240">
            <a:solidFill>
              <a:srgbClr val="3333cc"/>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538" name=""/>
          <p:cNvSpPr/>
          <p:nvPr/>
        </p:nvSpPr>
        <p:spPr>
          <a:xfrm>
            <a:off x="685800" y="825480"/>
            <a:ext cx="7772400" cy="0"/>
          </a:xfrm>
          <a:prstGeom prst="line">
            <a:avLst/>
          </a:prstGeom>
          <a:ln w="57240">
            <a:solidFill>
              <a:srgbClr val="009900"/>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graphicFrame>
        <p:nvGraphicFramePr>
          <p:cNvPr id="3539" name=""/>
          <p:cNvGraphicFramePr/>
          <p:nvPr/>
        </p:nvGraphicFramePr>
        <p:xfrm>
          <a:off x="228600" y="6254640"/>
          <a:ext cx="420840" cy="425520"/>
        </p:xfrm>
        <a:graphic>
          <a:graphicData uri="http://schemas.openxmlformats.org/presentationml/2006/ole">
            <p:oleObj r:id="rId3" spid="">
              <p:embed/>
              <p:pic>
                <p:nvPicPr>
                  <p:cNvPr id="3540" name="" descr=""/>
                  <p:cNvPicPr/>
                  <p:nvPr/>
                </p:nvPicPr>
                <p:blipFill>
                  <a:blip r:embed="rId4"/>
                  <a:stretch/>
                </p:blipFill>
                <p:spPr>
                  <a:xfrm>
                    <a:off x="228600" y="6254640"/>
                    <a:ext cx="420840" cy="425520"/>
                  </a:xfrm>
                  <a:prstGeom prst="rect">
                    <a:avLst/>
                  </a:prstGeom>
                  <a:noFill/>
                  <a:ln w="0">
                    <a:noFill/>
                  </a:ln>
                </p:spPr>
              </p:pic>
            </p:oleObj>
          </a:graphicData>
        </a:graphic>
      </p:graphicFrame>
      <p:graphicFrame>
        <p:nvGraphicFramePr>
          <p:cNvPr id="3541" name=""/>
          <p:cNvGraphicFramePr/>
          <p:nvPr/>
        </p:nvGraphicFramePr>
        <p:xfrm>
          <a:off x="7696080" y="6400800"/>
          <a:ext cx="1206720" cy="281160"/>
        </p:xfrm>
        <a:graphic>
          <a:graphicData uri="http://schemas.openxmlformats.org/presentationml/2006/ole">
            <p:oleObj r:id="rId5" spid="">
              <p:embed/>
              <p:pic>
                <p:nvPicPr>
                  <p:cNvPr id="3542" name="" descr=""/>
                  <p:cNvPicPr/>
                  <p:nvPr/>
                </p:nvPicPr>
                <p:blipFill>
                  <a:blip r:embed="rId6"/>
                  <a:stretch/>
                </p:blipFill>
                <p:spPr>
                  <a:xfrm>
                    <a:off x="7696080" y="6400800"/>
                    <a:ext cx="1206720" cy="281160"/>
                  </a:xfrm>
                  <a:prstGeom prst="rect">
                    <a:avLst/>
                  </a:prstGeom>
                  <a:noFill/>
                  <a:ln w="0">
                    <a:noFill/>
                  </a:ln>
                </p:spPr>
              </p:pic>
            </p:oleObj>
          </a:graphicData>
        </a:graphic>
      </p:graphicFrame>
      <p:pic>
        <p:nvPicPr>
          <p:cNvPr id="3543" name="" descr=""/>
          <p:cNvPicPr/>
          <p:nvPr/>
        </p:nvPicPr>
        <p:blipFill>
          <a:blip r:embed="rId7"/>
          <a:stretch/>
        </p:blipFill>
        <p:spPr>
          <a:xfrm>
            <a:off x="7120080" y="6305400"/>
            <a:ext cx="576000" cy="552600"/>
          </a:xfrm>
          <a:prstGeom prst="rect">
            <a:avLst/>
          </a:prstGeom>
          <a:noFill/>
          <a:ln w="0">
            <a:noFill/>
          </a:ln>
        </p:spPr>
      </p:pic>
      <p:sp>
        <p:nvSpPr>
          <p:cNvPr id="3544" name=""/>
          <p:cNvSpPr/>
          <p:nvPr/>
        </p:nvSpPr>
        <p:spPr>
          <a:xfrm>
            <a:off x="3987000" y="6595920"/>
            <a:ext cx="712800" cy="244440"/>
          </a:xfrm>
          <a:prstGeom prst="rect">
            <a:avLst/>
          </a:prstGeom>
          <a:noFill/>
          <a:ln w="0">
            <a:noFill/>
          </a:ln>
        </p:spPr>
        <p:style>
          <a:lnRef idx="0"/>
          <a:fillRef idx="0"/>
          <a:effectRef idx="0"/>
          <a:fontRef idx="minor"/>
        </p:style>
        <p:txBody>
          <a:bodyPr wrap="none"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98F05C6-083A-4689-BA4A-CC0E783A2596}" type="slidenum">
              <a:rPr b="0"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45" name="PlaceHolder 1"/>
          <p:cNvSpPr>
            <a:spLocks noGrp="1"/>
          </p:cNvSpPr>
          <p:nvPr>
            <p:ph type="title"/>
          </p:nvPr>
        </p:nvSpPr>
        <p:spPr>
          <a:xfrm>
            <a:off x="609480" y="190080"/>
            <a:ext cx="7772400" cy="6858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Risk Management Opportunities</a:t>
            </a:r>
            <a:endParaRPr b="1" lang="en-US" sz="2800" strike="noStrike" u="none">
              <a:solidFill>
                <a:srgbClr val="000000"/>
              </a:solidFill>
              <a:effectLst/>
              <a:uFillTx/>
              <a:latin typeface="Times New Roman"/>
            </a:endParaRPr>
          </a:p>
        </p:txBody>
      </p:sp>
      <p:sp>
        <p:nvSpPr>
          <p:cNvPr id="3546" name="PlaceHolder 2"/>
          <p:cNvSpPr>
            <a:spLocks noGrp="1"/>
          </p:cNvSpPr>
          <p:nvPr>
            <p:ph/>
          </p:nvPr>
        </p:nvSpPr>
        <p:spPr>
          <a:xfrm>
            <a:off x="685800" y="990720"/>
            <a:ext cx="7772400" cy="5029200"/>
          </a:xfrm>
          <a:prstGeom prst="rect">
            <a:avLst/>
          </a:prstGeom>
          <a:noFill/>
          <a:ln w="0">
            <a:noFill/>
          </a:ln>
        </p:spPr>
        <p:txBody>
          <a:bodyPr lIns="90000" rIns="90000" tIns="46800" bIns="46800" anchor="t">
            <a:normAutofit fontScale="77500" lnSpcReduction="19999"/>
          </a:bodyPr>
          <a:p>
            <a:pPr marL="343080" indent="-343080">
              <a:spcBef>
                <a:spcPts val="49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Risk Management Products</a:t>
            </a:r>
            <a:endParaRPr b="0" lang="en-US" sz="2000" strike="noStrike" u="none">
              <a:solidFill>
                <a:srgbClr val="000000"/>
              </a:solidFill>
              <a:effectLst/>
              <a:uFillTx/>
              <a:latin typeface="Times New Roman"/>
            </a:endParaRPr>
          </a:p>
          <a:p>
            <a:pPr lvl="1" marL="743040" indent="0">
              <a:lnSpc>
                <a:spcPct val="5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lvl="1" marL="743040" indent="-285840">
              <a:spcBef>
                <a:spcPts val="4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Swap</a:t>
            </a:r>
            <a:endParaRPr b="0" lang="en-US" sz="1600" strike="noStrike" u="none">
              <a:solidFill>
                <a:srgbClr val="000000"/>
              </a:solidFill>
              <a:effectLst/>
              <a:uFillTx/>
              <a:latin typeface="Times New Roman"/>
            </a:endParaRPr>
          </a:p>
          <a:p>
            <a:pPr lvl="1" marL="743040" indent="-285840">
              <a:spcBef>
                <a:spcPts val="4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Cap</a:t>
            </a:r>
            <a:endParaRPr b="0" lang="en-US" sz="1600" strike="noStrike" u="none">
              <a:solidFill>
                <a:srgbClr val="000000"/>
              </a:solidFill>
              <a:effectLst/>
              <a:uFillTx/>
              <a:latin typeface="Times New Roman"/>
            </a:endParaRPr>
          </a:p>
          <a:p>
            <a:pPr lvl="1" marL="743040" indent="-285840">
              <a:spcBef>
                <a:spcPts val="4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Floor</a:t>
            </a:r>
            <a:endParaRPr b="0" lang="en-US" sz="1600" strike="noStrike" u="none">
              <a:solidFill>
                <a:srgbClr val="000000"/>
              </a:solidFill>
              <a:effectLst/>
              <a:uFillTx/>
              <a:latin typeface="Times New Roman"/>
            </a:endParaRPr>
          </a:p>
          <a:p>
            <a:pPr lvl="1" marL="743040" indent="-285840">
              <a:spcBef>
                <a:spcPts val="4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Collar</a:t>
            </a:r>
            <a:endParaRPr b="0" lang="en-US" sz="1600" strike="noStrike" u="none">
              <a:solidFill>
                <a:srgbClr val="000000"/>
              </a:solidFill>
              <a:effectLst/>
              <a:uFillTx/>
              <a:latin typeface="Times New Roman"/>
            </a:endParaRPr>
          </a:p>
          <a:p>
            <a:pPr lvl="1" marL="743040" indent="-285840">
              <a:spcBef>
                <a:spcPts val="4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Reverse Tolling</a:t>
            </a:r>
            <a:endParaRPr b="0" lang="en-US" sz="1600" strike="noStrike" u="none">
              <a:solidFill>
                <a:srgbClr val="000000"/>
              </a:solidFill>
              <a:effectLst/>
              <a:uFillTx/>
              <a:latin typeface="Times New Roman"/>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spcBef>
                <a:spcPts val="49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Enron Online</a:t>
            </a:r>
            <a:endParaRPr b="0" lang="en-US" sz="2000" strike="noStrike" u="none">
              <a:solidFill>
                <a:srgbClr val="000000"/>
              </a:solidFill>
              <a:effectLst/>
              <a:uFillTx/>
              <a:latin typeface="Times New Roman"/>
            </a:endParaRPr>
          </a:p>
          <a:p>
            <a:pPr lvl="1" marL="743040" indent="0">
              <a:lnSpc>
                <a:spcPct val="5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lvl="1" marL="743040" indent="-285840">
              <a:spcBef>
                <a:spcPts val="4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What is EnronOnline</a:t>
            </a:r>
            <a:endParaRPr b="0" lang="en-US" sz="1600" strike="noStrike" u="none">
              <a:solidFill>
                <a:srgbClr val="000000"/>
              </a:solidFill>
              <a:effectLst/>
              <a:uFillTx/>
              <a:latin typeface="Times New Roman"/>
            </a:endParaRPr>
          </a:p>
          <a:p>
            <a:pPr lvl="1" marL="743040" indent="-285840">
              <a:spcBef>
                <a:spcPts val="4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EnronOnline Overview:</a:t>
            </a:r>
            <a:endParaRPr b="0" lang="en-US" sz="1600" strike="noStrike" u="none">
              <a:solidFill>
                <a:srgbClr val="000000"/>
              </a:solidFill>
              <a:effectLst/>
              <a:uFillTx/>
              <a:latin typeface="Times New Roman"/>
            </a:endParaRPr>
          </a:p>
          <a:p>
            <a:pPr lvl="2" marL="1143000" indent="0">
              <a:lnSpc>
                <a:spcPct val="20000"/>
              </a:lnSpc>
              <a:spcBef>
                <a:spcPts val="349"/>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lvl="2" marL="1143000" indent="-228600">
              <a:lnSpc>
                <a:spcPct val="120000"/>
              </a:lnSpc>
              <a:spcBef>
                <a:spcPts val="349"/>
              </a:spcBef>
              <a:buClr>
                <a:srgbClr val="000000"/>
              </a:buClr>
              <a:buSzPct val="150000"/>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Statistics</a:t>
            </a:r>
            <a:endParaRPr b="0" lang="en-US" sz="1400" strike="noStrike" u="none">
              <a:solidFill>
                <a:srgbClr val="000000"/>
              </a:solidFill>
              <a:effectLst/>
              <a:uFillTx/>
              <a:latin typeface="Times New Roman"/>
            </a:endParaRPr>
          </a:p>
          <a:p>
            <a:pPr lvl="2" marL="1143000" indent="-228600">
              <a:lnSpc>
                <a:spcPct val="120000"/>
              </a:lnSpc>
              <a:spcBef>
                <a:spcPts val="349"/>
              </a:spcBef>
              <a:buClr>
                <a:srgbClr val="000000"/>
              </a:buClr>
              <a:buSzPct val="150000"/>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Benefits </a:t>
            </a:r>
            <a:endParaRPr b="0" lang="en-US" sz="1400" strike="noStrike" u="none">
              <a:solidFill>
                <a:srgbClr val="000000"/>
              </a:solidFill>
              <a:effectLst/>
              <a:uFillTx/>
              <a:latin typeface="Times New Roman"/>
            </a:endParaRPr>
          </a:p>
          <a:p>
            <a:pPr lvl="2" marL="1143000" indent="-228600">
              <a:lnSpc>
                <a:spcPct val="120000"/>
              </a:lnSpc>
              <a:spcBef>
                <a:spcPts val="349"/>
              </a:spcBef>
              <a:buClr>
                <a:srgbClr val="000000"/>
              </a:buClr>
              <a:buSzPct val="150000"/>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Customization </a:t>
            </a:r>
            <a:endParaRPr b="0" lang="en-US" sz="1400" strike="noStrike" u="none">
              <a:solidFill>
                <a:srgbClr val="000000"/>
              </a:solidFill>
              <a:effectLst/>
              <a:uFillTx/>
              <a:latin typeface="Times New Roman"/>
            </a:endParaRPr>
          </a:p>
          <a:p>
            <a:pPr lvl="2" marL="1143000" indent="-228600">
              <a:lnSpc>
                <a:spcPct val="120000"/>
              </a:lnSpc>
              <a:spcBef>
                <a:spcPts val="349"/>
              </a:spcBef>
              <a:buClr>
                <a:srgbClr val="000000"/>
              </a:buClr>
              <a:buSzPct val="150000"/>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Transactions</a:t>
            </a:r>
            <a:endParaRPr b="0" lang="en-US" sz="1400" strike="noStrike" u="none">
              <a:solidFill>
                <a:srgbClr val="000000"/>
              </a:solidFill>
              <a:effectLst/>
              <a:uFillTx/>
              <a:latin typeface="Times New Roman"/>
            </a:endParaRPr>
          </a:p>
          <a:p>
            <a:pPr lvl="2" marL="1143000" indent="-228600">
              <a:lnSpc>
                <a:spcPct val="120000"/>
              </a:lnSpc>
              <a:spcBef>
                <a:spcPts val="349"/>
              </a:spcBef>
              <a:buClr>
                <a:srgbClr val="000000"/>
              </a:buClr>
              <a:buSzPct val="150000"/>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Utilization</a:t>
            </a:r>
            <a:endParaRPr b="0" lang="en-US" sz="1400" strike="noStrike" u="none">
              <a:solidFill>
                <a:srgbClr val="000000"/>
              </a:solidFill>
              <a:effectLst/>
              <a:uFillTx/>
              <a:latin typeface="Times New Roman"/>
            </a:endParaRPr>
          </a:p>
          <a:p>
            <a:pPr lvl="1" marL="74304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lvl="1" marL="74304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3547" name=""/>
          <p:cNvSpPr/>
          <p:nvPr/>
        </p:nvSpPr>
        <p:spPr>
          <a:xfrm>
            <a:off x="685800" y="762120"/>
            <a:ext cx="7772400" cy="0"/>
          </a:xfrm>
          <a:prstGeom prst="line">
            <a:avLst/>
          </a:prstGeom>
          <a:ln w="57240">
            <a:solidFill>
              <a:srgbClr val="3333cc"/>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548" name=""/>
          <p:cNvSpPr/>
          <p:nvPr/>
        </p:nvSpPr>
        <p:spPr>
          <a:xfrm>
            <a:off x="685800" y="825480"/>
            <a:ext cx="7772400" cy="0"/>
          </a:xfrm>
          <a:prstGeom prst="line">
            <a:avLst/>
          </a:prstGeom>
          <a:ln w="57240">
            <a:solidFill>
              <a:srgbClr val="009900"/>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graphicFrame>
        <p:nvGraphicFramePr>
          <p:cNvPr id="3549" name=""/>
          <p:cNvGraphicFramePr/>
          <p:nvPr/>
        </p:nvGraphicFramePr>
        <p:xfrm>
          <a:off x="228600" y="6254640"/>
          <a:ext cx="420840" cy="425520"/>
        </p:xfrm>
        <a:graphic>
          <a:graphicData uri="http://schemas.openxmlformats.org/presentationml/2006/ole">
            <p:oleObj r:id="rId1" spid="">
              <p:embed/>
              <p:pic>
                <p:nvPicPr>
                  <p:cNvPr id="3550" name="" descr=""/>
                  <p:cNvPicPr/>
                  <p:nvPr/>
                </p:nvPicPr>
                <p:blipFill>
                  <a:blip r:embed="rId2"/>
                  <a:stretch/>
                </p:blipFill>
                <p:spPr>
                  <a:xfrm>
                    <a:off x="228600" y="6254640"/>
                    <a:ext cx="420840" cy="425520"/>
                  </a:xfrm>
                  <a:prstGeom prst="rect">
                    <a:avLst/>
                  </a:prstGeom>
                  <a:noFill/>
                  <a:ln w="0">
                    <a:noFill/>
                  </a:ln>
                </p:spPr>
              </p:pic>
            </p:oleObj>
          </a:graphicData>
        </a:graphic>
      </p:graphicFrame>
      <p:graphicFrame>
        <p:nvGraphicFramePr>
          <p:cNvPr id="3551" name=""/>
          <p:cNvGraphicFramePr/>
          <p:nvPr/>
        </p:nvGraphicFramePr>
        <p:xfrm>
          <a:off x="7696080" y="6400800"/>
          <a:ext cx="1206720" cy="281160"/>
        </p:xfrm>
        <a:graphic>
          <a:graphicData uri="http://schemas.openxmlformats.org/presentationml/2006/ole">
            <p:oleObj r:id="rId3" spid="">
              <p:embed/>
              <p:pic>
                <p:nvPicPr>
                  <p:cNvPr id="3552" name="" descr=""/>
                  <p:cNvPicPr/>
                  <p:nvPr/>
                </p:nvPicPr>
                <p:blipFill>
                  <a:blip r:embed="rId4"/>
                  <a:stretch/>
                </p:blipFill>
                <p:spPr>
                  <a:xfrm>
                    <a:off x="7696080" y="6400800"/>
                    <a:ext cx="1206720" cy="281160"/>
                  </a:xfrm>
                  <a:prstGeom prst="rect">
                    <a:avLst/>
                  </a:prstGeom>
                  <a:noFill/>
                  <a:ln w="0">
                    <a:noFill/>
                  </a:ln>
                </p:spPr>
              </p:pic>
            </p:oleObj>
          </a:graphicData>
        </a:graphic>
      </p:graphicFrame>
      <p:pic>
        <p:nvPicPr>
          <p:cNvPr id="3553" name="" descr=""/>
          <p:cNvPicPr/>
          <p:nvPr/>
        </p:nvPicPr>
        <p:blipFill>
          <a:blip r:embed="rId5"/>
          <a:stretch/>
        </p:blipFill>
        <p:spPr>
          <a:xfrm>
            <a:off x="7120080" y="6305400"/>
            <a:ext cx="576000" cy="552600"/>
          </a:xfrm>
          <a:prstGeom prst="rect">
            <a:avLst/>
          </a:prstGeom>
          <a:noFill/>
          <a:ln w="0">
            <a:noFill/>
          </a:ln>
        </p:spPr>
      </p:pic>
      <p:graphicFrame>
        <p:nvGraphicFramePr>
          <p:cNvPr id="3554" name=""/>
          <p:cNvGraphicFramePr/>
          <p:nvPr/>
        </p:nvGraphicFramePr>
        <p:xfrm>
          <a:off x="7848720" y="6400800"/>
          <a:ext cx="1206360" cy="281160"/>
        </p:xfrm>
        <a:graphic>
          <a:graphicData uri="http://schemas.openxmlformats.org/presentationml/2006/ole">
            <p:oleObj r:id="rId6" spid="">
              <p:embed/>
              <p:pic>
                <p:nvPicPr>
                  <p:cNvPr id="3555" name="" descr=""/>
                  <p:cNvPicPr/>
                  <p:nvPr/>
                </p:nvPicPr>
                <p:blipFill>
                  <a:blip r:embed="rId7"/>
                  <a:stretch/>
                </p:blipFill>
                <p:spPr>
                  <a:xfrm>
                    <a:off x="7848720" y="6400800"/>
                    <a:ext cx="1206360" cy="281160"/>
                  </a:xfrm>
                  <a:prstGeom prst="rect">
                    <a:avLst/>
                  </a:prstGeom>
                  <a:noFill/>
                  <a:ln w="0">
                    <a:noFill/>
                  </a:ln>
                </p:spPr>
              </p:pic>
            </p:oleObj>
          </a:graphicData>
        </a:graphic>
      </p:graphicFrame>
      <p:pic>
        <p:nvPicPr>
          <p:cNvPr id="3556" name="" descr=""/>
          <p:cNvPicPr/>
          <p:nvPr/>
        </p:nvPicPr>
        <p:blipFill>
          <a:blip r:embed="rId8"/>
          <a:stretch/>
        </p:blipFill>
        <p:spPr>
          <a:xfrm>
            <a:off x="7272360" y="6305400"/>
            <a:ext cx="576360" cy="552600"/>
          </a:xfrm>
          <a:prstGeom prst="rect">
            <a:avLst/>
          </a:prstGeom>
          <a:noFill/>
          <a:ln w="0">
            <a:noFill/>
          </a:ln>
        </p:spPr>
      </p:pic>
      <p:sp>
        <p:nvSpPr>
          <p:cNvPr id="3557" name=""/>
          <p:cNvSpPr/>
          <p:nvPr/>
        </p:nvSpPr>
        <p:spPr>
          <a:xfrm>
            <a:off x="3987000" y="6595920"/>
            <a:ext cx="712800" cy="244440"/>
          </a:xfrm>
          <a:prstGeom prst="rect">
            <a:avLst/>
          </a:prstGeom>
          <a:noFill/>
          <a:ln w="0">
            <a:noFill/>
          </a:ln>
        </p:spPr>
        <p:style>
          <a:lnRef idx="0"/>
          <a:fillRef idx="0"/>
          <a:effectRef idx="0"/>
          <a:fontRef idx="minor"/>
        </p:style>
        <p:txBody>
          <a:bodyPr wrap="none"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348EFF7-15EB-487E-AFE7-C5455303FD88}" type="slidenum">
              <a:rPr b="0"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58" name="PlaceHolder 1"/>
          <p:cNvSpPr>
            <a:spLocks noGrp="1"/>
          </p:cNvSpPr>
          <p:nvPr>
            <p:ph type="title"/>
          </p:nvPr>
        </p:nvSpPr>
        <p:spPr>
          <a:xfrm>
            <a:off x="609480" y="190080"/>
            <a:ext cx="7772400" cy="6858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Risk Management Tools - </a:t>
            </a:r>
            <a:r>
              <a:rPr b="1" i="1" lang="en-US" sz="2800" strike="noStrike" u="none">
                <a:solidFill>
                  <a:srgbClr val="000000"/>
                </a:solidFill>
                <a:effectLst/>
                <a:uFillTx/>
                <a:latin typeface="Times New Roman"/>
              </a:rPr>
              <a:t>The Swap</a:t>
            </a:r>
            <a:endParaRPr b="1" lang="en-US" sz="2800" strike="noStrike" u="none">
              <a:solidFill>
                <a:srgbClr val="000000"/>
              </a:solidFill>
              <a:effectLst/>
              <a:uFillTx/>
              <a:latin typeface="Times New Roman"/>
            </a:endParaRPr>
          </a:p>
        </p:txBody>
      </p:sp>
      <p:sp>
        <p:nvSpPr>
          <p:cNvPr id="3559" name="PlaceHolder 2"/>
          <p:cNvSpPr>
            <a:spLocks noGrp="1"/>
          </p:cNvSpPr>
          <p:nvPr>
            <p:ph/>
          </p:nvPr>
        </p:nvSpPr>
        <p:spPr>
          <a:xfrm>
            <a:off x="685440" y="1066680"/>
            <a:ext cx="8077320" cy="5105520"/>
          </a:xfrm>
          <a:prstGeom prst="rect">
            <a:avLst/>
          </a:prstGeom>
          <a:noFill/>
          <a:ln w="0">
            <a:noFill/>
          </a:ln>
        </p:spPr>
        <p:txBody>
          <a:bodyPr lIns="90000" rIns="90000" tIns="46800" bIns="46800" anchor="t">
            <a:normAutofit lnSpcReduction="9999"/>
          </a:bodyPr>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Description:</a:t>
            </a:r>
            <a:endParaRPr b="0" lang="en-US" sz="12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 swap is a financial agreement to exchange periodic payments. Generally, one party pays a fixed payment, and the other party pays a floating payment based on current market prices.  Swaps allow energy users and generators to convert an index price into a known fixed price with no changes to their current physical arrangements. This synthetically creates a fixed price transaction, or can change the structure of an existing contract.</a:t>
            </a:r>
            <a:endParaRPr b="0" lang="en-US" sz="1200" strike="noStrike" u="none">
              <a:solidFill>
                <a:srgbClr val="000000"/>
              </a:solidFill>
              <a:effectLst/>
              <a:uFillTx/>
              <a:latin typeface="Times New Roman"/>
            </a:endParaRPr>
          </a:p>
          <a:p>
            <a:pPr marL="343080" indent="-343080" algn="just">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gn="just">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gn="just">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Example:</a:t>
            </a:r>
            <a:endParaRPr b="0" lang="en-US" sz="1200" strike="noStrike" u="none">
              <a:solidFill>
                <a:srgbClr val="000000"/>
              </a:solidFill>
              <a:effectLst/>
              <a:uFillTx/>
              <a:latin typeface="Times New Roman"/>
            </a:endParaRPr>
          </a:p>
          <a:p>
            <a:pPr marL="343080" indent="-343080" algn="just">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a:t>
            </a:r>
            <a:endParaRPr b="0" lang="en-US" sz="1200" strike="noStrike" u="none">
              <a:solidFill>
                <a:srgbClr val="000000"/>
              </a:solidFill>
              <a:effectLst/>
              <a:uFillTx/>
              <a:latin typeface="Times New Roman"/>
            </a:endParaRPr>
          </a:p>
          <a:p>
            <a:pPr marL="343080" indent="-343080" algn="just">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Generator (Long Position)</a:t>
            </a:r>
            <a:endParaRPr b="0" lang="en-US" sz="12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A generator sells its power at the PJM market index (clearing) price. It enters into a swap in which it will pay the PJM power index price each hour specified (i.e. each off-peak hour) for a 6-month term and for 50 MW per hour, and receives a fixed price for the same volume.  The generator’s swap offsets the price risk of selling at the unknown PJM price. The index payments for the swap and the physical sale cancel each other out, and net effect is a synthetic fixed price sale.</a:t>
            </a:r>
            <a:endParaRPr b="0" lang="en-US" sz="12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gn="just">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a:t>
            </a:r>
            <a:r>
              <a:rPr b="0" lang="en-US" sz="1400" strike="noStrike" u="none">
                <a:solidFill>
                  <a:srgbClr val="000000"/>
                </a:solidFill>
                <a:effectLst/>
                <a:uFillTx/>
                <a:latin typeface="Times New Roman"/>
              </a:rPr>
              <a:t> </a:t>
            </a:r>
            <a:endParaRPr b="0" lang="en-US" sz="1400" strike="noStrike" u="none">
              <a:solidFill>
                <a:srgbClr val="000000"/>
              </a:solidFill>
              <a:effectLst/>
              <a:uFillTx/>
              <a:latin typeface="Times New Roman"/>
            </a:endParaRPr>
          </a:p>
        </p:txBody>
      </p:sp>
      <p:sp>
        <p:nvSpPr>
          <p:cNvPr id="3560" name=""/>
          <p:cNvSpPr/>
          <p:nvPr/>
        </p:nvSpPr>
        <p:spPr>
          <a:xfrm>
            <a:off x="685800" y="762120"/>
            <a:ext cx="7772400" cy="0"/>
          </a:xfrm>
          <a:prstGeom prst="line">
            <a:avLst/>
          </a:prstGeom>
          <a:ln w="57240">
            <a:solidFill>
              <a:srgbClr val="3333cc"/>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561" name=""/>
          <p:cNvSpPr/>
          <p:nvPr/>
        </p:nvSpPr>
        <p:spPr>
          <a:xfrm>
            <a:off x="685800" y="825480"/>
            <a:ext cx="7772400" cy="0"/>
          </a:xfrm>
          <a:prstGeom prst="line">
            <a:avLst/>
          </a:prstGeom>
          <a:ln w="57240">
            <a:solidFill>
              <a:srgbClr val="009900"/>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graphicFrame>
        <p:nvGraphicFramePr>
          <p:cNvPr id="3562" name=""/>
          <p:cNvGraphicFramePr/>
          <p:nvPr/>
        </p:nvGraphicFramePr>
        <p:xfrm>
          <a:off x="228600" y="6254640"/>
          <a:ext cx="420840" cy="425520"/>
        </p:xfrm>
        <a:graphic>
          <a:graphicData uri="http://schemas.openxmlformats.org/presentationml/2006/ole">
            <p:oleObj r:id="rId1" spid="">
              <p:embed/>
              <p:pic>
                <p:nvPicPr>
                  <p:cNvPr id="3563" name="" descr=""/>
                  <p:cNvPicPr/>
                  <p:nvPr/>
                </p:nvPicPr>
                <p:blipFill>
                  <a:blip r:embed="rId2"/>
                  <a:stretch/>
                </p:blipFill>
                <p:spPr>
                  <a:xfrm>
                    <a:off x="228600" y="6254640"/>
                    <a:ext cx="420840" cy="425520"/>
                  </a:xfrm>
                  <a:prstGeom prst="rect">
                    <a:avLst/>
                  </a:prstGeom>
                  <a:noFill/>
                  <a:ln w="0">
                    <a:noFill/>
                  </a:ln>
                </p:spPr>
              </p:pic>
            </p:oleObj>
          </a:graphicData>
        </a:graphic>
      </p:graphicFrame>
      <p:graphicFrame>
        <p:nvGraphicFramePr>
          <p:cNvPr id="3564" name=""/>
          <p:cNvGraphicFramePr/>
          <p:nvPr/>
        </p:nvGraphicFramePr>
        <p:xfrm>
          <a:off x="7696080" y="6400800"/>
          <a:ext cx="1206720" cy="281160"/>
        </p:xfrm>
        <a:graphic>
          <a:graphicData uri="http://schemas.openxmlformats.org/presentationml/2006/ole">
            <p:oleObj r:id="rId3" spid="">
              <p:embed/>
              <p:pic>
                <p:nvPicPr>
                  <p:cNvPr id="3565" name="" descr=""/>
                  <p:cNvPicPr/>
                  <p:nvPr/>
                </p:nvPicPr>
                <p:blipFill>
                  <a:blip r:embed="rId4"/>
                  <a:stretch/>
                </p:blipFill>
                <p:spPr>
                  <a:xfrm>
                    <a:off x="7696080" y="6400800"/>
                    <a:ext cx="1206720" cy="281160"/>
                  </a:xfrm>
                  <a:prstGeom prst="rect">
                    <a:avLst/>
                  </a:prstGeom>
                  <a:noFill/>
                  <a:ln w="0">
                    <a:noFill/>
                  </a:ln>
                </p:spPr>
              </p:pic>
            </p:oleObj>
          </a:graphicData>
        </a:graphic>
      </p:graphicFrame>
      <p:pic>
        <p:nvPicPr>
          <p:cNvPr id="3566" name="" descr=""/>
          <p:cNvPicPr/>
          <p:nvPr/>
        </p:nvPicPr>
        <p:blipFill>
          <a:blip r:embed="rId5"/>
          <a:stretch/>
        </p:blipFill>
        <p:spPr>
          <a:xfrm>
            <a:off x="7120080" y="6305400"/>
            <a:ext cx="576000" cy="552600"/>
          </a:xfrm>
          <a:prstGeom prst="rect">
            <a:avLst/>
          </a:prstGeom>
          <a:noFill/>
          <a:ln w="0">
            <a:noFill/>
          </a:ln>
        </p:spPr>
      </p:pic>
      <p:sp>
        <p:nvSpPr>
          <p:cNvPr id="3567" name=""/>
          <p:cNvSpPr/>
          <p:nvPr/>
        </p:nvSpPr>
        <p:spPr>
          <a:xfrm>
            <a:off x="2895480" y="4384800"/>
            <a:ext cx="1143000" cy="457200"/>
          </a:xfrm>
          <a:prstGeom prst="rect">
            <a:avLst/>
          </a:prstGeom>
          <a:noFill/>
          <a:ln w="9360">
            <a:solidFill>
              <a:srgbClr val="000000"/>
            </a:solidFill>
            <a:miter/>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68" name=""/>
          <p:cNvSpPr/>
          <p:nvPr/>
        </p:nvSpPr>
        <p:spPr>
          <a:xfrm>
            <a:off x="2895480" y="5375160"/>
            <a:ext cx="1143000" cy="457200"/>
          </a:xfrm>
          <a:prstGeom prst="rect">
            <a:avLst/>
          </a:prstGeom>
          <a:noFill/>
          <a:ln w="9360">
            <a:solidFill>
              <a:srgbClr val="000000"/>
            </a:solidFill>
            <a:miter/>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69" name=""/>
          <p:cNvSpPr/>
          <p:nvPr/>
        </p:nvSpPr>
        <p:spPr>
          <a:xfrm>
            <a:off x="5029200" y="4384800"/>
            <a:ext cx="1143000" cy="457200"/>
          </a:xfrm>
          <a:prstGeom prst="rect">
            <a:avLst/>
          </a:prstGeom>
          <a:noFill/>
          <a:ln w="9360">
            <a:solidFill>
              <a:srgbClr val="000000"/>
            </a:solidFill>
            <a:miter/>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70" name=""/>
          <p:cNvSpPr/>
          <p:nvPr/>
        </p:nvSpPr>
        <p:spPr>
          <a:xfrm>
            <a:off x="4038480" y="4460760"/>
            <a:ext cx="990720" cy="0"/>
          </a:xfrm>
          <a:prstGeom prst="line">
            <a:avLst/>
          </a:prstGeom>
          <a:ln w="9360">
            <a:solidFill>
              <a:srgbClr val="000000"/>
            </a:solidFill>
            <a:miter/>
            <a:tailEnd len="med" type="triangle" w="med"/>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571" name=""/>
          <p:cNvSpPr/>
          <p:nvPr/>
        </p:nvSpPr>
        <p:spPr>
          <a:xfrm flipH="1">
            <a:off x="4038480" y="4765680"/>
            <a:ext cx="990720" cy="0"/>
          </a:xfrm>
          <a:prstGeom prst="line">
            <a:avLst/>
          </a:prstGeom>
          <a:ln w="9360">
            <a:solidFill>
              <a:srgbClr val="000000"/>
            </a:solidFill>
            <a:miter/>
            <a:tailEnd len="med" type="triangle" w="med"/>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572" name=""/>
          <p:cNvSpPr/>
          <p:nvPr/>
        </p:nvSpPr>
        <p:spPr>
          <a:xfrm>
            <a:off x="4085280" y="4267080"/>
            <a:ext cx="903600" cy="244440"/>
          </a:xfrm>
          <a:prstGeom prst="rect">
            <a:avLst/>
          </a:prstGeom>
          <a:noFill/>
          <a:ln w="0">
            <a:noFill/>
          </a:ln>
        </p:spPr>
        <p:style>
          <a:lnRef idx="0"/>
          <a:fillRef idx="0"/>
          <a:effectRef idx="0"/>
          <a:fontRef idx="minor"/>
        </p:style>
        <p:txBody>
          <a:bodyPr wrap="none"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Market Price</a:t>
            </a:r>
            <a:endParaRPr b="0" lang="en-US" sz="1000" strike="noStrike" u="none">
              <a:solidFill>
                <a:srgbClr val="000000"/>
              </a:solidFill>
              <a:effectLst/>
              <a:uFillTx/>
              <a:latin typeface="Times New Roman"/>
            </a:endParaRPr>
          </a:p>
        </p:txBody>
      </p:sp>
      <p:sp>
        <p:nvSpPr>
          <p:cNvPr id="3573" name=""/>
          <p:cNvSpPr/>
          <p:nvPr/>
        </p:nvSpPr>
        <p:spPr>
          <a:xfrm>
            <a:off x="4158720" y="4727520"/>
            <a:ext cx="798120" cy="244440"/>
          </a:xfrm>
          <a:prstGeom prst="rect">
            <a:avLst/>
          </a:prstGeom>
          <a:noFill/>
          <a:ln w="0">
            <a:noFill/>
          </a:ln>
        </p:spPr>
        <p:style>
          <a:lnRef idx="0"/>
          <a:fillRef idx="0"/>
          <a:effectRef idx="0"/>
          <a:fontRef idx="minor"/>
        </p:style>
        <p:txBody>
          <a:bodyPr wrap="none"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Fixed Price</a:t>
            </a:r>
            <a:endParaRPr b="0" lang="en-US" sz="1000" strike="noStrike" u="none">
              <a:solidFill>
                <a:srgbClr val="000000"/>
              </a:solidFill>
              <a:effectLst/>
              <a:uFillTx/>
              <a:latin typeface="Times New Roman"/>
            </a:endParaRPr>
          </a:p>
        </p:txBody>
      </p:sp>
      <p:sp>
        <p:nvSpPr>
          <p:cNvPr id="3574" name=""/>
          <p:cNvSpPr/>
          <p:nvPr/>
        </p:nvSpPr>
        <p:spPr>
          <a:xfrm>
            <a:off x="3164040" y="4460760"/>
            <a:ext cx="688680" cy="305280"/>
          </a:xfrm>
          <a:prstGeom prst="rect">
            <a:avLst/>
          </a:prstGeom>
          <a:noFill/>
          <a:ln w="0">
            <a:noFill/>
          </a:ln>
        </p:spPr>
        <p:style>
          <a:lnRef idx="0"/>
          <a:fillRef idx="0"/>
          <a:effectRef idx="0"/>
          <a:fontRef idx="minor"/>
        </p:style>
        <p:txBody>
          <a:bodyPr wrap="none" anchor="ctr">
            <a:spAutoFit/>
          </a:bodyPr>
          <a:p>
            <a:pPr algn="ct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336699"/>
                </a:solidFill>
                <a:effectLst/>
                <a:uFillTx/>
                <a:latin typeface="Arial"/>
              </a:rPr>
              <a:t>AECC</a:t>
            </a:r>
            <a:endParaRPr b="0" lang="en-US" sz="1400" strike="noStrike" u="none">
              <a:solidFill>
                <a:srgbClr val="000000"/>
              </a:solidFill>
              <a:effectLst/>
              <a:uFillTx/>
              <a:latin typeface="Times New Roman"/>
            </a:endParaRPr>
          </a:p>
        </p:txBody>
      </p:sp>
      <p:sp>
        <p:nvSpPr>
          <p:cNvPr id="3575" name=""/>
          <p:cNvSpPr/>
          <p:nvPr/>
        </p:nvSpPr>
        <p:spPr>
          <a:xfrm>
            <a:off x="5241240" y="4460760"/>
            <a:ext cx="698760" cy="305280"/>
          </a:xfrm>
          <a:prstGeom prst="rect">
            <a:avLst/>
          </a:prstGeom>
          <a:noFill/>
          <a:ln w="0">
            <a:noFill/>
          </a:ln>
        </p:spPr>
        <p:style>
          <a:lnRef idx="0"/>
          <a:fillRef idx="0"/>
          <a:effectRef idx="0"/>
          <a:fontRef idx="minor"/>
        </p:style>
        <p:txBody>
          <a:bodyPr wrap="none" anchor="ctr">
            <a:spAutoFit/>
          </a:bodyPr>
          <a:p>
            <a:pPr algn="ct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336699"/>
                </a:solidFill>
                <a:effectLst/>
                <a:uFillTx/>
                <a:latin typeface="Arial"/>
              </a:rPr>
              <a:t>Enron</a:t>
            </a:r>
            <a:endParaRPr b="0" lang="en-US" sz="1400" strike="noStrike" u="none">
              <a:solidFill>
                <a:srgbClr val="000000"/>
              </a:solidFill>
              <a:effectLst/>
              <a:uFillTx/>
              <a:latin typeface="Times New Roman"/>
            </a:endParaRPr>
          </a:p>
        </p:txBody>
      </p:sp>
      <p:sp>
        <p:nvSpPr>
          <p:cNvPr id="3576" name=""/>
          <p:cNvSpPr/>
          <p:nvPr/>
        </p:nvSpPr>
        <p:spPr>
          <a:xfrm>
            <a:off x="2988720" y="5451480"/>
            <a:ext cx="976320" cy="305280"/>
          </a:xfrm>
          <a:prstGeom prst="rect">
            <a:avLst/>
          </a:prstGeom>
          <a:noFill/>
          <a:ln w="0">
            <a:noFill/>
          </a:ln>
        </p:spPr>
        <p:style>
          <a:lnRef idx="0"/>
          <a:fillRef idx="0"/>
          <a:effectRef idx="0"/>
          <a:fontRef idx="minor"/>
        </p:style>
        <p:txBody>
          <a:bodyPr wrap="none" anchor="ctr">
            <a:spAutoFit/>
          </a:bodyPr>
          <a:p>
            <a:pPr algn="ct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336699"/>
                </a:solidFill>
                <a:effectLst/>
                <a:uFillTx/>
                <a:latin typeface="Arial"/>
              </a:rPr>
              <a:t>Off-Taker</a:t>
            </a:r>
            <a:endParaRPr b="0" lang="en-US" sz="1400" strike="noStrike" u="none">
              <a:solidFill>
                <a:srgbClr val="000000"/>
              </a:solidFill>
              <a:effectLst/>
              <a:uFillTx/>
              <a:latin typeface="Times New Roman"/>
            </a:endParaRPr>
          </a:p>
        </p:txBody>
      </p:sp>
      <p:sp>
        <p:nvSpPr>
          <p:cNvPr id="3577" name=""/>
          <p:cNvSpPr/>
          <p:nvPr/>
        </p:nvSpPr>
        <p:spPr>
          <a:xfrm>
            <a:off x="3772080" y="5006880"/>
            <a:ext cx="914400" cy="2466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Market Price</a:t>
            </a:r>
            <a:endParaRPr b="0" lang="en-US" sz="1000" strike="noStrike" u="none">
              <a:solidFill>
                <a:srgbClr val="000000"/>
              </a:solidFill>
              <a:effectLst/>
              <a:uFillTx/>
              <a:latin typeface="Times New Roman"/>
            </a:endParaRPr>
          </a:p>
        </p:txBody>
      </p:sp>
      <p:sp>
        <p:nvSpPr>
          <p:cNvPr id="3578" name=""/>
          <p:cNvSpPr/>
          <p:nvPr/>
        </p:nvSpPr>
        <p:spPr>
          <a:xfrm>
            <a:off x="2438280" y="5006880"/>
            <a:ext cx="762120" cy="2466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Electrons</a:t>
            </a:r>
            <a:endParaRPr b="0" lang="en-US" sz="1000" strike="noStrike" u="none">
              <a:solidFill>
                <a:srgbClr val="000000"/>
              </a:solidFill>
              <a:effectLst/>
              <a:uFillTx/>
              <a:latin typeface="Times New Roman"/>
            </a:endParaRPr>
          </a:p>
        </p:txBody>
      </p:sp>
      <p:sp>
        <p:nvSpPr>
          <p:cNvPr id="3579" name=""/>
          <p:cNvSpPr/>
          <p:nvPr/>
        </p:nvSpPr>
        <p:spPr>
          <a:xfrm>
            <a:off x="3174840" y="4842000"/>
            <a:ext cx="0" cy="533160"/>
          </a:xfrm>
          <a:prstGeom prst="line">
            <a:avLst/>
          </a:prstGeom>
          <a:ln w="9360">
            <a:solidFill>
              <a:srgbClr val="000000"/>
            </a:solidFill>
            <a:prstDash val="dash"/>
            <a:miter/>
            <a:tailEnd len="med" type="triangle" w="med"/>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580" name=""/>
          <p:cNvSpPr/>
          <p:nvPr/>
        </p:nvSpPr>
        <p:spPr>
          <a:xfrm flipV="1">
            <a:off x="3784680" y="4829040"/>
            <a:ext cx="0" cy="533520"/>
          </a:xfrm>
          <a:prstGeom prst="line">
            <a:avLst/>
          </a:prstGeom>
          <a:ln w="9360">
            <a:solidFill>
              <a:srgbClr val="000000"/>
            </a:solidFill>
            <a:miter/>
            <a:tailEnd len="med" type="triangle" w="med"/>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581" name=""/>
          <p:cNvSpPr/>
          <p:nvPr/>
        </p:nvSpPr>
        <p:spPr>
          <a:xfrm>
            <a:off x="2320920" y="4483080"/>
            <a:ext cx="184320" cy="336600"/>
          </a:xfrm>
          <a:prstGeom prst="rect">
            <a:avLst/>
          </a:prstGeom>
          <a:noFill/>
          <a:ln w="0">
            <a:noFill/>
          </a:ln>
        </p:spPr>
        <p:style>
          <a:lnRef idx="0"/>
          <a:fillRef idx="0"/>
          <a:effectRef idx="0"/>
          <a:fontRef idx="minor"/>
        </p:style>
        <p:txBody>
          <a:bodyPr wrap="none"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aphicFrame>
        <p:nvGraphicFramePr>
          <p:cNvPr id="3582" name=""/>
          <p:cNvGraphicFramePr/>
          <p:nvPr/>
        </p:nvGraphicFramePr>
        <p:xfrm>
          <a:off x="7848720" y="6400800"/>
          <a:ext cx="1206360" cy="281160"/>
        </p:xfrm>
        <a:graphic>
          <a:graphicData uri="http://schemas.openxmlformats.org/presentationml/2006/ole">
            <p:oleObj r:id="rId6" spid="">
              <p:embed/>
              <p:pic>
                <p:nvPicPr>
                  <p:cNvPr id="3583" name="" descr=""/>
                  <p:cNvPicPr/>
                  <p:nvPr/>
                </p:nvPicPr>
                <p:blipFill>
                  <a:blip r:embed="rId7"/>
                  <a:stretch/>
                </p:blipFill>
                <p:spPr>
                  <a:xfrm>
                    <a:off x="7848720" y="6400800"/>
                    <a:ext cx="1206360" cy="281160"/>
                  </a:xfrm>
                  <a:prstGeom prst="rect">
                    <a:avLst/>
                  </a:prstGeom>
                  <a:noFill/>
                  <a:ln w="0">
                    <a:noFill/>
                  </a:ln>
                </p:spPr>
              </p:pic>
            </p:oleObj>
          </a:graphicData>
        </a:graphic>
      </p:graphicFrame>
      <p:pic>
        <p:nvPicPr>
          <p:cNvPr id="3584" name="" descr=""/>
          <p:cNvPicPr/>
          <p:nvPr/>
        </p:nvPicPr>
        <p:blipFill>
          <a:blip r:embed="rId8"/>
          <a:stretch/>
        </p:blipFill>
        <p:spPr>
          <a:xfrm>
            <a:off x="7272360" y="6305400"/>
            <a:ext cx="576360" cy="552600"/>
          </a:xfrm>
          <a:prstGeom prst="rect">
            <a:avLst/>
          </a:prstGeom>
          <a:noFill/>
          <a:ln w="0">
            <a:noFill/>
          </a:ln>
        </p:spPr>
      </p:pic>
      <p:sp>
        <p:nvSpPr>
          <p:cNvPr id="3585" name=""/>
          <p:cNvSpPr/>
          <p:nvPr/>
        </p:nvSpPr>
        <p:spPr>
          <a:xfrm>
            <a:off x="3987000" y="6595920"/>
            <a:ext cx="712800" cy="244440"/>
          </a:xfrm>
          <a:prstGeom prst="rect">
            <a:avLst/>
          </a:prstGeom>
          <a:noFill/>
          <a:ln w="0">
            <a:noFill/>
          </a:ln>
        </p:spPr>
        <p:style>
          <a:lnRef idx="0"/>
          <a:fillRef idx="0"/>
          <a:effectRef idx="0"/>
          <a:fontRef idx="minor"/>
        </p:style>
        <p:txBody>
          <a:bodyPr wrap="none"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DF613BE-E13E-441F-A700-F45555F18D84}" type="slidenum">
              <a:rPr b="0"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86" name="PlaceHolder 1"/>
          <p:cNvSpPr>
            <a:spLocks noGrp="1"/>
          </p:cNvSpPr>
          <p:nvPr>
            <p:ph type="title"/>
          </p:nvPr>
        </p:nvSpPr>
        <p:spPr>
          <a:xfrm>
            <a:off x="609480" y="190080"/>
            <a:ext cx="7772400" cy="6858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Risk Management Tools - </a:t>
            </a:r>
            <a:r>
              <a:rPr b="1" i="1" lang="en-US" sz="2800" strike="noStrike" u="none">
                <a:solidFill>
                  <a:srgbClr val="000000"/>
                </a:solidFill>
                <a:effectLst/>
                <a:uFillTx/>
                <a:latin typeface="Times New Roman"/>
              </a:rPr>
              <a:t>The Swap (cont.)</a:t>
            </a:r>
            <a:endParaRPr b="1" lang="en-US" sz="2800" strike="noStrike" u="none">
              <a:solidFill>
                <a:srgbClr val="000000"/>
              </a:solidFill>
              <a:effectLst/>
              <a:uFillTx/>
              <a:latin typeface="Times New Roman"/>
            </a:endParaRPr>
          </a:p>
        </p:txBody>
      </p:sp>
      <p:sp>
        <p:nvSpPr>
          <p:cNvPr id="3587" name="PlaceHolder 2"/>
          <p:cNvSpPr>
            <a:spLocks noGrp="1"/>
          </p:cNvSpPr>
          <p:nvPr>
            <p:ph/>
          </p:nvPr>
        </p:nvSpPr>
        <p:spPr>
          <a:xfrm>
            <a:off x="685800" y="1066320"/>
            <a:ext cx="8153280" cy="5334120"/>
          </a:xfrm>
          <a:prstGeom prst="rect">
            <a:avLst/>
          </a:prstGeom>
          <a:noFill/>
          <a:ln w="0">
            <a:noFill/>
          </a:ln>
        </p:spPr>
        <p:txBody>
          <a:bodyPr lIns="90000" rIns="90000" tIns="46800" bIns="46800" anchor="t">
            <a:normAutofit lnSpcReduction="9999"/>
          </a:bodyPr>
          <a:p>
            <a:pPr marL="343080" indent="-343080" algn="just">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Example:</a:t>
            </a:r>
            <a:endParaRPr b="0" lang="en-US" sz="1200" strike="noStrike" u="none">
              <a:solidFill>
                <a:srgbClr val="000000"/>
              </a:solidFill>
              <a:effectLst/>
              <a:uFillTx/>
              <a:latin typeface="Times New Roman"/>
            </a:endParaRPr>
          </a:p>
          <a:p>
            <a:pPr marL="343080" indent="-343080" algn="just">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a:t>
            </a:r>
            <a:endParaRPr b="0" lang="en-US" sz="1200" strike="noStrike" u="none">
              <a:solidFill>
                <a:srgbClr val="000000"/>
              </a:solidFill>
              <a:effectLst/>
              <a:uFillTx/>
              <a:latin typeface="Times New Roman"/>
            </a:endParaRPr>
          </a:p>
          <a:p>
            <a:pPr marL="343080" indent="-343080" algn="just">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a:t>
            </a:r>
            <a:r>
              <a:rPr b="1" lang="en-US" sz="1200" strike="noStrike" u="none">
                <a:solidFill>
                  <a:srgbClr val="000000"/>
                </a:solidFill>
                <a:effectLst/>
                <a:uFillTx/>
                <a:latin typeface="Times New Roman"/>
              </a:rPr>
              <a:t>Load Serving Entity / User (Short Position)</a:t>
            </a:r>
            <a:endParaRPr b="0" lang="en-US" sz="1200" strike="noStrike" u="none">
              <a:solidFill>
                <a:srgbClr val="000000"/>
              </a:solidFill>
              <a:effectLst/>
              <a:uFillTx/>
              <a:latin typeface="Times New Roman"/>
            </a:endParaRPr>
          </a:p>
          <a:p>
            <a:pPr marL="343080" indent="-343080" algn="just">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gn="just">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An end user purchases power requirements at the PJM market index (clearing) price.  It enters into a swap in which it will receive the PJM market index price for each hour specified (i.e. each on-peak hour) for a 1 year term and for 100 MW per hour, and pays a fixed price for the same volume.  The customer’s swap offsets the price risk of buying power at an unknown price.  The index payments for the swap and the physical transaction cancel each other out, and the net effect is a synthetic fixed price purchase.</a:t>
            </a: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Characteristics:</a:t>
            </a:r>
            <a:endParaRPr b="0" lang="en-US" sz="1200" strike="noStrike" u="none">
              <a:solidFill>
                <a:srgbClr val="000000"/>
              </a:solidFill>
              <a:effectLst/>
              <a:uFillTx/>
              <a:latin typeface="Times New Roman"/>
            </a:endParaRPr>
          </a:p>
          <a:p>
            <a:pPr marL="343080" indent="0">
              <a:lnSpc>
                <a:spcPct val="7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lvl="1" marL="743040" indent="-285840">
              <a:lnSpc>
                <a:spcPct val="70000"/>
              </a:lnSpc>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Provides 100% protection against price risk exposure</a:t>
            </a:r>
            <a:endParaRPr b="0" lang="en-US" sz="1200" strike="noStrike" u="none">
              <a:solidFill>
                <a:srgbClr val="000000"/>
              </a:solidFill>
              <a:effectLst/>
              <a:uFillTx/>
              <a:latin typeface="Times New Roman"/>
            </a:endParaRPr>
          </a:p>
          <a:p>
            <a:pPr lvl="1" marL="743040" indent="-285840">
              <a:lnSpc>
                <a:spcPct val="70000"/>
              </a:lnSpc>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No Cost</a:t>
            </a:r>
            <a:endParaRPr b="0" lang="en-US" sz="1200" strike="noStrike" u="none">
              <a:solidFill>
                <a:srgbClr val="000000"/>
              </a:solidFill>
              <a:effectLst/>
              <a:uFillTx/>
              <a:latin typeface="Times New Roman"/>
            </a:endParaRPr>
          </a:p>
          <a:p>
            <a:pPr lvl="1" marL="743040" indent="-285840">
              <a:lnSpc>
                <a:spcPct val="70000"/>
              </a:lnSpc>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Known future price</a:t>
            </a:r>
            <a:endParaRPr b="0" lang="en-US" sz="1200" strike="noStrike" u="none">
              <a:solidFill>
                <a:srgbClr val="000000"/>
              </a:solidFill>
              <a:effectLst/>
              <a:uFillTx/>
              <a:latin typeface="Times New Roman"/>
            </a:endParaRPr>
          </a:p>
          <a:p>
            <a:pPr lvl="1" marL="743040" indent="-285840">
              <a:lnSpc>
                <a:spcPct val="70000"/>
              </a:lnSpc>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No benefit if price moves in your favor</a:t>
            </a:r>
            <a:endParaRPr b="0" lang="en-US" sz="1200" strike="noStrike" u="none">
              <a:solidFill>
                <a:srgbClr val="000000"/>
              </a:solidFill>
              <a:effectLst/>
              <a:uFillTx/>
              <a:latin typeface="Times New Roman"/>
            </a:endParaRPr>
          </a:p>
          <a:p>
            <a:pPr lvl="1" marL="743040" indent="-285840">
              <a:lnSpc>
                <a:spcPct val="70000"/>
              </a:lnSpc>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Can maintain existing physical arrangements</a:t>
            </a:r>
            <a:endParaRPr b="0" lang="en-US" sz="1200" strike="noStrike" u="none">
              <a:solidFill>
                <a:srgbClr val="000000"/>
              </a:solidFill>
              <a:effectLst/>
              <a:uFillTx/>
              <a:latin typeface="Times New Roman"/>
            </a:endParaRPr>
          </a:p>
          <a:p>
            <a:pPr lvl="1" marL="743040" indent="-285840">
              <a:lnSpc>
                <a:spcPct val="70000"/>
              </a:lnSpc>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Can be structured for gas, power, or coal transactions</a:t>
            </a: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gn="just">
              <a:lnSpc>
                <a:spcPct val="90000"/>
              </a:lnSpc>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a:t>
            </a:r>
            <a:r>
              <a:rPr b="0" lang="en-US" sz="1400" strike="noStrike" u="none">
                <a:solidFill>
                  <a:srgbClr val="000000"/>
                </a:solidFill>
                <a:effectLst/>
                <a:uFillTx/>
                <a:latin typeface="Times New Roman"/>
              </a:rPr>
              <a:t> </a:t>
            </a:r>
            <a:endParaRPr b="0" lang="en-US" sz="1400" strike="noStrike" u="none">
              <a:solidFill>
                <a:srgbClr val="000000"/>
              </a:solidFill>
              <a:effectLst/>
              <a:uFillTx/>
              <a:latin typeface="Times New Roman"/>
            </a:endParaRPr>
          </a:p>
        </p:txBody>
      </p:sp>
      <p:sp>
        <p:nvSpPr>
          <p:cNvPr id="3588" name=""/>
          <p:cNvSpPr/>
          <p:nvPr/>
        </p:nvSpPr>
        <p:spPr>
          <a:xfrm>
            <a:off x="685800" y="762120"/>
            <a:ext cx="7772400" cy="0"/>
          </a:xfrm>
          <a:prstGeom prst="line">
            <a:avLst/>
          </a:prstGeom>
          <a:ln w="57240">
            <a:solidFill>
              <a:srgbClr val="3333cc"/>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589" name=""/>
          <p:cNvSpPr/>
          <p:nvPr/>
        </p:nvSpPr>
        <p:spPr>
          <a:xfrm>
            <a:off x="685800" y="825480"/>
            <a:ext cx="7772400" cy="0"/>
          </a:xfrm>
          <a:prstGeom prst="line">
            <a:avLst/>
          </a:prstGeom>
          <a:ln w="57240">
            <a:solidFill>
              <a:srgbClr val="009900"/>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graphicFrame>
        <p:nvGraphicFramePr>
          <p:cNvPr id="3590" name=""/>
          <p:cNvGraphicFramePr/>
          <p:nvPr/>
        </p:nvGraphicFramePr>
        <p:xfrm>
          <a:off x="228600" y="6254640"/>
          <a:ext cx="420840" cy="425520"/>
        </p:xfrm>
        <a:graphic>
          <a:graphicData uri="http://schemas.openxmlformats.org/presentationml/2006/ole">
            <p:oleObj r:id="rId1" spid="">
              <p:embed/>
              <p:pic>
                <p:nvPicPr>
                  <p:cNvPr id="3591" name="" descr=""/>
                  <p:cNvPicPr/>
                  <p:nvPr/>
                </p:nvPicPr>
                <p:blipFill>
                  <a:blip r:embed="rId2"/>
                  <a:stretch/>
                </p:blipFill>
                <p:spPr>
                  <a:xfrm>
                    <a:off x="228600" y="6254640"/>
                    <a:ext cx="420840" cy="425520"/>
                  </a:xfrm>
                  <a:prstGeom prst="rect">
                    <a:avLst/>
                  </a:prstGeom>
                  <a:noFill/>
                  <a:ln w="0">
                    <a:noFill/>
                  </a:ln>
                </p:spPr>
              </p:pic>
            </p:oleObj>
          </a:graphicData>
        </a:graphic>
      </p:graphicFrame>
      <p:graphicFrame>
        <p:nvGraphicFramePr>
          <p:cNvPr id="3592" name=""/>
          <p:cNvGraphicFramePr/>
          <p:nvPr/>
        </p:nvGraphicFramePr>
        <p:xfrm>
          <a:off x="7696080" y="6400800"/>
          <a:ext cx="1206720" cy="281160"/>
        </p:xfrm>
        <a:graphic>
          <a:graphicData uri="http://schemas.openxmlformats.org/presentationml/2006/ole">
            <p:oleObj r:id="rId3" spid="">
              <p:embed/>
              <p:pic>
                <p:nvPicPr>
                  <p:cNvPr id="3593" name="" descr=""/>
                  <p:cNvPicPr/>
                  <p:nvPr/>
                </p:nvPicPr>
                <p:blipFill>
                  <a:blip r:embed="rId4"/>
                  <a:stretch/>
                </p:blipFill>
                <p:spPr>
                  <a:xfrm>
                    <a:off x="7696080" y="6400800"/>
                    <a:ext cx="1206720" cy="281160"/>
                  </a:xfrm>
                  <a:prstGeom prst="rect">
                    <a:avLst/>
                  </a:prstGeom>
                  <a:noFill/>
                  <a:ln w="0">
                    <a:noFill/>
                  </a:ln>
                </p:spPr>
              </p:pic>
            </p:oleObj>
          </a:graphicData>
        </a:graphic>
      </p:graphicFrame>
      <p:pic>
        <p:nvPicPr>
          <p:cNvPr id="3594" name="" descr=""/>
          <p:cNvPicPr/>
          <p:nvPr/>
        </p:nvPicPr>
        <p:blipFill>
          <a:blip r:embed="rId5"/>
          <a:stretch/>
        </p:blipFill>
        <p:spPr>
          <a:xfrm>
            <a:off x="7120080" y="6305400"/>
            <a:ext cx="576000" cy="552600"/>
          </a:xfrm>
          <a:prstGeom prst="rect">
            <a:avLst/>
          </a:prstGeom>
          <a:noFill/>
          <a:ln w="0">
            <a:noFill/>
          </a:ln>
        </p:spPr>
      </p:pic>
      <p:sp>
        <p:nvSpPr>
          <p:cNvPr id="3595" name=""/>
          <p:cNvSpPr/>
          <p:nvPr/>
        </p:nvSpPr>
        <p:spPr>
          <a:xfrm>
            <a:off x="2895480" y="3282840"/>
            <a:ext cx="1143000" cy="457200"/>
          </a:xfrm>
          <a:prstGeom prst="rect">
            <a:avLst/>
          </a:prstGeom>
          <a:noFill/>
          <a:ln w="9360">
            <a:solidFill>
              <a:srgbClr val="000000"/>
            </a:solidFill>
            <a:miter/>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96" name=""/>
          <p:cNvSpPr/>
          <p:nvPr/>
        </p:nvSpPr>
        <p:spPr>
          <a:xfrm>
            <a:off x="2895480" y="4273560"/>
            <a:ext cx="1143000" cy="457200"/>
          </a:xfrm>
          <a:prstGeom prst="rect">
            <a:avLst/>
          </a:prstGeom>
          <a:noFill/>
          <a:ln w="9360">
            <a:solidFill>
              <a:srgbClr val="000000"/>
            </a:solidFill>
            <a:miter/>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97" name=""/>
          <p:cNvSpPr/>
          <p:nvPr/>
        </p:nvSpPr>
        <p:spPr>
          <a:xfrm>
            <a:off x="5029200" y="3282840"/>
            <a:ext cx="1143000" cy="457200"/>
          </a:xfrm>
          <a:prstGeom prst="rect">
            <a:avLst/>
          </a:prstGeom>
          <a:noFill/>
          <a:ln w="9360">
            <a:solidFill>
              <a:srgbClr val="000000"/>
            </a:solidFill>
            <a:miter/>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98" name=""/>
          <p:cNvSpPr/>
          <p:nvPr/>
        </p:nvSpPr>
        <p:spPr>
          <a:xfrm>
            <a:off x="4038480" y="3622680"/>
            <a:ext cx="990720" cy="0"/>
          </a:xfrm>
          <a:prstGeom prst="line">
            <a:avLst/>
          </a:prstGeom>
          <a:ln w="9360">
            <a:solidFill>
              <a:srgbClr val="000000"/>
            </a:solidFill>
            <a:miter/>
            <a:tailEnd len="med" type="triangle" w="med"/>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599" name=""/>
          <p:cNvSpPr/>
          <p:nvPr/>
        </p:nvSpPr>
        <p:spPr>
          <a:xfrm flipH="1">
            <a:off x="4038480" y="3394080"/>
            <a:ext cx="990720" cy="0"/>
          </a:xfrm>
          <a:prstGeom prst="line">
            <a:avLst/>
          </a:prstGeom>
          <a:ln w="9360">
            <a:solidFill>
              <a:srgbClr val="000000"/>
            </a:solidFill>
            <a:miter/>
            <a:tailEnd len="med" type="triangle" w="med"/>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600" name=""/>
          <p:cNvSpPr/>
          <p:nvPr/>
        </p:nvSpPr>
        <p:spPr>
          <a:xfrm>
            <a:off x="4118400" y="3200400"/>
            <a:ext cx="903600" cy="244440"/>
          </a:xfrm>
          <a:prstGeom prst="rect">
            <a:avLst/>
          </a:prstGeom>
          <a:noFill/>
          <a:ln w="0">
            <a:noFill/>
          </a:ln>
        </p:spPr>
        <p:style>
          <a:lnRef idx="0"/>
          <a:fillRef idx="0"/>
          <a:effectRef idx="0"/>
          <a:fontRef idx="minor"/>
        </p:style>
        <p:txBody>
          <a:bodyPr wrap="none"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Market Price</a:t>
            </a:r>
            <a:endParaRPr b="0" lang="en-US" sz="1000" strike="noStrike" u="none">
              <a:solidFill>
                <a:srgbClr val="000000"/>
              </a:solidFill>
              <a:effectLst/>
              <a:uFillTx/>
              <a:latin typeface="Times New Roman"/>
            </a:endParaRPr>
          </a:p>
        </p:txBody>
      </p:sp>
      <p:sp>
        <p:nvSpPr>
          <p:cNvPr id="3601" name=""/>
          <p:cNvSpPr/>
          <p:nvPr/>
        </p:nvSpPr>
        <p:spPr>
          <a:xfrm>
            <a:off x="4155480" y="3597120"/>
            <a:ext cx="798120" cy="244440"/>
          </a:xfrm>
          <a:prstGeom prst="rect">
            <a:avLst/>
          </a:prstGeom>
          <a:noFill/>
          <a:ln w="0">
            <a:noFill/>
          </a:ln>
        </p:spPr>
        <p:style>
          <a:lnRef idx="0"/>
          <a:fillRef idx="0"/>
          <a:effectRef idx="0"/>
          <a:fontRef idx="minor"/>
        </p:style>
        <p:txBody>
          <a:bodyPr wrap="none"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Fixed Price</a:t>
            </a:r>
            <a:endParaRPr b="0" lang="en-US" sz="1000" strike="noStrike" u="none">
              <a:solidFill>
                <a:srgbClr val="000000"/>
              </a:solidFill>
              <a:effectLst/>
              <a:uFillTx/>
              <a:latin typeface="Times New Roman"/>
            </a:endParaRPr>
          </a:p>
        </p:txBody>
      </p:sp>
      <p:sp>
        <p:nvSpPr>
          <p:cNvPr id="3602" name=""/>
          <p:cNvSpPr/>
          <p:nvPr/>
        </p:nvSpPr>
        <p:spPr>
          <a:xfrm>
            <a:off x="3164040" y="3359160"/>
            <a:ext cx="688680" cy="305280"/>
          </a:xfrm>
          <a:prstGeom prst="rect">
            <a:avLst/>
          </a:prstGeom>
          <a:noFill/>
          <a:ln w="0">
            <a:noFill/>
          </a:ln>
        </p:spPr>
        <p:style>
          <a:lnRef idx="0"/>
          <a:fillRef idx="0"/>
          <a:effectRef idx="0"/>
          <a:fontRef idx="minor"/>
        </p:style>
        <p:txBody>
          <a:bodyPr wrap="none" anchor="ctr">
            <a:spAutoFit/>
          </a:bodyPr>
          <a:p>
            <a:pPr algn="ct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336699"/>
                </a:solidFill>
                <a:effectLst/>
                <a:uFillTx/>
                <a:latin typeface="Arial"/>
              </a:rPr>
              <a:t>AECC</a:t>
            </a:r>
            <a:endParaRPr b="0" lang="en-US" sz="1400" strike="noStrike" u="none">
              <a:solidFill>
                <a:srgbClr val="000000"/>
              </a:solidFill>
              <a:effectLst/>
              <a:uFillTx/>
              <a:latin typeface="Times New Roman"/>
            </a:endParaRPr>
          </a:p>
        </p:txBody>
      </p:sp>
      <p:sp>
        <p:nvSpPr>
          <p:cNvPr id="3603" name=""/>
          <p:cNvSpPr/>
          <p:nvPr/>
        </p:nvSpPr>
        <p:spPr>
          <a:xfrm>
            <a:off x="5241240" y="3359160"/>
            <a:ext cx="698760" cy="305280"/>
          </a:xfrm>
          <a:prstGeom prst="rect">
            <a:avLst/>
          </a:prstGeom>
          <a:noFill/>
          <a:ln w="0">
            <a:noFill/>
          </a:ln>
        </p:spPr>
        <p:style>
          <a:lnRef idx="0"/>
          <a:fillRef idx="0"/>
          <a:effectRef idx="0"/>
          <a:fontRef idx="minor"/>
        </p:style>
        <p:txBody>
          <a:bodyPr wrap="none" anchor="ctr">
            <a:spAutoFit/>
          </a:bodyPr>
          <a:p>
            <a:pPr algn="ct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336699"/>
                </a:solidFill>
                <a:effectLst/>
                <a:uFillTx/>
                <a:latin typeface="Arial"/>
              </a:rPr>
              <a:t>Enron</a:t>
            </a:r>
            <a:endParaRPr b="0" lang="en-US" sz="1400" strike="noStrike" u="none">
              <a:solidFill>
                <a:srgbClr val="000000"/>
              </a:solidFill>
              <a:effectLst/>
              <a:uFillTx/>
              <a:latin typeface="Times New Roman"/>
            </a:endParaRPr>
          </a:p>
        </p:txBody>
      </p:sp>
      <p:sp>
        <p:nvSpPr>
          <p:cNvPr id="3604" name=""/>
          <p:cNvSpPr/>
          <p:nvPr/>
        </p:nvSpPr>
        <p:spPr>
          <a:xfrm>
            <a:off x="3095640" y="4349520"/>
            <a:ext cx="758520" cy="305280"/>
          </a:xfrm>
          <a:prstGeom prst="rect">
            <a:avLst/>
          </a:prstGeom>
          <a:noFill/>
          <a:ln w="0">
            <a:noFill/>
          </a:ln>
        </p:spPr>
        <p:style>
          <a:lnRef idx="0"/>
          <a:fillRef idx="0"/>
          <a:effectRef idx="0"/>
          <a:fontRef idx="minor"/>
        </p:style>
        <p:txBody>
          <a:bodyPr wrap="none" anchor="ctr">
            <a:spAutoFit/>
          </a:bodyPr>
          <a:p>
            <a:pPr algn="ct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336699"/>
                </a:solidFill>
                <a:effectLst/>
                <a:uFillTx/>
                <a:latin typeface="Arial"/>
              </a:rPr>
              <a:t>Market</a:t>
            </a:r>
            <a:endParaRPr b="0" lang="en-US" sz="1400" strike="noStrike" u="none">
              <a:solidFill>
                <a:srgbClr val="000000"/>
              </a:solidFill>
              <a:effectLst/>
              <a:uFillTx/>
              <a:latin typeface="Times New Roman"/>
            </a:endParaRPr>
          </a:p>
        </p:txBody>
      </p:sp>
      <p:sp>
        <p:nvSpPr>
          <p:cNvPr id="3605" name=""/>
          <p:cNvSpPr/>
          <p:nvPr/>
        </p:nvSpPr>
        <p:spPr>
          <a:xfrm>
            <a:off x="3772080" y="3905280"/>
            <a:ext cx="914400" cy="2466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Market Price</a:t>
            </a:r>
            <a:endParaRPr b="0" lang="en-US" sz="1000" strike="noStrike" u="none">
              <a:solidFill>
                <a:srgbClr val="000000"/>
              </a:solidFill>
              <a:effectLst/>
              <a:uFillTx/>
              <a:latin typeface="Times New Roman"/>
            </a:endParaRPr>
          </a:p>
        </p:txBody>
      </p:sp>
      <p:sp>
        <p:nvSpPr>
          <p:cNvPr id="3606" name=""/>
          <p:cNvSpPr/>
          <p:nvPr/>
        </p:nvSpPr>
        <p:spPr>
          <a:xfrm>
            <a:off x="2438280" y="3905280"/>
            <a:ext cx="762120" cy="2466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Electrons</a:t>
            </a:r>
            <a:endParaRPr b="0" lang="en-US" sz="1000" strike="noStrike" u="none">
              <a:solidFill>
                <a:srgbClr val="000000"/>
              </a:solidFill>
              <a:effectLst/>
              <a:uFillTx/>
              <a:latin typeface="Times New Roman"/>
            </a:endParaRPr>
          </a:p>
        </p:txBody>
      </p:sp>
      <p:sp>
        <p:nvSpPr>
          <p:cNvPr id="3607" name=""/>
          <p:cNvSpPr/>
          <p:nvPr/>
        </p:nvSpPr>
        <p:spPr>
          <a:xfrm>
            <a:off x="3809880" y="3749760"/>
            <a:ext cx="0" cy="533160"/>
          </a:xfrm>
          <a:prstGeom prst="line">
            <a:avLst/>
          </a:prstGeom>
          <a:ln w="9360">
            <a:solidFill>
              <a:srgbClr val="000000"/>
            </a:solidFill>
            <a:miter/>
            <a:tailEnd len="med" type="triangle" w="med"/>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608" name=""/>
          <p:cNvSpPr/>
          <p:nvPr/>
        </p:nvSpPr>
        <p:spPr>
          <a:xfrm flipV="1">
            <a:off x="3124080" y="3740040"/>
            <a:ext cx="0" cy="533520"/>
          </a:xfrm>
          <a:prstGeom prst="line">
            <a:avLst/>
          </a:prstGeom>
          <a:ln w="9360">
            <a:solidFill>
              <a:srgbClr val="000000"/>
            </a:solidFill>
            <a:prstDash val="dash"/>
            <a:miter/>
            <a:tailEnd len="med" type="triangle" w="med"/>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609" name=""/>
          <p:cNvSpPr/>
          <p:nvPr/>
        </p:nvSpPr>
        <p:spPr>
          <a:xfrm>
            <a:off x="2320920" y="3381480"/>
            <a:ext cx="184320" cy="336600"/>
          </a:xfrm>
          <a:prstGeom prst="rect">
            <a:avLst/>
          </a:prstGeom>
          <a:noFill/>
          <a:ln w="0">
            <a:noFill/>
          </a:ln>
        </p:spPr>
        <p:style>
          <a:lnRef idx="0"/>
          <a:fillRef idx="0"/>
          <a:effectRef idx="0"/>
          <a:fontRef idx="minor"/>
        </p:style>
        <p:txBody>
          <a:bodyPr wrap="none"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610" name=""/>
          <p:cNvSpPr/>
          <p:nvPr/>
        </p:nvSpPr>
        <p:spPr>
          <a:xfrm>
            <a:off x="3987000" y="6595920"/>
            <a:ext cx="712800" cy="244440"/>
          </a:xfrm>
          <a:prstGeom prst="rect">
            <a:avLst/>
          </a:prstGeom>
          <a:noFill/>
          <a:ln w="0">
            <a:noFill/>
          </a:ln>
        </p:spPr>
        <p:style>
          <a:lnRef idx="0"/>
          <a:fillRef idx="0"/>
          <a:effectRef idx="0"/>
          <a:fontRef idx="minor"/>
        </p:style>
        <p:txBody>
          <a:bodyPr wrap="none"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0A029A3-532A-4C26-BB9F-8E12B008041D}" type="slidenum">
              <a:rPr b="0"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11" name="PlaceHolder 1"/>
          <p:cNvSpPr>
            <a:spLocks noGrp="1"/>
          </p:cNvSpPr>
          <p:nvPr>
            <p:ph type="title"/>
          </p:nvPr>
        </p:nvSpPr>
        <p:spPr>
          <a:xfrm>
            <a:off x="609480" y="190080"/>
            <a:ext cx="7772400" cy="6858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Risk Management Tools - </a:t>
            </a:r>
            <a:r>
              <a:rPr b="1" i="1" lang="en-US" sz="2800" strike="noStrike" u="none">
                <a:solidFill>
                  <a:srgbClr val="000000"/>
                </a:solidFill>
                <a:effectLst/>
                <a:uFillTx/>
                <a:latin typeface="Times New Roman"/>
              </a:rPr>
              <a:t>The Cap</a:t>
            </a:r>
            <a:endParaRPr b="1" lang="en-US" sz="2800" strike="noStrike" u="none">
              <a:solidFill>
                <a:srgbClr val="000000"/>
              </a:solidFill>
              <a:effectLst/>
              <a:uFillTx/>
              <a:latin typeface="Times New Roman"/>
            </a:endParaRPr>
          </a:p>
        </p:txBody>
      </p:sp>
      <p:sp>
        <p:nvSpPr>
          <p:cNvPr id="3612" name="PlaceHolder 2"/>
          <p:cNvSpPr>
            <a:spLocks noGrp="1"/>
          </p:cNvSpPr>
          <p:nvPr>
            <p:ph/>
          </p:nvPr>
        </p:nvSpPr>
        <p:spPr>
          <a:xfrm>
            <a:off x="685800" y="990720"/>
            <a:ext cx="8229600" cy="5486400"/>
          </a:xfrm>
          <a:prstGeom prst="rect">
            <a:avLst/>
          </a:prstGeom>
          <a:noFill/>
          <a:ln w="0">
            <a:noFill/>
          </a:ln>
        </p:spPr>
        <p:txBody>
          <a:bodyPr lIns="90000" rIns="90000" tIns="46800" bIns="46800" anchor="t">
            <a:normAutofit/>
          </a:bodyPr>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Description:</a:t>
            </a: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	</a:t>
            </a:r>
            <a:r>
              <a:rPr b="0" lang="en-US" sz="1200" strike="noStrike" u="none">
                <a:solidFill>
                  <a:srgbClr val="000000"/>
                </a:solidFill>
                <a:effectLst/>
                <a:uFillTx/>
                <a:latin typeface="Times New Roman"/>
              </a:rPr>
              <a:t>A cap is a series of consecutive call options which provides continuous protection to a consumer of energy.  The cap buyer has the right but not the obligation to purchase energy at the specified price for the specified term. Because a cap is a series of call options, it provides a consumer with multiple exercise opportunities.  A financial cap pays a cash settlement of the difference that the clearing price (index) exceeds the strike for a pre-specified time period. The cap buyer pays for the cap with a front-premium payment.</a:t>
            </a:r>
            <a:endParaRPr b="0" lang="en-US" sz="1200" strike="noStrike" u="none">
              <a:solidFill>
                <a:srgbClr val="000000"/>
              </a:solidFill>
              <a:effectLst/>
              <a:uFillTx/>
              <a:latin typeface="Times New Roman"/>
            </a:endParaRPr>
          </a:p>
          <a:p>
            <a:pPr marL="343080" indent="-343080">
              <a:lnSpc>
                <a:spcPct val="3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Example:</a:t>
            </a: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	</a:t>
            </a:r>
            <a:r>
              <a:rPr b="0" lang="en-US" sz="1200" strike="noStrike" u="none">
                <a:solidFill>
                  <a:srgbClr val="000000"/>
                </a:solidFill>
                <a:effectLst/>
                <a:uFillTx/>
                <a:latin typeface="Times New Roman"/>
              </a:rPr>
              <a:t>A consumer pays the day ahead or real time prices, but would like to ensure a maximum energy cost, yet take advantage of the market when prices are low – “cap” their costs.  The customer buys cap for up to 100MW, 5X16, with a strike at $50.  The consumer pays an up front fee, and will pay the floating market index price for power when the index is below the cap strike.  If the buyer thinks the index will rise above the cap, the buyer exercises the cap (or can be structured as automatic exercise), and would pay only the cap strike price, or (financially) will be reimbursed by Enron the difference between the market price and the cap strike.</a:t>
            </a: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Characteristics:</a:t>
            </a:r>
            <a:endParaRPr b="0" lang="en-US" sz="1200" strike="noStrike" u="none">
              <a:solidFill>
                <a:srgbClr val="000000"/>
              </a:solidFill>
              <a:effectLst/>
              <a:uFillTx/>
              <a:latin typeface="Times New Roman"/>
            </a:endParaRPr>
          </a:p>
          <a:p>
            <a:pPr lvl="1" marL="743040" indent="-285840">
              <a:lnSpc>
                <a:spcPct val="80000"/>
              </a:lnSpc>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Provides 100% protection from a rise in prices above the strike.</a:t>
            </a:r>
            <a:endParaRPr b="0" lang="en-US" sz="1200" strike="noStrike" u="none">
              <a:solidFill>
                <a:srgbClr val="000000"/>
              </a:solidFill>
              <a:effectLst/>
              <a:uFillTx/>
              <a:latin typeface="Times New Roman"/>
            </a:endParaRPr>
          </a:p>
          <a:p>
            <a:pPr lvl="1" marL="743040" indent="-285840">
              <a:lnSpc>
                <a:spcPct val="80000"/>
              </a:lnSpc>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Guarantees worst case scenario and still maintain potential to benefit from low price environments</a:t>
            </a:r>
            <a:endParaRPr b="0" lang="en-US" sz="1200" strike="noStrike" u="none">
              <a:solidFill>
                <a:srgbClr val="000000"/>
              </a:solidFill>
              <a:effectLst/>
              <a:uFillTx/>
              <a:latin typeface="Times New Roman"/>
            </a:endParaRPr>
          </a:p>
          <a:p>
            <a:pPr lvl="1" marL="743040" indent="-285840">
              <a:lnSpc>
                <a:spcPct val="80000"/>
              </a:lnSpc>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Can be tailored as “disaster insurance” (high strike and low up front premium)</a:t>
            </a:r>
            <a:endParaRPr b="0" lang="en-US" sz="1200" strike="noStrike" u="none">
              <a:solidFill>
                <a:srgbClr val="000000"/>
              </a:solidFill>
              <a:effectLst/>
              <a:uFillTx/>
              <a:latin typeface="Times New Roman"/>
            </a:endParaRPr>
          </a:p>
          <a:p>
            <a:pPr lvl="1" marL="743040" indent="-285840">
              <a:lnSpc>
                <a:spcPct val="80000"/>
              </a:lnSpc>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Option can be customized, i.e. , daily ahead, monthly, automatic exercise, averaging </a:t>
            </a:r>
            <a:endParaRPr b="0" lang="en-US" sz="1200" strike="noStrike" u="none">
              <a:solidFill>
                <a:srgbClr val="000000"/>
              </a:solidFill>
              <a:effectLst/>
              <a:uFillTx/>
              <a:latin typeface="Times New Roman"/>
            </a:endParaRPr>
          </a:p>
          <a:p>
            <a:pPr lvl="1" marL="743040" indent="-285840">
              <a:lnSpc>
                <a:spcPct val="80000"/>
              </a:lnSpc>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Can be structured physically or financially. </a:t>
            </a:r>
            <a:endParaRPr b="0" lang="en-US" sz="1200" strike="noStrike" u="none">
              <a:solidFill>
                <a:srgbClr val="000000"/>
              </a:solidFill>
              <a:effectLst/>
              <a:uFillTx/>
              <a:latin typeface="Times New Roman"/>
            </a:endParaRPr>
          </a:p>
          <a:p>
            <a:pPr lvl="1" marL="743040" indent="-285840">
              <a:lnSpc>
                <a:spcPct val="80000"/>
              </a:lnSpc>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Can be structured for gas, power, or coal transactions</a:t>
            </a: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
        <p:nvSpPr>
          <p:cNvPr id="3613" name=""/>
          <p:cNvSpPr/>
          <p:nvPr/>
        </p:nvSpPr>
        <p:spPr>
          <a:xfrm>
            <a:off x="685800" y="762120"/>
            <a:ext cx="7772400" cy="0"/>
          </a:xfrm>
          <a:prstGeom prst="line">
            <a:avLst/>
          </a:prstGeom>
          <a:ln w="57240">
            <a:solidFill>
              <a:srgbClr val="3333cc"/>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614" name=""/>
          <p:cNvSpPr/>
          <p:nvPr/>
        </p:nvSpPr>
        <p:spPr>
          <a:xfrm>
            <a:off x="685800" y="825480"/>
            <a:ext cx="7772400" cy="0"/>
          </a:xfrm>
          <a:prstGeom prst="line">
            <a:avLst/>
          </a:prstGeom>
          <a:ln w="57240">
            <a:solidFill>
              <a:srgbClr val="009900"/>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graphicFrame>
        <p:nvGraphicFramePr>
          <p:cNvPr id="3615" name=""/>
          <p:cNvGraphicFramePr/>
          <p:nvPr/>
        </p:nvGraphicFramePr>
        <p:xfrm>
          <a:off x="228600" y="6254640"/>
          <a:ext cx="420840" cy="425520"/>
        </p:xfrm>
        <a:graphic>
          <a:graphicData uri="http://schemas.openxmlformats.org/presentationml/2006/ole">
            <p:oleObj r:id="rId1" spid="">
              <p:embed/>
              <p:pic>
                <p:nvPicPr>
                  <p:cNvPr id="3616" name="" descr=""/>
                  <p:cNvPicPr/>
                  <p:nvPr/>
                </p:nvPicPr>
                <p:blipFill>
                  <a:blip r:embed="rId2"/>
                  <a:stretch/>
                </p:blipFill>
                <p:spPr>
                  <a:xfrm>
                    <a:off x="228600" y="6254640"/>
                    <a:ext cx="420840" cy="425520"/>
                  </a:xfrm>
                  <a:prstGeom prst="rect">
                    <a:avLst/>
                  </a:prstGeom>
                  <a:noFill/>
                  <a:ln w="0">
                    <a:noFill/>
                  </a:ln>
                </p:spPr>
              </p:pic>
            </p:oleObj>
          </a:graphicData>
        </a:graphic>
      </p:graphicFrame>
      <p:graphicFrame>
        <p:nvGraphicFramePr>
          <p:cNvPr id="3617" name=""/>
          <p:cNvGraphicFramePr/>
          <p:nvPr/>
        </p:nvGraphicFramePr>
        <p:xfrm>
          <a:off x="7696080" y="6400800"/>
          <a:ext cx="1206720" cy="281160"/>
        </p:xfrm>
        <a:graphic>
          <a:graphicData uri="http://schemas.openxmlformats.org/presentationml/2006/ole">
            <p:oleObj r:id="rId3" spid="">
              <p:embed/>
              <p:pic>
                <p:nvPicPr>
                  <p:cNvPr id="3618" name="" descr=""/>
                  <p:cNvPicPr/>
                  <p:nvPr/>
                </p:nvPicPr>
                <p:blipFill>
                  <a:blip r:embed="rId4"/>
                  <a:stretch/>
                </p:blipFill>
                <p:spPr>
                  <a:xfrm>
                    <a:off x="7696080" y="6400800"/>
                    <a:ext cx="1206720" cy="281160"/>
                  </a:xfrm>
                  <a:prstGeom prst="rect">
                    <a:avLst/>
                  </a:prstGeom>
                  <a:noFill/>
                  <a:ln w="0">
                    <a:noFill/>
                  </a:ln>
                </p:spPr>
              </p:pic>
            </p:oleObj>
          </a:graphicData>
        </a:graphic>
      </p:graphicFrame>
      <p:pic>
        <p:nvPicPr>
          <p:cNvPr id="3619" name="" descr=""/>
          <p:cNvPicPr/>
          <p:nvPr/>
        </p:nvPicPr>
        <p:blipFill>
          <a:blip r:embed="rId5"/>
          <a:stretch/>
        </p:blipFill>
        <p:spPr>
          <a:xfrm>
            <a:off x="7120080" y="6305400"/>
            <a:ext cx="576000" cy="552600"/>
          </a:xfrm>
          <a:prstGeom prst="rect">
            <a:avLst/>
          </a:prstGeom>
          <a:noFill/>
          <a:ln w="0">
            <a:noFill/>
          </a:ln>
        </p:spPr>
      </p:pic>
      <p:sp>
        <p:nvSpPr>
          <p:cNvPr id="3620" name=""/>
          <p:cNvSpPr/>
          <p:nvPr/>
        </p:nvSpPr>
        <p:spPr>
          <a:xfrm>
            <a:off x="3848040" y="3722760"/>
            <a:ext cx="1219320" cy="366480"/>
          </a:xfrm>
          <a:prstGeom prst="rect">
            <a:avLst/>
          </a:prstGeom>
          <a:noFill/>
          <a:ln w="0">
            <a:noFill/>
          </a:ln>
        </p:spPr>
        <p:style>
          <a:lnRef idx="0"/>
          <a:fillRef idx="0"/>
          <a:effectRef idx="0"/>
          <a:fontRef idx="minor"/>
        </p:style>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UPFRONT FEE</a:t>
            </a:r>
            <a:endParaRPr b="0" lang="en-US" sz="1000" strike="noStrike" u="none">
              <a:solidFill>
                <a:srgbClr val="000000"/>
              </a:solidFill>
              <a:effectLst/>
              <a:uFillTx/>
              <a:latin typeface="Times New Roman"/>
            </a:endParaRPr>
          </a:p>
        </p:txBody>
      </p:sp>
      <p:sp>
        <p:nvSpPr>
          <p:cNvPr id="3621" name=""/>
          <p:cNvSpPr/>
          <p:nvPr/>
        </p:nvSpPr>
        <p:spPr>
          <a:xfrm>
            <a:off x="2743200" y="3676680"/>
            <a:ext cx="3565440" cy="311040"/>
          </a:xfrm>
          <a:custGeom>
            <a:avLst/>
            <a:gdLst>
              <a:gd name="textAreaLeft" fmla="*/ 623880 w 3565440"/>
              <a:gd name="textAreaRight" fmla="*/ 2585160 w 3565440"/>
              <a:gd name="textAreaTop" fmla="*/ 41400 h 311040"/>
              <a:gd name="textAreaBottom" fmla="*/ 269640 h 311040"/>
              <a:gd name="GluePoint1X" fmla="*/ 17 w 21600"/>
              <a:gd name="GluePoint1Y" fmla="*/ 0 h 21600"/>
              <a:gd name="GluePoint2X" fmla="*/ 16 w 21600"/>
              <a:gd name="GluePoint2Y" fmla="*/ 22 h 21600"/>
              <a:gd name="GluePoint3X" fmla="*/ 12 w 21600"/>
              <a:gd name="GluePoint3Y" fmla="*/ 2 h 21600"/>
              <a:gd name="GluePoint4X" fmla="*/ 8 w 21600"/>
              <a:gd name="GluePoint4Y" fmla="*/ 22 h 21600"/>
              <a:gd name="GluePoint5X" fmla="*/ 14 w 21600"/>
              <a:gd name="GluePoint5Y" fmla="*/ 2 h 21600"/>
            </a:gdLst>
            <a:ahLst/>
            <a:cxnLst>
              <a:cxn ang="0">
                <a:pos x="GluePoint1X" y="GluePoint1Y"/>
              </a:cxn>
              <a:cxn ang="0">
                <a:pos x="GluePoint2X" y="GluePoint2Y"/>
              </a:cxn>
              <a:cxn ang="0">
                <a:pos x="GluePoint3X" y="GluePoint3Y"/>
              </a:cxn>
              <a:cxn ang="0">
                <a:pos x="GluePoint4X" y="GluePoint4Y"/>
              </a:cxn>
              <a:cxn ang="0">
                <a:pos x="GluePoint5X" y="GluePoint5Y"/>
              </a:cxn>
            </a:cxnLst>
            <a:rect l="textAreaLeft" t="textAreaTop" r="textAreaRight" b="textAreaBottom"/>
            <a:pathLst>
              <a:path w="21600" h="21600">
                <a:moveTo>
                  <a:pt x="0" y="21600"/>
                </a:moveTo>
                <a:arcTo wR="7560" hR="21600" stAng="10800000" swAng="5400000"/>
                <a:lnTo>
                  <a:pt x="11880" y="0"/>
                </a:lnTo>
                <a:arcTo wR="7560" hR="21600" stAng="-5400000" swAng="2682637"/>
                <a:lnTo>
                  <a:pt x="21168" y="14400"/>
                </a:lnTo>
                <a:lnTo>
                  <a:pt x="17280" y="21600"/>
                </a:lnTo>
                <a:lnTo>
                  <a:pt x="12528" y="14400"/>
                </a:lnTo>
                <a:lnTo>
                  <a:pt x="14688" y="14400"/>
                </a:lnTo>
                <a:arcTo wR="7560" hR="21600" stAng="-2717363" swAng="-2325203"/>
                <a:lnTo>
                  <a:pt x="9720" y="900"/>
                </a:lnTo>
                <a:arcTo wR="7560" hR="21600" stAng="-5757435" swAng="-5042565"/>
                <a:close/>
              </a:path>
              <a:path fill="darkenLess" w="21600" h="21600">
                <a:moveTo>
                  <a:pt x="0" y="21600"/>
                </a:moveTo>
                <a:arcTo wR="7560" hR="21600" stAng="10800000" swAng="5400000"/>
                <a:lnTo>
                  <a:pt x="7560" y="0"/>
                </a:lnTo>
                <a:arcTo wR="7560" hR="21600" stAng="-5400000" swAng="357435"/>
                <a:lnTo>
                  <a:pt x="9720" y="900"/>
                </a:lnTo>
                <a:arcTo wR="7560" hR="21600" stAng="-5757435" swAng="-5042565"/>
                <a:close/>
              </a:path>
            </a:pathLst>
          </a:custGeom>
          <a:solidFill>
            <a:srgbClr val="ffffff"/>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22" name=""/>
          <p:cNvSpPr/>
          <p:nvPr/>
        </p:nvSpPr>
        <p:spPr>
          <a:xfrm>
            <a:off x="2540160" y="4038480"/>
            <a:ext cx="1143000" cy="58140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AECC</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3623" name=""/>
          <p:cNvSpPr/>
          <p:nvPr/>
        </p:nvSpPr>
        <p:spPr>
          <a:xfrm>
            <a:off x="4952880" y="4025880"/>
            <a:ext cx="1371600" cy="36828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Enron</a:t>
            </a:r>
            <a:endParaRPr b="0" lang="en-US" sz="1800" strike="noStrike" u="none">
              <a:solidFill>
                <a:srgbClr val="000000"/>
              </a:solidFill>
              <a:effectLst/>
              <a:uFillTx/>
              <a:latin typeface="Times New Roman"/>
            </a:endParaRPr>
          </a:p>
        </p:txBody>
      </p:sp>
      <p:sp>
        <p:nvSpPr>
          <p:cNvPr id="3624" name=""/>
          <p:cNvSpPr/>
          <p:nvPr/>
        </p:nvSpPr>
        <p:spPr>
          <a:xfrm>
            <a:off x="2514600" y="4952880"/>
            <a:ext cx="1295280" cy="33768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Market</a:t>
            </a:r>
            <a:endParaRPr b="0" lang="en-US" sz="1600" strike="noStrike" u="none">
              <a:solidFill>
                <a:srgbClr val="000000"/>
              </a:solidFill>
              <a:effectLst/>
              <a:uFillTx/>
              <a:latin typeface="Times New Roman"/>
            </a:endParaRPr>
          </a:p>
        </p:txBody>
      </p:sp>
      <p:sp>
        <p:nvSpPr>
          <p:cNvPr id="3625" name=""/>
          <p:cNvSpPr/>
          <p:nvPr/>
        </p:nvSpPr>
        <p:spPr>
          <a:xfrm>
            <a:off x="5257800" y="4521240"/>
            <a:ext cx="2438280" cy="952560"/>
          </a:xfrm>
          <a:prstGeom prst="wedgeRoundRectCallout">
            <a:avLst>
              <a:gd name="adj1" fmla="val -97851"/>
              <a:gd name="adj2" fmla="val -84833"/>
              <a:gd name="adj3" fmla="val 16667"/>
            </a:avLst>
          </a:prstGeom>
          <a:solidFill>
            <a:srgbClr val="ffffff"/>
          </a:solidFill>
          <a:ln w="9360">
            <a:solidFill>
              <a:srgbClr val="000000"/>
            </a:solidFill>
            <a:miter/>
          </a:ln>
        </p:spPr>
        <p:style>
          <a:lnRef idx="0"/>
          <a:fillRef idx="0"/>
          <a:effectRef idx="0"/>
          <a:fontRef idx="minor"/>
        </p:style>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When market price &gt; strike,</a:t>
            </a:r>
            <a:endParaRPr b="0" lang="en-US" sz="10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customer exercises option.</a:t>
            </a:r>
            <a:endParaRPr b="0" lang="en-US" sz="10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Enron supplies energy (physical),</a:t>
            </a:r>
            <a:endParaRPr b="0" lang="en-US" sz="10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Or pays customer difference between market and strike (financial)</a:t>
            </a:r>
            <a:endParaRPr b="0" lang="en-US" sz="1000" strike="noStrike" u="none">
              <a:solidFill>
                <a:srgbClr val="000000"/>
              </a:solidFill>
              <a:effectLst/>
              <a:uFillTx/>
              <a:latin typeface="Times New Roman"/>
            </a:endParaRPr>
          </a:p>
        </p:txBody>
      </p:sp>
      <p:sp>
        <p:nvSpPr>
          <p:cNvPr id="3626" name=""/>
          <p:cNvSpPr/>
          <p:nvPr/>
        </p:nvSpPr>
        <p:spPr>
          <a:xfrm>
            <a:off x="3378240" y="4505400"/>
            <a:ext cx="1143000" cy="39924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Floating Market Price (PJM Index)</a:t>
            </a:r>
            <a:endParaRPr b="0" lang="en-US" sz="1000" strike="noStrike" u="none">
              <a:solidFill>
                <a:srgbClr val="000000"/>
              </a:solidFill>
              <a:effectLst/>
              <a:uFillTx/>
              <a:latin typeface="Times New Roman"/>
            </a:endParaRPr>
          </a:p>
        </p:txBody>
      </p:sp>
      <p:sp>
        <p:nvSpPr>
          <p:cNvPr id="3627" name=""/>
          <p:cNvSpPr/>
          <p:nvPr/>
        </p:nvSpPr>
        <p:spPr>
          <a:xfrm>
            <a:off x="2286000" y="4622760"/>
            <a:ext cx="762120" cy="2466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Electrons</a:t>
            </a:r>
            <a:endParaRPr b="0" lang="en-US" sz="1000" strike="noStrike" u="none">
              <a:solidFill>
                <a:srgbClr val="000000"/>
              </a:solidFill>
              <a:effectLst/>
              <a:uFillTx/>
              <a:latin typeface="Times New Roman"/>
            </a:endParaRPr>
          </a:p>
        </p:txBody>
      </p:sp>
      <p:sp>
        <p:nvSpPr>
          <p:cNvPr id="3628" name=""/>
          <p:cNvSpPr/>
          <p:nvPr/>
        </p:nvSpPr>
        <p:spPr>
          <a:xfrm flipH="1">
            <a:off x="3580920" y="4216320"/>
            <a:ext cx="1600200" cy="0"/>
          </a:xfrm>
          <a:prstGeom prst="line">
            <a:avLst/>
          </a:prstGeom>
          <a:ln w="28440">
            <a:solidFill>
              <a:srgbClr val="000000"/>
            </a:solidFill>
            <a:prstDash val="sysDot"/>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29" name=""/>
          <p:cNvSpPr/>
          <p:nvPr/>
        </p:nvSpPr>
        <p:spPr>
          <a:xfrm flipV="1">
            <a:off x="2895480" y="4444920"/>
            <a:ext cx="0" cy="457200"/>
          </a:xfrm>
          <a:prstGeom prst="line">
            <a:avLst/>
          </a:prstGeom>
          <a:ln w="28440">
            <a:solidFill>
              <a:srgbClr val="000000"/>
            </a:solidFill>
            <a:prstDash val="sysDot"/>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30" name=""/>
          <p:cNvSpPr/>
          <p:nvPr/>
        </p:nvSpPr>
        <p:spPr>
          <a:xfrm>
            <a:off x="5181480" y="4000680"/>
            <a:ext cx="914400" cy="457200"/>
          </a:xfrm>
          <a:prstGeom prst="rect">
            <a:avLst/>
          </a:prstGeom>
          <a:noFill/>
          <a:ln w="9360">
            <a:solidFill>
              <a:srgbClr val="000000"/>
            </a:solidFill>
            <a:miter/>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631" name=""/>
          <p:cNvSpPr/>
          <p:nvPr/>
        </p:nvSpPr>
        <p:spPr>
          <a:xfrm>
            <a:off x="2666880" y="4000680"/>
            <a:ext cx="914400" cy="457200"/>
          </a:xfrm>
          <a:prstGeom prst="rect">
            <a:avLst/>
          </a:prstGeom>
          <a:noFill/>
          <a:ln w="9360">
            <a:solidFill>
              <a:srgbClr val="000000"/>
            </a:solidFill>
            <a:miter/>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632" name=""/>
          <p:cNvSpPr/>
          <p:nvPr/>
        </p:nvSpPr>
        <p:spPr>
          <a:xfrm>
            <a:off x="2679840" y="4902120"/>
            <a:ext cx="914400" cy="457200"/>
          </a:xfrm>
          <a:prstGeom prst="rect">
            <a:avLst/>
          </a:prstGeom>
          <a:noFill/>
          <a:ln w="9360">
            <a:solidFill>
              <a:srgbClr val="000000"/>
            </a:solidFill>
            <a:miter/>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633" name=""/>
          <p:cNvSpPr/>
          <p:nvPr/>
        </p:nvSpPr>
        <p:spPr>
          <a:xfrm>
            <a:off x="3352680" y="4470480"/>
            <a:ext cx="0" cy="457200"/>
          </a:xfrm>
          <a:prstGeom prst="line">
            <a:avLst/>
          </a:prstGeom>
          <a:ln w="28440">
            <a:solidFill>
              <a:srgbClr val="000000"/>
            </a:solidFill>
            <a:miter/>
            <a:tailEnd len="med" type="triangle" w="med"/>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634" name=""/>
          <p:cNvSpPr/>
          <p:nvPr/>
        </p:nvSpPr>
        <p:spPr>
          <a:xfrm>
            <a:off x="3987000" y="6595920"/>
            <a:ext cx="712800" cy="244440"/>
          </a:xfrm>
          <a:prstGeom prst="rect">
            <a:avLst/>
          </a:prstGeom>
          <a:noFill/>
          <a:ln w="0">
            <a:noFill/>
          </a:ln>
        </p:spPr>
        <p:style>
          <a:lnRef idx="0"/>
          <a:fillRef idx="0"/>
          <a:effectRef idx="0"/>
          <a:fontRef idx="minor"/>
        </p:style>
        <p:txBody>
          <a:bodyPr wrap="none"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4A37195-B4FC-44AC-9F86-22D5A0A9928B}" type="slidenum">
              <a:rPr b="0"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35" name="PlaceHolder 1"/>
          <p:cNvSpPr>
            <a:spLocks noGrp="1"/>
          </p:cNvSpPr>
          <p:nvPr>
            <p:ph type="title"/>
          </p:nvPr>
        </p:nvSpPr>
        <p:spPr>
          <a:xfrm>
            <a:off x="609480" y="190080"/>
            <a:ext cx="7772400" cy="6858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Risk Management Tools - </a:t>
            </a:r>
            <a:r>
              <a:rPr b="1" i="1" lang="en-US" sz="2800" strike="noStrike" u="none">
                <a:solidFill>
                  <a:srgbClr val="000000"/>
                </a:solidFill>
                <a:effectLst/>
                <a:uFillTx/>
                <a:latin typeface="Times New Roman"/>
              </a:rPr>
              <a:t>The Floor</a:t>
            </a:r>
            <a:endParaRPr b="1" lang="en-US" sz="2800" strike="noStrike" u="none">
              <a:solidFill>
                <a:srgbClr val="000000"/>
              </a:solidFill>
              <a:effectLst/>
              <a:uFillTx/>
              <a:latin typeface="Times New Roman"/>
            </a:endParaRPr>
          </a:p>
        </p:txBody>
      </p:sp>
      <p:sp>
        <p:nvSpPr>
          <p:cNvPr id="3636" name=""/>
          <p:cNvSpPr/>
          <p:nvPr/>
        </p:nvSpPr>
        <p:spPr>
          <a:xfrm>
            <a:off x="685800" y="762120"/>
            <a:ext cx="7772400" cy="0"/>
          </a:xfrm>
          <a:prstGeom prst="line">
            <a:avLst/>
          </a:prstGeom>
          <a:ln w="57240">
            <a:solidFill>
              <a:srgbClr val="3333cc"/>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637" name=""/>
          <p:cNvSpPr/>
          <p:nvPr/>
        </p:nvSpPr>
        <p:spPr>
          <a:xfrm>
            <a:off x="685800" y="825480"/>
            <a:ext cx="7772400" cy="0"/>
          </a:xfrm>
          <a:prstGeom prst="line">
            <a:avLst/>
          </a:prstGeom>
          <a:ln w="57240">
            <a:solidFill>
              <a:srgbClr val="009900"/>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graphicFrame>
        <p:nvGraphicFramePr>
          <p:cNvPr id="3638" name=""/>
          <p:cNvGraphicFramePr/>
          <p:nvPr/>
        </p:nvGraphicFramePr>
        <p:xfrm>
          <a:off x="228600" y="6254640"/>
          <a:ext cx="420840" cy="425520"/>
        </p:xfrm>
        <a:graphic>
          <a:graphicData uri="http://schemas.openxmlformats.org/presentationml/2006/ole">
            <p:oleObj r:id="rId1" spid="">
              <p:embed/>
              <p:pic>
                <p:nvPicPr>
                  <p:cNvPr id="3639" name="" descr=""/>
                  <p:cNvPicPr/>
                  <p:nvPr/>
                </p:nvPicPr>
                <p:blipFill>
                  <a:blip r:embed="rId2"/>
                  <a:stretch/>
                </p:blipFill>
                <p:spPr>
                  <a:xfrm>
                    <a:off x="228600" y="6254640"/>
                    <a:ext cx="420840" cy="425520"/>
                  </a:xfrm>
                  <a:prstGeom prst="rect">
                    <a:avLst/>
                  </a:prstGeom>
                  <a:noFill/>
                  <a:ln w="0">
                    <a:noFill/>
                  </a:ln>
                </p:spPr>
              </p:pic>
            </p:oleObj>
          </a:graphicData>
        </a:graphic>
      </p:graphicFrame>
      <p:graphicFrame>
        <p:nvGraphicFramePr>
          <p:cNvPr id="3640" name=""/>
          <p:cNvGraphicFramePr/>
          <p:nvPr/>
        </p:nvGraphicFramePr>
        <p:xfrm>
          <a:off x="7696080" y="6400800"/>
          <a:ext cx="1206720" cy="281160"/>
        </p:xfrm>
        <a:graphic>
          <a:graphicData uri="http://schemas.openxmlformats.org/presentationml/2006/ole">
            <p:oleObj r:id="rId3" spid="">
              <p:embed/>
              <p:pic>
                <p:nvPicPr>
                  <p:cNvPr id="3641" name="" descr=""/>
                  <p:cNvPicPr/>
                  <p:nvPr/>
                </p:nvPicPr>
                <p:blipFill>
                  <a:blip r:embed="rId4"/>
                  <a:stretch/>
                </p:blipFill>
                <p:spPr>
                  <a:xfrm>
                    <a:off x="7696080" y="6400800"/>
                    <a:ext cx="1206720" cy="281160"/>
                  </a:xfrm>
                  <a:prstGeom prst="rect">
                    <a:avLst/>
                  </a:prstGeom>
                  <a:noFill/>
                  <a:ln w="0">
                    <a:noFill/>
                  </a:ln>
                </p:spPr>
              </p:pic>
            </p:oleObj>
          </a:graphicData>
        </a:graphic>
      </p:graphicFrame>
      <p:pic>
        <p:nvPicPr>
          <p:cNvPr id="3642" name="" descr=""/>
          <p:cNvPicPr/>
          <p:nvPr/>
        </p:nvPicPr>
        <p:blipFill>
          <a:blip r:embed="rId5"/>
          <a:stretch/>
        </p:blipFill>
        <p:spPr>
          <a:xfrm>
            <a:off x="7120080" y="6305400"/>
            <a:ext cx="576000" cy="552600"/>
          </a:xfrm>
          <a:prstGeom prst="rect">
            <a:avLst/>
          </a:prstGeom>
          <a:noFill/>
          <a:ln w="0">
            <a:noFill/>
          </a:ln>
        </p:spPr>
      </p:pic>
      <p:sp>
        <p:nvSpPr>
          <p:cNvPr id="3643" name="PlaceHolder 2"/>
          <p:cNvSpPr>
            <a:spLocks noGrp="1"/>
          </p:cNvSpPr>
          <p:nvPr>
            <p:ph/>
          </p:nvPr>
        </p:nvSpPr>
        <p:spPr>
          <a:xfrm>
            <a:off x="685440" y="914040"/>
            <a:ext cx="8077320" cy="5638680"/>
          </a:xfrm>
          <a:prstGeom prst="rect">
            <a:avLst/>
          </a:prstGeom>
          <a:noFill/>
          <a:ln w="0">
            <a:noFill/>
          </a:ln>
        </p:spPr>
        <p:txBody>
          <a:bodyPr lIns="90000" rIns="90000" tIns="46800" bIns="46800" anchor="t">
            <a:normAutofit fontScale="85000" lnSpcReduction="9999"/>
          </a:bodyPr>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Description:</a:t>
            </a:r>
            <a:endParaRPr b="0" lang="en-US" sz="12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	</a:t>
            </a:r>
            <a:r>
              <a:rPr b="0" lang="en-US" sz="1200" strike="noStrike" u="none">
                <a:solidFill>
                  <a:srgbClr val="000000"/>
                </a:solidFill>
                <a:effectLst/>
                <a:uFillTx/>
                <a:latin typeface="Times New Roman"/>
              </a:rPr>
              <a:t>A floor is a series of consecutive put options which provides continuous protection to a seller of energy.  The floor buyer has the right but not the obligation to sell power at the specified price for the specified term.  Because a floor is a series of put options, it provides a seller with continuous exercise opportunities.  A financial floor pays a cash settlement of the difference that the clearing price (index) is below the strike for a pre-specified time period and quantity.  The floor buyer pays for the floor with a front-premium payment.</a:t>
            </a:r>
            <a:endParaRPr b="0" lang="en-US" sz="1200" strike="noStrike" u="none">
              <a:solidFill>
                <a:srgbClr val="000000"/>
              </a:solidFill>
              <a:effectLst/>
              <a:uFillTx/>
              <a:latin typeface="Times New Roman"/>
            </a:endParaRPr>
          </a:p>
          <a:p>
            <a:pPr marL="343080" indent="-343080">
              <a:lnSpc>
                <a:spcPct val="2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Example:</a:t>
            </a:r>
            <a:endParaRPr b="0" lang="en-US" sz="12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	</a:t>
            </a:r>
            <a:r>
              <a:rPr b="0" lang="en-US" sz="1200" strike="noStrike" u="none">
                <a:solidFill>
                  <a:srgbClr val="000000"/>
                </a:solidFill>
                <a:effectLst/>
                <a:uFillTx/>
                <a:latin typeface="Times New Roman"/>
              </a:rPr>
              <a:t>A Generator receives the day ahead or real time prices, but would like to ensure a minimum return yet take advantage of the market when prices spike up.  The generator buys a floor for up to 100MW, 5X16, with a strike at $30.  The generator pays an up front fee, and will receive the floating market index price for power when the index is above the $30 floor strike.  If the buyer thinks the index will fall below the $30 floor strike, the buyer exercises the floor (or can be structured as automatic exercise), and would receive the $30 floor strike price. If financial, the generator will be reimbursed by Enron the difference between the market price and the floor strike (when the market price is below the floor).</a:t>
            </a:r>
            <a:endParaRPr b="0" lang="en-US" sz="1200" strike="noStrike" u="none">
              <a:solidFill>
                <a:srgbClr val="000000"/>
              </a:solidFill>
              <a:effectLst/>
              <a:uFillTx/>
              <a:latin typeface="Times New Roman"/>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Characteristics:</a:t>
            </a:r>
            <a:endParaRPr b="0" lang="en-US" sz="1200" strike="noStrike" u="none">
              <a:solidFill>
                <a:srgbClr val="000000"/>
              </a:solidFill>
              <a:effectLst/>
              <a:uFillTx/>
              <a:latin typeface="Times New Roman"/>
            </a:endParaRPr>
          </a:p>
          <a:p>
            <a:pPr lvl="1" marL="743040" indent="-28584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Provides 100% protection from a fall in prices below the strike.</a:t>
            </a:r>
            <a:endParaRPr b="0" lang="en-US" sz="1200" strike="noStrike" u="none">
              <a:solidFill>
                <a:srgbClr val="000000"/>
              </a:solidFill>
              <a:effectLst/>
              <a:uFillTx/>
              <a:latin typeface="Times New Roman"/>
            </a:endParaRPr>
          </a:p>
          <a:p>
            <a:pPr lvl="1" marL="743040" indent="-28584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Guarantees worst case scenario and still maintain potential to benefit from high price environments</a:t>
            </a:r>
            <a:endParaRPr b="0" lang="en-US" sz="1200" strike="noStrike" u="none">
              <a:solidFill>
                <a:srgbClr val="000000"/>
              </a:solidFill>
              <a:effectLst/>
              <a:uFillTx/>
              <a:latin typeface="Times New Roman"/>
            </a:endParaRPr>
          </a:p>
          <a:p>
            <a:pPr lvl="1" marL="743040" indent="-28584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Option can be customized, i.e. , daily ahead, monthly, automatic exercise, averaging </a:t>
            </a:r>
            <a:endParaRPr b="0" lang="en-US" sz="1200" strike="noStrike" u="none">
              <a:solidFill>
                <a:srgbClr val="000000"/>
              </a:solidFill>
              <a:effectLst/>
              <a:uFillTx/>
              <a:latin typeface="Times New Roman"/>
            </a:endParaRPr>
          </a:p>
          <a:p>
            <a:pPr lvl="1" marL="743040" indent="-28584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Can be structured physically or financially. </a:t>
            </a:r>
            <a:endParaRPr b="0" lang="en-US" sz="1200" strike="noStrike" u="none">
              <a:solidFill>
                <a:srgbClr val="000000"/>
              </a:solidFill>
              <a:effectLst/>
              <a:uFillTx/>
              <a:latin typeface="Times New Roman"/>
            </a:endParaRPr>
          </a:p>
          <a:p>
            <a:pPr lvl="1" marL="743040" indent="-28584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Can be structured for gas, power, or coal transactions</a:t>
            </a:r>
            <a:endParaRPr b="0" lang="en-US" sz="12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
        <p:nvSpPr>
          <p:cNvPr id="3644" name=""/>
          <p:cNvSpPr/>
          <p:nvPr/>
        </p:nvSpPr>
        <p:spPr>
          <a:xfrm>
            <a:off x="3848040" y="3722760"/>
            <a:ext cx="1219320" cy="366480"/>
          </a:xfrm>
          <a:prstGeom prst="rect">
            <a:avLst/>
          </a:prstGeom>
          <a:noFill/>
          <a:ln w="0">
            <a:noFill/>
          </a:ln>
        </p:spPr>
        <p:style>
          <a:lnRef idx="0"/>
          <a:fillRef idx="0"/>
          <a:effectRef idx="0"/>
          <a:fontRef idx="minor"/>
        </p:style>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UPFRONT FEE</a:t>
            </a:r>
            <a:endParaRPr b="0" lang="en-US" sz="1000" strike="noStrike" u="none">
              <a:solidFill>
                <a:srgbClr val="000000"/>
              </a:solidFill>
              <a:effectLst/>
              <a:uFillTx/>
              <a:latin typeface="Times New Roman"/>
            </a:endParaRPr>
          </a:p>
        </p:txBody>
      </p:sp>
      <p:sp>
        <p:nvSpPr>
          <p:cNvPr id="3645" name=""/>
          <p:cNvSpPr/>
          <p:nvPr/>
        </p:nvSpPr>
        <p:spPr>
          <a:xfrm>
            <a:off x="2743200" y="3676680"/>
            <a:ext cx="3565440" cy="311040"/>
          </a:xfrm>
          <a:custGeom>
            <a:avLst/>
            <a:gdLst>
              <a:gd name="textAreaLeft" fmla="*/ 623880 w 3565440"/>
              <a:gd name="textAreaRight" fmla="*/ 2585160 w 3565440"/>
              <a:gd name="textAreaTop" fmla="*/ 41400 h 311040"/>
              <a:gd name="textAreaBottom" fmla="*/ 269640 h 311040"/>
              <a:gd name="GluePoint1X" fmla="*/ 17 w 21600"/>
              <a:gd name="GluePoint1Y" fmla="*/ 0 h 21600"/>
              <a:gd name="GluePoint2X" fmla="*/ 16 w 21600"/>
              <a:gd name="GluePoint2Y" fmla="*/ 22 h 21600"/>
              <a:gd name="GluePoint3X" fmla="*/ 12 w 21600"/>
              <a:gd name="GluePoint3Y" fmla="*/ 2 h 21600"/>
              <a:gd name="GluePoint4X" fmla="*/ 8 w 21600"/>
              <a:gd name="GluePoint4Y" fmla="*/ 22 h 21600"/>
              <a:gd name="GluePoint5X" fmla="*/ 14 w 21600"/>
              <a:gd name="GluePoint5Y" fmla="*/ 2 h 21600"/>
            </a:gdLst>
            <a:ahLst/>
            <a:cxnLst>
              <a:cxn ang="0">
                <a:pos x="GluePoint1X" y="GluePoint1Y"/>
              </a:cxn>
              <a:cxn ang="0">
                <a:pos x="GluePoint2X" y="GluePoint2Y"/>
              </a:cxn>
              <a:cxn ang="0">
                <a:pos x="GluePoint3X" y="GluePoint3Y"/>
              </a:cxn>
              <a:cxn ang="0">
                <a:pos x="GluePoint4X" y="GluePoint4Y"/>
              </a:cxn>
              <a:cxn ang="0">
                <a:pos x="GluePoint5X" y="GluePoint5Y"/>
              </a:cxn>
            </a:cxnLst>
            <a:rect l="textAreaLeft" t="textAreaTop" r="textAreaRight" b="textAreaBottom"/>
            <a:pathLst>
              <a:path w="21600" h="21600">
                <a:moveTo>
                  <a:pt x="0" y="21600"/>
                </a:moveTo>
                <a:arcTo wR="7560" hR="21600" stAng="10800000" swAng="5400000"/>
                <a:lnTo>
                  <a:pt x="11880" y="0"/>
                </a:lnTo>
                <a:arcTo wR="7560" hR="21600" stAng="-5400000" swAng="2682637"/>
                <a:lnTo>
                  <a:pt x="21168" y="14400"/>
                </a:lnTo>
                <a:lnTo>
                  <a:pt x="17280" y="21600"/>
                </a:lnTo>
                <a:lnTo>
                  <a:pt x="12528" y="14400"/>
                </a:lnTo>
                <a:lnTo>
                  <a:pt x="14688" y="14400"/>
                </a:lnTo>
                <a:arcTo wR="7560" hR="21600" stAng="-2717363" swAng="-2325203"/>
                <a:lnTo>
                  <a:pt x="9720" y="900"/>
                </a:lnTo>
                <a:arcTo wR="7560" hR="21600" stAng="-5757435" swAng="-5042565"/>
                <a:close/>
              </a:path>
              <a:path fill="darkenLess" w="21600" h="21600">
                <a:moveTo>
                  <a:pt x="0" y="21600"/>
                </a:moveTo>
                <a:arcTo wR="7560" hR="21600" stAng="10800000" swAng="5400000"/>
                <a:lnTo>
                  <a:pt x="7560" y="0"/>
                </a:lnTo>
                <a:arcTo wR="7560" hR="21600" stAng="-5400000" swAng="357435"/>
                <a:lnTo>
                  <a:pt x="9720" y="900"/>
                </a:lnTo>
                <a:arcTo wR="7560" hR="21600" stAng="-5757435" swAng="-5042565"/>
                <a:close/>
              </a:path>
            </a:pathLst>
          </a:custGeom>
          <a:solidFill>
            <a:srgbClr val="ffffff"/>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46" name=""/>
          <p:cNvSpPr/>
          <p:nvPr/>
        </p:nvSpPr>
        <p:spPr>
          <a:xfrm>
            <a:off x="2540160" y="4038480"/>
            <a:ext cx="1143000" cy="58140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AECC</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3647" name=""/>
          <p:cNvSpPr/>
          <p:nvPr/>
        </p:nvSpPr>
        <p:spPr>
          <a:xfrm>
            <a:off x="4952880" y="4025880"/>
            <a:ext cx="1371600" cy="36828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Enron</a:t>
            </a:r>
            <a:endParaRPr b="0" lang="en-US" sz="1800" strike="noStrike" u="none">
              <a:solidFill>
                <a:srgbClr val="000000"/>
              </a:solidFill>
              <a:effectLst/>
              <a:uFillTx/>
              <a:latin typeface="Times New Roman"/>
            </a:endParaRPr>
          </a:p>
        </p:txBody>
      </p:sp>
      <p:sp>
        <p:nvSpPr>
          <p:cNvPr id="3648" name=""/>
          <p:cNvSpPr/>
          <p:nvPr/>
        </p:nvSpPr>
        <p:spPr>
          <a:xfrm>
            <a:off x="2502000" y="4952880"/>
            <a:ext cx="1295280" cy="33768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Off Taker</a:t>
            </a:r>
            <a:endParaRPr b="0" lang="en-US" sz="1600" strike="noStrike" u="none">
              <a:solidFill>
                <a:srgbClr val="000000"/>
              </a:solidFill>
              <a:effectLst/>
              <a:uFillTx/>
              <a:latin typeface="Times New Roman"/>
            </a:endParaRPr>
          </a:p>
        </p:txBody>
      </p:sp>
      <p:sp>
        <p:nvSpPr>
          <p:cNvPr id="3649" name=""/>
          <p:cNvSpPr/>
          <p:nvPr/>
        </p:nvSpPr>
        <p:spPr>
          <a:xfrm>
            <a:off x="3378240" y="4505400"/>
            <a:ext cx="1143000" cy="39924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Floating Market Price (PJM Index)</a:t>
            </a:r>
            <a:endParaRPr b="0" lang="en-US" sz="1000" strike="noStrike" u="none">
              <a:solidFill>
                <a:srgbClr val="000000"/>
              </a:solidFill>
              <a:effectLst/>
              <a:uFillTx/>
              <a:latin typeface="Times New Roman"/>
            </a:endParaRPr>
          </a:p>
        </p:txBody>
      </p:sp>
      <p:sp>
        <p:nvSpPr>
          <p:cNvPr id="3650" name=""/>
          <p:cNvSpPr/>
          <p:nvPr/>
        </p:nvSpPr>
        <p:spPr>
          <a:xfrm flipH="1">
            <a:off x="3580920" y="4216320"/>
            <a:ext cx="1600200" cy="0"/>
          </a:xfrm>
          <a:prstGeom prst="line">
            <a:avLst/>
          </a:prstGeom>
          <a:ln w="28440">
            <a:solidFill>
              <a:srgbClr val="000000"/>
            </a:solidFill>
            <a:prstDash val="sysDot"/>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51" name=""/>
          <p:cNvSpPr/>
          <p:nvPr/>
        </p:nvSpPr>
        <p:spPr>
          <a:xfrm>
            <a:off x="5181480" y="4000680"/>
            <a:ext cx="914400" cy="457200"/>
          </a:xfrm>
          <a:prstGeom prst="rect">
            <a:avLst/>
          </a:prstGeom>
          <a:noFill/>
          <a:ln w="9360">
            <a:solidFill>
              <a:srgbClr val="000000"/>
            </a:solidFill>
            <a:miter/>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652" name=""/>
          <p:cNvSpPr/>
          <p:nvPr/>
        </p:nvSpPr>
        <p:spPr>
          <a:xfrm>
            <a:off x="2666880" y="3987720"/>
            <a:ext cx="914400" cy="457200"/>
          </a:xfrm>
          <a:prstGeom prst="rect">
            <a:avLst/>
          </a:prstGeom>
          <a:noFill/>
          <a:ln w="9360">
            <a:solidFill>
              <a:srgbClr val="000000"/>
            </a:solidFill>
            <a:miter/>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653" name=""/>
          <p:cNvSpPr/>
          <p:nvPr/>
        </p:nvSpPr>
        <p:spPr>
          <a:xfrm>
            <a:off x="2679840" y="4902120"/>
            <a:ext cx="914400" cy="457200"/>
          </a:xfrm>
          <a:prstGeom prst="rect">
            <a:avLst/>
          </a:prstGeom>
          <a:noFill/>
          <a:ln w="9360">
            <a:solidFill>
              <a:srgbClr val="000000"/>
            </a:solidFill>
            <a:miter/>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654" name=""/>
          <p:cNvSpPr/>
          <p:nvPr/>
        </p:nvSpPr>
        <p:spPr>
          <a:xfrm>
            <a:off x="5257800" y="4572000"/>
            <a:ext cx="2438280" cy="914400"/>
          </a:xfrm>
          <a:prstGeom prst="wedgeRoundRectCallout">
            <a:avLst>
              <a:gd name="adj1" fmla="val -99412"/>
              <a:gd name="adj2" fmla="val -89064"/>
              <a:gd name="adj3" fmla="val 16667"/>
            </a:avLst>
          </a:prstGeom>
          <a:solidFill>
            <a:srgbClr val="ffffff"/>
          </a:solidFill>
          <a:ln w="9360">
            <a:solidFill>
              <a:srgbClr val="000000"/>
            </a:solidFill>
            <a:miter/>
          </a:ln>
        </p:spPr>
        <p:style>
          <a:lnRef idx="0"/>
          <a:fillRef idx="0"/>
          <a:effectRef idx="0"/>
          <a:fontRef idx="minor"/>
        </p:style>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When market price &lt; strike,</a:t>
            </a:r>
            <a:endParaRPr b="0" lang="en-US" sz="10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customer exercises option.</a:t>
            </a:r>
            <a:endParaRPr b="0" lang="en-US" sz="10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Enron buys energy (physical) at strike,</a:t>
            </a:r>
            <a:endParaRPr b="0" lang="en-US" sz="10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Or pays customer difference between market and strike (financial)</a:t>
            </a:r>
            <a:endParaRPr b="0" lang="en-US" sz="1000" strike="noStrike" u="none">
              <a:solidFill>
                <a:srgbClr val="000000"/>
              </a:solidFill>
              <a:effectLst/>
              <a:uFillTx/>
              <a:latin typeface="Times New Roman"/>
            </a:endParaRPr>
          </a:p>
        </p:txBody>
      </p:sp>
      <p:sp>
        <p:nvSpPr>
          <p:cNvPr id="3655" name=""/>
          <p:cNvSpPr/>
          <p:nvPr/>
        </p:nvSpPr>
        <p:spPr>
          <a:xfrm>
            <a:off x="2895480" y="4444920"/>
            <a:ext cx="0" cy="457200"/>
          </a:xfrm>
          <a:prstGeom prst="line">
            <a:avLst/>
          </a:prstGeom>
          <a:ln w="28440">
            <a:solidFill>
              <a:srgbClr val="000000"/>
            </a:solidFill>
            <a:prstDash val="sysDot"/>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56" name=""/>
          <p:cNvSpPr/>
          <p:nvPr/>
        </p:nvSpPr>
        <p:spPr>
          <a:xfrm flipV="1">
            <a:off x="3352680" y="4444920"/>
            <a:ext cx="0" cy="45720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57" name=""/>
          <p:cNvSpPr/>
          <p:nvPr/>
        </p:nvSpPr>
        <p:spPr>
          <a:xfrm>
            <a:off x="2286000" y="4546440"/>
            <a:ext cx="762120" cy="2466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Electrons</a:t>
            </a:r>
            <a:endParaRPr b="0" lang="en-US" sz="1000" strike="noStrike" u="none">
              <a:solidFill>
                <a:srgbClr val="000000"/>
              </a:solidFill>
              <a:effectLst/>
              <a:uFillTx/>
              <a:latin typeface="Times New Roman"/>
            </a:endParaRPr>
          </a:p>
        </p:txBody>
      </p:sp>
      <p:sp>
        <p:nvSpPr>
          <p:cNvPr id="3658" name=""/>
          <p:cNvSpPr/>
          <p:nvPr/>
        </p:nvSpPr>
        <p:spPr>
          <a:xfrm>
            <a:off x="3987000" y="6595920"/>
            <a:ext cx="712800" cy="244440"/>
          </a:xfrm>
          <a:prstGeom prst="rect">
            <a:avLst/>
          </a:prstGeom>
          <a:noFill/>
          <a:ln w="0">
            <a:noFill/>
          </a:ln>
        </p:spPr>
        <p:style>
          <a:lnRef idx="0"/>
          <a:fillRef idx="0"/>
          <a:effectRef idx="0"/>
          <a:fontRef idx="minor"/>
        </p:style>
        <p:txBody>
          <a:bodyPr wrap="none"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3CEBEE8-DFC9-42A9-A179-7CFC63D6B472}" type="slidenum">
              <a:rPr b="0"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355680"/>
            <a:ext cx="6935760" cy="3189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Executive Summary</a:t>
            </a:r>
            <a:endParaRPr b="1" lang="en-US" sz="2800" strike="noStrike" u="none">
              <a:solidFill>
                <a:srgbClr val="000000"/>
              </a:solidFill>
              <a:effectLst/>
              <a:uFillTx/>
              <a:latin typeface="Times New Roman"/>
            </a:endParaRPr>
          </a:p>
        </p:txBody>
      </p:sp>
      <p:sp>
        <p:nvSpPr>
          <p:cNvPr id="36" name="PlaceHolder 2"/>
          <p:cNvSpPr>
            <a:spLocks noGrp="1"/>
          </p:cNvSpPr>
          <p:nvPr>
            <p:ph/>
          </p:nvPr>
        </p:nvSpPr>
        <p:spPr>
          <a:xfrm>
            <a:off x="533520" y="838080"/>
            <a:ext cx="8076960" cy="5486400"/>
          </a:xfrm>
          <a:prstGeom prst="rect">
            <a:avLst/>
          </a:prstGeom>
          <a:noFill/>
          <a:ln w="0">
            <a:noFill/>
          </a:ln>
        </p:spPr>
        <p:txBody>
          <a:bodyPr lIns="90000" rIns="90000" tIns="46800" bIns="46800" anchor="t">
            <a:normAutofit fontScale="92500" lnSpcReduction="9999"/>
          </a:bodyPr>
          <a:p>
            <a:pPr marL="343080" indent="-343080">
              <a:lnSpc>
                <a:spcPct val="11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Arkansas Electric CC</a:t>
            </a:r>
            <a:endParaRPr b="0" lang="en-US" sz="1400" strike="noStrike" u="none">
              <a:solidFill>
                <a:srgbClr val="000000"/>
              </a:solidFill>
              <a:effectLst/>
              <a:uFillTx/>
              <a:latin typeface="Times New Roman"/>
            </a:endParaRPr>
          </a:p>
          <a:p>
            <a:pPr lvl="1" marL="743040" indent="-285840">
              <a:lnSpc>
                <a:spcPct val="11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Founded in 1949</a:t>
            </a:r>
            <a:endParaRPr b="0" lang="en-US" sz="1400" strike="noStrike" u="none">
              <a:solidFill>
                <a:srgbClr val="000000"/>
              </a:solidFill>
              <a:effectLst/>
              <a:uFillTx/>
              <a:latin typeface="Times New Roman"/>
            </a:endParaRPr>
          </a:p>
          <a:p>
            <a:pPr lvl="1" marL="743040" indent="-285840">
              <a:lnSpc>
                <a:spcPct val="11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16 member cooperatives</a:t>
            </a:r>
            <a:endParaRPr b="0" lang="en-US" sz="1400" strike="noStrike" u="none">
              <a:solidFill>
                <a:srgbClr val="000000"/>
              </a:solidFill>
              <a:effectLst/>
              <a:uFillTx/>
              <a:latin typeface="Times New Roman"/>
            </a:endParaRPr>
          </a:p>
          <a:p>
            <a:pPr lvl="1" marL="743040" indent="-285840">
              <a:lnSpc>
                <a:spcPct val="11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Owns coal, gas, and hydro-electric generation facilities</a:t>
            </a:r>
            <a:endParaRPr b="0" lang="en-US" sz="1400" strike="noStrike" u="none">
              <a:solidFill>
                <a:srgbClr val="000000"/>
              </a:solidFill>
              <a:effectLst/>
              <a:uFillTx/>
              <a:latin typeface="Times New Roman"/>
            </a:endParaRPr>
          </a:p>
          <a:p>
            <a:pPr lvl="1" marL="743040" indent="-285840">
              <a:lnSpc>
                <a:spcPct val="11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1,970 MW of generation capacity</a:t>
            </a:r>
            <a:endParaRPr b="0" lang="en-US" sz="1400" strike="noStrike" u="none">
              <a:solidFill>
                <a:srgbClr val="000000"/>
              </a:solidFill>
              <a:effectLst/>
              <a:uFillTx/>
              <a:latin typeface="Times New Roman"/>
            </a:endParaRPr>
          </a:p>
          <a:p>
            <a:pPr lvl="1" marL="743040" indent="-285840">
              <a:lnSpc>
                <a:spcPct val="11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Energy sales of  greater than 6 million MWh</a:t>
            </a:r>
            <a:endParaRPr b="0" lang="en-US" sz="1400" strike="noStrike" u="none">
              <a:solidFill>
                <a:srgbClr val="000000"/>
              </a:solidFill>
              <a:effectLst/>
              <a:uFillTx/>
              <a:latin typeface="Times New Roman"/>
            </a:endParaRPr>
          </a:p>
          <a:p>
            <a:pPr lvl="1" marL="743040" indent="-285840">
              <a:lnSpc>
                <a:spcPct val="11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Committed to providing reliable power generation</a:t>
            </a:r>
            <a:endParaRPr b="0" lang="en-US" sz="1400" strike="noStrike" u="none">
              <a:solidFill>
                <a:srgbClr val="000000"/>
              </a:solidFill>
              <a:effectLst/>
              <a:uFillTx/>
              <a:latin typeface="Times New Roman"/>
            </a:endParaRPr>
          </a:p>
          <a:p>
            <a:pPr marL="343080" indent="0">
              <a:lnSpc>
                <a:spcPts val="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11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Enron</a:t>
            </a:r>
            <a:endParaRPr b="0" lang="en-US" sz="1400" strike="noStrike" u="none">
              <a:solidFill>
                <a:srgbClr val="000000"/>
              </a:solidFill>
              <a:effectLst/>
              <a:uFillTx/>
              <a:latin typeface="Times New Roman"/>
            </a:endParaRPr>
          </a:p>
          <a:p>
            <a:pPr lvl="1" marL="743040" indent="-285840">
              <a:lnSpc>
                <a:spcPct val="11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Largest wholesaler of electricity and natural gas in the United States</a:t>
            </a:r>
            <a:endParaRPr b="0" lang="en-US" sz="1400" strike="noStrike" u="none">
              <a:solidFill>
                <a:srgbClr val="000000"/>
              </a:solidFill>
              <a:effectLst/>
              <a:uFillTx/>
              <a:latin typeface="Times New Roman"/>
            </a:endParaRPr>
          </a:p>
          <a:p>
            <a:pPr lvl="1" marL="743040" indent="-285840">
              <a:lnSpc>
                <a:spcPct val="11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Knowledge-based company creating efficiencies from inefficient markets</a:t>
            </a:r>
            <a:endParaRPr b="0" lang="en-US" sz="1400" strike="noStrike" u="none">
              <a:solidFill>
                <a:srgbClr val="000000"/>
              </a:solidFill>
              <a:effectLst/>
              <a:uFillTx/>
              <a:latin typeface="Times New Roman"/>
            </a:endParaRPr>
          </a:p>
          <a:p>
            <a:pPr lvl="1" marL="743040" indent="-285840">
              <a:lnSpc>
                <a:spcPct val="11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World’s leading energy company and premier global provider of broadband communication services</a:t>
            </a:r>
            <a:endParaRPr b="0" lang="en-US" sz="1400" strike="noStrike" u="none">
              <a:solidFill>
                <a:srgbClr val="000000"/>
              </a:solidFill>
              <a:effectLst/>
              <a:uFillTx/>
              <a:latin typeface="Times New Roman"/>
            </a:endParaRPr>
          </a:p>
          <a:p>
            <a:pPr lvl="1" marL="743040" indent="-285840">
              <a:lnSpc>
                <a:spcPct val="11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400" strike="noStrike" u="none">
                <a:solidFill>
                  <a:srgbClr val="000000"/>
                </a:solidFill>
                <a:effectLst/>
                <a:uFillTx/>
                <a:latin typeface="Times New Roman"/>
              </a:rPr>
              <a:t>Fortune</a:t>
            </a:r>
            <a:r>
              <a:rPr b="0" lang="en-US" sz="1400" strike="noStrike" u="none">
                <a:solidFill>
                  <a:srgbClr val="000000"/>
                </a:solidFill>
                <a:effectLst/>
                <a:uFillTx/>
                <a:latin typeface="Times New Roman"/>
              </a:rPr>
              <a:t>’s “Most Innovative Company in America” (5th consecutive year)</a:t>
            </a:r>
            <a:endParaRPr b="0" lang="en-US" sz="1400" strike="noStrike" u="none">
              <a:solidFill>
                <a:srgbClr val="000000"/>
              </a:solidFill>
              <a:effectLst/>
              <a:uFillTx/>
              <a:latin typeface="Times New Roman"/>
            </a:endParaRPr>
          </a:p>
          <a:p>
            <a:pPr lvl="1" marL="743040" indent="0">
              <a:lnSpc>
                <a:spcPct val="2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11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Proposition: Comprehensive Strategic Alliance</a:t>
            </a:r>
            <a:endParaRPr b="0" lang="en-US" sz="1400" strike="noStrike" u="none">
              <a:solidFill>
                <a:srgbClr val="000000"/>
              </a:solidFill>
              <a:effectLst/>
              <a:uFillTx/>
              <a:latin typeface="Times New Roman"/>
            </a:endParaRPr>
          </a:p>
          <a:p>
            <a:pPr lvl="1" marL="743040" indent="-285840">
              <a:lnSpc>
                <a:spcPct val="11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Increase AECC shareholder value through:</a:t>
            </a:r>
            <a:endParaRPr b="0" lang="en-US" sz="1400" strike="noStrike" u="none">
              <a:solidFill>
                <a:srgbClr val="000000"/>
              </a:solidFill>
              <a:effectLst/>
              <a:uFillTx/>
              <a:latin typeface="Times New Roman"/>
            </a:endParaRPr>
          </a:p>
          <a:p>
            <a:pPr lvl="2" marL="1085760" indent="-228600">
              <a:lnSpc>
                <a:spcPct val="110000"/>
              </a:lnSpc>
              <a:spcBef>
                <a:spcPts val="349"/>
              </a:spcBef>
              <a:buClr>
                <a:srgbClr val="000000"/>
              </a:buClr>
              <a:buSzPct val="150000"/>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Commodity (energy and fuels) risk reduction</a:t>
            </a:r>
            <a:endParaRPr b="0" lang="en-US" sz="1400" strike="noStrike" u="none">
              <a:solidFill>
                <a:srgbClr val="000000"/>
              </a:solidFill>
              <a:effectLst/>
              <a:uFillTx/>
              <a:latin typeface="Times New Roman"/>
            </a:endParaRPr>
          </a:p>
          <a:p>
            <a:pPr lvl="2" marL="1085760" indent="-228600">
              <a:lnSpc>
                <a:spcPct val="110000"/>
              </a:lnSpc>
              <a:spcBef>
                <a:spcPts val="349"/>
              </a:spcBef>
              <a:buClr>
                <a:srgbClr val="000000"/>
              </a:buClr>
              <a:buSzPct val="150000"/>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Supply / Procurement of power </a:t>
            </a:r>
            <a:endParaRPr b="0" lang="en-US" sz="1400" strike="noStrike" u="none">
              <a:solidFill>
                <a:srgbClr val="000000"/>
              </a:solidFill>
              <a:effectLst/>
              <a:uFillTx/>
              <a:latin typeface="Times New Roman"/>
            </a:endParaRPr>
          </a:p>
          <a:p>
            <a:pPr lvl="2" marL="1085760" indent="-228600">
              <a:lnSpc>
                <a:spcPct val="110000"/>
              </a:lnSpc>
              <a:spcBef>
                <a:spcPts val="349"/>
              </a:spcBef>
              <a:buClr>
                <a:srgbClr val="000000"/>
              </a:buClr>
              <a:buSzPct val="150000"/>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Fuel supply optimization</a:t>
            </a:r>
            <a:endParaRPr b="0" lang="en-US" sz="1400" strike="noStrike" u="none">
              <a:solidFill>
                <a:srgbClr val="000000"/>
              </a:solidFill>
              <a:effectLst/>
              <a:uFillTx/>
              <a:latin typeface="Times New Roman"/>
            </a:endParaRPr>
          </a:p>
          <a:p>
            <a:pPr lvl="2" marL="1085760" indent="-228600">
              <a:lnSpc>
                <a:spcPct val="110000"/>
              </a:lnSpc>
              <a:spcBef>
                <a:spcPts val="349"/>
              </a:spcBef>
              <a:buClr>
                <a:srgbClr val="000000"/>
              </a:buClr>
              <a:buSzPct val="150000"/>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Enhancing performance by extracting additional value from assets</a:t>
            </a:r>
            <a:endParaRPr b="0" lang="en-US" sz="1400" strike="noStrike" u="none">
              <a:solidFill>
                <a:srgbClr val="000000"/>
              </a:solidFill>
              <a:effectLst/>
              <a:uFillTx/>
              <a:latin typeface="Times New Roman"/>
            </a:endParaRPr>
          </a:p>
          <a:p>
            <a:pPr lvl="2" marL="1085760" indent="-228600">
              <a:lnSpc>
                <a:spcPct val="110000"/>
              </a:lnSpc>
              <a:spcBef>
                <a:spcPts val="349"/>
              </a:spcBef>
              <a:buClr>
                <a:srgbClr val="000000"/>
              </a:buClr>
              <a:buSzPct val="150000"/>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EnronOnline - Business to business e-commerce applications</a:t>
            </a:r>
            <a:endParaRPr b="0" lang="en-US" sz="1400" strike="noStrike" u="none">
              <a:solidFill>
                <a:srgbClr val="000000"/>
              </a:solidFill>
              <a:effectLst/>
              <a:uFillTx/>
              <a:latin typeface="Times New Roman"/>
            </a:endParaRPr>
          </a:p>
        </p:txBody>
      </p:sp>
      <p:sp>
        <p:nvSpPr>
          <p:cNvPr id="37" name=""/>
          <p:cNvSpPr/>
          <p:nvPr/>
        </p:nvSpPr>
        <p:spPr>
          <a:xfrm>
            <a:off x="685800" y="762120"/>
            <a:ext cx="7772400" cy="0"/>
          </a:xfrm>
          <a:prstGeom prst="line">
            <a:avLst/>
          </a:prstGeom>
          <a:ln w="57240">
            <a:solidFill>
              <a:srgbClr val="3333cc"/>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8" name=""/>
          <p:cNvSpPr/>
          <p:nvPr/>
        </p:nvSpPr>
        <p:spPr>
          <a:xfrm>
            <a:off x="685800" y="825480"/>
            <a:ext cx="7772400" cy="0"/>
          </a:xfrm>
          <a:prstGeom prst="line">
            <a:avLst/>
          </a:prstGeom>
          <a:ln w="57240">
            <a:solidFill>
              <a:srgbClr val="009900"/>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graphicFrame>
        <p:nvGraphicFramePr>
          <p:cNvPr id="39" name=""/>
          <p:cNvGraphicFramePr/>
          <p:nvPr/>
        </p:nvGraphicFramePr>
        <p:xfrm>
          <a:off x="228600" y="6254640"/>
          <a:ext cx="420840" cy="425520"/>
        </p:xfrm>
        <a:graphic>
          <a:graphicData uri="http://schemas.openxmlformats.org/presentationml/2006/ole">
            <p:oleObj r:id="rId1" spid="">
              <p:embed/>
              <p:pic>
                <p:nvPicPr>
                  <p:cNvPr id="40" name="" descr=""/>
                  <p:cNvPicPr/>
                  <p:nvPr/>
                </p:nvPicPr>
                <p:blipFill>
                  <a:blip r:embed="rId2"/>
                  <a:stretch/>
                </p:blipFill>
                <p:spPr>
                  <a:xfrm>
                    <a:off x="228600" y="6254640"/>
                    <a:ext cx="420840" cy="425520"/>
                  </a:xfrm>
                  <a:prstGeom prst="rect">
                    <a:avLst/>
                  </a:prstGeom>
                  <a:noFill/>
                  <a:ln w="0">
                    <a:noFill/>
                  </a:ln>
                </p:spPr>
              </p:pic>
            </p:oleObj>
          </a:graphicData>
        </a:graphic>
      </p:graphicFrame>
      <p:graphicFrame>
        <p:nvGraphicFramePr>
          <p:cNvPr id="41" name=""/>
          <p:cNvGraphicFramePr/>
          <p:nvPr/>
        </p:nvGraphicFramePr>
        <p:xfrm>
          <a:off x="7696080" y="6400800"/>
          <a:ext cx="1206720" cy="281160"/>
        </p:xfrm>
        <a:graphic>
          <a:graphicData uri="http://schemas.openxmlformats.org/presentationml/2006/ole">
            <p:oleObj r:id="rId3" spid="">
              <p:embed/>
              <p:pic>
                <p:nvPicPr>
                  <p:cNvPr id="42" name="" descr=""/>
                  <p:cNvPicPr/>
                  <p:nvPr/>
                </p:nvPicPr>
                <p:blipFill>
                  <a:blip r:embed="rId4"/>
                  <a:stretch/>
                </p:blipFill>
                <p:spPr>
                  <a:xfrm>
                    <a:off x="7696080" y="6400800"/>
                    <a:ext cx="1206720" cy="281160"/>
                  </a:xfrm>
                  <a:prstGeom prst="rect">
                    <a:avLst/>
                  </a:prstGeom>
                  <a:noFill/>
                  <a:ln w="0">
                    <a:noFill/>
                  </a:ln>
                </p:spPr>
              </p:pic>
            </p:oleObj>
          </a:graphicData>
        </a:graphic>
      </p:graphicFrame>
      <p:pic>
        <p:nvPicPr>
          <p:cNvPr id="43" name="" descr=""/>
          <p:cNvPicPr/>
          <p:nvPr/>
        </p:nvPicPr>
        <p:blipFill>
          <a:blip r:embed="rId5"/>
          <a:stretch/>
        </p:blipFill>
        <p:spPr>
          <a:xfrm>
            <a:off x="7120080" y="6305400"/>
            <a:ext cx="576000" cy="552600"/>
          </a:xfrm>
          <a:prstGeom prst="rect">
            <a:avLst/>
          </a:prstGeom>
          <a:noFill/>
          <a:ln w="0">
            <a:noFill/>
          </a:ln>
        </p:spPr>
      </p:pic>
      <p:sp>
        <p:nvSpPr>
          <p:cNvPr id="44" name=""/>
          <p:cNvSpPr/>
          <p:nvPr/>
        </p:nvSpPr>
        <p:spPr>
          <a:xfrm>
            <a:off x="3987000" y="6603840"/>
            <a:ext cx="712800" cy="244440"/>
          </a:xfrm>
          <a:prstGeom prst="rect">
            <a:avLst/>
          </a:prstGeom>
          <a:noFill/>
          <a:ln w="0">
            <a:noFill/>
          </a:ln>
        </p:spPr>
        <p:style>
          <a:lnRef idx="0"/>
          <a:fillRef idx="0"/>
          <a:effectRef idx="0"/>
          <a:fontRef idx="minor"/>
        </p:style>
        <p:txBody>
          <a:bodyPr wrap="none"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3ACC733-D7EF-46EA-B948-AE5E2C988BA0}" type="slidenum">
              <a:rPr b="0"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59" name="PlaceHolder 1"/>
          <p:cNvSpPr>
            <a:spLocks noGrp="1"/>
          </p:cNvSpPr>
          <p:nvPr>
            <p:ph type="title"/>
          </p:nvPr>
        </p:nvSpPr>
        <p:spPr>
          <a:xfrm>
            <a:off x="609480" y="190080"/>
            <a:ext cx="7772400" cy="6858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Risk Management Tools - </a:t>
            </a:r>
            <a:r>
              <a:rPr b="1" i="1" lang="en-US" sz="2800" strike="noStrike" u="none">
                <a:solidFill>
                  <a:srgbClr val="000000"/>
                </a:solidFill>
                <a:effectLst/>
                <a:uFillTx/>
                <a:latin typeface="Times New Roman"/>
              </a:rPr>
              <a:t>The Collar</a:t>
            </a:r>
            <a:r>
              <a:rPr b="1" lang="en-US" sz="2800" strike="noStrike" u="none">
                <a:solidFill>
                  <a:srgbClr val="000000"/>
                </a:solidFill>
                <a:effectLst/>
                <a:uFillTx/>
                <a:latin typeface="Times New Roman"/>
              </a:rPr>
              <a:t> </a:t>
            </a:r>
            <a:endParaRPr b="1" lang="en-US" sz="2800" strike="noStrike" u="none">
              <a:solidFill>
                <a:srgbClr val="000000"/>
              </a:solidFill>
              <a:effectLst/>
              <a:uFillTx/>
              <a:latin typeface="Times New Roman"/>
            </a:endParaRPr>
          </a:p>
        </p:txBody>
      </p:sp>
      <p:sp>
        <p:nvSpPr>
          <p:cNvPr id="3660" name="PlaceHolder 2"/>
          <p:cNvSpPr>
            <a:spLocks noGrp="1"/>
          </p:cNvSpPr>
          <p:nvPr>
            <p:ph/>
          </p:nvPr>
        </p:nvSpPr>
        <p:spPr>
          <a:xfrm>
            <a:off x="685800" y="914400"/>
            <a:ext cx="7772400" cy="5486400"/>
          </a:xfrm>
          <a:prstGeom prst="rect">
            <a:avLst/>
          </a:prstGeom>
          <a:noFill/>
          <a:ln w="0">
            <a:noFill/>
          </a:ln>
        </p:spPr>
        <p:txBody>
          <a:bodyPr lIns="90000" rIns="90000" tIns="46800" bIns="46800" anchor="t">
            <a:normAutofit lnSpcReduction="9999"/>
          </a:bodyPr>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Description:</a:t>
            </a: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	</a:t>
            </a:r>
            <a:r>
              <a:rPr b="0" lang="en-US" sz="1200" strike="noStrike" u="none">
                <a:solidFill>
                  <a:srgbClr val="000000"/>
                </a:solidFill>
                <a:effectLst/>
                <a:uFillTx/>
                <a:latin typeface="Times New Roman"/>
              </a:rPr>
              <a:t>A collar designates a specific price range within which a generator may sell its power.  It is constructed by buying a floor (set of put options) and selling a cap (set of call options).  A “costless collar” can be achieved by establishing the collar bands at strikes that result in exactly offsetting premiums (i.e. no upfront payments).  The collar band can be structured at various widths, depending on desired coverage and risk.  The floor provides protection against falling prices, and is financed by selling the cap, which limits upside potential, thus creating a band of price opportunities.</a:t>
            </a:r>
            <a:endParaRPr b="0" lang="en-US" sz="1200" strike="noStrike" u="none">
              <a:solidFill>
                <a:srgbClr val="000000"/>
              </a:solidFill>
              <a:effectLst/>
              <a:uFillTx/>
              <a:latin typeface="Times New Roman"/>
            </a:endParaRPr>
          </a:p>
          <a:p>
            <a:pPr marL="343080" indent="-343080">
              <a:lnSpc>
                <a:spcPct val="4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4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Example:</a:t>
            </a: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A generator receives the day ahead or real time prices, but would like to ensure minimum earnings, yet gain some benefit when prices are high. The generator executes a daily collar on 100MW, 5X16, PJM-W for July/August with a band of $75-$150.  The generator will earn the floating market index price for power when it is within the band.  When the index is below the lower band, the lower band of $75 is earned.  Above the upper band, earnings are capped at $150. </a:t>
            </a: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Characteristics:</a:t>
            </a:r>
            <a:endParaRPr b="0" lang="en-US" sz="1200" strike="noStrike" u="none">
              <a:solidFill>
                <a:srgbClr val="000000"/>
              </a:solidFill>
              <a:effectLst/>
              <a:uFillTx/>
              <a:latin typeface="Times New Roman"/>
            </a:endParaRPr>
          </a:p>
          <a:p>
            <a:pPr lvl="1" marL="743040" indent="-285840">
              <a:lnSpc>
                <a:spcPct val="70000"/>
              </a:lnSpc>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Provides a hedge against adverse price move at the lower band.</a:t>
            </a:r>
            <a:endParaRPr b="0" lang="en-US" sz="1200" strike="noStrike" u="none">
              <a:solidFill>
                <a:srgbClr val="000000"/>
              </a:solidFill>
              <a:effectLst/>
              <a:uFillTx/>
              <a:latin typeface="Times New Roman"/>
            </a:endParaRPr>
          </a:p>
          <a:p>
            <a:pPr lvl="1" marL="743040" indent="-285840">
              <a:lnSpc>
                <a:spcPct val="70000"/>
              </a:lnSpc>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Receives 100% of price increase to the upper band.</a:t>
            </a:r>
            <a:endParaRPr b="0" lang="en-US" sz="1200" strike="noStrike" u="none">
              <a:solidFill>
                <a:srgbClr val="000000"/>
              </a:solidFill>
              <a:effectLst/>
              <a:uFillTx/>
              <a:latin typeface="Times New Roman"/>
            </a:endParaRPr>
          </a:p>
          <a:p>
            <a:pPr lvl="1" marL="743040" indent="-285840">
              <a:lnSpc>
                <a:spcPct val="70000"/>
              </a:lnSpc>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Can be structured with no up front fee.</a:t>
            </a:r>
            <a:endParaRPr b="0" lang="en-US" sz="1200" strike="noStrike" u="none">
              <a:solidFill>
                <a:srgbClr val="000000"/>
              </a:solidFill>
              <a:effectLst/>
              <a:uFillTx/>
              <a:latin typeface="Times New Roman"/>
            </a:endParaRPr>
          </a:p>
          <a:p>
            <a:pPr lvl="1" marL="743040" indent="-285840">
              <a:lnSpc>
                <a:spcPct val="70000"/>
              </a:lnSpc>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Guarantees worst case scenario and limited upside potential.</a:t>
            </a:r>
            <a:endParaRPr b="0" lang="en-US" sz="1200" strike="noStrike" u="none">
              <a:solidFill>
                <a:srgbClr val="000000"/>
              </a:solidFill>
              <a:effectLst/>
              <a:uFillTx/>
              <a:latin typeface="Times New Roman"/>
            </a:endParaRPr>
          </a:p>
          <a:p>
            <a:pPr lvl="1" marL="743040" indent="-285840">
              <a:lnSpc>
                <a:spcPct val="70000"/>
              </a:lnSpc>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Can be customized: physical, financial, daily, monthly, average.</a:t>
            </a:r>
            <a:endParaRPr b="0" lang="en-US" sz="1200" strike="noStrike" u="none">
              <a:solidFill>
                <a:srgbClr val="000000"/>
              </a:solidFill>
              <a:effectLst/>
              <a:uFillTx/>
              <a:latin typeface="Times New Roman"/>
            </a:endParaRPr>
          </a:p>
          <a:p>
            <a:pPr lvl="1" marL="743040" indent="-285840">
              <a:lnSpc>
                <a:spcPct val="70000"/>
              </a:lnSpc>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Option can be customized, i.e. , daily ahead, monthly, automatic exercise, averaging</a:t>
            </a:r>
            <a:endParaRPr b="0" lang="en-US" sz="1200" strike="noStrike" u="none">
              <a:solidFill>
                <a:srgbClr val="000000"/>
              </a:solidFill>
              <a:effectLst/>
              <a:uFillTx/>
              <a:latin typeface="Times New Roman"/>
            </a:endParaRPr>
          </a:p>
          <a:p>
            <a:pPr lvl="1" marL="743040" indent="-285840">
              <a:lnSpc>
                <a:spcPct val="70000"/>
              </a:lnSpc>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Can be structured for gas, power, or coal transactions </a:t>
            </a: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t>
            </a: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
        <p:nvSpPr>
          <p:cNvPr id="3661" name=""/>
          <p:cNvSpPr/>
          <p:nvPr/>
        </p:nvSpPr>
        <p:spPr>
          <a:xfrm>
            <a:off x="685800" y="762120"/>
            <a:ext cx="7772400" cy="0"/>
          </a:xfrm>
          <a:prstGeom prst="line">
            <a:avLst/>
          </a:prstGeom>
          <a:ln w="57240">
            <a:solidFill>
              <a:srgbClr val="3333cc"/>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662" name=""/>
          <p:cNvSpPr/>
          <p:nvPr/>
        </p:nvSpPr>
        <p:spPr>
          <a:xfrm>
            <a:off x="685800" y="825480"/>
            <a:ext cx="7772400" cy="0"/>
          </a:xfrm>
          <a:prstGeom prst="line">
            <a:avLst/>
          </a:prstGeom>
          <a:ln w="57240">
            <a:solidFill>
              <a:srgbClr val="009900"/>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graphicFrame>
        <p:nvGraphicFramePr>
          <p:cNvPr id="3663" name=""/>
          <p:cNvGraphicFramePr/>
          <p:nvPr/>
        </p:nvGraphicFramePr>
        <p:xfrm>
          <a:off x="228600" y="6254640"/>
          <a:ext cx="420840" cy="425520"/>
        </p:xfrm>
        <a:graphic>
          <a:graphicData uri="http://schemas.openxmlformats.org/presentationml/2006/ole">
            <p:oleObj r:id="rId1" spid="">
              <p:embed/>
              <p:pic>
                <p:nvPicPr>
                  <p:cNvPr id="3664" name="" descr=""/>
                  <p:cNvPicPr/>
                  <p:nvPr/>
                </p:nvPicPr>
                <p:blipFill>
                  <a:blip r:embed="rId2"/>
                  <a:stretch/>
                </p:blipFill>
                <p:spPr>
                  <a:xfrm>
                    <a:off x="228600" y="6254640"/>
                    <a:ext cx="420840" cy="425520"/>
                  </a:xfrm>
                  <a:prstGeom prst="rect">
                    <a:avLst/>
                  </a:prstGeom>
                  <a:noFill/>
                  <a:ln w="0">
                    <a:noFill/>
                  </a:ln>
                </p:spPr>
              </p:pic>
            </p:oleObj>
          </a:graphicData>
        </a:graphic>
      </p:graphicFrame>
      <p:graphicFrame>
        <p:nvGraphicFramePr>
          <p:cNvPr id="3665" name=""/>
          <p:cNvGraphicFramePr/>
          <p:nvPr/>
        </p:nvGraphicFramePr>
        <p:xfrm>
          <a:off x="7696080" y="6400800"/>
          <a:ext cx="1206720" cy="281160"/>
        </p:xfrm>
        <a:graphic>
          <a:graphicData uri="http://schemas.openxmlformats.org/presentationml/2006/ole">
            <p:oleObj r:id="rId3" spid="">
              <p:embed/>
              <p:pic>
                <p:nvPicPr>
                  <p:cNvPr id="3666" name="" descr=""/>
                  <p:cNvPicPr/>
                  <p:nvPr/>
                </p:nvPicPr>
                <p:blipFill>
                  <a:blip r:embed="rId4"/>
                  <a:stretch/>
                </p:blipFill>
                <p:spPr>
                  <a:xfrm>
                    <a:off x="7696080" y="6400800"/>
                    <a:ext cx="1206720" cy="281160"/>
                  </a:xfrm>
                  <a:prstGeom prst="rect">
                    <a:avLst/>
                  </a:prstGeom>
                  <a:noFill/>
                  <a:ln w="0">
                    <a:noFill/>
                  </a:ln>
                </p:spPr>
              </p:pic>
            </p:oleObj>
          </a:graphicData>
        </a:graphic>
      </p:graphicFrame>
      <p:pic>
        <p:nvPicPr>
          <p:cNvPr id="3667" name="" descr=""/>
          <p:cNvPicPr/>
          <p:nvPr/>
        </p:nvPicPr>
        <p:blipFill>
          <a:blip r:embed="rId5"/>
          <a:stretch/>
        </p:blipFill>
        <p:spPr>
          <a:xfrm>
            <a:off x="7120080" y="6305400"/>
            <a:ext cx="576000" cy="552600"/>
          </a:xfrm>
          <a:prstGeom prst="rect">
            <a:avLst/>
          </a:prstGeom>
          <a:noFill/>
          <a:ln w="0">
            <a:noFill/>
          </a:ln>
        </p:spPr>
      </p:pic>
      <p:pic>
        <p:nvPicPr>
          <p:cNvPr id="3668" name="" descr=""/>
          <p:cNvPicPr/>
          <p:nvPr/>
        </p:nvPicPr>
        <p:blipFill>
          <a:blip r:embed="rId6"/>
          <a:stretch/>
        </p:blipFill>
        <p:spPr>
          <a:xfrm>
            <a:off x="2590920" y="3200400"/>
            <a:ext cx="3875040" cy="2125800"/>
          </a:xfrm>
          <a:prstGeom prst="rect">
            <a:avLst/>
          </a:prstGeom>
          <a:noFill/>
          <a:ln w="0">
            <a:noFill/>
          </a:ln>
        </p:spPr>
      </p:pic>
      <p:sp>
        <p:nvSpPr>
          <p:cNvPr id="3669" name=""/>
          <p:cNvSpPr/>
          <p:nvPr/>
        </p:nvSpPr>
        <p:spPr>
          <a:xfrm>
            <a:off x="3987000" y="6595920"/>
            <a:ext cx="712800" cy="244440"/>
          </a:xfrm>
          <a:prstGeom prst="rect">
            <a:avLst/>
          </a:prstGeom>
          <a:noFill/>
          <a:ln w="0">
            <a:noFill/>
          </a:ln>
        </p:spPr>
        <p:style>
          <a:lnRef idx="0"/>
          <a:fillRef idx="0"/>
          <a:effectRef idx="0"/>
          <a:fontRef idx="minor"/>
        </p:style>
        <p:txBody>
          <a:bodyPr wrap="none"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2F64684-C21C-4362-97F2-073FCAE05BFB}" type="slidenum">
              <a:rPr b="0"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70" name="PlaceHolder 1"/>
          <p:cNvSpPr>
            <a:spLocks noGrp="1"/>
          </p:cNvSpPr>
          <p:nvPr>
            <p:ph type="title"/>
          </p:nvPr>
        </p:nvSpPr>
        <p:spPr>
          <a:xfrm>
            <a:off x="609480" y="190080"/>
            <a:ext cx="7772400" cy="6858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Risk Management Tools - </a:t>
            </a:r>
            <a:r>
              <a:rPr b="1" i="1" lang="en-US" sz="2800" strike="noStrike" u="none">
                <a:solidFill>
                  <a:srgbClr val="000000"/>
                </a:solidFill>
                <a:effectLst/>
                <a:uFillTx/>
                <a:latin typeface="Times New Roman"/>
              </a:rPr>
              <a:t>Reverse Tolling</a:t>
            </a:r>
            <a:endParaRPr b="1" lang="en-US" sz="2800" strike="noStrike" u="none">
              <a:solidFill>
                <a:srgbClr val="000000"/>
              </a:solidFill>
              <a:effectLst/>
              <a:uFillTx/>
              <a:latin typeface="Times New Roman"/>
            </a:endParaRPr>
          </a:p>
        </p:txBody>
      </p:sp>
      <p:sp>
        <p:nvSpPr>
          <p:cNvPr id="3671" name="PlaceHolder 2"/>
          <p:cNvSpPr>
            <a:spLocks noGrp="1"/>
          </p:cNvSpPr>
          <p:nvPr>
            <p:ph/>
          </p:nvPr>
        </p:nvSpPr>
        <p:spPr>
          <a:xfrm>
            <a:off x="609480" y="1066320"/>
            <a:ext cx="7772400" cy="4800600"/>
          </a:xfrm>
          <a:prstGeom prst="rect">
            <a:avLst/>
          </a:prstGeom>
          <a:noFill/>
          <a:ln w="0">
            <a:noFill/>
          </a:ln>
        </p:spPr>
        <p:txBody>
          <a:bodyPr lIns="90000" rIns="90000" tIns="46800" bIns="46800" anchor="t">
            <a:normAutofit/>
          </a:bodyPr>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Description:</a:t>
            </a:r>
            <a:endParaRPr b="0" lang="en-US" sz="12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	</a:t>
            </a:r>
            <a:r>
              <a:rPr b="0" lang="en-US" sz="1200" strike="noStrike" u="none">
                <a:solidFill>
                  <a:srgbClr val="000000"/>
                </a:solidFill>
                <a:effectLst/>
                <a:uFillTx/>
                <a:latin typeface="Times New Roman"/>
              </a:rPr>
              <a:t>A natural gas fired generator exchanges its natural gas (in storage or purchased under contract) for power.  This allows the generator/utility to meet its power obligations while realizing maximum value in an environment where natural gas is expensive relative to power.</a:t>
            </a:r>
            <a:endParaRPr b="0" lang="en-US" sz="12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Example:</a:t>
            </a:r>
            <a:endParaRPr b="0" lang="en-US" sz="12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A gas-fired generator has contracted to buy gas at a fixed price of $5.00/ MMBtu for the winter.  An extremely cold winter sends gas prices to $7.00/MMBtu. The generator can purchase wholesale power from Enron in exchange for their gas at a savings.  The generator/utility is able to meet firm commitments to deliver power without using their generation assets.  Value in the below market gas contract can also be realized.</a:t>
            </a:r>
            <a:endParaRPr b="0" lang="en-US" sz="12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Times New Roman"/>
              </a:rPr>
              <a:t>	</a:t>
            </a:r>
            <a:r>
              <a:rPr b="0" i="1" lang="en-US" sz="1200" strike="noStrike" u="none">
                <a:solidFill>
                  <a:srgbClr val="000000"/>
                </a:solidFill>
                <a:effectLst/>
                <a:uFillTx/>
                <a:latin typeface="Times New Roman"/>
              </a:rPr>
              <a:t>	</a:t>
            </a:r>
            <a:endParaRPr b="0" lang="en-US" sz="12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Times New Roman"/>
              </a:rPr>
              <a:t>	</a:t>
            </a:r>
            <a:r>
              <a:rPr b="0" i="1" lang="en-US" sz="1200" strike="noStrike" u="none">
                <a:solidFill>
                  <a:srgbClr val="000000"/>
                </a:solidFill>
                <a:effectLst/>
                <a:uFillTx/>
                <a:latin typeface="Times New Roman"/>
              </a:rPr>
              <a:t>	</a:t>
            </a:r>
            <a:r>
              <a:rPr b="0" i="1" lang="en-US" sz="1200" strike="noStrike" u="none">
                <a:solidFill>
                  <a:srgbClr val="000000"/>
                </a:solidFill>
                <a:effectLst/>
                <a:uFillTx/>
                <a:latin typeface="Times New Roman"/>
              </a:rPr>
              <a:t>Fuel Costs expressed per MWH</a:t>
            </a:r>
            <a:r>
              <a:rPr b="0" lang="en-US" sz="1200" strike="noStrike" u="none">
                <a:solidFill>
                  <a:srgbClr val="000000"/>
                </a:solidFill>
                <a:effectLst/>
                <a:uFillTx/>
                <a:latin typeface="Times New Roman"/>
              </a:rPr>
              <a:t>:</a:t>
            </a:r>
            <a:endParaRPr b="0" lang="en-US" sz="12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Price/MWh = (Price/MMBtu) X Heat Rate X 1,000</a:t>
            </a:r>
            <a:endParaRPr b="0" lang="en-US" sz="12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Price/MWh = ($7.00/1,000,000 Btu) X (11,000 Btu/kWh) X (1,000/MWh)</a:t>
            </a:r>
            <a:endParaRPr b="0" lang="en-US" sz="12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Price/MWh = $77.00</a:t>
            </a:r>
            <a:endParaRPr b="0" lang="en-US" sz="12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
        <p:nvSpPr>
          <p:cNvPr id="3672" name=""/>
          <p:cNvSpPr/>
          <p:nvPr/>
        </p:nvSpPr>
        <p:spPr>
          <a:xfrm>
            <a:off x="685800" y="762120"/>
            <a:ext cx="7772400" cy="0"/>
          </a:xfrm>
          <a:prstGeom prst="line">
            <a:avLst/>
          </a:prstGeom>
          <a:ln w="57240">
            <a:solidFill>
              <a:srgbClr val="3333cc"/>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673" name=""/>
          <p:cNvSpPr/>
          <p:nvPr/>
        </p:nvSpPr>
        <p:spPr>
          <a:xfrm>
            <a:off x="685800" y="825480"/>
            <a:ext cx="7772400" cy="0"/>
          </a:xfrm>
          <a:prstGeom prst="line">
            <a:avLst/>
          </a:prstGeom>
          <a:ln w="57240">
            <a:solidFill>
              <a:srgbClr val="009900"/>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graphicFrame>
        <p:nvGraphicFramePr>
          <p:cNvPr id="3674" name=""/>
          <p:cNvGraphicFramePr/>
          <p:nvPr/>
        </p:nvGraphicFramePr>
        <p:xfrm>
          <a:off x="228600" y="6254640"/>
          <a:ext cx="420840" cy="425520"/>
        </p:xfrm>
        <a:graphic>
          <a:graphicData uri="http://schemas.openxmlformats.org/presentationml/2006/ole">
            <p:oleObj r:id="rId1" spid="">
              <p:embed/>
              <p:pic>
                <p:nvPicPr>
                  <p:cNvPr id="3675" name="" descr=""/>
                  <p:cNvPicPr/>
                  <p:nvPr/>
                </p:nvPicPr>
                <p:blipFill>
                  <a:blip r:embed="rId2"/>
                  <a:stretch/>
                </p:blipFill>
                <p:spPr>
                  <a:xfrm>
                    <a:off x="228600" y="6254640"/>
                    <a:ext cx="420840" cy="425520"/>
                  </a:xfrm>
                  <a:prstGeom prst="rect">
                    <a:avLst/>
                  </a:prstGeom>
                  <a:noFill/>
                  <a:ln w="0">
                    <a:noFill/>
                  </a:ln>
                </p:spPr>
              </p:pic>
            </p:oleObj>
          </a:graphicData>
        </a:graphic>
      </p:graphicFrame>
      <p:graphicFrame>
        <p:nvGraphicFramePr>
          <p:cNvPr id="3676" name=""/>
          <p:cNvGraphicFramePr/>
          <p:nvPr/>
        </p:nvGraphicFramePr>
        <p:xfrm>
          <a:off x="7696080" y="6400800"/>
          <a:ext cx="1206720" cy="281160"/>
        </p:xfrm>
        <a:graphic>
          <a:graphicData uri="http://schemas.openxmlformats.org/presentationml/2006/ole">
            <p:oleObj r:id="rId3" spid="">
              <p:embed/>
              <p:pic>
                <p:nvPicPr>
                  <p:cNvPr id="3677" name="" descr=""/>
                  <p:cNvPicPr/>
                  <p:nvPr/>
                </p:nvPicPr>
                <p:blipFill>
                  <a:blip r:embed="rId4"/>
                  <a:stretch/>
                </p:blipFill>
                <p:spPr>
                  <a:xfrm>
                    <a:off x="7696080" y="6400800"/>
                    <a:ext cx="1206720" cy="281160"/>
                  </a:xfrm>
                  <a:prstGeom prst="rect">
                    <a:avLst/>
                  </a:prstGeom>
                  <a:noFill/>
                  <a:ln w="0">
                    <a:noFill/>
                  </a:ln>
                </p:spPr>
              </p:pic>
            </p:oleObj>
          </a:graphicData>
        </a:graphic>
      </p:graphicFrame>
      <p:pic>
        <p:nvPicPr>
          <p:cNvPr id="3678" name="" descr=""/>
          <p:cNvPicPr/>
          <p:nvPr/>
        </p:nvPicPr>
        <p:blipFill>
          <a:blip r:embed="rId5"/>
          <a:stretch/>
        </p:blipFill>
        <p:spPr>
          <a:xfrm>
            <a:off x="7120080" y="6305400"/>
            <a:ext cx="576000" cy="552600"/>
          </a:xfrm>
          <a:prstGeom prst="rect">
            <a:avLst/>
          </a:prstGeom>
          <a:noFill/>
          <a:ln w="0">
            <a:noFill/>
          </a:ln>
        </p:spPr>
      </p:pic>
      <p:sp>
        <p:nvSpPr>
          <p:cNvPr id="3679" name=""/>
          <p:cNvSpPr/>
          <p:nvPr/>
        </p:nvSpPr>
        <p:spPr>
          <a:xfrm>
            <a:off x="1676520" y="4474800"/>
            <a:ext cx="1279440" cy="305280"/>
          </a:xfrm>
          <a:prstGeom prst="rect">
            <a:avLst/>
          </a:prstGeom>
          <a:noFill/>
          <a:ln w="9360">
            <a:solidFill>
              <a:srgbClr val="000000"/>
            </a:solidFill>
            <a:miter/>
          </a:ln>
        </p:spPr>
        <p:style>
          <a:lnRef idx="0"/>
          <a:fillRef idx="0"/>
          <a:effectRef idx="0"/>
          <a:fontRef idx="minor"/>
        </p:style>
        <p:txBody>
          <a:bodyPr anchor="ctr">
            <a:spAutoFit/>
          </a:bodyPr>
          <a:p>
            <a:pPr algn="ct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Power Buyer</a:t>
            </a:r>
            <a:endParaRPr b="0" lang="en-US" sz="1400" strike="noStrike" u="none">
              <a:solidFill>
                <a:srgbClr val="000000"/>
              </a:solidFill>
              <a:effectLst/>
              <a:uFillTx/>
              <a:latin typeface="Times New Roman"/>
            </a:endParaRPr>
          </a:p>
        </p:txBody>
      </p:sp>
      <p:sp>
        <p:nvSpPr>
          <p:cNvPr id="3680" name=""/>
          <p:cNvSpPr/>
          <p:nvPr/>
        </p:nvSpPr>
        <p:spPr>
          <a:xfrm>
            <a:off x="3809880" y="5643000"/>
            <a:ext cx="1279800" cy="305280"/>
          </a:xfrm>
          <a:prstGeom prst="rect">
            <a:avLst/>
          </a:prstGeom>
          <a:noFill/>
          <a:ln w="9360">
            <a:solidFill>
              <a:srgbClr val="000000"/>
            </a:solidFill>
            <a:miter/>
          </a:ln>
        </p:spPr>
        <p:style>
          <a:lnRef idx="0"/>
          <a:fillRef idx="0"/>
          <a:effectRef idx="0"/>
          <a:fontRef idx="minor"/>
        </p:style>
        <p:txBody>
          <a:bodyPr anchor="ctr">
            <a:spAutoFit/>
          </a:bodyPr>
          <a:p>
            <a:pPr algn="ct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Enron</a:t>
            </a:r>
            <a:endParaRPr b="0" lang="en-US" sz="1400" strike="noStrike" u="none">
              <a:solidFill>
                <a:srgbClr val="000000"/>
              </a:solidFill>
              <a:effectLst/>
              <a:uFillTx/>
              <a:latin typeface="Times New Roman"/>
            </a:endParaRPr>
          </a:p>
        </p:txBody>
      </p:sp>
      <p:sp>
        <p:nvSpPr>
          <p:cNvPr id="3681" name=""/>
          <p:cNvSpPr/>
          <p:nvPr/>
        </p:nvSpPr>
        <p:spPr>
          <a:xfrm>
            <a:off x="3809880" y="4490640"/>
            <a:ext cx="1279800" cy="305280"/>
          </a:xfrm>
          <a:prstGeom prst="rect">
            <a:avLst/>
          </a:prstGeom>
          <a:noFill/>
          <a:ln w="9360">
            <a:solidFill>
              <a:srgbClr val="000000"/>
            </a:solidFill>
            <a:miter/>
          </a:ln>
        </p:spPr>
        <p:style>
          <a:lnRef idx="0"/>
          <a:fillRef idx="0"/>
          <a:effectRef idx="0"/>
          <a:fontRef idx="minor"/>
        </p:style>
        <p:txBody>
          <a:bodyPr anchor="ctr">
            <a:spAutoFit/>
          </a:bodyPr>
          <a:p>
            <a:pPr algn="ct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AECC</a:t>
            </a:r>
            <a:endParaRPr b="0" lang="en-US" sz="1400" strike="noStrike" u="none">
              <a:solidFill>
                <a:srgbClr val="000000"/>
              </a:solidFill>
              <a:effectLst/>
              <a:uFillTx/>
              <a:latin typeface="Times New Roman"/>
            </a:endParaRPr>
          </a:p>
        </p:txBody>
      </p:sp>
      <p:sp>
        <p:nvSpPr>
          <p:cNvPr id="3682" name=""/>
          <p:cNvSpPr/>
          <p:nvPr/>
        </p:nvSpPr>
        <p:spPr>
          <a:xfrm>
            <a:off x="5943600" y="4500000"/>
            <a:ext cx="1523880" cy="305280"/>
          </a:xfrm>
          <a:prstGeom prst="rect">
            <a:avLst/>
          </a:prstGeom>
          <a:noFill/>
          <a:ln w="9360">
            <a:solidFill>
              <a:srgbClr val="000000"/>
            </a:solidFill>
            <a:miter/>
          </a:ln>
        </p:spPr>
        <p:style>
          <a:lnRef idx="0"/>
          <a:fillRef idx="0"/>
          <a:effectRef idx="0"/>
          <a:fontRef idx="minor"/>
        </p:style>
        <p:txBody>
          <a:bodyPr anchor="ctr">
            <a:spAutoFit/>
          </a:bodyPr>
          <a:p>
            <a:pPr algn="ct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Gas Supplier</a:t>
            </a:r>
            <a:endParaRPr b="0" lang="en-US" sz="1400" strike="noStrike" u="none">
              <a:solidFill>
                <a:srgbClr val="000000"/>
              </a:solidFill>
              <a:effectLst/>
              <a:uFillTx/>
              <a:latin typeface="Times New Roman"/>
            </a:endParaRPr>
          </a:p>
        </p:txBody>
      </p:sp>
      <p:sp>
        <p:nvSpPr>
          <p:cNvPr id="3683" name=""/>
          <p:cNvSpPr/>
          <p:nvPr/>
        </p:nvSpPr>
        <p:spPr>
          <a:xfrm>
            <a:off x="3111480" y="4394160"/>
            <a:ext cx="898560" cy="228600"/>
          </a:xfrm>
          <a:prstGeom prst="rect">
            <a:avLst/>
          </a:prstGeom>
          <a:noFill/>
          <a:ln w="0">
            <a:noFill/>
          </a:ln>
        </p:spPr>
        <p:style>
          <a:lnRef idx="0"/>
          <a:fillRef idx="0"/>
          <a:effectRef idx="0"/>
          <a:fontRef idx="minor"/>
        </p:style>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50 MW</a:t>
            </a:r>
            <a:endParaRPr b="0" lang="en-US" sz="1000" strike="noStrike" u="none">
              <a:solidFill>
                <a:srgbClr val="000000"/>
              </a:solidFill>
              <a:effectLst/>
              <a:uFillTx/>
              <a:latin typeface="Times New Roman"/>
            </a:endParaRPr>
          </a:p>
        </p:txBody>
      </p:sp>
      <p:sp>
        <p:nvSpPr>
          <p:cNvPr id="3684" name=""/>
          <p:cNvSpPr/>
          <p:nvPr/>
        </p:nvSpPr>
        <p:spPr>
          <a:xfrm>
            <a:off x="5346720" y="4394160"/>
            <a:ext cx="609480" cy="228600"/>
          </a:xfrm>
          <a:prstGeom prst="rect">
            <a:avLst/>
          </a:prstGeom>
          <a:noFill/>
          <a:ln w="0">
            <a:noFill/>
          </a:ln>
        </p:spPr>
        <p:style>
          <a:lnRef idx="0"/>
          <a:fillRef idx="0"/>
          <a:effectRef idx="0"/>
          <a:fontRef idx="minor"/>
        </p:style>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Gas</a:t>
            </a:r>
            <a:endParaRPr b="0" lang="en-US" sz="1000" strike="noStrike" u="none">
              <a:solidFill>
                <a:srgbClr val="000000"/>
              </a:solidFill>
              <a:effectLst/>
              <a:uFillTx/>
              <a:latin typeface="Times New Roman"/>
            </a:endParaRPr>
          </a:p>
        </p:txBody>
      </p:sp>
      <p:sp>
        <p:nvSpPr>
          <p:cNvPr id="3685" name=""/>
          <p:cNvSpPr/>
          <p:nvPr/>
        </p:nvSpPr>
        <p:spPr>
          <a:xfrm>
            <a:off x="5092560" y="4686480"/>
            <a:ext cx="914400" cy="228600"/>
          </a:xfrm>
          <a:prstGeom prst="rect">
            <a:avLst/>
          </a:prstGeom>
          <a:noFill/>
          <a:ln w="0">
            <a:noFill/>
          </a:ln>
        </p:spPr>
        <p:style>
          <a:lnRef idx="0"/>
          <a:fillRef idx="0"/>
          <a:effectRef idx="0"/>
          <a:fontRef idx="minor"/>
        </p:style>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$5.0/MMBtu</a:t>
            </a:r>
            <a:endParaRPr b="0" lang="en-US" sz="1000" strike="noStrike" u="none">
              <a:solidFill>
                <a:srgbClr val="000000"/>
              </a:solidFill>
              <a:effectLst/>
              <a:uFillTx/>
              <a:latin typeface="Times New Roman"/>
            </a:endParaRPr>
          </a:p>
        </p:txBody>
      </p:sp>
      <p:sp>
        <p:nvSpPr>
          <p:cNvPr id="3686" name=""/>
          <p:cNvSpPr/>
          <p:nvPr/>
        </p:nvSpPr>
        <p:spPr>
          <a:xfrm>
            <a:off x="2971800" y="4686480"/>
            <a:ext cx="990720" cy="228600"/>
          </a:xfrm>
          <a:prstGeom prst="rect">
            <a:avLst/>
          </a:prstGeom>
          <a:noFill/>
          <a:ln w="0">
            <a:noFill/>
          </a:ln>
        </p:spPr>
        <p:style>
          <a:lnRef idx="0"/>
          <a:fillRef idx="0"/>
          <a:effectRef idx="0"/>
          <a:fontRef idx="minor"/>
        </p:style>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Tariff/Price</a:t>
            </a:r>
            <a:endParaRPr b="0" lang="en-US" sz="1000" strike="noStrike" u="none">
              <a:solidFill>
                <a:srgbClr val="000000"/>
              </a:solidFill>
              <a:effectLst/>
              <a:uFillTx/>
              <a:latin typeface="Times New Roman"/>
            </a:endParaRPr>
          </a:p>
        </p:txBody>
      </p:sp>
      <p:sp>
        <p:nvSpPr>
          <p:cNvPr id="3687" name=""/>
          <p:cNvSpPr/>
          <p:nvPr/>
        </p:nvSpPr>
        <p:spPr>
          <a:xfrm>
            <a:off x="3332160" y="5105520"/>
            <a:ext cx="630360" cy="2466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50 MW </a:t>
            </a:r>
            <a:endParaRPr b="0" lang="en-US" sz="1000" strike="noStrike" u="none">
              <a:solidFill>
                <a:srgbClr val="000000"/>
              </a:solidFill>
              <a:effectLst/>
              <a:uFillTx/>
              <a:latin typeface="Times New Roman"/>
            </a:endParaRPr>
          </a:p>
        </p:txBody>
      </p:sp>
      <p:sp>
        <p:nvSpPr>
          <p:cNvPr id="3688" name=""/>
          <p:cNvSpPr/>
          <p:nvPr/>
        </p:nvSpPr>
        <p:spPr>
          <a:xfrm>
            <a:off x="4013280" y="4995720"/>
            <a:ext cx="549360" cy="457200"/>
          </a:xfrm>
          <a:prstGeom prst="rect">
            <a:avLst/>
          </a:prstGeom>
          <a:noFill/>
          <a:ln w="0">
            <a:noFill/>
          </a:ln>
        </p:spPr>
        <p:style>
          <a:lnRef idx="0"/>
          <a:fillRef idx="0"/>
          <a:effectRef idx="0"/>
          <a:fontRef idx="minor"/>
        </p:style>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$45/</a:t>
            </a:r>
            <a:endParaRPr b="0" lang="en-US" sz="10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MWh</a:t>
            </a:r>
            <a:endParaRPr b="0" lang="en-US" sz="1000" strike="noStrike" u="none">
              <a:solidFill>
                <a:srgbClr val="000000"/>
              </a:solidFill>
              <a:effectLst/>
              <a:uFillTx/>
              <a:latin typeface="Times New Roman"/>
            </a:endParaRPr>
          </a:p>
        </p:txBody>
      </p:sp>
      <p:sp>
        <p:nvSpPr>
          <p:cNvPr id="3689" name=""/>
          <p:cNvSpPr/>
          <p:nvPr/>
        </p:nvSpPr>
        <p:spPr>
          <a:xfrm>
            <a:off x="4559400" y="5092560"/>
            <a:ext cx="457200" cy="5518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Gas</a:t>
            </a:r>
            <a:endParaRPr b="0" lang="en-US" sz="10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
        <p:nvSpPr>
          <p:cNvPr id="3690" name=""/>
          <p:cNvSpPr/>
          <p:nvPr/>
        </p:nvSpPr>
        <p:spPr>
          <a:xfrm>
            <a:off x="5016600" y="5092560"/>
            <a:ext cx="761760" cy="228600"/>
          </a:xfrm>
          <a:prstGeom prst="rect">
            <a:avLst/>
          </a:prstGeom>
          <a:noFill/>
          <a:ln w="0">
            <a:noFill/>
          </a:ln>
        </p:spPr>
        <p:style>
          <a:lnRef idx="0"/>
          <a:fillRef idx="0"/>
          <a:effectRef idx="0"/>
          <a:fontRef idx="minor"/>
        </p:style>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$7/MMBtu</a:t>
            </a:r>
            <a:endParaRPr b="0" lang="en-US" sz="1000" strike="noStrike" u="none">
              <a:solidFill>
                <a:srgbClr val="000000"/>
              </a:solidFill>
              <a:effectLst/>
              <a:uFillTx/>
              <a:latin typeface="Times New Roman"/>
            </a:endParaRPr>
          </a:p>
        </p:txBody>
      </p:sp>
      <p:sp>
        <p:nvSpPr>
          <p:cNvPr id="3691" name=""/>
          <p:cNvSpPr/>
          <p:nvPr/>
        </p:nvSpPr>
        <p:spPr>
          <a:xfrm flipV="1">
            <a:off x="3886200" y="4800600"/>
            <a:ext cx="0" cy="838080"/>
          </a:xfrm>
          <a:prstGeom prst="line">
            <a:avLst/>
          </a:prstGeom>
          <a:ln w="9360">
            <a:solidFill>
              <a:srgbClr val="000000"/>
            </a:solidFill>
            <a:prstDash val="dash"/>
            <a:miter/>
            <a:tailEnd len="med" type="triangle" w="med"/>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692" name=""/>
          <p:cNvSpPr/>
          <p:nvPr/>
        </p:nvSpPr>
        <p:spPr>
          <a:xfrm>
            <a:off x="4038480" y="4800600"/>
            <a:ext cx="0" cy="838080"/>
          </a:xfrm>
          <a:prstGeom prst="line">
            <a:avLst/>
          </a:prstGeom>
          <a:ln w="9360">
            <a:solidFill>
              <a:srgbClr val="000000"/>
            </a:solidFill>
            <a:miter/>
            <a:tailEnd len="med" type="triangle" w="med"/>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693" name=""/>
          <p:cNvSpPr/>
          <p:nvPr/>
        </p:nvSpPr>
        <p:spPr>
          <a:xfrm flipV="1">
            <a:off x="5029200" y="4800600"/>
            <a:ext cx="0" cy="838080"/>
          </a:xfrm>
          <a:prstGeom prst="line">
            <a:avLst/>
          </a:prstGeom>
          <a:ln w="9360">
            <a:solidFill>
              <a:srgbClr val="000000"/>
            </a:solidFill>
            <a:miter/>
            <a:tailEnd len="med" type="triangle" w="med"/>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694" name=""/>
          <p:cNvSpPr/>
          <p:nvPr/>
        </p:nvSpPr>
        <p:spPr>
          <a:xfrm>
            <a:off x="4876920" y="4800600"/>
            <a:ext cx="0" cy="838080"/>
          </a:xfrm>
          <a:prstGeom prst="line">
            <a:avLst/>
          </a:prstGeom>
          <a:ln w="9360">
            <a:solidFill>
              <a:srgbClr val="000000"/>
            </a:solidFill>
            <a:prstDash val="dash"/>
            <a:miter/>
            <a:tailEnd len="med" type="triangle" w="med"/>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695" name=""/>
          <p:cNvSpPr/>
          <p:nvPr/>
        </p:nvSpPr>
        <p:spPr>
          <a:xfrm flipH="1">
            <a:off x="2971800" y="4572000"/>
            <a:ext cx="838080" cy="0"/>
          </a:xfrm>
          <a:prstGeom prst="line">
            <a:avLst/>
          </a:prstGeom>
          <a:ln w="9360">
            <a:solidFill>
              <a:srgbClr val="000000"/>
            </a:solidFill>
            <a:prstDash val="dash"/>
            <a:miter/>
            <a:tailEnd len="med" type="triangle" w="med"/>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696" name=""/>
          <p:cNvSpPr/>
          <p:nvPr/>
        </p:nvSpPr>
        <p:spPr>
          <a:xfrm flipH="1">
            <a:off x="5105520" y="4572000"/>
            <a:ext cx="838080" cy="0"/>
          </a:xfrm>
          <a:prstGeom prst="line">
            <a:avLst/>
          </a:prstGeom>
          <a:ln w="9360">
            <a:solidFill>
              <a:srgbClr val="000000"/>
            </a:solidFill>
            <a:prstDash val="dash"/>
            <a:miter/>
            <a:tailEnd len="med" type="triangle" w="med"/>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697" name=""/>
          <p:cNvSpPr/>
          <p:nvPr/>
        </p:nvSpPr>
        <p:spPr>
          <a:xfrm>
            <a:off x="2971800" y="4724280"/>
            <a:ext cx="838080" cy="0"/>
          </a:xfrm>
          <a:prstGeom prst="line">
            <a:avLst/>
          </a:prstGeom>
          <a:ln w="9360">
            <a:solidFill>
              <a:srgbClr val="000000"/>
            </a:solidFill>
            <a:miter/>
            <a:tailEnd len="med" type="triangle" w="med"/>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698" name=""/>
          <p:cNvSpPr/>
          <p:nvPr/>
        </p:nvSpPr>
        <p:spPr>
          <a:xfrm>
            <a:off x="5105520" y="4724280"/>
            <a:ext cx="838080" cy="0"/>
          </a:xfrm>
          <a:prstGeom prst="line">
            <a:avLst/>
          </a:prstGeom>
          <a:ln w="9360">
            <a:solidFill>
              <a:srgbClr val="000000"/>
            </a:solidFill>
            <a:miter/>
            <a:tailEnd len="med" type="triangle" w="med"/>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699" name=""/>
          <p:cNvSpPr/>
          <p:nvPr/>
        </p:nvSpPr>
        <p:spPr>
          <a:xfrm>
            <a:off x="3987000" y="6595920"/>
            <a:ext cx="712800" cy="244440"/>
          </a:xfrm>
          <a:prstGeom prst="rect">
            <a:avLst/>
          </a:prstGeom>
          <a:noFill/>
          <a:ln w="0">
            <a:noFill/>
          </a:ln>
        </p:spPr>
        <p:style>
          <a:lnRef idx="0"/>
          <a:fillRef idx="0"/>
          <a:effectRef idx="0"/>
          <a:fontRef idx="minor"/>
        </p:style>
        <p:txBody>
          <a:bodyPr wrap="none"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4920307-C73C-49E0-9E73-EDF4DA578F0C}" type="slidenum">
              <a:rPr b="0"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00" name="PlaceHolder 1"/>
          <p:cNvSpPr>
            <a:spLocks noGrp="1"/>
          </p:cNvSpPr>
          <p:nvPr>
            <p:ph type="title"/>
          </p:nvPr>
        </p:nvSpPr>
        <p:spPr>
          <a:xfrm>
            <a:off x="609480" y="190080"/>
            <a:ext cx="7772400" cy="6858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Risk Management Tools - </a:t>
            </a:r>
            <a:r>
              <a:rPr b="1" i="1" lang="en-US" sz="2800" strike="noStrike" u="none">
                <a:solidFill>
                  <a:srgbClr val="000000"/>
                </a:solidFill>
                <a:effectLst/>
                <a:uFillTx/>
                <a:latin typeface="Times New Roman"/>
              </a:rPr>
              <a:t>Reverse Tolling (cont.)</a:t>
            </a:r>
            <a:endParaRPr b="1" lang="en-US" sz="2800" strike="noStrike" u="none">
              <a:solidFill>
                <a:srgbClr val="000000"/>
              </a:solidFill>
              <a:effectLst/>
              <a:uFillTx/>
              <a:latin typeface="Times New Roman"/>
            </a:endParaRPr>
          </a:p>
        </p:txBody>
      </p:sp>
      <p:sp>
        <p:nvSpPr>
          <p:cNvPr id="3701" name="PlaceHolder 2"/>
          <p:cNvSpPr>
            <a:spLocks noGrp="1"/>
          </p:cNvSpPr>
          <p:nvPr>
            <p:ph/>
          </p:nvPr>
        </p:nvSpPr>
        <p:spPr>
          <a:xfrm>
            <a:off x="685800" y="837720"/>
            <a:ext cx="7772400" cy="4800600"/>
          </a:xfrm>
          <a:prstGeom prst="rect">
            <a:avLst/>
          </a:prstGeom>
          <a:noFill/>
          <a:ln w="0">
            <a:noFill/>
          </a:ln>
        </p:spPr>
        <p:txBody>
          <a:bodyPr lIns="90000" rIns="90000" tIns="46800" bIns="46800" anchor="t">
            <a:normAutofit/>
          </a:bodyPr>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Times New Roman"/>
              </a:rPr>
              <a:t>	</a:t>
            </a:r>
            <a:r>
              <a:rPr b="0" i="1" lang="en-US" sz="1200" strike="noStrike" u="none">
                <a:solidFill>
                  <a:srgbClr val="000000"/>
                </a:solidFill>
                <a:effectLst/>
                <a:uFillTx/>
                <a:latin typeface="Times New Roman"/>
              </a:rPr>
              <a:t>	</a:t>
            </a:r>
            <a:endParaRPr b="0" lang="en-US" sz="12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Times New Roman"/>
              </a:rPr>
              <a:t>	</a:t>
            </a:r>
            <a:r>
              <a:rPr b="0" i="1" lang="en-US" sz="1200" strike="noStrike" u="none">
                <a:solidFill>
                  <a:srgbClr val="000000"/>
                </a:solidFill>
                <a:effectLst/>
                <a:uFillTx/>
                <a:latin typeface="Times New Roman"/>
              </a:rPr>
              <a:t>	</a:t>
            </a:r>
            <a:endParaRPr b="0" lang="en-US" sz="1200" strike="noStrike" u="none">
              <a:solidFill>
                <a:srgbClr val="000000"/>
              </a:solidFill>
              <a:effectLst/>
              <a:uFillTx/>
              <a:latin typeface="Times New Roman"/>
            </a:endParaRPr>
          </a:p>
          <a:p>
            <a:pPr marL="343080" indent="-343080">
              <a:spcBef>
                <a:spcPts val="326"/>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Times New Roman"/>
              </a:rPr>
              <a:t>Cost of generating:</a:t>
            </a:r>
            <a:r>
              <a:rPr b="0" lang="en-US" sz="1300" strike="noStrike" u="none">
                <a:solidFill>
                  <a:srgbClr val="000000"/>
                </a:solidFill>
                <a:effectLst/>
                <a:uFillTx/>
                <a:latin typeface="Times New Roman"/>
              </a:rPr>
              <a:t>	</a:t>
            </a:r>
            <a:r>
              <a:rPr b="0" lang="en-US" sz="1300" strike="noStrike" u="none">
                <a:solidFill>
                  <a:srgbClr val="000000"/>
                </a:solidFill>
                <a:effectLst/>
                <a:uFillTx/>
                <a:latin typeface="Times New Roman"/>
              </a:rPr>
              <a:t>	</a:t>
            </a:r>
            <a:r>
              <a:rPr b="0" lang="en-US" sz="1300" strike="noStrike" u="none">
                <a:solidFill>
                  <a:srgbClr val="000000"/>
                </a:solidFill>
                <a:effectLst/>
                <a:uFillTx/>
                <a:latin typeface="Times New Roman"/>
              </a:rPr>
              <a:t>	</a:t>
            </a:r>
            <a:r>
              <a:rPr b="0" lang="en-US" sz="1300" strike="noStrike" u="none">
                <a:solidFill>
                  <a:srgbClr val="000000"/>
                </a:solidFill>
                <a:effectLst/>
                <a:uFillTx/>
                <a:latin typeface="Times New Roman"/>
              </a:rPr>
              <a:t>	</a:t>
            </a:r>
            <a:endParaRPr b="0" lang="en-US" sz="1300" strike="noStrike" u="none">
              <a:solidFill>
                <a:srgbClr val="000000"/>
              </a:solidFill>
              <a:effectLst/>
              <a:uFillTx/>
              <a:latin typeface="Times New Roman"/>
            </a:endParaRPr>
          </a:p>
          <a:p>
            <a:pPr marL="343080" indent="-343080">
              <a:spcBef>
                <a:spcPts val="326"/>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Times New Roman"/>
              </a:rPr>
              <a:t>Fuel Cost: </a:t>
            </a:r>
            <a:r>
              <a:rPr b="0" lang="en-US" sz="1300" strike="noStrike" u="none">
                <a:solidFill>
                  <a:srgbClr val="000000"/>
                </a:solidFill>
                <a:effectLst/>
                <a:uFillTx/>
                <a:latin typeface="Times New Roman"/>
              </a:rPr>
              <a:t>	</a:t>
            </a:r>
            <a:r>
              <a:rPr b="0" lang="en-US" sz="1300" strike="noStrike" u="none">
                <a:solidFill>
                  <a:srgbClr val="000000"/>
                </a:solidFill>
                <a:effectLst/>
                <a:uFillTx/>
                <a:latin typeface="Times New Roman"/>
              </a:rPr>
              <a:t>	</a:t>
            </a:r>
            <a:r>
              <a:rPr b="0" lang="en-US" sz="1300" strike="noStrike" u="none">
                <a:solidFill>
                  <a:srgbClr val="000000"/>
                </a:solidFill>
                <a:effectLst/>
                <a:uFillTx/>
                <a:latin typeface="Times New Roman"/>
              </a:rPr>
              <a:t>	</a:t>
            </a:r>
            <a:r>
              <a:rPr b="0" lang="en-US" sz="1300" strike="noStrike" u="none">
                <a:solidFill>
                  <a:srgbClr val="000000"/>
                </a:solidFill>
                <a:effectLst/>
                <a:uFillTx/>
                <a:latin typeface="Times New Roman"/>
              </a:rPr>
              <a:t>$77.00</a:t>
            </a:r>
            <a:r>
              <a:rPr b="0" lang="en-US" sz="1300" strike="noStrike" u="none">
                <a:solidFill>
                  <a:srgbClr val="000000"/>
                </a:solidFill>
                <a:effectLst/>
                <a:uFillTx/>
                <a:latin typeface="Times New Roman"/>
              </a:rPr>
              <a:t>	</a:t>
            </a:r>
            <a:r>
              <a:rPr b="0" lang="en-US" sz="1300" strike="noStrike" u="none">
                <a:solidFill>
                  <a:srgbClr val="000000"/>
                </a:solidFill>
                <a:effectLst/>
                <a:uFillTx/>
                <a:latin typeface="Times New Roman"/>
              </a:rPr>
              <a:t>	</a:t>
            </a:r>
            <a:endParaRPr b="0" lang="en-US" sz="1300" strike="noStrike" u="none">
              <a:solidFill>
                <a:srgbClr val="000000"/>
              </a:solidFill>
              <a:effectLst/>
              <a:uFillTx/>
              <a:latin typeface="Times New Roman"/>
            </a:endParaRPr>
          </a:p>
          <a:p>
            <a:pPr marL="343080" indent="-343080">
              <a:spcBef>
                <a:spcPts val="326"/>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Times New Roman"/>
              </a:rPr>
              <a:t>Operations &amp; Maintenance:</a:t>
            </a:r>
            <a:r>
              <a:rPr b="0" lang="en-US" sz="1300" strike="noStrike" u="none">
                <a:solidFill>
                  <a:srgbClr val="000000"/>
                </a:solidFill>
                <a:effectLst/>
                <a:uFillTx/>
                <a:latin typeface="Times New Roman"/>
              </a:rPr>
              <a:t>	</a:t>
            </a:r>
            <a:r>
              <a:rPr b="0" lang="en-US" sz="1300" strike="noStrike" u="sng">
                <a:solidFill>
                  <a:srgbClr val="000000"/>
                </a:solidFill>
                <a:effectLst/>
                <a:uFillTx/>
                <a:latin typeface="Times New Roman"/>
              </a:rPr>
              <a:t>    2.00</a:t>
            </a:r>
            <a:r>
              <a:rPr b="0" lang="en-US" sz="1300" strike="noStrike" u="none">
                <a:solidFill>
                  <a:srgbClr val="000000"/>
                </a:solidFill>
                <a:effectLst/>
                <a:uFillTx/>
                <a:latin typeface="Times New Roman"/>
              </a:rPr>
              <a:t>	</a:t>
            </a:r>
            <a:r>
              <a:rPr b="0" lang="en-US" sz="1300" strike="noStrike" u="none">
                <a:solidFill>
                  <a:srgbClr val="000000"/>
                </a:solidFill>
                <a:effectLst/>
                <a:uFillTx/>
                <a:latin typeface="Times New Roman"/>
              </a:rPr>
              <a:t>	</a:t>
            </a:r>
            <a:r>
              <a:rPr b="0" lang="en-US" sz="1300" strike="noStrike" u="none">
                <a:solidFill>
                  <a:srgbClr val="000000"/>
                </a:solidFill>
                <a:effectLst/>
                <a:uFillTx/>
                <a:latin typeface="Times New Roman"/>
              </a:rPr>
              <a:t>	</a:t>
            </a:r>
            <a:r>
              <a:rPr b="0" lang="en-US" sz="1300" strike="noStrike" u="none">
                <a:solidFill>
                  <a:srgbClr val="000000"/>
                </a:solidFill>
                <a:effectLst/>
                <a:uFillTx/>
                <a:latin typeface="Times New Roman"/>
              </a:rPr>
              <a:t>  </a:t>
            </a:r>
            <a:r>
              <a:rPr b="0" lang="en-US" sz="1300" strike="noStrike" u="none">
                <a:solidFill>
                  <a:srgbClr val="000000"/>
                </a:solidFill>
                <a:effectLst/>
                <a:uFillTx/>
                <a:latin typeface="Times New Roman"/>
              </a:rPr>
              <a:t>	</a:t>
            </a:r>
            <a:r>
              <a:rPr b="0" lang="en-US" sz="1300" strike="noStrike" u="none">
                <a:solidFill>
                  <a:srgbClr val="000000"/>
                </a:solidFill>
                <a:effectLst/>
                <a:uFillTx/>
                <a:latin typeface="Times New Roman"/>
              </a:rPr>
              <a:t>	</a:t>
            </a:r>
            <a:r>
              <a:rPr b="0" lang="en-US" sz="1300" strike="noStrike" u="sng">
                <a:solidFill>
                  <a:srgbClr val="000000"/>
                </a:solidFill>
                <a:effectLst/>
                <a:uFillTx/>
                <a:latin typeface="Times New Roman"/>
              </a:rPr>
              <a:t>           </a:t>
            </a:r>
            <a:endParaRPr b="0" lang="en-US" sz="1300" strike="noStrike" u="none">
              <a:solidFill>
                <a:srgbClr val="000000"/>
              </a:solidFill>
              <a:effectLst/>
              <a:uFillTx/>
              <a:latin typeface="Times New Roman"/>
            </a:endParaRPr>
          </a:p>
          <a:p>
            <a:pPr marL="343080" indent="-343080">
              <a:spcBef>
                <a:spcPts val="326"/>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300" strike="noStrike" u="none">
                <a:solidFill>
                  <a:srgbClr val="000000"/>
                </a:solidFill>
                <a:effectLst/>
                <a:uFillTx/>
                <a:latin typeface="Times New Roman"/>
              </a:rPr>
              <a:t>Total variable costs:</a:t>
            </a:r>
            <a:r>
              <a:rPr b="0" i="1" lang="en-US" sz="1300" strike="noStrike" u="none">
                <a:solidFill>
                  <a:srgbClr val="000000"/>
                </a:solidFill>
                <a:effectLst/>
                <a:uFillTx/>
                <a:latin typeface="Times New Roman"/>
              </a:rPr>
              <a:t>	</a:t>
            </a:r>
            <a:r>
              <a:rPr b="0" i="1" lang="en-US" sz="1300" strike="noStrike" u="none">
                <a:solidFill>
                  <a:srgbClr val="000000"/>
                </a:solidFill>
                <a:effectLst/>
                <a:uFillTx/>
                <a:latin typeface="Times New Roman"/>
              </a:rPr>
              <a:t> </a:t>
            </a:r>
            <a:r>
              <a:rPr b="0" i="1" lang="en-US" sz="1300" strike="noStrike" u="none">
                <a:solidFill>
                  <a:srgbClr val="000000"/>
                </a:solidFill>
                <a:effectLst/>
                <a:uFillTx/>
                <a:latin typeface="Times New Roman"/>
              </a:rPr>
              <a:t>	</a:t>
            </a:r>
            <a:r>
              <a:rPr b="0" i="1" lang="en-US" sz="1300" strike="noStrike" u="none">
                <a:solidFill>
                  <a:srgbClr val="000000"/>
                </a:solidFill>
                <a:effectLst/>
                <a:uFillTx/>
                <a:latin typeface="Times New Roman"/>
              </a:rPr>
              <a:t>  79.00</a:t>
            </a:r>
            <a:r>
              <a:rPr b="0" i="1" lang="en-US" sz="1300" strike="noStrike" u="none">
                <a:solidFill>
                  <a:srgbClr val="000000"/>
                </a:solidFill>
                <a:effectLst/>
                <a:uFillTx/>
                <a:latin typeface="Times New Roman"/>
              </a:rPr>
              <a:t>	</a:t>
            </a:r>
            <a:r>
              <a:rPr b="0" lang="en-US" sz="1300" strike="noStrike" u="none">
                <a:solidFill>
                  <a:srgbClr val="000000"/>
                </a:solidFill>
                <a:effectLst/>
                <a:uFillTx/>
                <a:latin typeface="Times New Roman"/>
              </a:rPr>
              <a:t>	</a:t>
            </a:r>
            <a:endParaRPr b="0" lang="en-US" sz="1300" strike="noStrike" u="none">
              <a:solidFill>
                <a:srgbClr val="000000"/>
              </a:solidFill>
              <a:effectLst/>
              <a:uFillTx/>
              <a:latin typeface="Times New Roman"/>
            </a:endParaRPr>
          </a:p>
          <a:p>
            <a:pPr lvl="2" marL="1143000" indent="-228600">
              <a:spcBef>
                <a:spcPts val="326"/>
              </a:spcBef>
              <a:buNone/>
              <a:tabLst>
                <a:tab algn="l" pos="0"/>
                <a:tab algn="l" pos="1828800"/>
                <a:tab algn="l" pos="2743200"/>
                <a:tab algn="l" pos="3657600"/>
                <a:tab algn="l" pos="4572000"/>
                <a:tab algn="l" pos="5486400"/>
                <a:tab algn="l" pos="6400800"/>
                <a:tab algn="l" pos="7315200"/>
                <a:tab algn="l" pos="8229600"/>
                <a:tab algn="l" pos="9144000"/>
                <a:tab algn="l" pos="10058400"/>
              </a:tabLst>
            </a:pPr>
            <a:r>
              <a:rPr b="0" i="1" lang="en-US" sz="1300" strike="noStrike" u="none">
                <a:solidFill>
                  <a:srgbClr val="000000"/>
                </a:solidFill>
                <a:effectLst/>
                <a:uFillTx/>
                <a:latin typeface="Times New Roman"/>
              </a:rPr>
              <a:t>	</a:t>
            </a:r>
            <a:r>
              <a:rPr b="0" lang="en-US" sz="1300" strike="noStrike" u="none">
                <a:solidFill>
                  <a:srgbClr val="000000"/>
                </a:solidFill>
                <a:effectLst/>
                <a:uFillTx/>
                <a:latin typeface="Times New Roman"/>
              </a:rPr>
              <a:t>	</a:t>
            </a:r>
            <a:r>
              <a:rPr b="0" lang="en-US" sz="1300" strike="noStrike" u="none">
                <a:solidFill>
                  <a:srgbClr val="000000"/>
                </a:solidFill>
                <a:effectLst/>
                <a:uFillTx/>
                <a:latin typeface="Times New Roman"/>
              </a:rPr>
              <a:t>	</a:t>
            </a:r>
            <a:r>
              <a:rPr b="0" lang="en-US" sz="1300" strike="noStrike" u="none">
                <a:solidFill>
                  <a:srgbClr val="000000"/>
                </a:solidFill>
                <a:effectLst/>
                <a:uFillTx/>
                <a:latin typeface="Times New Roman"/>
              </a:rPr>
              <a:t>	</a:t>
            </a:r>
            <a:endParaRPr b="0" lang="en-US" sz="1300" strike="noStrike" u="none">
              <a:solidFill>
                <a:srgbClr val="000000"/>
              </a:solidFill>
              <a:effectLst/>
              <a:uFillTx/>
              <a:latin typeface="Times New Roman"/>
            </a:endParaRPr>
          </a:p>
          <a:p>
            <a:pPr marL="343080" indent="-343080">
              <a:spcBef>
                <a:spcPts val="326"/>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Times New Roman"/>
              </a:rPr>
              <a:t>Cost of Reverse Tolling</a:t>
            </a:r>
            <a:r>
              <a:rPr b="1" lang="en-US" sz="1300" strike="noStrike" u="sng">
                <a:solidFill>
                  <a:srgbClr val="000000"/>
                </a:solidFill>
                <a:effectLst/>
                <a:uFillTx/>
                <a:latin typeface="Times New Roman"/>
              </a:rPr>
              <a:t>:</a:t>
            </a:r>
            <a:endParaRPr b="0" lang="en-US" sz="1300" strike="noStrike" u="none">
              <a:solidFill>
                <a:srgbClr val="000000"/>
              </a:solidFill>
              <a:effectLst/>
              <a:uFillTx/>
              <a:latin typeface="Times New Roman"/>
            </a:endParaRPr>
          </a:p>
          <a:p>
            <a:pPr marL="343080" indent="-343080">
              <a:spcBef>
                <a:spcPts val="326"/>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Times New Roman"/>
              </a:rPr>
              <a:t>Power cost:</a:t>
            </a:r>
            <a:r>
              <a:rPr b="0" lang="en-US" sz="1300" strike="noStrike" u="none">
                <a:solidFill>
                  <a:srgbClr val="000000"/>
                </a:solidFill>
                <a:effectLst/>
                <a:uFillTx/>
                <a:latin typeface="Times New Roman"/>
              </a:rPr>
              <a:t>	</a:t>
            </a:r>
            <a:r>
              <a:rPr b="0" lang="en-US" sz="1300" strike="noStrike" u="none">
                <a:solidFill>
                  <a:srgbClr val="000000"/>
                </a:solidFill>
                <a:effectLst/>
                <a:uFillTx/>
                <a:latin typeface="Times New Roman"/>
              </a:rPr>
              <a:t>	</a:t>
            </a:r>
            <a:r>
              <a:rPr b="0" lang="en-US" sz="1300" strike="noStrike" u="none">
                <a:solidFill>
                  <a:srgbClr val="000000"/>
                </a:solidFill>
                <a:effectLst/>
                <a:uFillTx/>
                <a:latin typeface="Times New Roman"/>
              </a:rPr>
              <a:t>	</a:t>
            </a:r>
            <a:r>
              <a:rPr b="0" lang="en-US" sz="1300" strike="noStrike" u="none">
                <a:solidFill>
                  <a:srgbClr val="000000"/>
                </a:solidFill>
                <a:effectLst/>
                <a:uFillTx/>
                <a:latin typeface="Times New Roman"/>
              </a:rPr>
              <a:t>$45.00</a:t>
            </a:r>
            <a:endParaRPr b="0" lang="en-US" sz="1300" strike="noStrike" u="none">
              <a:solidFill>
                <a:srgbClr val="000000"/>
              </a:solidFill>
              <a:effectLst/>
              <a:uFillTx/>
              <a:latin typeface="Times New Roman"/>
            </a:endParaRPr>
          </a:p>
          <a:p>
            <a:pPr marL="343080" indent="-343080">
              <a:spcBef>
                <a:spcPts val="326"/>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300" strike="noStrike" u="none">
                <a:solidFill>
                  <a:srgbClr val="000000"/>
                </a:solidFill>
                <a:effectLst/>
                <a:uFillTx/>
                <a:latin typeface="Times New Roman"/>
              </a:rPr>
              <a:t>Total Variable Cost:     </a:t>
            </a:r>
            <a:r>
              <a:rPr b="0" i="1" lang="en-US" sz="1300" strike="noStrike" u="none">
                <a:solidFill>
                  <a:srgbClr val="000000"/>
                </a:solidFill>
                <a:effectLst/>
                <a:uFillTx/>
                <a:latin typeface="Times New Roman"/>
              </a:rPr>
              <a:t>	</a:t>
            </a:r>
            <a:r>
              <a:rPr b="0" i="1" lang="en-US" sz="1300" strike="noStrike" u="none">
                <a:solidFill>
                  <a:srgbClr val="000000"/>
                </a:solidFill>
                <a:effectLst/>
                <a:uFillTx/>
                <a:latin typeface="Times New Roman"/>
              </a:rPr>
              <a:t>	</a:t>
            </a:r>
            <a:r>
              <a:rPr b="0" i="1" lang="en-US" sz="1300" strike="noStrike" u="none">
                <a:solidFill>
                  <a:srgbClr val="000000"/>
                </a:solidFill>
                <a:effectLst/>
                <a:uFillTx/>
                <a:latin typeface="Times New Roman"/>
              </a:rPr>
              <a:t>$45.00</a:t>
            </a:r>
            <a:endParaRPr b="0" lang="en-US" sz="1300" strike="noStrike" u="none">
              <a:solidFill>
                <a:srgbClr val="000000"/>
              </a:solidFill>
              <a:effectLst/>
              <a:uFillTx/>
              <a:latin typeface="Times New Roman"/>
            </a:endParaRPr>
          </a:p>
          <a:p>
            <a:pPr marL="343080" indent="-343080">
              <a:spcBef>
                <a:spcPts val="326"/>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Times New Roman"/>
              </a:rPr>
              <a:t>*additional gain of $2.00/MMBtu on gas contract</a:t>
            </a:r>
            <a:endParaRPr b="0" lang="en-US" sz="1300" strike="noStrike" u="none">
              <a:solidFill>
                <a:srgbClr val="000000"/>
              </a:solidFill>
              <a:effectLst/>
              <a:uFillTx/>
              <a:latin typeface="Times New Roman"/>
            </a:endParaRPr>
          </a:p>
          <a:p>
            <a:pPr marL="343080" indent="-343080">
              <a:spcBef>
                <a:spcPts val="326"/>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Times New Roman"/>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Times New Roman"/>
              </a:rPr>
              <a:t>Benefits:</a:t>
            </a:r>
            <a:endParaRPr b="0" lang="en-US" sz="1400" strike="noStrike" u="none">
              <a:solidFill>
                <a:srgbClr val="000000"/>
              </a:solidFill>
              <a:effectLst/>
              <a:uFillTx/>
              <a:latin typeface="Times New Roman"/>
            </a:endParaRPr>
          </a:p>
          <a:p>
            <a:pPr marL="343080" indent="-343080">
              <a:spcBef>
                <a:spcPts val="326"/>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Times New Roman"/>
              </a:rPr>
              <a:t>Power Savings: </a:t>
            </a:r>
            <a:r>
              <a:rPr b="0" lang="en-US" sz="1300" strike="noStrike" u="none">
                <a:solidFill>
                  <a:srgbClr val="000000"/>
                </a:solidFill>
                <a:effectLst/>
                <a:uFillTx/>
                <a:latin typeface="Times New Roman"/>
              </a:rPr>
              <a:t>	</a:t>
            </a:r>
            <a:r>
              <a:rPr b="0" lang="en-US" sz="1300" strike="noStrike" u="none">
                <a:solidFill>
                  <a:srgbClr val="000000"/>
                </a:solidFill>
                <a:effectLst/>
                <a:uFillTx/>
                <a:latin typeface="Times New Roman"/>
              </a:rPr>
              <a:t>$79MWh - $45MWh </a:t>
            </a:r>
            <a:r>
              <a:rPr b="0" lang="en-US" sz="1300" strike="noStrike" u="none">
                <a:solidFill>
                  <a:srgbClr val="000000"/>
                </a:solidFill>
                <a:effectLst/>
                <a:uFillTx/>
                <a:latin typeface="Times New Roman"/>
              </a:rPr>
              <a:t>	</a:t>
            </a:r>
            <a:r>
              <a:rPr b="0" lang="en-US" sz="1300" strike="noStrike" u="none">
                <a:solidFill>
                  <a:srgbClr val="000000"/>
                </a:solidFill>
                <a:effectLst/>
                <a:uFillTx/>
                <a:latin typeface="Times New Roman"/>
              </a:rPr>
              <a:t>= $34MWh</a:t>
            </a:r>
            <a:endParaRPr b="0" lang="en-US" sz="1300" strike="noStrike" u="none">
              <a:solidFill>
                <a:srgbClr val="000000"/>
              </a:solidFill>
              <a:effectLst/>
              <a:uFillTx/>
              <a:latin typeface="Times New Roman"/>
            </a:endParaRPr>
          </a:p>
          <a:p>
            <a:pPr marL="343080" indent="-343080">
              <a:spcBef>
                <a:spcPts val="326"/>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Times New Roman"/>
              </a:rPr>
              <a:t>Gain on Nat Gas Contract:</a:t>
            </a:r>
            <a:r>
              <a:rPr b="0" lang="en-US" sz="1300" strike="noStrike" u="none">
                <a:solidFill>
                  <a:srgbClr val="000000"/>
                </a:solidFill>
                <a:effectLst/>
                <a:uFillTx/>
                <a:latin typeface="Times New Roman"/>
              </a:rPr>
              <a:t>	</a:t>
            </a:r>
            <a:r>
              <a:rPr b="0" lang="en-US" sz="1300" strike="noStrike" u="none">
                <a:solidFill>
                  <a:srgbClr val="000000"/>
                </a:solidFill>
                <a:effectLst/>
                <a:uFillTx/>
                <a:latin typeface="Times New Roman"/>
              </a:rPr>
              <a:t>$7/MMBtu - $5/MMBtu </a:t>
            </a:r>
            <a:r>
              <a:rPr b="0" lang="en-US" sz="1300" strike="noStrike" u="none">
                <a:solidFill>
                  <a:srgbClr val="000000"/>
                </a:solidFill>
                <a:effectLst/>
                <a:uFillTx/>
                <a:latin typeface="Times New Roman"/>
              </a:rPr>
              <a:t>	</a:t>
            </a:r>
            <a:r>
              <a:rPr b="0" lang="en-US" sz="1300" strike="noStrike" u="none">
                <a:solidFill>
                  <a:srgbClr val="000000"/>
                </a:solidFill>
                <a:effectLst/>
                <a:uFillTx/>
                <a:latin typeface="Times New Roman"/>
              </a:rPr>
              <a:t>= $2/MMBtu</a:t>
            </a:r>
            <a:endParaRPr b="0" lang="en-US" sz="1300" strike="noStrike" u="none">
              <a:solidFill>
                <a:srgbClr val="000000"/>
              </a:solidFill>
              <a:effectLst/>
              <a:uFillTx/>
              <a:latin typeface="Times New Roman"/>
            </a:endParaRPr>
          </a:p>
          <a:p>
            <a:pPr marL="343080" indent="0">
              <a:spcBef>
                <a:spcPts val="326"/>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Times New Roman"/>
            </a:endParaRPr>
          </a:p>
        </p:txBody>
      </p:sp>
      <p:sp>
        <p:nvSpPr>
          <p:cNvPr id="3702" name=""/>
          <p:cNvSpPr/>
          <p:nvPr/>
        </p:nvSpPr>
        <p:spPr>
          <a:xfrm>
            <a:off x="685800" y="762120"/>
            <a:ext cx="7772400" cy="0"/>
          </a:xfrm>
          <a:prstGeom prst="line">
            <a:avLst/>
          </a:prstGeom>
          <a:ln w="57240">
            <a:solidFill>
              <a:srgbClr val="3333cc"/>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703" name=""/>
          <p:cNvSpPr/>
          <p:nvPr/>
        </p:nvSpPr>
        <p:spPr>
          <a:xfrm>
            <a:off x="685800" y="825480"/>
            <a:ext cx="7772400" cy="0"/>
          </a:xfrm>
          <a:prstGeom prst="line">
            <a:avLst/>
          </a:prstGeom>
          <a:ln w="57240">
            <a:solidFill>
              <a:srgbClr val="009900"/>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graphicFrame>
        <p:nvGraphicFramePr>
          <p:cNvPr id="3704" name=""/>
          <p:cNvGraphicFramePr/>
          <p:nvPr/>
        </p:nvGraphicFramePr>
        <p:xfrm>
          <a:off x="228600" y="6254640"/>
          <a:ext cx="420840" cy="425520"/>
        </p:xfrm>
        <a:graphic>
          <a:graphicData uri="http://schemas.openxmlformats.org/presentationml/2006/ole">
            <p:oleObj r:id="rId1" spid="">
              <p:embed/>
              <p:pic>
                <p:nvPicPr>
                  <p:cNvPr id="3705" name="" descr=""/>
                  <p:cNvPicPr/>
                  <p:nvPr/>
                </p:nvPicPr>
                <p:blipFill>
                  <a:blip r:embed="rId2"/>
                  <a:stretch/>
                </p:blipFill>
                <p:spPr>
                  <a:xfrm>
                    <a:off x="228600" y="6254640"/>
                    <a:ext cx="420840" cy="425520"/>
                  </a:xfrm>
                  <a:prstGeom prst="rect">
                    <a:avLst/>
                  </a:prstGeom>
                  <a:noFill/>
                  <a:ln w="0">
                    <a:noFill/>
                  </a:ln>
                </p:spPr>
              </p:pic>
            </p:oleObj>
          </a:graphicData>
        </a:graphic>
      </p:graphicFrame>
      <p:graphicFrame>
        <p:nvGraphicFramePr>
          <p:cNvPr id="3706" name=""/>
          <p:cNvGraphicFramePr/>
          <p:nvPr/>
        </p:nvGraphicFramePr>
        <p:xfrm>
          <a:off x="7696080" y="6400800"/>
          <a:ext cx="1206720" cy="281160"/>
        </p:xfrm>
        <a:graphic>
          <a:graphicData uri="http://schemas.openxmlformats.org/presentationml/2006/ole">
            <p:oleObj r:id="rId3" spid="">
              <p:embed/>
              <p:pic>
                <p:nvPicPr>
                  <p:cNvPr id="3707" name="" descr=""/>
                  <p:cNvPicPr/>
                  <p:nvPr/>
                </p:nvPicPr>
                <p:blipFill>
                  <a:blip r:embed="rId4"/>
                  <a:stretch/>
                </p:blipFill>
                <p:spPr>
                  <a:xfrm>
                    <a:off x="7696080" y="6400800"/>
                    <a:ext cx="1206720" cy="281160"/>
                  </a:xfrm>
                  <a:prstGeom prst="rect">
                    <a:avLst/>
                  </a:prstGeom>
                  <a:noFill/>
                  <a:ln w="0">
                    <a:noFill/>
                  </a:ln>
                </p:spPr>
              </p:pic>
            </p:oleObj>
          </a:graphicData>
        </a:graphic>
      </p:graphicFrame>
      <p:pic>
        <p:nvPicPr>
          <p:cNvPr id="3708" name="" descr=""/>
          <p:cNvPicPr/>
          <p:nvPr/>
        </p:nvPicPr>
        <p:blipFill>
          <a:blip r:embed="rId5"/>
          <a:stretch/>
        </p:blipFill>
        <p:spPr>
          <a:xfrm>
            <a:off x="7120080" y="6305400"/>
            <a:ext cx="576000" cy="552600"/>
          </a:xfrm>
          <a:prstGeom prst="rect">
            <a:avLst/>
          </a:prstGeom>
          <a:noFill/>
          <a:ln w="0">
            <a:noFill/>
          </a:ln>
        </p:spPr>
      </p:pic>
      <p:sp>
        <p:nvSpPr>
          <p:cNvPr id="3709" name=""/>
          <p:cNvSpPr/>
          <p:nvPr/>
        </p:nvSpPr>
        <p:spPr>
          <a:xfrm>
            <a:off x="3987000" y="6595920"/>
            <a:ext cx="712800" cy="244440"/>
          </a:xfrm>
          <a:prstGeom prst="rect">
            <a:avLst/>
          </a:prstGeom>
          <a:noFill/>
          <a:ln w="0">
            <a:noFill/>
          </a:ln>
        </p:spPr>
        <p:style>
          <a:lnRef idx="0"/>
          <a:fillRef idx="0"/>
          <a:effectRef idx="0"/>
          <a:fontRef idx="minor"/>
        </p:style>
        <p:txBody>
          <a:bodyPr wrap="none"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E9636C1-2E4F-4052-9318-2D759AEC51B4}" type="slidenum">
              <a:rPr b="0"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10" name="PlaceHolder 1"/>
          <p:cNvSpPr>
            <a:spLocks noGrp="1"/>
          </p:cNvSpPr>
          <p:nvPr>
            <p:ph type="title"/>
          </p:nvPr>
        </p:nvSpPr>
        <p:spPr>
          <a:xfrm>
            <a:off x="609480" y="317160"/>
            <a:ext cx="7772400" cy="685800"/>
          </a:xfrm>
          <a:prstGeom prst="rect">
            <a:avLst/>
          </a:prstGeom>
          <a:noFill/>
          <a:ln w="0">
            <a:noFill/>
          </a:ln>
        </p:spPr>
        <p:txBody>
          <a:bodyPr lIns="82080" rIns="82080" tIns="41040" bIns="4104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2800" strike="noStrike" u="none">
                <a:solidFill>
                  <a:srgbClr val="000000"/>
                </a:solidFill>
                <a:effectLst/>
                <a:uFillTx/>
                <a:latin typeface="Times New Roman"/>
              </a:rPr>
              <a:t>What is EnronOnline?</a:t>
            </a:r>
            <a:endParaRPr b="1" lang="en-US" sz="2800" strike="noStrike" u="none">
              <a:solidFill>
                <a:srgbClr val="000000"/>
              </a:solidFill>
              <a:effectLst/>
              <a:uFillTx/>
              <a:latin typeface="Times New Roman"/>
            </a:endParaRPr>
          </a:p>
        </p:txBody>
      </p:sp>
      <p:sp>
        <p:nvSpPr>
          <p:cNvPr id="3711" name="PlaceHolder 2"/>
          <p:cNvSpPr>
            <a:spLocks noGrp="1"/>
          </p:cNvSpPr>
          <p:nvPr>
            <p:ph/>
          </p:nvPr>
        </p:nvSpPr>
        <p:spPr>
          <a:xfrm>
            <a:off x="277920" y="938160"/>
            <a:ext cx="8658000" cy="534960"/>
          </a:xfrm>
          <a:prstGeom prst="rect">
            <a:avLst/>
          </a:prstGeom>
          <a:noFill/>
          <a:ln w="0">
            <a:noFill/>
          </a:ln>
        </p:spPr>
        <p:txBody>
          <a:bodyPr lIns="82080" rIns="82080" tIns="41040" bIns="41040" anchor="t">
            <a:normAutofit fontScale="85000" lnSpcReduction="9999"/>
          </a:bodyPr>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600" strike="noStrike" u="none">
                <a:solidFill>
                  <a:srgbClr val="000000"/>
                </a:solidFill>
                <a:effectLst/>
                <a:uFillTx/>
                <a:latin typeface="Times New Roman"/>
              </a:rPr>
              <a:t>	</a:t>
            </a:r>
            <a:r>
              <a:rPr b="0" lang="en-GB" sz="1400" strike="noStrike" u="none">
                <a:solidFill>
                  <a:srgbClr val="000000"/>
                </a:solidFill>
                <a:effectLst/>
                <a:uFillTx/>
                <a:latin typeface="Times New Roman"/>
              </a:rPr>
              <a:t>A </a:t>
            </a:r>
            <a:r>
              <a:rPr b="1" lang="en-GB" sz="1400" strike="noStrike" u="none">
                <a:solidFill>
                  <a:srgbClr val="000000"/>
                </a:solidFill>
                <a:effectLst/>
                <a:uFillTx/>
                <a:latin typeface="Times New Roman"/>
              </a:rPr>
              <a:t>Free</a:t>
            </a:r>
            <a:r>
              <a:rPr b="0" lang="en-GB" sz="1400" strike="noStrike" u="none">
                <a:solidFill>
                  <a:srgbClr val="000000"/>
                </a:solidFill>
                <a:effectLst/>
                <a:uFillTx/>
                <a:latin typeface="Times New Roman"/>
              </a:rPr>
              <a:t>, </a:t>
            </a:r>
            <a:r>
              <a:rPr b="1" lang="en-GB" sz="1400" strike="noStrike" u="none">
                <a:solidFill>
                  <a:srgbClr val="000000"/>
                </a:solidFill>
                <a:effectLst/>
                <a:uFillTx/>
                <a:latin typeface="Times New Roman"/>
              </a:rPr>
              <a:t>Internet-based</a:t>
            </a:r>
            <a:r>
              <a:rPr b="0" lang="en-GB" sz="1400" strike="noStrike" u="none">
                <a:solidFill>
                  <a:srgbClr val="000000"/>
                </a:solidFill>
                <a:effectLst/>
                <a:uFillTx/>
                <a:latin typeface="Times New Roman"/>
              </a:rPr>
              <a:t>, </a:t>
            </a:r>
            <a:r>
              <a:rPr b="1" lang="en-GB" sz="1400" strike="noStrike" u="none">
                <a:solidFill>
                  <a:srgbClr val="000000"/>
                </a:solidFill>
                <a:effectLst/>
                <a:uFillTx/>
                <a:latin typeface="Times New Roman"/>
              </a:rPr>
              <a:t>Global</a:t>
            </a:r>
            <a:r>
              <a:rPr b="0" lang="en-GB" sz="1400" strike="noStrike" u="none">
                <a:solidFill>
                  <a:srgbClr val="000000"/>
                </a:solidFill>
                <a:effectLst/>
                <a:uFillTx/>
                <a:latin typeface="Times New Roman"/>
              </a:rPr>
              <a:t> Transaction  System Which Allows Counterparties to View </a:t>
            </a:r>
            <a:endParaRPr b="0" lang="en-US" sz="1400" strike="noStrike" u="none">
              <a:solidFill>
                <a:srgbClr val="000000"/>
              </a:solidFill>
              <a:effectLst/>
              <a:uFillTx/>
              <a:latin typeface="Times New Roman"/>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400" strike="noStrike" u="none">
                <a:solidFill>
                  <a:srgbClr val="000000"/>
                </a:solidFill>
                <a:effectLst/>
                <a:uFillTx/>
                <a:latin typeface="Times New Roman"/>
              </a:rPr>
              <a:t>	</a:t>
            </a:r>
            <a:r>
              <a:rPr b="1" lang="en-GB" sz="1400" strike="noStrike" u="none">
                <a:solidFill>
                  <a:srgbClr val="000000"/>
                </a:solidFill>
                <a:effectLst/>
                <a:uFillTx/>
                <a:latin typeface="Times New Roman"/>
              </a:rPr>
              <a:t>Real Time Prices</a:t>
            </a:r>
            <a:r>
              <a:rPr b="0" lang="en-GB" sz="1400" strike="noStrike" u="none">
                <a:solidFill>
                  <a:srgbClr val="000000"/>
                </a:solidFill>
                <a:effectLst/>
                <a:uFillTx/>
                <a:latin typeface="Times New Roman"/>
              </a:rPr>
              <a:t> From Enron’s Traders and </a:t>
            </a:r>
            <a:r>
              <a:rPr b="1" lang="en-GB" sz="1400" strike="noStrike" u="none">
                <a:solidFill>
                  <a:srgbClr val="000000"/>
                </a:solidFill>
                <a:effectLst/>
                <a:uFillTx/>
                <a:latin typeface="Times New Roman"/>
              </a:rPr>
              <a:t>Transact Instantly</a:t>
            </a:r>
            <a:r>
              <a:rPr b="0" lang="en-GB" sz="1400" strike="noStrike" u="none">
                <a:solidFill>
                  <a:srgbClr val="000000"/>
                </a:solidFill>
                <a:effectLst/>
                <a:uFillTx/>
                <a:latin typeface="Times New Roman"/>
              </a:rPr>
              <a:t> Online</a:t>
            </a:r>
            <a:endParaRPr b="0" lang="en-US" sz="1400" strike="noStrike" u="none">
              <a:solidFill>
                <a:srgbClr val="000000"/>
              </a:solidFill>
              <a:effectLst/>
              <a:uFillTx/>
              <a:latin typeface="Times New Roman"/>
            </a:endParaRPr>
          </a:p>
        </p:txBody>
      </p:sp>
      <p:sp>
        <p:nvSpPr>
          <p:cNvPr id="3712" name=""/>
          <p:cNvSpPr/>
          <p:nvPr/>
        </p:nvSpPr>
        <p:spPr>
          <a:xfrm>
            <a:off x="685800" y="762120"/>
            <a:ext cx="7772400" cy="0"/>
          </a:xfrm>
          <a:prstGeom prst="line">
            <a:avLst/>
          </a:prstGeom>
          <a:ln w="57240">
            <a:solidFill>
              <a:srgbClr val="3333cc"/>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713" name=""/>
          <p:cNvSpPr/>
          <p:nvPr/>
        </p:nvSpPr>
        <p:spPr>
          <a:xfrm>
            <a:off x="685800" y="825480"/>
            <a:ext cx="7772400" cy="0"/>
          </a:xfrm>
          <a:prstGeom prst="line">
            <a:avLst/>
          </a:prstGeom>
          <a:ln w="57240">
            <a:solidFill>
              <a:srgbClr val="009900"/>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grpSp>
        <p:nvGrpSpPr>
          <p:cNvPr id="3714" name=""/>
          <p:cNvGrpSpPr/>
          <p:nvPr/>
        </p:nvGrpSpPr>
        <p:grpSpPr>
          <a:xfrm>
            <a:off x="457200" y="1600200"/>
            <a:ext cx="8229600" cy="5028840"/>
            <a:chOff x="457200" y="1600200"/>
            <a:chExt cx="8229600" cy="5028840"/>
          </a:xfrm>
        </p:grpSpPr>
        <p:graphicFrame>
          <p:nvGraphicFramePr>
            <p:cNvPr id="3715" name=""/>
            <p:cNvGraphicFramePr/>
            <p:nvPr/>
          </p:nvGraphicFramePr>
          <p:xfrm>
            <a:off x="457200" y="2682720"/>
            <a:ext cx="8229600" cy="3946320"/>
          </p:xfrm>
          <a:graphic>
            <a:graphicData uri="http://schemas.openxmlformats.org/presentationml/2006/ole">
              <p:oleObj r:id="rId1" spid="">
                <p:embed/>
                <p:pic>
                  <p:nvPicPr>
                    <p:cNvPr id="3716" name="" descr=""/>
                    <p:cNvPicPr/>
                    <p:nvPr/>
                  </p:nvPicPr>
                  <p:blipFill>
                    <a:blip r:embed="rId2"/>
                    <a:stretch/>
                  </p:blipFill>
                  <p:spPr>
                    <a:xfrm>
                      <a:off x="457200" y="2682720"/>
                      <a:ext cx="8229600" cy="3946320"/>
                    </a:xfrm>
                    <a:prstGeom prst="rect">
                      <a:avLst/>
                    </a:prstGeom>
                    <a:noFill/>
                    <a:ln w="0">
                      <a:noFill/>
                    </a:ln>
                  </p:spPr>
                </p:pic>
              </p:oleObj>
            </a:graphicData>
          </a:graphic>
        </p:graphicFrame>
        <p:graphicFrame>
          <p:nvGraphicFramePr>
            <p:cNvPr id="3717" name=""/>
            <p:cNvGraphicFramePr/>
            <p:nvPr/>
          </p:nvGraphicFramePr>
          <p:xfrm>
            <a:off x="457200" y="1600200"/>
            <a:ext cx="8225640" cy="1073160"/>
          </p:xfrm>
          <a:graphic>
            <a:graphicData uri="http://schemas.openxmlformats.org/presentationml/2006/ole">
              <p:oleObj r:id="rId3" spid="">
                <p:embed/>
                <p:pic>
                  <p:nvPicPr>
                    <p:cNvPr id="3718" name="" descr=""/>
                    <p:cNvPicPr/>
                    <p:nvPr/>
                  </p:nvPicPr>
                  <p:blipFill>
                    <a:blip r:embed="rId4"/>
                    <a:stretch/>
                  </p:blipFill>
                  <p:spPr>
                    <a:xfrm>
                      <a:off x="457200" y="1600200"/>
                      <a:ext cx="8225640" cy="1073160"/>
                    </a:xfrm>
                    <a:prstGeom prst="rect">
                      <a:avLst/>
                    </a:prstGeom>
                    <a:noFill/>
                    <a:ln w="0">
                      <a:noFill/>
                    </a:ln>
                  </p:spPr>
                </p:pic>
              </p:oleObj>
            </a:graphicData>
          </a:graphic>
        </p:graphicFrame>
      </p:grpSp>
      <p:sp>
        <p:nvSpPr>
          <p:cNvPr id="3719" name=""/>
          <p:cNvSpPr/>
          <p:nvPr/>
        </p:nvSpPr>
        <p:spPr>
          <a:xfrm>
            <a:off x="3987000" y="6595920"/>
            <a:ext cx="712800" cy="244440"/>
          </a:xfrm>
          <a:prstGeom prst="rect">
            <a:avLst/>
          </a:prstGeom>
          <a:noFill/>
          <a:ln w="0">
            <a:noFill/>
          </a:ln>
        </p:spPr>
        <p:style>
          <a:lnRef idx="0"/>
          <a:fillRef idx="0"/>
          <a:effectRef idx="0"/>
          <a:fontRef idx="minor"/>
        </p:style>
        <p:txBody>
          <a:bodyPr wrap="none"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EB574C2-8E68-45DB-B6BC-5C0B287BCA41}" type="slidenum">
              <a:rPr b="0"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3720" name=""/>
          <p:cNvGraphicFramePr/>
          <p:nvPr/>
        </p:nvGraphicFramePr>
        <p:xfrm>
          <a:off x="4495680" y="1422360"/>
          <a:ext cx="4606920" cy="3073320"/>
        </p:xfrm>
        <a:graphic>
          <a:graphicData uri="http://schemas.openxmlformats.org/presentationml/2006/ole">
            <p:oleObj r:id="rId1" spid="">
              <p:embed/>
              <p:pic>
                <p:nvPicPr>
                  <p:cNvPr id="3721" name="" descr=""/>
                  <p:cNvPicPr/>
                  <p:nvPr/>
                </p:nvPicPr>
                <p:blipFill>
                  <a:blip r:embed="rId2"/>
                  <a:stretch/>
                </p:blipFill>
                <p:spPr>
                  <a:xfrm>
                    <a:off x="4495680" y="1422360"/>
                    <a:ext cx="4606920" cy="3073320"/>
                  </a:xfrm>
                  <a:prstGeom prst="rect">
                    <a:avLst/>
                  </a:prstGeom>
                  <a:noFill/>
                  <a:ln w="0">
                    <a:noFill/>
                  </a:ln>
                </p:spPr>
              </p:pic>
            </p:oleObj>
          </a:graphicData>
        </a:graphic>
      </p:graphicFrame>
      <p:sp>
        <p:nvSpPr>
          <p:cNvPr id="3722" name=""/>
          <p:cNvSpPr/>
          <p:nvPr/>
        </p:nvSpPr>
        <p:spPr>
          <a:xfrm>
            <a:off x="152280" y="1219320"/>
            <a:ext cx="4143600" cy="434880"/>
          </a:xfrm>
          <a:prstGeom prst="rect">
            <a:avLst/>
          </a:prstGeom>
          <a:solidFill>
            <a:srgbClr val="336699"/>
          </a:solidFill>
          <a:ln w="9360">
            <a:solidFill>
              <a:srgbClr val="000000"/>
            </a:solidFill>
            <a:miter/>
          </a:ln>
        </p:spPr>
        <p:style>
          <a:lnRef idx="0"/>
          <a:fillRef idx="0"/>
          <a:effectRef idx="0"/>
          <a:fontRef idx="minor"/>
        </p:style>
        <p:txBody>
          <a:bodyPr wrap="none" lIns="96840" rIns="96840" tIns="48240" bIns="48240" anchor="ctr">
            <a:noAutofit/>
          </a:bodyPr>
          <a:p>
            <a:pPr algn="ctr">
              <a:lnSpc>
                <a:spcPct val="100000"/>
              </a:lnSpc>
              <a:tabLst>
                <a:tab algn="l" pos="0"/>
                <a:tab algn="l" pos="966960"/>
                <a:tab algn="l" pos="1933560"/>
                <a:tab algn="l" pos="2900520"/>
                <a:tab algn="l" pos="3867120"/>
                <a:tab algn="l" pos="4834080"/>
                <a:tab algn="l" pos="5800680"/>
                <a:tab algn="l" pos="6767640"/>
                <a:tab algn="l" pos="7734240"/>
                <a:tab algn="l" pos="8701200"/>
                <a:tab algn="l" pos="9667800"/>
                <a:tab algn="l" pos="10634760"/>
              </a:tabLst>
            </a:pPr>
            <a:r>
              <a:rPr b="1" lang="en-US" sz="1800" strike="noStrike" u="none">
                <a:solidFill>
                  <a:srgbClr val="ffffff"/>
                </a:solidFill>
                <a:effectLst/>
                <a:uFillTx/>
                <a:latin typeface="Arial"/>
              </a:rPr>
              <a:t>Commodities Traded</a:t>
            </a:r>
            <a:endParaRPr b="0" lang="en-US" sz="1800" strike="noStrike" u="none">
              <a:solidFill>
                <a:srgbClr val="000000"/>
              </a:solidFill>
              <a:effectLst/>
              <a:uFillTx/>
              <a:latin typeface="Times New Roman"/>
            </a:endParaRPr>
          </a:p>
        </p:txBody>
      </p:sp>
      <p:sp>
        <p:nvSpPr>
          <p:cNvPr id="3723" name=""/>
          <p:cNvSpPr/>
          <p:nvPr/>
        </p:nvSpPr>
        <p:spPr>
          <a:xfrm>
            <a:off x="5105520" y="4444920"/>
            <a:ext cx="3616200" cy="1363680"/>
          </a:xfrm>
          <a:prstGeom prst="rect">
            <a:avLst/>
          </a:prstGeom>
          <a:noFill/>
          <a:ln w="0">
            <a:noFill/>
          </a:ln>
        </p:spPr>
        <p:style>
          <a:lnRef idx="0"/>
          <a:fillRef idx="0"/>
          <a:effectRef idx="0"/>
          <a:fontRef idx="minor"/>
        </p:style>
        <p:txBody>
          <a:bodyPr lIns="90000" rIns="90000" tIns="46800" bIns="46800" anchor="ctr">
            <a:spAutoFit/>
          </a:bodyPr>
          <a:p>
            <a:pPr marL="169920" indent="-169920">
              <a:spcBef>
                <a:spcPts val="876"/>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Leading e-commerce platform</a:t>
            </a:r>
            <a:endParaRPr b="0" lang="en-US" sz="1400" strike="noStrike" u="none">
              <a:solidFill>
                <a:srgbClr val="000000"/>
              </a:solidFill>
              <a:effectLst/>
              <a:uFillTx/>
              <a:latin typeface="Times New Roman"/>
            </a:endParaRPr>
          </a:p>
          <a:p>
            <a:pPr marL="169920" indent="-169920">
              <a:spcBef>
                <a:spcPts val="876"/>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Most liquid e-marketplace</a:t>
            </a:r>
            <a:endParaRPr b="0" lang="en-US" sz="1400" strike="noStrike" u="none">
              <a:solidFill>
                <a:srgbClr val="000000"/>
              </a:solidFill>
              <a:effectLst/>
              <a:uFillTx/>
              <a:latin typeface="Times New Roman"/>
            </a:endParaRPr>
          </a:p>
          <a:p>
            <a:pPr marL="169920" indent="-169920">
              <a:spcBef>
                <a:spcPts val="876"/>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&gt;50% of all Enron’s transactions</a:t>
            </a:r>
            <a:endParaRPr b="0" lang="en-US" sz="1400" strike="noStrike" u="none">
              <a:solidFill>
                <a:srgbClr val="000000"/>
              </a:solidFill>
              <a:effectLst/>
              <a:uFillTx/>
              <a:latin typeface="Times New Roman"/>
            </a:endParaRPr>
          </a:p>
          <a:p>
            <a:pPr marL="169920" indent="-169920">
              <a:spcBef>
                <a:spcPts val="876"/>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
        <p:nvSpPr>
          <p:cNvPr id="3724" name=""/>
          <p:cNvSpPr/>
          <p:nvPr/>
        </p:nvSpPr>
        <p:spPr>
          <a:xfrm>
            <a:off x="228600" y="3792600"/>
            <a:ext cx="3929040" cy="3213000"/>
          </a:xfrm>
          <a:prstGeom prst="rect">
            <a:avLst/>
          </a:prstGeom>
          <a:noFill/>
          <a:ln w="0">
            <a:noFill/>
          </a:ln>
        </p:spPr>
        <p:style>
          <a:lnRef idx="0"/>
          <a:fillRef idx="0"/>
          <a:effectRef idx="0"/>
          <a:fontRef idx="minor"/>
        </p:style>
        <p:txBody>
          <a:bodyPr lIns="90000" rIns="90000" tIns="46800" bIns="46800" anchor="ctr">
            <a:spAutoFit/>
          </a:bodyPr>
          <a:p>
            <a:pPr marL="169920" indent="-169920">
              <a:lnSpc>
                <a:spcPct val="90000"/>
              </a:lnSpc>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Proprietary Technology - dynamic, real-time pricing </a:t>
            </a:r>
            <a:endParaRPr b="0" lang="en-US" sz="1400" strike="noStrike" u="none">
              <a:solidFill>
                <a:srgbClr val="000000"/>
              </a:solidFill>
              <a:effectLst/>
              <a:uFillTx/>
              <a:latin typeface="Times New Roman"/>
            </a:endParaRPr>
          </a:p>
          <a:p>
            <a:pPr marL="169920" indent="-169920">
              <a:lnSpc>
                <a:spcPct val="90000"/>
              </a:lnSpc>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169920" indent="-169920">
              <a:lnSpc>
                <a:spcPct val="90000"/>
              </a:lnSpc>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Scalable - over $178 Billion notional value transacted since inception (11/99)</a:t>
            </a:r>
            <a:endParaRPr b="0" lang="en-US" sz="1400" strike="noStrike" u="none">
              <a:solidFill>
                <a:srgbClr val="000000"/>
              </a:solidFill>
              <a:effectLst/>
              <a:uFillTx/>
              <a:latin typeface="Times New Roman"/>
            </a:endParaRPr>
          </a:p>
          <a:p>
            <a:pPr marL="169920" indent="-169920">
              <a:lnSpc>
                <a:spcPct val="90000"/>
              </a:lnSpc>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169920" indent="-169920">
              <a:lnSpc>
                <a:spcPct val="90000"/>
              </a:lnSpc>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Flexible - adaptable to unlimited products in multiple currencies</a:t>
            </a:r>
            <a:endParaRPr b="0" lang="en-US" sz="1400" strike="noStrike" u="none">
              <a:solidFill>
                <a:srgbClr val="000000"/>
              </a:solidFill>
              <a:effectLst/>
              <a:uFillTx/>
              <a:latin typeface="Times New Roman"/>
            </a:endParaRPr>
          </a:p>
          <a:p>
            <a:pPr marL="169920" indent="-169920">
              <a:lnSpc>
                <a:spcPct val="90000"/>
              </a:lnSpc>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169920" indent="-169920">
              <a:lnSpc>
                <a:spcPct val="90000"/>
              </a:lnSpc>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Reliable - a principal-based trading system</a:t>
            </a:r>
            <a:endParaRPr b="0" lang="en-US" sz="1400" strike="noStrike" u="none">
              <a:solidFill>
                <a:srgbClr val="000000"/>
              </a:solidFill>
              <a:effectLst/>
              <a:uFillTx/>
              <a:latin typeface="Times New Roman"/>
            </a:endParaRPr>
          </a:p>
          <a:p>
            <a:pPr marL="169920" indent="-169920">
              <a:lnSpc>
                <a:spcPct val="70000"/>
              </a:lnSpc>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169920" indent="-169920">
              <a:lnSpc>
                <a:spcPct val="70000"/>
              </a:lnSpc>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169920" indent="-169920">
              <a:lnSpc>
                <a:spcPct val="70000"/>
              </a:lnSpc>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
        <p:nvSpPr>
          <p:cNvPr id="3725" name=""/>
          <p:cNvSpPr/>
          <p:nvPr/>
        </p:nvSpPr>
        <p:spPr>
          <a:xfrm>
            <a:off x="4800600" y="1219320"/>
            <a:ext cx="4143240" cy="434880"/>
          </a:xfrm>
          <a:prstGeom prst="rect">
            <a:avLst/>
          </a:prstGeom>
          <a:solidFill>
            <a:srgbClr val="336699"/>
          </a:solidFill>
          <a:ln w="9360">
            <a:solidFill>
              <a:srgbClr val="000000"/>
            </a:solidFill>
            <a:miter/>
          </a:ln>
        </p:spPr>
        <p:style>
          <a:lnRef idx="0"/>
          <a:fillRef idx="0"/>
          <a:effectRef idx="0"/>
          <a:fontRef idx="minor"/>
        </p:style>
        <p:txBody>
          <a:bodyPr wrap="none" lIns="96840" rIns="96840" tIns="48240" bIns="48240" anchor="ctr">
            <a:noAutofit/>
          </a:bodyPr>
          <a:p>
            <a:pPr algn="ctr">
              <a:lnSpc>
                <a:spcPct val="100000"/>
              </a:lnSpc>
              <a:tabLst>
                <a:tab algn="l" pos="0"/>
                <a:tab algn="l" pos="966960"/>
                <a:tab algn="l" pos="1933560"/>
                <a:tab algn="l" pos="2900520"/>
                <a:tab algn="l" pos="3867120"/>
                <a:tab algn="l" pos="4834080"/>
                <a:tab algn="l" pos="5800680"/>
                <a:tab algn="l" pos="6767640"/>
                <a:tab algn="l" pos="7734240"/>
                <a:tab algn="l" pos="8701200"/>
                <a:tab algn="l" pos="9667800"/>
                <a:tab algn="l" pos="10634760"/>
              </a:tabLst>
            </a:pPr>
            <a:r>
              <a:rPr b="1" lang="en-US" sz="1800" strike="noStrike" u="none">
                <a:solidFill>
                  <a:srgbClr val="ffffff"/>
                </a:solidFill>
                <a:effectLst/>
                <a:uFillTx/>
                <a:latin typeface="Arial"/>
              </a:rPr>
              <a:t>Results</a:t>
            </a:r>
            <a:endParaRPr b="0" lang="en-US" sz="1800" strike="noStrike" u="none">
              <a:solidFill>
                <a:srgbClr val="000000"/>
              </a:solidFill>
              <a:effectLst/>
              <a:uFillTx/>
              <a:latin typeface="Times New Roman"/>
            </a:endParaRPr>
          </a:p>
        </p:txBody>
      </p:sp>
      <p:sp>
        <p:nvSpPr>
          <p:cNvPr id="3726" name=""/>
          <p:cNvSpPr/>
          <p:nvPr/>
        </p:nvSpPr>
        <p:spPr>
          <a:xfrm>
            <a:off x="5952960" y="1904040"/>
            <a:ext cx="1803960" cy="246600"/>
          </a:xfrm>
          <a:prstGeom prst="rect">
            <a:avLst/>
          </a:prstGeom>
          <a:no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sng">
                <a:solidFill>
                  <a:srgbClr val="000000"/>
                </a:solidFill>
                <a:effectLst/>
                <a:uFillTx/>
                <a:latin typeface="Times New Roman"/>
              </a:rPr>
              <a:t>Average Weekly Transactions</a:t>
            </a:r>
            <a:endParaRPr b="0" lang="en-US" sz="1000" strike="noStrike" u="none">
              <a:solidFill>
                <a:srgbClr val="000000"/>
              </a:solidFill>
              <a:effectLst/>
              <a:uFillTx/>
              <a:latin typeface="Times New Roman"/>
            </a:endParaRPr>
          </a:p>
        </p:txBody>
      </p:sp>
      <p:sp>
        <p:nvSpPr>
          <p:cNvPr id="3727" name=""/>
          <p:cNvSpPr/>
          <p:nvPr/>
        </p:nvSpPr>
        <p:spPr>
          <a:xfrm>
            <a:off x="609480" y="190440"/>
            <a:ext cx="7772400" cy="762120"/>
          </a:xfrm>
          <a:prstGeom prst="rect">
            <a:avLst/>
          </a:prstGeom>
          <a:noFill/>
          <a:ln w="0">
            <a:noFill/>
          </a:ln>
        </p:spPr>
        <p:style>
          <a:lnRef idx="0"/>
          <a:fillRef idx="0"/>
          <a:effectRef idx="0"/>
          <a:fontRef idx="minor"/>
        </p:style>
        <p:txBody>
          <a:bodyPr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2800" strike="noStrike" u="none">
                <a:solidFill>
                  <a:srgbClr val="000000"/>
                </a:solidFill>
                <a:effectLst/>
                <a:uFillTx/>
                <a:latin typeface="Times New Roman"/>
              </a:rPr>
              <a:t>EnronOnline Overview</a:t>
            </a:r>
            <a:r>
              <a:rPr b="0" lang="en-GB" sz="2400" strike="noStrike" u="none">
                <a:solidFill>
                  <a:srgbClr val="336699"/>
                </a:solidFill>
                <a:effectLst/>
                <a:uFillTx/>
                <a:latin typeface="Arial"/>
              </a:rPr>
              <a:t> </a:t>
            </a:r>
            <a:endParaRPr b="0" lang="en-US" sz="2400" strike="noStrike" u="none">
              <a:solidFill>
                <a:srgbClr val="000000"/>
              </a:solidFill>
              <a:effectLst/>
              <a:uFillTx/>
              <a:latin typeface="Times New Roman"/>
            </a:endParaRPr>
          </a:p>
        </p:txBody>
      </p:sp>
      <p:sp>
        <p:nvSpPr>
          <p:cNvPr id="3728" name=""/>
          <p:cNvSpPr/>
          <p:nvPr/>
        </p:nvSpPr>
        <p:spPr>
          <a:xfrm>
            <a:off x="152280" y="3581280"/>
            <a:ext cx="4143600" cy="435240"/>
          </a:xfrm>
          <a:prstGeom prst="rect">
            <a:avLst/>
          </a:prstGeom>
          <a:solidFill>
            <a:srgbClr val="336699"/>
          </a:solidFill>
          <a:ln w="9360">
            <a:solidFill>
              <a:srgbClr val="000000"/>
            </a:solidFill>
            <a:miter/>
          </a:ln>
        </p:spPr>
        <p:style>
          <a:lnRef idx="0"/>
          <a:fillRef idx="0"/>
          <a:effectRef idx="0"/>
          <a:fontRef idx="minor"/>
        </p:style>
        <p:txBody>
          <a:bodyPr wrap="none" lIns="96840" rIns="96840" tIns="48240" bIns="48240" anchor="ctr">
            <a:noAutofit/>
          </a:bodyPr>
          <a:p>
            <a:pPr algn="ctr">
              <a:lnSpc>
                <a:spcPct val="100000"/>
              </a:lnSpc>
              <a:tabLst>
                <a:tab algn="l" pos="0"/>
                <a:tab algn="l" pos="966960"/>
                <a:tab algn="l" pos="1933560"/>
                <a:tab algn="l" pos="2900520"/>
                <a:tab algn="l" pos="3867120"/>
                <a:tab algn="l" pos="4834080"/>
                <a:tab algn="l" pos="5800680"/>
                <a:tab algn="l" pos="6767640"/>
                <a:tab algn="l" pos="7734240"/>
                <a:tab algn="l" pos="8701200"/>
                <a:tab algn="l" pos="9667800"/>
                <a:tab algn="l" pos="10634760"/>
              </a:tabLst>
            </a:pPr>
            <a:r>
              <a:rPr b="1" lang="en-US" sz="1800" strike="noStrike" u="none">
                <a:solidFill>
                  <a:srgbClr val="ffffff"/>
                </a:solidFill>
                <a:effectLst/>
                <a:uFillTx/>
                <a:latin typeface="Arial"/>
              </a:rPr>
              <a:t>Capabilities</a:t>
            </a:r>
            <a:endParaRPr b="0" lang="en-US" sz="1800" strike="noStrike" u="none">
              <a:solidFill>
                <a:srgbClr val="000000"/>
              </a:solidFill>
              <a:effectLst/>
              <a:uFillTx/>
              <a:latin typeface="Times New Roman"/>
            </a:endParaRPr>
          </a:p>
        </p:txBody>
      </p:sp>
      <p:sp>
        <p:nvSpPr>
          <p:cNvPr id="3729" name=""/>
          <p:cNvSpPr/>
          <p:nvPr/>
        </p:nvSpPr>
        <p:spPr>
          <a:xfrm>
            <a:off x="228600" y="1813320"/>
            <a:ext cx="2209680" cy="1674000"/>
          </a:xfrm>
          <a:prstGeom prst="rect">
            <a:avLst/>
          </a:prstGeom>
          <a:noFill/>
          <a:ln w="0">
            <a:noFill/>
          </a:ln>
        </p:spPr>
        <p:style>
          <a:lnRef idx="0"/>
          <a:fillRef idx="0"/>
          <a:effectRef idx="0"/>
          <a:fontRef idx="minor"/>
        </p:style>
        <p:txBody>
          <a:bodyPr lIns="90000" rIns="90000" tIns="46800" bIns="46800" anchor="ctr">
            <a:spAutoFit/>
          </a:bodyPr>
          <a:p>
            <a:pPr marL="169920" indent="-169920">
              <a:lnSpc>
                <a:spcPct val="80000"/>
              </a:lnSpc>
              <a:spcBef>
                <a:spcPts val="876"/>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Natural Gas</a:t>
            </a:r>
            <a:endParaRPr b="0" lang="en-US" sz="1400" strike="noStrike" u="none">
              <a:solidFill>
                <a:srgbClr val="000000"/>
              </a:solidFill>
              <a:effectLst/>
              <a:uFillTx/>
              <a:latin typeface="Times New Roman"/>
            </a:endParaRPr>
          </a:p>
          <a:p>
            <a:pPr marL="169920" indent="-169920">
              <a:lnSpc>
                <a:spcPct val="80000"/>
              </a:lnSpc>
              <a:spcBef>
                <a:spcPts val="876"/>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Power</a:t>
            </a:r>
            <a:endParaRPr b="0" lang="en-US" sz="1400" strike="noStrike" u="none">
              <a:solidFill>
                <a:srgbClr val="000000"/>
              </a:solidFill>
              <a:effectLst/>
              <a:uFillTx/>
              <a:latin typeface="Times New Roman"/>
            </a:endParaRPr>
          </a:p>
          <a:p>
            <a:pPr marL="169920" indent="-169920">
              <a:lnSpc>
                <a:spcPct val="80000"/>
              </a:lnSpc>
              <a:spcBef>
                <a:spcPts val="876"/>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Crude Oil</a:t>
            </a:r>
            <a:endParaRPr b="0" lang="en-US" sz="1400" strike="noStrike" u="none">
              <a:solidFill>
                <a:srgbClr val="000000"/>
              </a:solidFill>
              <a:effectLst/>
              <a:uFillTx/>
              <a:latin typeface="Times New Roman"/>
            </a:endParaRPr>
          </a:p>
          <a:p>
            <a:pPr marL="169920" indent="-169920">
              <a:lnSpc>
                <a:spcPct val="80000"/>
              </a:lnSpc>
              <a:spcBef>
                <a:spcPts val="876"/>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Weather Derivatives</a:t>
            </a:r>
            <a:endParaRPr b="0" lang="en-US" sz="1400" strike="noStrike" u="none">
              <a:solidFill>
                <a:srgbClr val="000000"/>
              </a:solidFill>
              <a:effectLst/>
              <a:uFillTx/>
              <a:latin typeface="Times New Roman"/>
            </a:endParaRPr>
          </a:p>
          <a:p>
            <a:pPr marL="169920" indent="-169920">
              <a:lnSpc>
                <a:spcPct val="80000"/>
              </a:lnSpc>
              <a:spcBef>
                <a:spcPts val="876"/>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Emissions Allowances</a:t>
            </a:r>
            <a:endParaRPr b="0" lang="en-US" sz="1400" strike="noStrike" u="none">
              <a:solidFill>
                <a:srgbClr val="000000"/>
              </a:solidFill>
              <a:effectLst/>
              <a:uFillTx/>
              <a:latin typeface="Times New Roman"/>
            </a:endParaRPr>
          </a:p>
          <a:p>
            <a:pPr marL="169920" indent="-169920">
              <a:lnSpc>
                <a:spcPct val="80000"/>
              </a:lnSpc>
              <a:spcBef>
                <a:spcPts val="876"/>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Plastics</a:t>
            </a:r>
            <a:endParaRPr b="0" lang="en-US" sz="1400" strike="noStrike" u="none">
              <a:solidFill>
                <a:srgbClr val="000000"/>
              </a:solidFill>
              <a:effectLst/>
              <a:uFillTx/>
              <a:latin typeface="Times New Roman"/>
            </a:endParaRPr>
          </a:p>
        </p:txBody>
      </p:sp>
      <p:sp>
        <p:nvSpPr>
          <p:cNvPr id="3730" name=""/>
          <p:cNvSpPr/>
          <p:nvPr/>
        </p:nvSpPr>
        <p:spPr>
          <a:xfrm>
            <a:off x="2590920" y="1737000"/>
            <a:ext cx="2057400" cy="1674000"/>
          </a:xfrm>
          <a:prstGeom prst="rect">
            <a:avLst/>
          </a:prstGeom>
          <a:noFill/>
          <a:ln w="0">
            <a:noFill/>
          </a:ln>
        </p:spPr>
        <p:style>
          <a:lnRef idx="0"/>
          <a:fillRef idx="0"/>
          <a:effectRef idx="0"/>
          <a:fontRef idx="minor"/>
        </p:style>
        <p:txBody>
          <a:bodyPr lIns="90000" rIns="90000" tIns="46800" bIns="46800" anchor="ctr">
            <a:spAutoFit/>
          </a:bodyPr>
          <a:p>
            <a:pPr marL="169920" indent="-169920">
              <a:lnSpc>
                <a:spcPct val="80000"/>
              </a:lnSpc>
              <a:spcBef>
                <a:spcPts val="876"/>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Petrochemicals</a:t>
            </a:r>
            <a:endParaRPr b="0" lang="en-US" sz="1400" strike="noStrike" u="none">
              <a:solidFill>
                <a:srgbClr val="000000"/>
              </a:solidFill>
              <a:effectLst/>
              <a:uFillTx/>
              <a:latin typeface="Times New Roman"/>
            </a:endParaRPr>
          </a:p>
          <a:p>
            <a:pPr marL="169920" indent="-169920">
              <a:lnSpc>
                <a:spcPct val="80000"/>
              </a:lnSpc>
              <a:spcBef>
                <a:spcPts val="876"/>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Pulp</a:t>
            </a:r>
            <a:endParaRPr b="0" lang="en-US" sz="1400" strike="noStrike" u="none">
              <a:solidFill>
                <a:srgbClr val="000000"/>
              </a:solidFill>
              <a:effectLst/>
              <a:uFillTx/>
              <a:latin typeface="Times New Roman"/>
            </a:endParaRPr>
          </a:p>
          <a:p>
            <a:pPr marL="169920" indent="-169920">
              <a:lnSpc>
                <a:spcPct val="80000"/>
              </a:lnSpc>
              <a:spcBef>
                <a:spcPts val="876"/>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Paper</a:t>
            </a:r>
            <a:endParaRPr b="0" lang="en-US" sz="1400" strike="noStrike" u="none">
              <a:solidFill>
                <a:srgbClr val="000000"/>
              </a:solidFill>
              <a:effectLst/>
              <a:uFillTx/>
              <a:latin typeface="Times New Roman"/>
            </a:endParaRPr>
          </a:p>
          <a:p>
            <a:pPr marL="169920" indent="-169920">
              <a:lnSpc>
                <a:spcPct val="80000"/>
              </a:lnSpc>
              <a:spcBef>
                <a:spcPts val="876"/>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Coal</a:t>
            </a:r>
            <a:endParaRPr b="0" lang="en-US" sz="1400" strike="noStrike" u="none">
              <a:solidFill>
                <a:srgbClr val="000000"/>
              </a:solidFill>
              <a:effectLst/>
              <a:uFillTx/>
              <a:latin typeface="Times New Roman"/>
            </a:endParaRPr>
          </a:p>
          <a:p>
            <a:pPr marL="169920" indent="-169920">
              <a:lnSpc>
                <a:spcPct val="80000"/>
              </a:lnSpc>
              <a:spcBef>
                <a:spcPts val="876"/>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Broadband</a:t>
            </a:r>
            <a:endParaRPr b="0" lang="en-US" sz="1400" strike="noStrike" u="none">
              <a:solidFill>
                <a:srgbClr val="000000"/>
              </a:solidFill>
              <a:effectLst/>
              <a:uFillTx/>
              <a:latin typeface="Times New Roman"/>
            </a:endParaRPr>
          </a:p>
          <a:p>
            <a:pPr marL="169920" indent="-169920">
              <a:lnSpc>
                <a:spcPct val="80000"/>
              </a:lnSpc>
              <a:spcBef>
                <a:spcPts val="876"/>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Metals</a:t>
            </a:r>
            <a:endParaRPr b="0" lang="en-US" sz="1400" strike="noStrike" u="none">
              <a:solidFill>
                <a:srgbClr val="000000"/>
              </a:solidFill>
              <a:effectLst/>
              <a:uFillTx/>
              <a:latin typeface="Times New Roman"/>
            </a:endParaRPr>
          </a:p>
        </p:txBody>
      </p:sp>
      <p:sp>
        <p:nvSpPr>
          <p:cNvPr id="3731" name=""/>
          <p:cNvSpPr/>
          <p:nvPr/>
        </p:nvSpPr>
        <p:spPr>
          <a:xfrm>
            <a:off x="685800" y="762120"/>
            <a:ext cx="7772400" cy="0"/>
          </a:xfrm>
          <a:prstGeom prst="line">
            <a:avLst/>
          </a:prstGeom>
          <a:ln w="57240">
            <a:solidFill>
              <a:srgbClr val="3333cc"/>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732" name=""/>
          <p:cNvSpPr/>
          <p:nvPr/>
        </p:nvSpPr>
        <p:spPr>
          <a:xfrm>
            <a:off x="685800" y="825480"/>
            <a:ext cx="7772400" cy="0"/>
          </a:xfrm>
          <a:prstGeom prst="line">
            <a:avLst/>
          </a:prstGeom>
          <a:ln w="57240">
            <a:solidFill>
              <a:srgbClr val="009900"/>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733" name=""/>
          <p:cNvSpPr/>
          <p:nvPr/>
        </p:nvSpPr>
        <p:spPr>
          <a:xfrm>
            <a:off x="3987000" y="6595920"/>
            <a:ext cx="712800" cy="244440"/>
          </a:xfrm>
          <a:prstGeom prst="rect">
            <a:avLst/>
          </a:prstGeom>
          <a:noFill/>
          <a:ln w="0">
            <a:noFill/>
          </a:ln>
        </p:spPr>
        <p:style>
          <a:lnRef idx="0"/>
          <a:fillRef idx="0"/>
          <a:effectRef idx="0"/>
          <a:fontRef idx="minor"/>
        </p:style>
        <p:txBody>
          <a:bodyPr wrap="none"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378B92B-FB5E-477C-BB9C-EF559D8E17FB}" type="slidenum">
              <a:rPr b="0"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34" name="PlaceHolder 1"/>
          <p:cNvSpPr>
            <a:spLocks noGrp="1"/>
          </p:cNvSpPr>
          <p:nvPr>
            <p:ph type="title"/>
          </p:nvPr>
        </p:nvSpPr>
        <p:spPr>
          <a:xfrm>
            <a:off x="609480" y="304560"/>
            <a:ext cx="7772400" cy="685800"/>
          </a:xfrm>
          <a:prstGeom prst="rect">
            <a:avLst/>
          </a:prstGeom>
          <a:noFill/>
          <a:ln w="0">
            <a:noFill/>
          </a:ln>
        </p:spPr>
        <p:txBody>
          <a:bodyPr lIns="82080" rIns="82080" tIns="41040" bIns="4104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Benefits of EnronOnline</a:t>
            </a:r>
            <a:endParaRPr b="1" lang="en-US" sz="2800" strike="noStrike" u="none">
              <a:solidFill>
                <a:srgbClr val="000000"/>
              </a:solidFill>
              <a:effectLst/>
              <a:uFillTx/>
              <a:latin typeface="Times New Roman"/>
            </a:endParaRPr>
          </a:p>
        </p:txBody>
      </p:sp>
      <p:sp>
        <p:nvSpPr>
          <p:cNvPr id="3735" name="PlaceHolder 2"/>
          <p:cNvSpPr>
            <a:spLocks noGrp="1"/>
          </p:cNvSpPr>
          <p:nvPr>
            <p:ph/>
          </p:nvPr>
        </p:nvSpPr>
        <p:spPr>
          <a:xfrm>
            <a:off x="831960" y="1344600"/>
            <a:ext cx="7542000" cy="3697200"/>
          </a:xfrm>
          <a:prstGeom prst="rect">
            <a:avLst/>
          </a:prstGeom>
          <a:noFill/>
          <a:ln w="0">
            <a:noFill/>
          </a:ln>
        </p:spPr>
        <p:txBody>
          <a:bodyPr lIns="82080" rIns="82080" tIns="41040" bIns="41040" anchor="t">
            <a:normAutofit fontScale="85000" lnSpcReduction="9999"/>
          </a:bodyPr>
          <a:p>
            <a:pPr marL="507960" indent="-507960">
              <a:spcBef>
                <a:spcPts val="400"/>
              </a:spcBef>
              <a:buClr>
                <a:srgbClr val="000000"/>
              </a:buClr>
              <a:buSzPct val="150000"/>
              <a:buFont typeface="Times New Roman"/>
              <a:buChar char="•"/>
              <a:tabLst>
                <a:tab algn="l" pos="1019160"/>
                <a:tab algn="l" pos="2038320"/>
                <a:tab algn="l" pos="3057480"/>
                <a:tab algn="l" pos="4076640"/>
                <a:tab algn="l" pos="5095800"/>
                <a:tab algn="l" pos="6114960"/>
                <a:tab algn="l" pos="7134120"/>
                <a:tab algn="l" pos="8153280"/>
                <a:tab algn="l" pos="9172440"/>
                <a:tab algn="l" pos="10191600"/>
              </a:tabLst>
            </a:pPr>
            <a:r>
              <a:rPr b="0" lang="en-US" sz="1600" strike="noStrike" u="none">
                <a:solidFill>
                  <a:srgbClr val="000000"/>
                </a:solidFill>
                <a:effectLst/>
                <a:uFillTx/>
                <a:latin typeface="Times New Roman"/>
              </a:rPr>
              <a:t>Free of charge</a:t>
            </a:r>
            <a:endParaRPr b="0" lang="en-US" sz="1600" strike="noStrike" u="none">
              <a:solidFill>
                <a:srgbClr val="000000"/>
              </a:solidFill>
              <a:effectLst/>
              <a:uFillTx/>
              <a:latin typeface="Times New Roman"/>
            </a:endParaRPr>
          </a:p>
          <a:p>
            <a:pPr marL="507960" indent="-507960">
              <a:spcBef>
                <a:spcPts val="400"/>
              </a:spcBef>
              <a:buClr>
                <a:srgbClr val="000000"/>
              </a:buClr>
              <a:buSzPct val="150000"/>
              <a:buFont typeface="Times New Roman"/>
              <a:buChar char="•"/>
              <a:tabLst>
                <a:tab algn="l" pos="1019160"/>
                <a:tab algn="l" pos="2038320"/>
                <a:tab algn="l" pos="3057480"/>
                <a:tab algn="l" pos="4076640"/>
                <a:tab algn="l" pos="5095800"/>
                <a:tab algn="l" pos="6114960"/>
                <a:tab algn="l" pos="7134120"/>
                <a:tab algn="l" pos="8153280"/>
                <a:tab algn="l" pos="9172440"/>
                <a:tab algn="l" pos="10191600"/>
              </a:tabLst>
            </a:pPr>
            <a:r>
              <a:rPr b="0" lang="en-US" sz="1600" strike="noStrike" u="none">
                <a:solidFill>
                  <a:srgbClr val="000000"/>
                </a:solidFill>
                <a:effectLst/>
                <a:uFillTx/>
                <a:latin typeface="Times New Roman"/>
              </a:rPr>
              <a:t>Enron’s Best Prices</a:t>
            </a:r>
            <a:endParaRPr b="0" lang="en-US" sz="1600" strike="noStrike" u="none">
              <a:solidFill>
                <a:srgbClr val="000000"/>
              </a:solidFill>
              <a:effectLst/>
              <a:uFillTx/>
              <a:latin typeface="Times New Roman"/>
            </a:endParaRPr>
          </a:p>
          <a:p>
            <a:pPr marL="507960" indent="-507960">
              <a:spcBef>
                <a:spcPts val="400"/>
              </a:spcBef>
              <a:buClr>
                <a:srgbClr val="000000"/>
              </a:buClr>
              <a:buSzPct val="150000"/>
              <a:buFont typeface="Times New Roman"/>
              <a:buChar char="•"/>
              <a:tabLst>
                <a:tab algn="l" pos="1019160"/>
                <a:tab algn="l" pos="2038320"/>
                <a:tab algn="l" pos="3057480"/>
                <a:tab algn="l" pos="4076640"/>
                <a:tab algn="l" pos="5095800"/>
                <a:tab algn="l" pos="6114960"/>
                <a:tab algn="l" pos="7134120"/>
                <a:tab algn="l" pos="8153280"/>
                <a:tab algn="l" pos="9172440"/>
                <a:tab algn="l" pos="10191600"/>
              </a:tabLst>
            </a:pPr>
            <a:r>
              <a:rPr b="0" lang="en-US" sz="1600" strike="noStrike" u="none">
                <a:solidFill>
                  <a:srgbClr val="000000"/>
                </a:solidFill>
                <a:effectLst/>
                <a:uFillTx/>
                <a:latin typeface="Times New Roman"/>
              </a:rPr>
              <a:t>Real-Time Pricing Information</a:t>
            </a:r>
            <a:endParaRPr b="0" lang="en-US" sz="1600" strike="noStrike" u="none">
              <a:solidFill>
                <a:srgbClr val="000000"/>
              </a:solidFill>
              <a:effectLst/>
              <a:uFillTx/>
              <a:latin typeface="Times New Roman"/>
            </a:endParaRPr>
          </a:p>
          <a:p>
            <a:pPr marL="507960" indent="-507960">
              <a:spcBef>
                <a:spcPts val="400"/>
              </a:spcBef>
              <a:buClr>
                <a:srgbClr val="000000"/>
              </a:buClr>
              <a:buSzPct val="150000"/>
              <a:buFont typeface="Times New Roman"/>
              <a:buChar char="•"/>
              <a:tabLst>
                <a:tab algn="l" pos="1019160"/>
                <a:tab algn="l" pos="2038320"/>
                <a:tab algn="l" pos="3057480"/>
                <a:tab algn="l" pos="4076640"/>
                <a:tab algn="l" pos="5095800"/>
                <a:tab algn="l" pos="6114960"/>
                <a:tab algn="l" pos="7134120"/>
                <a:tab algn="l" pos="8153280"/>
                <a:tab algn="l" pos="9172440"/>
                <a:tab algn="l" pos="10191600"/>
              </a:tabLst>
            </a:pPr>
            <a:r>
              <a:rPr b="0" lang="en-US" sz="1600" strike="noStrike" u="none">
                <a:solidFill>
                  <a:srgbClr val="000000"/>
                </a:solidFill>
                <a:effectLst/>
                <a:uFillTx/>
                <a:latin typeface="Times New Roman"/>
              </a:rPr>
              <a:t>Access to complementary markets and product information</a:t>
            </a:r>
            <a:endParaRPr b="0" lang="en-US" sz="1600" strike="noStrike" u="none">
              <a:solidFill>
                <a:srgbClr val="000000"/>
              </a:solidFill>
              <a:effectLst/>
              <a:uFillTx/>
              <a:latin typeface="Times New Roman"/>
            </a:endParaRPr>
          </a:p>
          <a:p>
            <a:pPr marL="507960" indent="-507960">
              <a:spcBef>
                <a:spcPts val="400"/>
              </a:spcBef>
              <a:buClr>
                <a:srgbClr val="000000"/>
              </a:buClr>
              <a:buSzPct val="150000"/>
              <a:buFont typeface="Times New Roman"/>
              <a:buChar char="•"/>
              <a:tabLst>
                <a:tab algn="l" pos="1019160"/>
                <a:tab algn="l" pos="2038320"/>
                <a:tab algn="l" pos="3057480"/>
                <a:tab algn="l" pos="4076640"/>
                <a:tab algn="l" pos="5095800"/>
                <a:tab algn="l" pos="6114960"/>
                <a:tab algn="l" pos="7134120"/>
                <a:tab algn="l" pos="8153280"/>
                <a:tab algn="l" pos="9172440"/>
                <a:tab algn="l" pos="10191600"/>
              </a:tabLst>
            </a:pPr>
            <a:r>
              <a:rPr b="0" lang="en-US" sz="1600" strike="noStrike" u="none">
                <a:solidFill>
                  <a:srgbClr val="000000"/>
                </a:solidFill>
                <a:effectLst/>
                <a:uFillTx/>
                <a:latin typeface="Times New Roman"/>
              </a:rPr>
              <a:t>Simple access via the internet</a:t>
            </a:r>
            <a:endParaRPr b="0" lang="en-US" sz="1600" strike="noStrike" u="none">
              <a:solidFill>
                <a:srgbClr val="000000"/>
              </a:solidFill>
              <a:effectLst/>
              <a:uFillTx/>
              <a:latin typeface="Times New Roman"/>
            </a:endParaRPr>
          </a:p>
          <a:p>
            <a:pPr marL="507960" indent="-507960">
              <a:spcBef>
                <a:spcPts val="400"/>
              </a:spcBef>
              <a:buClr>
                <a:srgbClr val="000000"/>
              </a:buClr>
              <a:buSzPct val="150000"/>
              <a:buFont typeface="Times New Roman"/>
              <a:buChar char="•"/>
              <a:tabLst>
                <a:tab algn="l" pos="1019160"/>
                <a:tab algn="l" pos="2038320"/>
                <a:tab algn="l" pos="3057480"/>
                <a:tab algn="l" pos="4076640"/>
                <a:tab algn="l" pos="5095800"/>
                <a:tab algn="l" pos="6114960"/>
                <a:tab algn="l" pos="7134120"/>
                <a:tab algn="l" pos="8153280"/>
                <a:tab algn="l" pos="9172440"/>
                <a:tab algn="l" pos="10191600"/>
              </a:tabLst>
            </a:pPr>
            <a:r>
              <a:rPr b="0" lang="en-US" sz="1600" strike="noStrike" u="none">
                <a:solidFill>
                  <a:srgbClr val="000000"/>
                </a:solidFill>
                <a:effectLst/>
                <a:uFillTx/>
                <a:latin typeface="Times New Roman"/>
              </a:rPr>
              <a:t>Easy to use</a:t>
            </a:r>
            <a:endParaRPr b="0" lang="en-US" sz="1600" strike="noStrike" u="none">
              <a:solidFill>
                <a:srgbClr val="000000"/>
              </a:solidFill>
              <a:effectLst/>
              <a:uFillTx/>
              <a:latin typeface="Times New Roman"/>
            </a:endParaRPr>
          </a:p>
          <a:p>
            <a:pPr marL="507960" indent="-507960">
              <a:spcBef>
                <a:spcPts val="400"/>
              </a:spcBef>
              <a:buClr>
                <a:srgbClr val="000000"/>
              </a:buClr>
              <a:buSzPct val="150000"/>
              <a:buFont typeface="Times New Roman"/>
              <a:buChar char="•"/>
              <a:tabLst>
                <a:tab algn="l" pos="1019160"/>
                <a:tab algn="l" pos="2038320"/>
                <a:tab algn="l" pos="3057480"/>
                <a:tab algn="l" pos="4076640"/>
                <a:tab algn="l" pos="5095800"/>
                <a:tab algn="l" pos="6114960"/>
                <a:tab algn="l" pos="7134120"/>
                <a:tab algn="l" pos="8153280"/>
                <a:tab algn="l" pos="9172440"/>
                <a:tab algn="l" pos="10191600"/>
              </a:tabLst>
            </a:pPr>
            <a:r>
              <a:rPr b="0" lang="en-US" sz="1600" strike="noStrike" u="none">
                <a:solidFill>
                  <a:srgbClr val="000000"/>
                </a:solidFill>
                <a:effectLst/>
                <a:uFillTx/>
                <a:latin typeface="Times New Roman"/>
              </a:rPr>
              <a:t>Fast and Secure Execution</a:t>
            </a:r>
            <a:endParaRPr b="0" lang="en-US" sz="1600" strike="noStrike" u="none">
              <a:solidFill>
                <a:srgbClr val="000000"/>
              </a:solidFill>
              <a:effectLst/>
              <a:uFillTx/>
              <a:latin typeface="Times New Roman"/>
            </a:endParaRPr>
          </a:p>
          <a:p>
            <a:pPr marL="507960" indent="-507960">
              <a:spcBef>
                <a:spcPts val="400"/>
              </a:spcBef>
              <a:buClr>
                <a:srgbClr val="000000"/>
              </a:buClr>
              <a:buSzPct val="150000"/>
              <a:buFont typeface="Times New Roman"/>
              <a:buChar char="•"/>
              <a:tabLst>
                <a:tab algn="l" pos="1019160"/>
                <a:tab algn="l" pos="2038320"/>
                <a:tab algn="l" pos="3057480"/>
                <a:tab algn="l" pos="4076640"/>
                <a:tab algn="l" pos="5095800"/>
                <a:tab algn="l" pos="6114960"/>
                <a:tab algn="l" pos="7134120"/>
                <a:tab algn="l" pos="8153280"/>
                <a:tab algn="l" pos="9172440"/>
                <a:tab algn="l" pos="10191600"/>
              </a:tabLst>
            </a:pPr>
            <a:r>
              <a:rPr b="0" lang="en-US" sz="1600" strike="noStrike" u="none">
                <a:solidFill>
                  <a:srgbClr val="000000"/>
                </a:solidFill>
                <a:effectLst/>
                <a:uFillTx/>
                <a:latin typeface="Times New Roman"/>
              </a:rPr>
              <a:t>Market News and Quotes</a:t>
            </a:r>
            <a:endParaRPr b="0" lang="en-US" sz="1600" strike="noStrike" u="none">
              <a:solidFill>
                <a:srgbClr val="000000"/>
              </a:solidFill>
              <a:effectLst/>
              <a:uFillTx/>
              <a:latin typeface="Times New Roman"/>
            </a:endParaRPr>
          </a:p>
          <a:p>
            <a:pPr marL="507960" indent="-507960">
              <a:spcBef>
                <a:spcPts val="400"/>
              </a:spcBef>
              <a:buClr>
                <a:srgbClr val="000000"/>
              </a:buClr>
              <a:buSzPct val="150000"/>
              <a:buFont typeface="Times New Roman"/>
              <a:buChar char="•"/>
              <a:tabLst>
                <a:tab algn="l" pos="1019160"/>
                <a:tab algn="l" pos="2038320"/>
                <a:tab algn="l" pos="3057480"/>
                <a:tab algn="l" pos="4076640"/>
                <a:tab algn="l" pos="5095800"/>
                <a:tab algn="l" pos="6114960"/>
                <a:tab algn="l" pos="7134120"/>
                <a:tab algn="l" pos="8153280"/>
                <a:tab algn="l" pos="9172440"/>
                <a:tab algn="l" pos="10191600"/>
              </a:tabLst>
            </a:pPr>
            <a:r>
              <a:rPr b="0" lang="en-US" sz="1600" strike="noStrike" u="none">
                <a:solidFill>
                  <a:srgbClr val="000000"/>
                </a:solidFill>
                <a:effectLst/>
                <a:uFillTx/>
                <a:latin typeface="Times New Roman"/>
              </a:rPr>
              <a:t>Price Limit Orders</a:t>
            </a:r>
            <a:endParaRPr b="0" lang="en-US" sz="1600" strike="noStrike" u="none">
              <a:solidFill>
                <a:srgbClr val="000000"/>
              </a:solidFill>
              <a:effectLst/>
              <a:uFillTx/>
              <a:latin typeface="Times New Roman"/>
            </a:endParaRPr>
          </a:p>
          <a:p>
            <a:pPr marL="507960" indent="-507960">
              <a:spcBef>
                <a:spcPts val="400"/>
              </a:spcBef>
              <a:buClr>
                <a:srgbClr val="000000"/>
              </a:buClr>
              <a:buSzPct val="150000"/>
              <a:buFont typeface="Times New Roman"/>
              <a:buChar char="•"/>
              <a:tabLst>
                <a:tab algn="l" pos="1019160"/>
                <a:tab algn="l" pos="2038320"/>
                <a:tab algn="l" pos="3057480"/>
                <a:tab algn="l" pos="4076640"/>
                <a:tab algn="l" pos="5095800"/>
                <a:tab algn="l" pos="6114960"/>
                <a:tab algn="l" pos="7134120"/>
                <a:tab algn="l" pos="8153280"/>
                <a:tab algn="l" pos="9172440"/>
                <a:tab algn="l" pos="10191600"/>
              </a:tabLst>
            </a:pPr>
            <a:r>
              <a:rPr b="0" lang="en-US" sz="1600" strike="noStrike" u="none">
                <a:solidFill>
                  <a:srgbClr val="000000"/>
                </a:solidFill>
                <a:effectLst/>
                <a:uFillTx/>
                <a:latin typeface="Times New Roman"/>
              </a:rPr>
              <a:t>Industry Publications</a:t>
            </a:r>
            <a:endParaRPr b="0" lang="en-US" sz="1600" strike="noStrike" u="none">
              <a:solidFill>
                <a:srgbClr val="000000"/>
              </a:solidFill>
              <a:effectLst/>
              <a:uFillTx/>
              <a:latin typeface="Times New Roman"/>
            </a:endParaRPr>
          </a:p>
          <a:p>
            <a:pPr marL="507960" indent="-507960">
              <a:spcBef>
                <a:spcPts val="400"/>
              </a:spcBef>
              <a:buClr>
                <a:srgbClr val="000000"/>
              </a:buClr>
              <a:buSzPct val="150000"/>
              <a:buFont typeface="Times New Roman"/>
              <a:buChar char="•"/>
              <a:tabLst>
                <a:tab algn="l" pos="1019160"/>
                <a:tab algn="l" pos="2038320"/>
                <a:tab algn="l" pos="3057480"/>
                <a:tab algn="l" pos="4076640"/>
                <a:tab algn="l" pos="5095800"/>
                <a:tab algn="l" pos="6114960"/>
                <a:tab algn="l" pos="7134120"/>
                <a:tab algn="l" pos="8153280"/>
                <a:tab algn="l" pos="9172440"/>
                <a:tab algn="l" pos="10191600"/>
              </a:tabLst>
            </a:pPr>
            <a:r>
              <a:rPr b="0" lang="en-US" sz="1600" strike="noStrike" u="none">
                <a:solidFill>
                  <a:srgbClr val="000000"/>
                </a:solidFill>
                <a:effectLst/>
                <a:uFillTx/>
                <a:latin typeface="Times New Roman"/>
              </a:rPr>
              <a:t>Weather Insights</a:t>
            </a:r>
            <a:endParaRPr b="0" lang="en-US" sz="1600" strike="noStrike" u="none">
              <a:solidFill>
                <a:srgbClr val="000000"/>
              </a:solidFill>
              <a:effectLst/>
              <a:uFillTx/>
              <a:latin typeface="Times New Roman"/>
            </a:endParaRPr>
          </a:p>
          <a:p>
            <a:pPr marL="507960" indent="-507960">
              <a:spcBef>
                <a:spcPts val="400"/>
              </a:spcBef>
              <a:buClr>
                <a:srgbClr val="000000"/>
              </a:buClr>
              <a:buSzPct val="150000"/>
              <a:buFont typeface="Times New Roman"/>
              <a:buChar char="•"/>
              <a:tabLst>
                <a:tab algn="l" pos="1019160"/>
                <a:tab algn="l" pos="2038320"/>
                <a:tab algn="l" pos="3057480"/>
                <a:tab algn="l" pos="4076640"/>
                <a:tab algn="l" pos="5095800"/>
                <a:tab algn="l" pos="6114960"/>
                <a:tab algn="l" pos="7134120"/>
                <a:tab algn="l" pos="8153280"/>
                <a:tab algn="l" pos="9172440"/>
                <a:tab algn="l" pos="10191600"/>
              </a:tabLst>
            </a:pPr>
            <a:r>
              <a:rPr b="0" lang="en-US" sz="1600" strike="noStrike" u="none">
                <a:solidFill>
                  <a:srgbClr val="000000"/>
                </a:solidFill>
                <a:effectLst/>
                <a:uFillTx/>
                <a:latin typeface="Times New Roman"/>
              </a:rPr>
              <a:t>Advance Customization</a:t>
            </a:r>
            <a:endParaRPr b="0" lang="en-US" sz="1600" strike="noStrike" u="none">
              <a:solidFill>
                <a:srgbClr val="000000"/>
              </a:solidFill>
              <a:effectLst/>
              <a:uFillTx/>
              <a:latin typeface="Times New Roman"/>
            </a:endParaRPr>
          </a:p>
          <a:p>
            <a:pPr marL="507960" indent="-507960">
              <a:spcBef>
                <a:spcPts val="400"/>
              </a:spcBef>
              <a:buClr>
                <a:srgbClr val="000000"/>
              </a:buClr>
              <a:buSzPct val="150000"/>
              <a:buFont typeface="Times New Roman"/>
              <a:buChar char="•"/>
              <a:tabLst>
                <a:tab algn="l" pos="1019160"/>
                <a:tab algn="l" pos="2038320"/>
                <a:tab algn="l" pos="3057480"/>
                <a:tab algn="l" pos="4076640"/>
                <a:tab algn="l" pos="5095800"/>
                <a:tab algn="l" pos="6114960"/>
                <a:tab algn="l" pos="7134120"/>
                <a:tab algn="l" pos="8153280"/>
                <a:tab algn="l" pos="9172440"/>
                <a:tab algn="l" pos="10191600"/>
              </a:tabLst>
            </a:pPr>
            <a:r>
              <a:rPr b="0" lang="en-US" sz="1600" strike="noStrike" u="none">
                <a:solidFill>
                  <a:srgbClr val="000000"/>
                </a:solidFill>
                <a:effectLst/>
                <a:uFillTx/>
                <a:latin typeface="Times New Roman"/>
              </a:rPr>
              <a:t>Downloadable Transactions</a:t>
            </a:r>
            <a:endParaRPr b="0" lang="en-US" sz="1600" strike="noStrike" u="none">
              <a:solidFill>
                <a:srgbClr val="000000"/>
              </a:solidFill>
              <a:effectLst/>
              <a:uFillTx/>
              <a:latin typeface="Times New Roman"/>
            </a:endParaRPr>
          </a:p>
          <a:p>
            <a:pPr marL="507960" indent="-507960">
              <a:spcBef>
                <a:spcPts val="400"/>
              </a:spcBef>
              <a:buClr>
                <a:srgbClr val="000000"/>
              </a:buClr>
              <a:buSzPct val="150000"/>
              <a:buFont typeface="Times New Roman"/>
              <a:buChar char="•"/>
              <a:tabLst>
                <a:tab algn="l" pos="1019160"/>
                <a:tab algn="l" pos="2038320"/>
                <a:tab algn="l" pos="3057480"/>
                <a:tab algn="l" pos="4076640"/>
                <a:tab algn="l" pos="5095800"/>
                <a:tab algn="l" pos="6114960"/>
                <a:tab algn="l" pos="7134120"/>
                <a:tab algn="l" pos="8153280"/>
                <a:tab algn="l" pos="9172440"/>
                <a:tab algn="l" pos="10191600"/>
              </a:tabLst>
            </a:pPr>
            <a:r>
              <a:rPr b="0" lang="en-US" sz="1600" strike="noStrike" u="none">
                <a:solidFill>
                  <a:srgbClr val="000000"/>
                </a:solidFill>
                <a:effectLst/>
                <a:uFillTx/>
                <a:latin typeface="Times New Roman"/>
              </a:rPr>
              <a:t>Floating Windows</a:t>
            </a:r>
            <a:endParaRPr b="0" lang="en-US" sz="1600" strike="noStrike" u="none">
              <a:solidFill>
                <a:srgbClr val="000000"/>
              </a:solidFill>
              <a:effectLst/>
              <a:uFillTx/>
              <a:latin typeface="Times New Roman"/>
            </a:endParaRPr>
          </a:p>
          <a:p>
            <a:pPr marL="507960" indent="0">
              <a:spcBef>
                <a:spcPts val="349"/>
              </a:spcBef>
              <a:buNone/>
              <a:tabLst>
                <a:tab algn="l" pos="1019160"/>
                <a:tab algn="l" pos="2038320"/>
                <a:tab algn="l" pos="3057480"/>
                <a:tab algn="l" pos="4076640"/>
                <a:tab algn="l" pos="5095800"/>
                <a:tab algn="l" pos="6114960"/>
                <a:tab algn="l" pos="7134120"/>
                <a:tab algn="l" pos="8153280"/>
                <a:tab algn="l" pos="9172440"/>
                <a:tab algn="l" pos="10191600"/>
              </a:tabLst>
            </a:pPr>
            <a:endParaRPr b="0" lang="en-US" sz="1400" strike="noStrike" u="none">
              <a:solidFill>
                <a:srgbClr val="000000"/>
              </a:solidFill>
              <a:effectLst/>
              <a:uFillTx/>
              <a:latin typeface="Times New Roman"/>
            </a:endParaRPr>
          </a:p>
          <a:p>
            <a:pPr marL="507960" indent="0">
              <a:spcBef>
                <a:spcPts val="349"/>
              </a:spcBef>
              <a:buNone/>
              <a:tabLst>
                <a:tab algn="l" pos="1019160"/>
                <a:tab algn="l" pos="2038320"/>
                <a:tab algn="l" pos="3057480"/>
                <a:tab algn="l" pos="4076640"/>
                <a:tab algn="l" pos="5095800"/>
                <a:tab algn="l" pos="6114960"/>
                <a:tab algn="l" pos="7134120"/>
                <a:tab algn="l" pos="8153280"/>
                <a:tab algn="l" pos="9172440"/>
                <a:tab algn="l" pos="10191600"/>
              </a:tabLst>
            </a:pPr>
            <a:endParaRPr b="0" lang="en-US" sz="1400" strike="noStrike" u="none">
              <a:solidFill>
                <a:srgbClr val="000000"/>
              </a:solidFill>
              <a:effectLst/>
              <a:uFillTx/>
              <a:latin typeface="Times New Roman"/>
            </a:endParaRPr>
          </a:p>
        </p:txBody>
      </p:sp>
      <p:sp>
        <p:nvSpPr>
          <p:cNvPr id="3736" name=""/>
          <p:cNvSpPr/>
          <p:nvPr/>
        </p:nvSpPr>
        <p:spPr>
          <a:xfrm>
            <a:off x="685800" y="762120"/>
            <a:ext cx="7772400" cy="0"/>
          </a:xfrm>
          <a:prstGeom prst="line">
            <a:avLst/>
          </a:prstGeom>
          <a:ln w="57240">
            <a:solidFill>
              <a:srgbClr val="3333cc"/>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737" name=""/>
          <p:cNvSpPr/>
          <p:nvPr/>
        </p:nvSpPr>
        <p:spPr>
          <a:xfrm>
            <a:off x="685800" y="825480"/>
            <a:ext cx="7772400" cy="0"/>
          </a:xfrm>
          <a:prstGeom prst="line">
            <a:avLst/>
          </a:prstGeom>
          <a:ln w="57240">
            <a:solidFill>
              <a:srgbClr val="009900"/>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738" name=""/>
          <p:cNvSpPr/>
          <p:nvPr/>
        </p:nvSpPr>
        <p:spPr>
          <a:xfrm>
            <a:off x="3987000" y="6595920"/>
            <a:ext cx="712800" cy="244440"/>
          </a:xfrm>
          <a:prstGeom prst="rect">
            <a:avLst/>
          </a:prstGeom>
          <a:noFill/>
          <a:ln w="0">
            <a:noFill/>
          </a:ln>
        </p:spPr>
        <p:style>
          <a:lnRef idx="0"/>
          <a:fillRef idx="0"/>
          <a:effectRef idx="0"/>
          <a:fontRef idx="minor"/>
        </p:style>
        <p:txBody>
          <a:bodyPr wrap="none"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891ADB9-B814-448D-AC8A-5FBE2DF3F08C}" type="slidenum">
              <a:rPr b="0"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39" name="PlaceHolder 1"/>
          <p:cNvSpPr>
            <a:spLocks noGrp="1"/>
          </p:cNvSpPr>
          <p:nvPr>
            <p:ph type="title"/>
          </p:nvPr>
        </p:nvSpPr>
        <p:spPr>
          <a:xfrm>
            <a:off x="609480" y="215640"/>
            <a:ext cx="7772400" cy="6858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EnronOnline Statistics</a:t>
            </a:r>
            <a:endParaRPr b="1" lang="en-US" sz="2800" strike="noStrike" u="none">
              <a:solidFill>
                <a:srgbClr val="000000"/>
              </a:solidFill>
              <a:effectLst/>
              <a:uFillTx/>
              <a:latin typeface="Times New Roman"/>
            </a:endParaRPr>
          </a:p>
        </p:txBody>
      </p:sp>
      <p:sp>
        <p:nvSpPr>
          <p:cNvPr id="3740" name="PlaceHolder 2"/>
          <p:cNvSpPr>
            <a:spLocks noGrp="1"/>
          </p:cNvSpPr>
          <p:nvPr>
            <p:ph/>
          </p:nvPr>
        </p:nvSpPr>
        <p:spPr>
          <a:xfrm>
            <a:off x="609480" y="1371240"/>
            <a:ext cx="7391520" cy="4267080"/>
          </a:xfrm>
          <a:prstGeom prst="rect">
            <a:avLst/>
          </a:prstGeom>
          <a:noFill/>
          <a:ln w="0">
            <a:noFill/>
          </a:ln>
        </p:spPr>
        <p:txBody>
          <a:bodyPr lIns="90000" rIns="90000" tIns="46800" bIns="46800" anchor="t">
            <a:normAutofit/>
          </a:bodyPr>
          <a:p>
            <a:pPr marL="341280" indent="-341280">
              <a:spcBef>
                <a:spcPts val="601"/>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Total Life to Date Transactions &gt; 464,000</a:t>
            </a:r>
            <a:endParaRPr b="0" lang="en-US" sz="1600" strike="noStrike" u="none">
              <a:solidFill>
                <a:srgbClr val="000000"/>
              </a:solidFill>
              <a:effectLst/>
              <a:uFillTx/>
              <a:latin typeface="Times New Roman"/>
            </a:endParaRPr>
          </a:p>
          <a:p>
            <a:pPr marL="341280" indent="-341280">
              <a:spcBef>
                <a:spcPts val="601"/>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Average Daily Transactions &gt; 3,000</a:t>
            </a:r>
            <a:endParaRPr b="0" lang="en-US" sz="1600" strike="noStrike" u="none">
              <a:solidFill>
                <a:srgbClr val="000000"/>
              </a:solidFill>
              <a:effectLst/>
              <a:uFillTx/>
              <a:latin typeface="Times New Roman"/>
            </a:endParaRPr>
          </a:p>
          <a:p>
            <a:pPr marL="341280" indent="0">
              <a:lnSpc>
                <a:spcPct val="140000"/>
              </a:lnSpc>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1280" indent="-341280">
              <a:spcBef>
                <a:spcPts val="601"/>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Life to Date Notional Value of Transactions &gt; $263 billion</a:t>
            </a:r>
            <a:endParaRPr b="0" lang="en-US" sz="1600" strike="noStrike" u="none">
              <a:solidFill>
                <a:srgbClr val="000000"/>
              </a:solidFill>
              <a:effectLst/>
              <a:uFillTx/>
              <a:latin typeface="Times New Roman"/>
            </a:endParaRPr>
          </a:p>
          <a:p>
            <a:pPr marL="341280" indent="-341280">
              <a:spcBef>
                <a:spcPts val="601"/>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Daily Notional Value Approximately $2.4 billion</a:t>
            </a:r>
            <a:endParaRPr b="0" lang="en-US" sz="1600" strike="noStrike" u="none">
              <a:solidFill>
                <a:srgbClr val="000000"/>
              </a:solidFill>
              <a:effectLst/>
              <a:uFillTx/>
              <a:latin typeface="Times New Roman"/>
            </a:endParaRPr>
          </a:p>
          <a:p>
            <a:pPr marL="341280" indent="0">
              <a:lnSpc>
                <a:spcPct val="140000"/>
              </a:lnSpc>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1280" indent="-341280">
              <a:spcBef>
                <a:spcPts val="601"/>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Number of Products Offered: Approximately 1,150</a:t>
            </a:r>
            <a:endParaRPr b="0" lang="en-US" sz="1600" strike="noStrike" u="none">
              <a:solidFill>
                <a:srgbClr val="000000"/>
              </a:solidFill>
              <a:effectLst/>
              <a:uFillTx/>
              <a:latin typeface="Times New Roman"/>
            </a:endParaRPr>
          </a:p>
          <a:p>
            <a:pPr marL="341280" indent="-341280">
              <a:spcBef>
                <a:spcPts val="601"/>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Number of Currencies Traded in = 13</a:t>
            </a:r>
            <a:endParaRPr b="0" lang="en-US" sz="1600" strike="noStrike" u="none">
              <a:solidFill>
                <a:srgbClr val="000000"/>
              </a:solidFill>
              <a:effectLst/>
              <a:uFillTx/>
              <a:latin typeface="Times New Roman"/>
            </a:endParaRPr>
          </a:p>
          <a:p>
            <a:pPr marL="341280" indent="0">
              <a:lnSpc>
                <a:spcPct val="140000"/>
              </a:lnSpc>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1280" indent="-341280">
              <a:spcBef>
                <a:spcPts val="601"/>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EnronOnline Version 1.0 Launch Date: November 29, 1999</a:t>
            </a:r>
            <a:endParaRPr b="0" lang="en-US" sz="1600" strike="noStrike" u="none">
              <a:solidFill>
                <a:srgbClr val="000000"/>
              </a:solidFill>
              <a:effectLst/>
              <a:uFillTx/>
              <a:latin typeface="Times New Roman"/>
            </a:endParaRPr>
          </a:p>
          <a:p>
            <a:pPr marL="341280" indent="-341280">
              <a:spcBef>
                <a:spcPts val="601"/>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EnronOnline Version 2.0 Launch Date: September 18, 2000</a:t>
            </a:r>
            <a:endParaRPr b="0" lang="en-US" sz="1600" strike="noStrike" u="none">
              <a:solidFill>
                <a:srgbClr val="000000"/>
              </a:solidFill>
              <a:effectLst/>
              <a:uFillTx/>
              <a:latin typeface="Times New Roman"/>
            </a:endParaRPr>
          </a:p>
        </p:txBody>
      </p:sp>
      <p:sp>
        <p:nvSpPr>
          <p:cNvPr id="3741" name=""/>
          <p:cNvSpPr/>
          <p:nvPr/>
        </p:nvSpPr>
        <p:spPr>
          <a:xfrm>
            <a:off x="685800" y="762120"/>
            <a:ext cx="7772400" cy="0"/>
          </a:xfrm>
          <a:prstGeom prst="line">
            <a:avLst/>
          </a:prstGeom>
          <a:ln w="57240">
            <a:solidFill>
              <a:srgbClr val="3333cc"/>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742" name=""/>
          <p:cNvSpPr/>
          <p:nvPr/>
        </p:nvSpPr>
        <p:spPr>
          <a:xfrm>
            <a:off x="685800" y="825480"/>
            <a:ext cx="7772400" cy="0"/>
          </a:xfrm>
          <a:prstGeom prst="line">
            <a:avLst/>
          </a:prstGeom>
          <a:ln w="57240">
            <a:solidFill>
              <a:srgbClr val="009900"/>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743" name=""/>
          <p:cNvSpPr/>
          <p:nvPr/>
        </p:nvSpPr>
        <p:spPr>
          <a:xfrm>
            <a:off x="3987000" y="6595920"/>
            <a:ext cx="712800" cy="244440"/>
          </a:xfrm>
          <a:prstGeom prst="rect">
            <a:avLst/>
          </a:prstGeom>
          <a:noFill/>
          <a:ln w="0">
            <a:noFill/>
          </a:ln>
        </p:spPr>
        <p:style>
          <a:lnRef idx="0"/>
          <a:fillRef idx="0"/>
          <a:effectRef idx="0"/>
          <a:fontRef idx="minor"/>
        </p:style>
        <p:txBody>
          <a:bodyPr wrap="none"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8FA731D-1F92-40B5-AC6B-21E8C6CABCF9}" type="slidenum">
              <a:rPr b="0"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44" name=""/>
          <p:cNvSpPr/>
          <p:nvPr/>
        </p:nvSpPr>
        <p:spPr>
          <a:xfrm>
            <a:off x="609480" y="63360"/>
            <a:ext cx="6497640" cy="990720"/>
          </a:xfrm>
          <a:prstGeom prst="rect">
            <a:avLst/>
          </a:prstGeom>
          <a:noFill/>
          <a:ln w="0">
            <a:noFill/>
          </a:ln>
        </p:spPr>
        <p:style>
          <a:lnRef idx="0"/>
          <a:fillRef idx="0"/>
          <a:effectRef idx="0"/>
          <a:fontRef idx="minor"/>
        </p:style>
        <p:txBody>
          <a:bodyPr anchor="ctr">
            <a:noAutofit/>
          </a:bodyPr>
          <a:p>
            <a:pPr>
              <a:tabLst>
                <a:tab algn="l" pos="0"/>
                <a:tab algn="l" pos="1019160"/>
                <a:tab algn="l" pos="2038320"/>
                <a:tab algn="l" pos="3057480"/>
                <a:tab algn="l" pos="4076640"/>
                <a:tab algn="l" pos="5095800"/>
                <a:tab algn="l" pos="6114960"/>
                <a:tab algn="l" pos="7134120"/>
                <a:tab algn="l" pos="8153280"/>
                <a:tab algn="l" pos="9172440"/>
                <a:tab algn="l" pos="10191600"/>
              </a:tabLst>
            </a:pPr>
            <a:r>
              <a:rPr b="1" lang="en-US" sz="2800" strike="noStrike" u="none">
                <a:solidFill>
                  <a:srgbClr val="000000"/>
                </a:solidFill>
                <a:effectLst/>
                <a:uFillTx/>
                <a:latin typeface="Times New Roman"/>
              </a:rPr>
              <a:t>Customized Information</a:t>
            </a:r>
            <a:endParaRPr b="0" lang="en-US" sz="2800" strike="noStrike" u="none">
              <a:solidFill>
                <a:srgbClr val="000000"/>
              </a:solidFill>
              <a:effectLst/>
              <a:uFillTx/>
              <a:latin typeface="Times New Roman"/>
            </a:endParaRPr>
          </a:p>
        </p:txBody>
      </p:sp>
      <p:sp>
        <p:nvSpPr>
          <p:cNvPr id="3745" name=""/>
          <p:cNvSpPr/>
          <p:nvPr/>
        </p:nvSpPr>
        <p:spPr>
          <a:xfrm>
            <a:off x="1703880" y="5638680"/>
            <a:ext cx="1724400" cy="457560"/>
          </a:xfrm>
          <a:prstGeom prst="rect">
            <a:avLst/>
          </a:prstGeom>
          <a:noFill/>
          <a:ln w="0">
            <a:noFill/>
          </a:ln>
        </p:spPr>
        <p:style>
          <a:lnRef idx="0"/>
          <a:fillRef idx="0"/>
          <a:effectRef idx="0"/>
          <a:fontRef idx="minor"/>
        </p:style>
        <p:txBody>
          <a:bodyPr wrap="none"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imes New Roman"/>
              </a:rPr>
              <a:t>Commodity</a:t>
            </a:r>
            <a:endParaRPr b="0" lang="en-US" sz="2400" strike="noStrike" u="none">
              <a:solidFill>
                <a:srgbClr val="000000"/>
              </a:solidFill>
              <a:effectLst/>
              <a:uFillTx/>
              <a:latin typeface="Times New Roman"/>
            </a:endParaRPr>
          </a:p>
        </p:txBody>
      </p:sp>
      <p:sp>
        <p:nvSpPr>
          <p:cNvPr id="3746" name=""/>
          <p:cNvSpPr/>
          <p:nvPr/>
        </p:nvSpPr>
        <p:spPr>
          <a:xfrm>
            <a:off x="6157080" y="5638680"/>
            <a:ext cx="1233360" cy="457560"/>
          </a:xfrm>
          <a:prstGeom prst="rect">
            <a:avLst/>
          </a:prstGeom>
          <a:noFill/>
          <a:ln w="0">
            <a:noFill/>
          </a:ln>
        </p:spPr>
        <p:style>
          <a:lnRef idx="0"/>
          <a:fillRef idx="0"/>
          <a:effectRef idx="0"/>
          <a:fontRef idx="minor"/>
        </p:style>
        <p:txBody>
          <a:bodyPr wrap="none"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imes New Roman"/>
              </a:rPr>
              <a:t>Content</a:t>
            </a:r>
            <a:endParaRPr b="0" lang="en-US" sz="2400" strike="noStrike" u="none">
              <a:solidFill>
                <a:srgbClr val="000000"/>
              </a:solidFill>
              <a:effectLst/>
              <a:uFillTx/>
              <a:latin typeface="Times New Roman"/>
            </a:endParaRPr>
          </a:p>
        </p:txBody>
      </p:sp>
      <p:sp>
        <p:nvSpPr>
          <p:cNvPr id="3747" name=""/>
          <p:cNvSpPr/>
          <p:nvPr/>
        </p:nvSpPr>
        <p:spPr>
          <a:xfrm>
            <a:off x="76320" y="990720"/>
            <a:ext cx="8381880" cy="396720"/>
          </a:xfrm>
          <a:prstGeom prst="rect">
            <a:avLst/>
          </a:prstGeom>
          <a:noFill/>
          <a:ln w="0">
            <a:noFill/>
          </a:ln>
        </p:spPr>
        <p:style>
          <a:lnRef idx="0"/>
          <a:fillRef idx="0"/>
          <a:effectRef idx="0"/>
          <a:fontRef idx="minor"/>
        </p:style>
        <p:txBody>
          <a:bodyPr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Customize your products and information according to your interests.</a:t>
            </a:r>
            <a:endParaRPr b="0" lang="en-US" sz="2000" strike="noStrike" u="none">
              <a:solidFill>
                <a:srgbClr val="000000"/>
              </a:solidFill>
              <a:effectLst/>
              <a:uFillTx/>
              <a:latin typeface="Times New Roman"/>
            </a:endParaRPr>
          </a:p>
        </p:txBody>
      </p:sp>
      <p:graphicFrame>
        <p:nvGraphicFramePr>
          <p:cNvPr id="3748" name=""/>
          <p:cNvGraphicFramePr/>
          <p:nvPr/>
        </p:nvGraphicFramePr>
        <p:xfrm>
          <a:off x="4987800" y="1523880"/>
          <a:ext cx="3546720" cy="3962520"/>
        </p:xfrm>
        <a:graphic>
          <a:graphicData uri="http://schemas.openxmlformats.org/presentationml/2006/ole">
            <p:oleObj r:id="rId1" spid="">
              <p:embed/>
              <p:pic>
                <p:nvPicPr>
                  <p:cNvPr id="3749" name="" descr=""/>
                  <p:cNvPicPr/>
                  <p:nvPr/>
                </p:nvPicPr>
                <p:blipFill>
                  <a:blip r:embed="rId2"/>
                  <a:stretch/>
                </p:blipFill>
                <p:spPr>
                  <a:xfrm>
                    <a:off x="4987800" y="1523880"/>
                    <a:ext cx="3546720" cy="3962520"/>
                  </a:xfrm>
                  <a:prstGeom prst="rect">
                    <a:avLst/>
                  </a:prstGeom>
                  <a:noFill/>
                  <a:ln w="0">
                    <a:noFill/>
                  </a:ln>
                </p:spPr>
              </p:pic>
            </p:oleObj>
          </a:graphicData>
        </a:graphic>
      </p:graphicFrame>
      <p:graphicFrame>
        <p:nvGraphicFramePr>
          <p:cNvPr id="3750" name=""/>
          <p:cNvGraphicFramePr/>
          <p:nvPr/>
        </p:nvGraphicFramePr>
        <p:xfrm>
          <a:off x="522360" y="1523880"/>
          <a:ext cx="4278240" cy="3988080"/>
        </p:xfrm>
        <a:graphic>
          <a:graphicData uri="http://schemas.openxmlformats.org/presentationml/2006/ole">
            <p:oleObj r:id="rId3" spid="">
              <p:embed/>
              <p:pic>
                <p:nvPicPr>
                  <p:cNvPr id="3751" name="" descr=""/>
                  <p:cNvPicPr/>
                  <p:nvPr/>
                </p:nvPicPr>
                <p:blipFill>
                  <a:blip r:embed="rId4"/>
                  <a:stretch/>
                </p:blipFill>
                <p:spPr>
                  <a:xfrm>
                    <a:off x="522360" y="1523880"/>
                    <a:ext cx="4278240" cy="3988080"/>
                  </a:xfrm>
                  <a:prstGeom prst="rect">
                    <a:avLst/>
                  </a:prstGeom>
                  <a:noFill/>
                  <a:ln w="0">
                    <a:noFill/>
                  </a:ln>
                </p:spPr>
              </p:pic>
            </p:oleObj>
          </a:graphicData>
        </a:graphic>
      </p:graphicFrame>
      <p:sp>
        <p:nvSpPr>
          <p:cNvPr id="3752" name=""/>
          <p:cNvSpPr/>
          <p:nvPr/>
        </p:nvSpPr>
        <p:spPr>
          <a:xfrm>
            <a:off x="685800" y="762120"/>
            <a:ext cx="7772400" cy="0"/>
          </a:xfrm>
          <a:prstGeom prst="line">
            <a:avLst/>
          </a:prstGeom>
          <a:ln w="57240">
            <a:solidFill>
              <a:srgbClr val="3333cc"/>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753" name=""/>
          <p:cNvSpPr/>
          <p:nvPr/>
        </p:nvSpPr>
        <p:spPr>
          <a:xfrm>
            <a:off x="685800" y="825480"/>
            <a:ext cx="7772400" cy="0"/>
          </a:xfrm>
          <a:prstGeom prst="line">
            <a:avLst/>
          </a:prstGeom>
          <a:ln w="57240">
            <a:solidFill>
              <a:srgbClr val="009900"/>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754" name=""/>
          <p:cNvSpPr/>
          <p:nvPr/>
        </p:nvSpPr>
        <p:spPr>
          <a:xfrm>
            <a:off x="3987000" y="6595920"/>
            <a:ext cx="712800" cy="244440"/>
          </a:xfrm>
          <a:prstGeom prst="rect">
            <a:avLst/>
          </a:prstGeom>
          <a:noFill/>
          <a:ln w="0">
            <a:noFill/>
          </a:ln>
        </p:spPr>
        <p:style>
          <a:lnRef idx="0"/>
          <a:fillRef idx="0"/>
          <a:effectRef idx="0"/>
          <a:fontRef idx="minor"/>
        </p:style>
        <p:txBody>
          <a:bodyPr wrap="none"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E737202-4D9A-4CDC-9476-32879459F6CC}" type="slidenum">
              <a:rPr b="0"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3755" name=""/>
          <p:cNvGraphicFramePr/>
          <p:nvPr/>
        </p:nvGraphicFramePr>
        <p:xfrm>
          <a:off x="469800" y="1209600"/>
          <a:ext cx="8161560" cy="5453280"/>
        </p:xfrm>
        <a:graphic>
          <a:graphicData uri="http://schemas.openxmlformats.org/presentationml/2006/ole">
            <p:oleObj r:id="rId1" spid="">
              <p:embed/>
              <p:pic>
                <p:nvPicPr>
                  <p:cNvPr id="3756" name="" descr=""/>
                  <p:cNvPicPr/>
                  <p:nvPr/>
                </p:nvPicPr>
                <p:blipFill>
                  <a:blip r:embed="rId2"/>
                  <a:stretch/>
                </p:blipFill>
                <p:spPr>
                  <a:xfrm>
                    <a:off x="469800" y="1209600"/>
                    <a:ext cx="8161560" cy="5453280"/>
                  </a:xfrm>
                  <a:prstGeom prst="rect">
                    <a:avLst/>
                  </a:prstGeom>
                  <a:noFill/>
                  <a:ln w="0">
                    <a:noFill/>
                  </a:ln>
                </p:spPr>
              </p:pic>
            </p:oleObj>
          </a:graphicData>
        </a:graphic>
      </p:graphicFrame>
      <p:sp>
        <p:nvSpPr>
          <p:cNvPr id="3757" name=""/>
          <p:cNvSpPr/>
          <p:nvPr/>
        </p:nvSpPr>
        <p:spPr>
          <a:xfrm>
            <a:off x="3675960" y="1370160"/>
            <a:ext cx="1625400" cy="457560"/>
          </a:xfrm>
          <a:prstGeom prst="rect">
            <a:avLst/>
          </a:prstGeom>
          <a:noFill/>
          <a:ln w="0">
            <a:noFill/>
          </a:ln>
        </p:spPr>
        <p:style>
          <a:lnRef idx="0"/>
          <a:fillRef idx="0"/>
          <a:effectRef idx="0"/>
          <a:fontRef idx="minor"/>
        </p:style>
        <p:txBody>
          <a:bodyPr wrap="none"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2400" strike="noStrike" u="none">
                <a:solidFill>
                  <a:srgbClr val="000000"/>
                </a:solidFill>
                <a:effectLst/>
                <a:uFillTx/>
                <a:latin typeface="Verdana"/>
              </a:rPr>
              <a:t>Quarterly</a:t>
            </a:r>
            <a:endParaRPr b="0" lang="en-US" sz="2400" strike="noStrike" u="none">
              <a:solidFill>
                <a:srgbClr val="000000"/>
              </a:solidFill>
              <a:effectLst/>
              <a:uFillTx/>
              <a:latin typeface="Times New Roman"/>
            </a:endParaRPr>
          </a:p>
        </p:txBody>
      </p:sp>
      <p:sp>
        <p:nvSpPr>
          <p:cNvPr id="3758" name="PlaceHolder 1"/>
          <p:cNvSpPr>
            <a:spLocks noGrp="1"/>
          </p:cNvSpPr>
          <p:nvPr>
            <p:ph type="title"/>
          </p:nvPr>
        </p:nvSpPr>
        <p:spPr>
          <a:xfrm>
            <a:off x="609480" y="228240"/>
            <a:ext cx="7772400" cy="6858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2800" strike="noStrike" u="none">
                <a:solidFill>
                  <a:srgbClr val="000000"/>
                </a:solidFill>
                <a:effectLst/>
                <a:uFillTx/>
                <a:latin typeface="Times New Roman"/>
              </a:rPr>
              <a:t>Transactions via EnronOnline</a:t>
            </a:r>
            <a:endParaRPr b="1" lang="en-US" sz="2800" strike="noStrike" u="none">
              <a:solidFill>
                <a:srgbClr val="000000"/>
              </a:solidFill>
              <a:effectLst/>
              <a:uFillTx/>
              <a:latin typeface="Times New Roman"/>
            </a:endParaRPr>
          </a:p>
        </p:txBody>
      </p:sp>
      <p:sp>
        <p:nvSpPr>
          <p:cNvPr id="3759" name=""/>
          <p:cNvSpPr/>
          <p:nvPr/>
        </p:nvSpPr>
        <p:spPr>
          <a:xfrm>
            <a:off x="685800" y="762120"/>
            <a:ext cx="7772400" cy="0"/>
          </a:xfrm>
          <a:prstGeom prst="line">
            <a:avLst/>
          </a:prstGeom>
          <a:ln w="57240">
            <a:solidFill>
              <a:srgbClr val="3333cc"/>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760" name=""/>
          <p:cNvSpPr/>
          <p:nvPr/>
        </p:nvSpPr>
        <p:spPr>
          <a:xfrm>
            <a:off x="685800" y="825480"/>
            <a:ext cx="7772400" cy="0"/>
          </a:xfrm>
          <a:prstGeom prst="line">
            <a:avLst/>
          </a:prstGeom>
          <a:ln w="57240">
            <a:solidFill>
              <a:srgbClr val="009900"/>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761" name=""/>
          <p:cNvSpPr/>
          <p:nvPr/>
        </p:nvSpPr>
        <p:spPr>
          <a:xfrm>
            <a:off x="3987000" y="6595920"/>
            <a:ext cx="712800" cy="244440"/>
          </a:xfrm>
          <a:prstGeom prst="rect">
            <a:avLst/>
          </a:prstGeom>
          <a:noFill/>
          <a:ln w="0">
            <a:noFill/>
          </a:ln>
        </p:spPr>
        <p:style>
          <a:lnRef idx="0"/>
          <a:fillRef idx="0"/>
          <a:effectRef idx="0"/>
          <a:fontRef idx="minor"/>
        </p:style>
        <p:txBody>
          <a:bodyPr wrap="none"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94F207D-74A4-41ED-97E7-38A43357DD6A}" type="slidenum">
              <a:rPr b="0"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3762" name=""/>
          <p:cNvGrpSpPr/>
          <p:nvPr/>
        </p:nvGrpSpPr>
        <p:grpSpPr>
          <a:xfrm>
            <a:off x="1447920" y="5699160"/>
            <a:ext cx="2611080" cy="351000"/>
            <a:chOff x="1447920" y="5699160"/>
            <a:chExt cx="2611080" cy="351000"/>
          </a:xfrm>
        </p:grpSpPr>
        <p:sp>
          <p:nvSpPr>
            <p:cNvPr id="3763" name=""/>
            <p:cNvSpPr/>
            <p:nvPr/>
          </p:nvSpPr>
          <p:spPr>
            <a:xfrm>
              <a:off x="1654200" y="5699160"/>
              <a:ext cx="2404800" cy="351000"/>
            </a:xfrm>
            <a:prstGeom prst="rect">
              <a:avLst/>
            </a:prstGeom>
            <a:noFill/>
            <a:ln w="0">
              <a:noFill/>
            </a:ln>
          </p:spPr>
          <p:style>
            <a:lnRef idx="0"/>
            <a:fillRef idx="0"/>
            <a:effectRef idx="0"/>
            <a:fontRef idx="minor"/>
          </p:style>
          <p:txBody>
            <a:bodyPr wrap="none"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700" strike="noStrike" u="none">
                  <a:solidFill>
                    <a:srgbClr val="000000"/>
                  </a:solidFill>
                  <a:effectLst/>
                  <a:uFillTx/>
                  <a:latin typeface="Verdana"/>
                </a:rPr>
                <a:t>Traditional Channels</a:t>
              </a:r>
              <a:endParaRPr b="0" lang="en-US" sz="1700" strike="noStrike" u="none">
                <a:solidFill>
                  <a:srgbClr val="000000"/>
                </a:solidFill>
                <a:effectLst/>
                <a:uFillTx/>
                <a:latin typeface="Times New Roman"/>
              </a:endParaRPr>
            </a:p>
          </p:txBody>
        </p:sp>
        <p:sp>
          <p:nvSpPr>
            <p:cNvPr id="3764" name=""/>
            <p:cNvSpPr/>
            <p:nvPr/>
          </p:nvSpPr>
          <p:spPr>
            <a:xfrm>
              <a:off x="1447920" y="5784480"/>
              <a:ext cx="205920" cy="180720"/>
            </a:xfrm>
            <a:prstGeom prst="rect">
              <a:avLst/>
            </a:prstGeom>
            <a:solidFill>
              <a:srgbClr val="99ccff"/>
            </a:solidFill>
            <a:ln w="9360">
              <a:solidFill>
                <a:srgbClr val="000000"/>
              </a:solidFill>
              <a:miter/>
            </a:ln>
          </p:spPr>
          <p:style>
            <a:lnRef idx="0"/>
            <a:fillRef idx="0"/>
            <a:effectRef idx="0"/>
            <a:fontRef idx="minor"/>
          </p:style>
          <p:txBody>
            <a:bodyPr wrap="none" lIns="91080" rIns="91080" tIns="45360" bIns="45360" anchor="t">
              <a:spAutoFit/>
            </a:bodyPr>
            <a:p>
              <a:endParaRPr b="0" lang="en-US" sz="2400" strike="noStrike" u="none">
                <a:solidFill>
                  <a:srgbClr val="000000"/>
                </a:solidFill>
                <a:effectLst/>
                <a:uFillTx/>
                <a:latin typeface="Times New Roman"/>
              </a:endParaRPr>
            </a:p>
          </p:txBody>
        </p:sp>
      </p:grpSp>
      <p:grpSp>
        <p:nvGrpSpPr>
          <p:cNvPr id="3765" name=""/>
          <p:cNvGrpSpPr/>
          <p:nvPr/>
        </p:nvGrpSpPr>
        <p:grpSpPr>
          <a:xfrm>
            <a:off x="1447920" y="5973840"/>
            <a:ext cx="2099880" cy="351000"/>
            <a:chOff x="1447920" y="5973840"/>
            <a:chExt cx="2099880" cy="351000"/>
          </a:xfrm>
        </p:grpSpPr>
        <p:sp>
          <p:nvSpPr>
            <p:cNvPr id="3766" name=""/>
            <p:cNvSpPr/>
            <p:nvPr/>
          </p:nvSpPr>
          <p:spPr>
            <a:xfrm>
              <a:off x="1640880" y="5973840"/>
              <a:ext cx="1906920" cy="351000"/>
            </a:xfrm>
            <a:prstGeom prst="rect">
              <a:avLst/>
            </a:prstGeom>
            <a:noFill/>
            <a:ln w="0">
              <a:noFill/>
            </a:ln>
          </p:spPr>
          <p:style>
            <a:lnRef idx="0"/>
            <a:fillRef idx="0"/>
            <a:effectRef idx="0"/>
            <a:fontRef idx="minor"/>
          </p:style>
          <p:txBody>
            <a:bodyPr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700" strike="noStrike" u="none">
                  <a:solidFill>
                    <a:srgbClr val="000000"/>
                  </a:solidFill>
                  <a:effectLst/>
                  <a:uFillTx/>
                  <a:latin typeface="Verdana"/>
                </a:rPr>
                <a:t>EnronOnline</a:t>
              </a:r>
              <a:endParaRPr b="0" lang="en-US" sz="1700" strike="noStrike" u="none">
                <a:solidFill>
                  <a:srgbClr val="000000"/>
                </a:solidFill>
                <a:effectLst/>
                <a:uFillTx/>
                <a:latin typeface="Times New Roman"/>
              </a:endParaRPr>
            </a:p>
          </p:txBody>
        </p:sp>
        <p:sp>
          <p:nvSpPr>
            <p:cNvPr id="3767" name=""/>
            <p:cNvSpPr/>
            <p:nvPr/>
          </p:nvSpPr>
          <p:spPr>
            <a:xfrm>
              <a:off x="1447920" y="6057360"/>
              <a:ext cx="206280" cy="181800"/>
            </a:xfrm>
            <a:prstGeom prst="rect">
              <a:avLst/>
            </a:prstGeom>
            <a:solidFill>
              <a:srgbClr val="000099"/>
            </a:solidFill>
            <a:ln w="9360">
              <a:solidFill>
                <a:srgbClr val="000000"/>
              </a:solidFill>
              <a:miter/>
            </a:ln>
          </p:spPr>
          <p:style>
            <a:lnRef idx="0"/>
            <a:fillRef idx="0"/>
            <a:effectRef idx="0"/>
            <a:fontRef idx="minor"/>
          </p:style>
          <p:txBody>
            <a:bodyPr lIns="91080" rIns="91080" tIns="45360" bIns="45360" anchor="t">
              <a:spAutoFit/>
            </a:bodyPr>
            <a:p>
              <a:endParaRPr b="0" lang="en-US" sz="2400" strike="noStrike" u="none">
                <a:solidFill>
                  <a:srgbClr val="000000"/>
                </a:solidFill>
                <a:effectLst/>
                <a:uFillTx/>
                <a:latin typeface="Times New Roman"/>
              </a:endParaRPr>
            </a:p>
          </p:txBody>
        </p:sp>
      </p:grpSp>
      <p:sp>
        <p:nvSpPr>
          <p:cNvPr id="3768" name="PlaceHolder 1"/>
          <p:cNvSpPr>
            <a:spLocks noGrp="1"/>
          </p:cNvSpPr>
          <p:nvPr>
            <p:ph type="title"/>
          </p:nvPr>
        </p:nvSpPr>
        <p:spPr>
          <a:xfrm>
            <a:off x="584280" y="228240"/>
            <a:ext cx="7772400" cy="6858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2800" strike="noStrike" u="none">
                <a:solidFill>
                  <a:srgbClr val="000000"/>
                </a:solidFill>
                <a:effectLst/>
                <a:uFillTx/>
                <a:latin typeface="Times New Roman"/>
              </a:rPr>
              <a:t>Utilization of EnronOnline</a:t>
            </a:r>
            <a:endParaRPr b="1" lang="en-US" sz="2800" strike="noStrike" u="none">
              <a:solidFill>
                <a:srgbClr val="000000"/>
              </a:solidFill>
              <a:effectLst/>
              <a:uFillTx/>
              <a:latin typeface="Times New Roman"/>
            </a:endParaRPr>
          </a:p>
        </p:txBody>
      </p:sp>
      <p:sp>
        <p:nvSpPr>
          <p:cNvPr id="3769" name=""/>
          <p:cNvSpPr/>
          <p:nvPr/>
        </p:nvSpPr>
        <p:spPr>
          <a:xfrm>
            <a:off x="919440" y="1327320"/>
            <a:ext cx="6371640" cy="426960"/>
          </a:xfrm>
          <a:prstGeom prst="rect">
            <a:avLst/>
          </a:prstGeom>
          <a:noFill/>
          <a:ln w="0">
            <a:noFill/>
          </a:ln>
        </p:spPr>
        <p:style>
          <a:lnRef idx="0"/>
          <a:fillRef idx="0"/>
          <a:effectRef idx="0"/>
          <a:fontRef idx="minor"/>
        </p:style>
        <p:txBody>
          <a:bodyPr wrap="none"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2200" strike="noStrike" u="none">
                <a:solidFill>
                  <a:srgbClr val="000000"/>
                </a:solidFill>
                <a:effectLst/>
                <a:uFillTx/>
                <a:latin typeface="Times New Roman"/>
              </a:rPr>
              <a:t>EnronOnline Transactions as a % of Total Transactions</a:t>
            </a:r>
            <a:endParaRPr b="0" lang="en-US" sz="2200" strike="noStrike" u="none">
              <a:solidFill>
                <a:srgbClr val="000000"/>
              </a:solidFill>
              <a:effectLst/>
              <a:uFillTx/>
              <a:latin typeface="Times New Roman"/>
            </a:endParaRPr>
          </a:p>
        </p:txBody>
      </p:sp>
      <p:sp>
        <p:nvSpPr>
          <p:cNvPr id="3770" name=""/>
          <p:cNvSpPr/>
          <p:nvPr/>
        </p:nvSpPr>
        <p:spPr>
          <a:xfrm>
            <a:off x="4343400" y="5830920"/>
            <a:ext cx="4343400" cy="459720"/>
          </a:xfrm>
          <a:prstGeom prst="rect">
            <a:avLst/>
          </a:prstGeom>
          <a:noFill/>
          <a:ln w="0">
            <a:noFill/>
          </a:ln>
        </p:spPr>
        <p:style>
          <a:lnRef idx="0"/>
          <a:fillRef idx="0"/>
          <a:effectRef idx="0"/>
          <a:fontRef idx="minor"/>
        </p:style>
        <p:txBody>
          <a:bodyPr lIns="90000" rIns="90000" tIns="46800" bIns="46800" anchor="t">
            <a:spAutoFit/>
          </a:bodyPr>
          <a:p>
            <a:pPr marL="112680" indent="-1126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Verdana"/>
              </a:rPr>
              <a:t>*</a:t>
            </a:r>
            <a:r>
              <a:rPr b="0" i="1" lang="en-US" sz="1200" strike="noStrike" u="none">
                <a:solidFill>
                  <a:srgbClr val="000000"/>
                </a:solidFill>
                <a:effectLst/>
                <a:uFillTx/>
                <a:latin typeface="Verdana"/>
              </a:rPr>
              <a:t>	</a:t>
            </a:r>
            <a:r>
              <a:rPr b="0" i="1" lang="en-US" sz="1200" strike="noStrike" u="none">
                <a:solidFill>
                  <a:srgbClr val="000000"/>
                </a:solidFill>
                <a:effectLst/>
                <a:uFillTx/>
                <a:latin typeface="Verdana"/>
              </a:rPr>
              <a:t>The percentage of transactions on EnronOnline </a:t>
            </a:r>
            <a:br>
              <a:rPr sz="1200"/>
            </a:br>
            <a:r>
              <a:rPr b="0" i="1" lang="en-US" sz="1200" strike="noStrike" u="none">
                <a:solidFill>
                  <a:srgbClr val="000000"/>
                </a:solidFill>
                <a:effectLst/>
                <a:uFillTx/>
                <a:latin typeface="Verdana"/>
              </a:rPr>
              <a:t>declined in 3Q00 due to the purchase of MG Metals.</a:t>
            </a:r>
            <a:endParaRPr b="0" lang="en-US" sz="1200" strike="noStrike" u="none">
              <a:solidFill>
                <a:srgbClr val="000000"/>
              </a:solidFill>
              <a:effectLst/>
              <a:uFillTx/>
              <a:latin typeface="Times New Roman"/>
            </a:endParaRPr>
          </a:p>
        </p:txBody>
      </p:sp>
      <p:graphicFrame>
        <p:nvGraphicFramePr>
          <p:cNvPr id="3771" name=""/>
          <p:cNvGraphicFramePr/>
          <p:nvPr/>
        </p:nvGraphicFramePr>
        <p:xfrm>
          <a:off x="536400" y="1512720"/>
          <a:ext cx="7607520" cy="4834080"/>
        </p:xfrm>
        <a:graphic>
          <a:graphicData uri="http://schemas.openxmlformats.org/presentationml/2006/ole">
            <p:oleObj r:id="rId1" spid="">
              <p:embed/>
              <p:pic>
                <p:nvPicPr>
                  <p:cNvPr id="3772" name="" descr=""/>
                  <p:cNvPicPr/>
                  <p:nvPr/>
                </p:nvPicPr>
                <p:blipFill>
                  <a:blip r:embed="rId2"/>
                  <a:stretch/>
                </p:blipFill>
                <p:spPr>
                  <a:xfrm>
                    <a:off x="536400" y="1512720"/>
                    <a:ext cx="7607520" cy="4834080"/>
                  </a:xfrm>
                  <a:prstGeom prst="rect">
                    <a:avLst/>
                  </a:prstGeom>
                  <a:noFill/>
                  <a:ln w="0">
                    <a:noFill/>
                  </a:ln>
                </p:spPr>
              </p:pic>
            </p:oleObj>
          </a:graphicData>
        </a:graphic>
      </p:graphicFrame>
      <p:sp>
        <p:nvSpPr>
          <p:cNvPr id="3773" name=""/>
          <p:cNvSpPr/>
          <p:nvPr/>
        </p:nvSpPr>
        <p:spPr>
          <a:xfrm>
            <a:off x="685800" y="762120"/>
            <a:ext cx="7772400" cy="0"/>
          </a:xfrm>
          <a:prstGeom prst="line">
            <a:avLst/>
          </a:prstGeom>
          <a:ln w="57240">
            <a:solidFill>
              <a:srgbClr val="3333cc"/>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774" name=""/>
          <p:cNvSpPr/>
          <p:nvPr/>
        </p:nvSpPr>
        <p:spPr>
          <a:xfrm>
            <a:off x="685800" y="825480"/>
            <a:ext cx="7772400" cy="0"/>
          </a:xfrm>
          <a:prstGeom prst="line">
            <a:avLst/>
          </a:prstGeom>
          <a:ln w="57240">
            <a:solidFill>
              <a:srgbClr val="009900"/>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775" name=""/>
          <p:cNvSpPr/>
          <p:nvPr/>
        </p:nvSpPr>
        <p:spPr>
          <a:xfrm>
            <a:off x="3987000" y="6595920"/>
            <a:ext cx="712800" cy="244440"/>
          </a:xfrm>
          <a:prstGeom prst="rect">
            <a:avLst/>
          </a:prstGeom>
          <a:noFill/>
          <a:ln w="0">
            <a:noFill/>
          </a:ln>
        </p:spPr>
        <p:style>
          <a:lnRef idx="0"/>
          <a:fillRef idx="0"/>
          <a:effectRef idx="0"/>
          <a:fontRef idx="minor"/>
        </p:style>
        <p:txBody>
          <a:bodyPr wrap="none"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66D94DE-EAA8-4A8F-BBBB-45C211F417EE}" type="slidenum">
              <a:rPr b="0"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28240"/>
            <a:ext cx="8686800" cy="6858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AECC Current Issues</a:t>
            </a:r>
            <a:endParaRPr b="1" lang="en-US" sz="2800" strike="noStrike" u="none">
              <a:solidFill>
                <a:srgbClr val="000000"/>
              </a:solidFill>
              <a:effectLst/>
              <a:uFillTx/>
              <a:latin typeface="Times New Roman"/>
            </a:endParaRPr>
          </a:p>
        </p:txBody>
      </p:sp>
      <p:sp>
        <p:nvSpPr>
          <p:cNvPr id="46" name="PlaceHolder 2"/>
          <p:cNvSpPr>
            <a:spLocks noGrp="1"/>
          </p:cNvSpPr>
          <p:nvPr>
            <p:ph/>
          </p:nvPr>
        </p:nvSpPr>
        <p:spPr>
          <a:xfrm>
            <a:off x="685440" y="1218960"/>
            <a:ext cx="7620120" cy="5181480"/>
          </a:xfrm>
          <a:prstGeom prst="rect">
            <a:avLst/>
          </a:prstGeom>
          <a:noFill/>
          <a:ln w="0">
            <a:noFill/>
          </a:ln>
        </p:spPr>
        <p:txBody>
          <a:bodyPr lIns="90000" rIns="90000" tIns="46800" bIns="46800" anchor="t">
            <a:normAutofit/>
          </a:bodyPr>
          <a:p>
            <a:pPr marL="343080" indent="-343080">
              <a:lnSpc>
                <a:spcPct val="90000"/>
              </a:lnSpc>
              <a:spcBef>
                <a:spcPts val="374"/>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Times New Roman"/>
              </a:rPr>
              <a:t>Reliable power to meet load growth demand</a:t>
            </a:r>
            <a:endParaRPr b="0" lang="en-US" sz="1500" strike="noStrike" u="none">
              <a:solidFill>
                <a:srgbClr val="000000"/>
              </a:solidFill>
              <a:effectLst/>
              <a:uFillTx/>
              <a:latin typeface="Times New Roman"/>
            </a:endParaRPr>
          </a:p>
          <a:p>
            <a:pPr marL="343080" indent="0">
              <a:lnSpc>
                <a:spcPct val="9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90000"/>
              </a:lnSpc>
              <a:spcBef>
                <a:spcPts val="4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Deregulation and the “new” market</a:t>
            </a:r>
            <a:endParaRPr b="0" lang="en-US" sz="1600" strike="noStrike" u="none">
              <a:solidFill>
                <a:srgbClr val="000000"/>
              </a:solidFill>
              <a:effectLst/>
              <a:uFillTx/>
              <a:latin typeface="Times New Roman"/>
            </a:endParaRPr>
          </a:p>
          <a:p>
            <a:pPr lvl="1" marL="743040" indent="-285840">
              <a:lnSpc>
                <a:spcPct val="9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Current Arkansas legislation requires that retail markets open to competition by June 30, 2003</a:t>
            </a:r>
            <a:endParaRPr b="0" lang="en-US" sz="1400" strike="noStrike" u="none">
              <a:solidFill>
                <a:srgbClr val="000000"/>
              </a:solidFill>
              <a:effectLst/>
              <a:uFillTx/>
              <a:latin typeface="Times New Roman"/>
            </a:endParaRPr>
          </a:p>
          <a:p>
            <a:pPr lvl="1" marL="743040" indent="-285840">
              <a:lnSpc>
                <a:spcPct val="9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Arkansas PSC is currently investigating the California electric power market</a:t>
            </a:r>
            <a:endParaRPr b="0" lang="en-US" sz="1400" strike="noStrike" u="none">
              <a:solidFill>
                <a:srgbClr val="000000"/>
              </a:solidFill>
              <a:effectLst/>
              <a:uFillTx/>
              <a:latin typeface="Times New Roman"/>
            </a:endParaRPr>
          </a:p>
          <a:p>
            <a:pPr marL="343080" indent="0">
              <a:lnSpc>
                <a:spcPct val="11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70000"/>
              </a:lnSpc>
              <a:spcBef>
                <a:spcPts val="4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Rising and volatile energy and fuel costs</a:t>
            </a:r>
            <a:endParaRPr b="0" lang="en-US" sz="1600" strike="noStrike" u="none">
              <a:solidFill>
                <a:srgbClr val="000000"/>
              </a:solidFill>
              <a:effectLst/>
              <a:uFillTx/>
              <a:latin typeface="Times New Roman"/>
            </a:endParaRPr>
          </a:p>
          <a:p>
            <a:pPr marL="343080" indent="0">
              <a:lnSpc>
                <a:spcPct val="11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80000"/>
              </a:lnSpc>
              <a:spcBef>
                <a:spcPts val="4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Increased energy price volatility and decreased reliability in the “new” market</a:t>
            </a:r>
            <a:endParaRPr b="0" lang="en-US" sz="1600" strike="noStrike" u="none">
              <a:solidFill>
                <a:srgbClr val="000000"/>
              </a:solidFill>
              <a:effectLst/>
              <a:uFillTx/>
              <a:latin typeface="Times New Roman"/>
            </a:endParaRPr>
          </a:p>
          <a:p>
            <a:pPr lvl="1" marL="743040" indent="-285840">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Retail competition in Arkansas may be delayed until as late as 2005 to avoid supply problems and price spikes as seen in California</a:t>
            </a:r>
            <a:endParaRPr b="0" lang="en-US" sz="1400" strike="noStrike" u="none">
              <a:solidFill>
                <a:srgbClr val="000000"/>
              </a:solidFill>
              <a:effectLst/>
              <a:uFillTx/>
              <a:latin typeface="Times New Roman"/>
            </a:endParaRPr>
          </a:p>
          <a:p>
            <a:pPr lvl="1" marL="743040" indent="0">
              <a:lnSpc>
                <a:spcPct val="14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70000"/>
              </a:lnSpc>
              <a:spcBef>
                <a:spcPts val="4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Cash flow and balance sheet pressures</a:t>
            </a:r>
            <a:endParaRPr b="0" lang="en-US" sz="1600" strike="noStrike" u="none">
              <a:solidFill>
                <a:srgbClr val="000000"/>
              </a:solidFill>
              <a:effectLst/>
              <a:uFillTx/>
              <a:latin typeface="Times New Roman"/>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47" name=""/>
          <p:cNvSpPr/>
          <p:nvPr/>
        </p:nvSpPr>
        <p:spPr>
          <a:xfrm>
            <a:off x="685800" y="762120"/>
            <a:ext cx="7772400" cy="0"/>
          </a:xfrm>
          <a:prstGeom prst="line">
            <a:avLst/>
          </a:prstGeom>
          <a:ln w="57240">
            <a:solidFill>
              <a:srgbClr val="3333cc"/>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48" name=""/>
          <p:cNvSpPr/>
          <p:nvPr/>
        </p:nvSpPr>
        <p:spPr>
          <a:xfrm>
            <a:off x="685800" y="825480"/>
            <a:ext cx="7772400" cy="0"/>
          </a:xfrm>
          <a:prstGeom prst="line">
            <a:avLst/>
          </a:prstGeom>
          <a:ln w="57240">
            <a:solidFill>
              <a:srgbClr val="009900"/>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graphicFrame>
        <p:nvGraphicFramePr>
          <p:cNvPr id="49" name=""/>
          <p:cNvGraphicFramePr/>
          <p:nvPr/>
        </p:nvGraphicFramePr>
        <p:xfrm>
          <a:off x="228600" y="6254640"/>
          <a:ext cx="420840" cy="425520"/>
        </p:xfrm>
        <a:graphic>
          <a:graphicData uri="http://schemas.openxmlformats.org/presentationml/2006/ole">
            <p:oleObj r:id="rId1" spid="">
              <p:embed/>
              <p:pic>
                <p:nvPicPr>
                  <p:cNvPr id="50" name="" descr=""/>
                  <p:cNvPicPr/>
                  <p:nvPr/>
                </p:nvPicPr>
                <p:blipFill>
                  <a:blip r:embed="rId2"/>
                  <a:stretch/>
                </p:blipFill>
                <p:spPr>
                  <a:xfrm>
                    <a:off x="228600" y="6254640"/>
                    <a:ext cx="420840" cy="425520"/>
                  </a:xfrm>
                  <a:prstGeom prst="rect">
                    <a:avLst/>
                  </a:prstGeom>
                  <a:noFill/>
                  <a:ln w="0">
                    <a:noFill/>
                  </a:ln>
                </p:spPr>
              </p:pic>
            </p:oleObj>
          </a:graphicData>
        </a:graphic>
      </p:graphicFrame>
      <p:graphicFrame>
        <p:nvGraphicFramePr>
          <p:cNvPr id="51" name=""/>
          <p:cNvGraphicFramePr/>
          <p:nvPr/>
        </p:nvGraphicFramePr>
        <p:xfrm>
          <a:off x="7696080" y="6400800"/>
          <a:ext cx="1206720" cy="281160"/>
        </p:xfrm>
        <a:graphic>
          <a:graphicData uri="http://schemas.openxmlformats.org/presentationml/2006/ole">
            <p:oleObj r:id="rId3" spid="">
              <p:embed/>
              <p:pic>
                <p:nvPicPr>
                  <p:cNvPr id="52" name="" descr=""/>
                  <p:cNvPicPr/>
                  <p:nvPr/>
                </p:nvPicPr>
                <p:blipFill>
                  <a:blip r:embed="rId4"/>
                  <a:stretch/>
                </p:blipFill>
                <p:spPr>
                  <a:xfrm>
                    <a:off x="7696080" y="6400800"/>
                    <a:ext cx="1206720" cy="281160"/>
                  </a:xfrm>
                  <a:prstGeom prst="rect">
                    <a:avLst/>
                  </a:prstGeom>
                  <a:noFill/>
                  <a:ln w="0">
                    <a:noFill/>
                  </a:ln>
                </p:spPr>
              </p:pic>
            </p:oleObj>
          </a:graphicData>
        </a:graphic>
      </p:graphicFrame>
      <p:pic>
        <p:nvPicPr>
          <p:cNvPr id="53" name="" descr=""/>
          <p:cNvPicPr/>
          <p:nvPr/>
        </p:nvPicPr>
        <p:blipFill>
          <a:blip r:embed="rId5"/>
          <a:stretch/>
        </p:blipFill>
        <p:spPr>
          <a:xfrm>
            <a:off x="7120080" y="6305400"/>
            <a:ext cx="576000" cy="552600"/>
          </a:xfrm>
          <a:prstGeom prst="rect">
            <a:avLst/>
          </a:prstGeom>
          <a:noFill/>
          <a:ln w="0">
            <a:noFill/>
          </a:ln>
        </p:spPr>
      </p:pic>
      <p:sp>
        <p:nvSpPr>
          <p:cNvPr id="54" name=""/>
          <p:cNvSpPr/>
          <p:nvPr/>
        </p:nvSpPr>
        <p:spPr>
          <a:xfrm>
            <a:off x="3987000" y="6595920"/>
            <a:ext cx="712800" cy="244440"/>
          </a:xfrm>
          <a:prstGeom prst="rect">
            <a:avLst/>
          </a:prstGeom>
          <a:noFill/>
          <a:ln w="0">
            <a:noFill/>
          </a:ln>
        </p:spPr>
        <p:style>
          <a:lnRef idx="0"/>
          <a:fillRef idx="0"/>
          <a:effectRef idx="0"/>
          <a:fontRef idx="minor"/>
        </p:style>
        <p:txBody>
          <a:bodyPr wrap="none"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81E3148-5DEB-4CD9-AA87-20219C1FEB45}" type="slidenum">
              <a:rPr b="0"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5" name="PlaceHolder 1"/>
          <p:cNvSpPr>
            <a:spLocks noGrp="1"/>
          </p:cNvSpPr>
          <p:nvPr>
            <p:ph type="title"/>
          </p:nvPr>
        </p:nvSpPr>
        <p:spPr>
          <a:xfrm>
            <a:off x="620640" y="366840"/>
            <a:ext cx="7075440" cy="3189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Potential Opportunities </a:t>
            </a:r>
            <a:endParaRPr b="1" lang="en-US" sz="2800" strike="noStrike" u="none">
              <a:solidFill>
                <a:srgbClr val="000000"/>
              </a:solidFill>
              <a:effectLst/>
              <a:uFillTx/>
              <a:latin typeface="Times New Roman"/>
            </a:endParaRPr>
          </a:p>
        </p:txBody>
      </p:sp>
      <p:sp>
        <p:nvSpPr>
          <p:cNvPr id="56" name=""/>
          <p:cNvSpPr/>
          <p:nvPr/>
        </p:nvSpPr>
        <p:spPr>
          <a:xfrm>
            <a:off x="533520" y="990720"/>
            <a:ext cx="8001000" cy="5333760"/>
          </a:xfrm>
          <a:prstGeom prst="rect">
            <a:avLst/>
          </a:prstGeom>
          <a:noFill/>
          <a:ln w="0">
            <a:noFill/>
          </a:ln>
        </p:spPr>
        <p:style>
          <a:lnRef idx="0"/>
          <a:fillRef idx="0"/>
          <a:effectRef idx="0"/>
          <a:fontRef idx="minor"/>
        </p:style>
        <p:txBody>
          <a:bodyPr lIns="90000" rIns="90000" tIns="46800" bIns="46800" anchor="t">
            <a:normAutofit fontScale="92500" lnSpcReduction="19999"/>
          </a:bodyPr>
          <a:p>
            <a:pPr marL="343080" indent="-343080">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Supply / procurement of energy and fuel optimization</a:t>
            </a:r>
            <a:endParaRPr b="0" lang="en-US" sz="1600" strike="noStrike" u="none">
              <a:solidFill>
                <a:srgbClr val="000000"/>
              </a:solidFill>
              <a:effectLst/>
              <a:uFillTx/>
              <a:latin typeface="Times New Roman"/>
            </a:endParaRPr>
          </a:p>
          <a:p>
            <a:pPr marL="343080" indent="-343080">
              <a:lnSpc>
                <a:spcPct val="80000"/>
              </a:lnSpc>
              <a:spcBef>
                <a:spcPts val="349"/>
              </a:spcBef>
              <a:buClr>
                <a:srgbClr val="3333cc"/>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7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Possible development of joint energy projects</a:t>
            </a:r>
            <a:endParaRPr b="0" lang="en-US" sz="1400" strike="noStrike" u="none">
              <a:solidFill>
                <a:srgbClr val="000000"/>
              </a:solidFill>
              <a:effectLst/>
              <a:uFillTx/>
              <a:latin typeface="Times New Roman"/>
            </a:endParaRPr>
          </a:p>
          <a:p>
            <a:pPr lvl="1" marL="743040" indent="-285840">
              <a:lnSpc>
                <a:spcPct val="9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Develop and/or monetize on-site generation</a:t>
            </a:r>
            <a:endParaRPr b="0" lang="en-US" sz="1400" strike="noStrike" u="none">
              <a:solidFill>
                <a:srgbClr val="000000"/>
              </a:solidFill>
              <a:effectLst/>
              <a:uFillTx/>
              <a:latin typeface="Times New Roman"/>
            </a:endParaRPr>
          </a:p>
          <a:p>
            <a:pPr lvl="1" marL="743040" indent="-285840">
              <a:lnSpc>
                <a:spcPct val="9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Physical and/or financial power and natural gas supply </a:t>
            </a:r>
            <a:endParaRPr b="0" lang="en-US" sz="1400" strike="noStrike" u="none">
              <a:solidFill>
                <a:srgbClr val="000000"/>
              </a:solidFill>
              <a:effectLst/>
              <a:uFillTx/>
              <a:latin typeface="Times New Roman"/>
            </a:endParaRPr>
          </a:p>
          <a:p>
            <a:pPr lvl="1" marL="743040" indent="-285840">
              <a:lnSpc>
                <a:spcPct val="9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Cross-commodity swaps</a:t>
            </a:r>
            <a:endParaRPr b="0" lang="en-US" sz="1400" strike="noStrike" u="none">
              <a:solidFill>
                <a:srgbClr val="000000"/>
              </a:solidFill>
              <a:effectLst/>
              <a:uFillTx/>
              <a:latin typeface="Times New Roman"/>
            </a:endParaRPr>
          </a:p>
          <a:p>
            <a:pPr marL="343080" indent="-343080">
              <a:lnSpc>
                <a:spcPct val="6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9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Risk Management Tools</a:t>
            </a:r>
            <a:endParaRPr b="0" lang="en-US" sz="1400" strike="noStrike" u="none">
              <a:solidFill>
                <a:srgbClr val="000000"/>
              </a:solidFill>
              <a:effectLst/>
              <a:uFillTx/>
              <a:latin typeface="Times New Roman"/>
            </a:endParaRPr>
          </a:p>
          <a:p>
            <a:pPr lvl="1" marL="743040" indent="-285840">
              <a:lnSpc>
                <a:spcPct val="8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Financial hedges to  control price volatility and risk</a:t>
            </a:r>
            <a:endParaRPr b="0" lang="en-US" sz="1400" strike="noStrike" u="none">
              <a:solidFill>
                <a:srgbClr val="000000"/>
              </a:solidFill>
              <a:effectLst/>
              <a:uFillTx/>
              <a:latin typeface="Times New Roman"/>
            </a:endParaRPr>
          </a:p>
          <a:p>
            <a:pPr lvl="1" marL="743040" indent="-285840">
              <a:lnSpc>
                <a:spcPct val="8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Available for electricity, gas, coal, and other related commodities</a:t>
            </a:r>
            <a:endParaRPr b="0" lang="en-US" sz="1400" strike="noStrike" u="none">
              <a:solidFill>
                <a:srgbClr val="000000"/>
              </a:solidFill>
              <a:effectLst/>
              <a:uFillTx/>
              <a:latin typeface="Times New Roman"/>
            </a:endParaRPr>
          </a:p>
          <a:p>
            <a:pPr lvl="1" marL="743040" indent="-285840">
              <a:lnSpc>
                <a:spcPct val="9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Weather derivatives and emissions services</a:t>
            </a:r>
            <a:endParaRPr b="0" lang="en-US" sz="1400" strike="noStrike" u="none">
              <a:solidFill>
                <a:srgbClr val="000000"/>
              </a:solidFill>
              <a:effectLst/>
              <a:uFillTx/>
              <a:latin typeface="Times New Roman"/>
            </a:endParaRPr>
          </a:p>
          <a:p>
            <a:pPr marL="343080" indent="-343080">
              <a:lnSpc>
                <a:spcPct val="6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9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EnronOnline</a:t>
            </a:r>
            <a:endParaRPr b="0" lang="en-US" sz="1400" strike="noStrike" u="none">
              <a:solidFill>
                <a:srgbClr val="000000"/>
              </a:solidFill>
              <a:effectLst/>
              <a:uFillTx/>
              <a:latin typeface="Times New Roman"/>
            </a:endParaRPr>
          </a:p>
          <a:p>
            <a:pPr lvl="1" marL="743040" indent="-285840">
              <a:lnSpc>
                <a:spcPct val="9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Market Intelligence</a:t>
            </a:r>
            <a:endParaRPr b="0" lang="en-US" sz="1400" strike="noStrike" u="none">
              <a:solidFill>
                <a:srgbClr val="000000"/>
              </a:solidFill>
              <a:effectLst/>
              <a:uFillTx/>
              <a:latin typeface="Times New Roman"/>
            </a:endParaRPr>
          </a:p>
          <a:p>
            <a:pPr lvl="1" marL="743040" indent="-285840">
              <a:lnSpc>
                <a:spcPct val="9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Commodity transactions</a:t>
            </a:r>
            <a:endParaRPr b="0" lang="en-US" sz="1400" strike="noStrike" u="none">
              <a:solidFill>
                <a:srgbClr val="000000"/>
              </a:solidFill>
              <a:effectLst/>
              <a:uFillTx/>
              <a:latin typeface="Times New Roman"/>
            </a:endParaRPr>
          </a:p>
          <a:p>
            <a:pPr lvl="1" marL="743040" indent="-285840">
              <a:lnSpc>
                <a:spcPct val="16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7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Increasing AECC profitability</a:t>
            </a:r>
            <a:endParaRPr b="0" lang="en-US" sz="1600" strike="noStrike" u="none">
              <a:solidFill>
                <a:srgbClr val="000000"/>
              </a:solidFill>
              <a:effectLst/>
              <a:uFillTx/>
              <a:latin typeface="Times New Roman"/>
            </a:endParaRPr>
          </a:p>
          <a:p>
            <a:pPr marL="343080" indent="-343080">
              <a:lnSpc>
                <a:spcPct val="7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7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Provide higher cash flow consistency as a result of risk management</a:t>
            </a:r>
            <a:endParaRPr b="0" lang="en-US" sz="1400" strike="noStrike" u="none">
              <a:solidFill>
                <a:srgbClr val="000000"/>
              </a:solidFill>
              <a:effectLst/>
              <a:uFillTx/>
              <a:latin typeface="Times New Roman"/>
            </a:endParaRPr>
          </a:p>
          <a:p>
            <a:pPr marL="343080" indent="-343080">
              <a:lnSpc>
                <a:spcPct val="7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7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Lower risk exposure = improved predictability and profitability</a:t>
            </a:r>
            <a:endParaRPr b="0" lang="en-US" sz="1400" strike="noStrike" u="none">
              <a:solidFill>
                <a:srgbClr val="000000"/>
              </a:solidFill>
              <a:effectLst/>
              <a:uFillTx/>
              <a:latin typeface="Times New Roman"/>
            </a:endParaRPr>
          </a:p>
          <a:p>
            <a:pPr marL="343080" indent="-343080">
              <a:lnSpc>
                <a:spcPct val="7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7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Financial market welcomes strategic risk-management and energy partnership with Enron</a:t>
            </a:r>
            <a:endParaRPr b="0" lang="en-US" sz="1400" strike="noStrike" u="none">
              <a:solidFill>
                <a:srgbClr val="000000"/>
              </a:solidFill>
              <a:effectLst/>
              <a:uFillTx/>
              <a:latin typeface="Times New Roman"/>
            </a:endParaRPr>
          </a:p>
          <a:p>
            <a:pPr lvl="1" marL="743040" indent="-285840">
              <a:lnSpc>
                <a:spcPct val="9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
        <p:nvSpPr>
          <p:cNvPr id="57" name=""/>
          <p:cNvSpPr/>
          <p:nvPr/>
        </p:nvSpPr>
        <p:spPr>
          <a:xfrm>
            <a:off x="533520" y="2666880"/>
            <a:ext cx="8458200" cy="6098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90000"/>
              </a:lnSpc>
              <a:spcBef>
                <a:spcPts val="349"/>
              </a:spcBef>
              <a:buClr>
                <a:srgbClr val="3333cc"/>
              </a:buClr>
              <a:buSzPct val="150000"/>
              <a:buFont typeface="Times New Roman"/>
              <a:buChar char="•"/>
              <a:tabLst>
                <a:tab algn="l" pos="574560"/>
                <a:tab algn="l" pos="861840"/>
                <a:tab algn="l" pos="1149480"/>
                <a:tab algn="l" pos="1436760"/>
                <a:tab algn="l" pos="1724040"/>
                <a:tab algn="l" pos="2011320"/>
                <a:tab algn="l" pos="2298600"/>
                <a:tab algn="l" pos="2585880"/>
                <a:tab algn="l" pos="2873520"/>
                <a:tab algn="l" pos="3160800"/>
                <a:tab algn="l" pos="3448080"/>
                <a:tab algn="l" pos="3735360"/>
                <a:tab algn="l" pos="4022640"/>
                <a:tab algn="l" pos="4309920"/>
                <a:tab algn="l" pos="4597560"/>
                <a:tab algn="l" pos="4884840"/>
                <a:tab algn="l" pos="5172120"/>
                <a:tab algn="l" pos="5459400"/>
                <a:tab algn="l" pos="5746680"/>
                <a:tab algn="l" pos="6033960"/>
              </a:tabLst>
            </a:pPr>
            <a:endParaRPr b="0" lang="en-US" sz="1400" strike="noStrike" u="none">
              <a:solidFill>
                <a:srgbClr val="000000"/>
              </a:solidFill>
              <a:effectLst/>
              <a:uFillTx/>
              <a:latin typeface="Times New Roman"/>
            </a:endParaRPr>
          </a:p>
          <a:p>
            <a:pPr marL="343080" indent="-343080">
              <a:lnSpc>
                <a:spcPct val="90000"/>
              </a:lnSpc>
              <a:spcBef>
                <a:spcPts val="349"/>
              </a:spcBef>
              <a:buClr>
                <a:srgbClr val="3333cc"/>
              </a:buClr>
              <a:buSzPct val="150000"/>
              <a:buFont typeface="Times New Roman"/>
              <a:buChar char="•"/>
              <a:tabLst>
                <a:tab algn="l" pos="574560"/>
                <a:tab algn="l" pos="861840"/>
                <a:tab algn="l" pos="1149480"/>
                <a:tab algn="l" pos="1436760"/>
                <a:tab algn="l" pos="1724040"/>
                <a:tab algn="l" pos="2011320"/>
                <a:tab algn="l" pos="2298600"/>
                <a:tab algn="l" pos="2585880"/>
                <a:tab algn="l" pos="2873520"/>
                <a:tab algn="l" pos="3160800"/>
                <a:tab algn="l" pos="3448080"/>
                <a:tab algn="l" pos="3735360"/>
                <a:tab algn="l" pos="4022640"/>
                <a:tab algn="l" pos="4309920"/>
                <a:tab algn="l" pos="4597560"/>
                <a:tab algn="l" pos="4884840"/>
                <a:tab algn="l" pos="5172120"/>
                <a:tab algn="l" pos="5459400"/>
                <a:tab algn="l" pos="5746680"/>
                <a:tab algn="l" pos="6033960"/>
              </a:tabLst>
            </a:pPr>
            <a:endParaRPr b="0" lang="en-US" sz="1400" strike="noStrike" u="none">
              <a:solidFill>
                <a:srgbClr val="000000"/>
              </a:solidFill>
              <a:effectLst/>
              <a:uFillTx/>
              <a:latin typeface="Times New Roman"/>
            </a:endParaRPr>
          </a:p>
          <a:p>
            <a:pPr marL="343080" indent="-343080">
              <a:lnSpc>
                <a:spcPct val="90000"/>
              </a:lnSpc>
              <a:spcBef>
                <a:spcPts val="349"/>
              </a:spcBef>
              <a:buClr>
                <a:srgbClr val="3333cc"/>
              </a:buClr>
              <a:buSzPct val="150000"/>
              <a:buFont typeface="Times New Roman"/>
              <a:buChar char="•"/>
              <a:tabLst>
                <a:tab algn="l" pos="574560"/>
                <a:tab algn="l" pos="861840"/>
                <a:tab algn="l" pos="1149480"/>
                <a:tab algn="l" pos="1436760"/>
                <a:tab algn="l" pos="1724040"/>
                <a:tab algn="l" pos="2011320"/>
                <a:tab algn="l" pos="2298600"/>
                <a:tab algn="l" pos="2585880"/>
                <a:tab algn="l" pos="2873520"/>
                <a:tab algn="l" pos="3160800"/>
                <a:tab algn="l" pos="3448080"/>
                <a:tab algn="l" pos="3735360"/>
                <a:tab algn="l" pos="4022640"/>
                <a:tab algn="l" pos="4309920"/>
                <a:tab algn="l" pos="4597560"/>
                <a:tab algn="l" pos="4884840"/>
                <a:tab algn="l" pos="5172120"/>
                <a:tab algn="l" pos="5459400"/>
                <a:tab algn="l" pos="5746680"/>
                <a:tab algn="l" pos="6033960"/>
              </a:tabLst>
            </a:pPr>
            <a:endParaRPr b="0" lang="en-US" sz="1400" strike="noStrike" u="none">
              <a:solidFill>
                <a:srgbClr val="000000"/>
              </a:solidFill>
              <a:effectLst/>
              <a:uFillTx/>
              <a:latin typeface="Times New Roman"/>
            </a:endParaRPr>
          </a:p>
        </p:txBody>
      </p:sp>
      <p:sp>
        <p:nvSpPr>
          <p:cNvPr id="58" name=""/>
          <p:cNvSpPr/>
          <p:nvPr/>
        </p:nvSpPr>
        <p:spPr>
          <a:xfrm>
            <a:off x="685800" y="762120"/>
            <a:ext cx="7772400" cy="0"/>
          </a:xfrm>
          <a:prstGeom prst="line">
            <a:avLst/>
          </a:prstGeom>
          <a:ln w="57240">
            <a:solidFill>
              <a:srgbClr val="3333cc"/>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59" name=""/>
          <p:cNvSpPr/>
          <p:nvPr/>
        </p:nvSpPr>
        <p:spPr>
          <a:xfrm>
            <a:off x="685800" y="825480"/>
            <a:ext cx="7772400" cy="0"/>
          </a:xfrm>
          <a:prstGeom prst="line">
            <a:avLst/>
          </a:prstGeom>
          <a:ln w="57240">
            <a:solidFill>
              <a:srgbClr val="009900"/>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graphicFrame>
        <p:nvGraphicFramePr>
          <p:cNvPr id="60" name=""/>
          <p:cNvGraphicFramePr/>
          <p:nvPr/>
        </p:nvGraphicFramePr>
        <p:xfrm>
          <a:off x="228600" y="6254640"/>
          <a:ext cx="420840" cy="425520"/>
        </p:xfrm>
        <a:graphic>
          <a:graphicData uri="http://schemas.openxmlformats.org/presentationml/2006/ole">
            <p:oleObj r:id="rId1" spid="">
              <p:embed/>
              <p:pic>
                <p:nvPicPr>
                  <p:cNvPr id="61" name="" descr=""/>
                  <p:cNvPicPr/>
                  <p:nvPr/>
                </p:nvPicPr>
                <p:blipFill>
                  <a:blip r:embed="rId2"/>
                  <a:stretch/>
                </p:blipFill>
                <p:spPr>
                  <a:xfrm>
                    <a:off x="228600" y="6254640"/>
                    <a:ext cx="420840" cy="425520"/>
                  </a:xfrm>
                  <a:prstGeom prst="rect">
                    <a:avLst/>
                  </a:prstGeom>
                  <a:noFill/>
                  <a:ln w="0">
                    <a:noFill/>
                  </a:ln>
                </p:spPr>
              </p:pic>
            </p:oleObj>
          </a:graphicData>
        </a:graphic>
      </p:graphicFrame>
      <p:graphicFrame>
        <p:nvGraphicFramePr>
          <p:cNvPr id="62" name=""/>
          <p:cNvGraphicFramePr/>
          <p:nvPr/>
        </p:nvGraphicFramePr>
        <p:xfrm>
          <a:off x="7696080" y="6400800"/>
          <a:ext cx="1206720" cy="281160"/>
        </p:xfrm>
        <a:graphic>
          <a:graphicData uri="http://schemas.openxmlformats.org/presentationml/2006/ole">
            <p:oleObj r:id="rId3" spid="">
              <p:embed/>
              <p:pic>
                <p:nvPicPr>
                  <p:cNvPr id="63" name="" descr=""/>
                  <p:cNvPicPr/>
                  <p:nvPr/>
                </p:nvPicPr>
                <p:blipFill>
                  <a:blip r:embed="rId4"/>
                  <a:stretch/>
                </p:blipFill>
                <p:spPr>
                  <a:xfrm>
                    <a:off x="7696080" y="6400800"/>
                    <a:ext cx="1206720" cy="281160"/>
                  </a:xfrm>
                  <a:prstGeom prst="rect">
                    <a:avLst/>
                  </a:prstGeom>
                  <a:noFill/>
                  <a:ln w="0">
                    <a:noFill/>
                  </a:ln>
                </p:spPr>
              </p:pic>
            </p:oleObj>
          </a:graphicData>
        </a:graphic>
      </p:graphicFrame>
      <p:pic>
        <p:nvPicPr>
          <p:cNvPr id="64" name="" descr=""/>
          <p:cNvPicPr/>
          <p:nvPr/>
        </p:nvPicPr>
        <p:blipFill>
          <a:blip r:embed="rId5"/>
          <a:stretch/>
        </p:blipFill>
        <p:spPr>
          <a:xfrm>
            <a:off x="7120080" y="6305400"/>
            <a:ext cx="576000" cy="552600"/>
          </a:xfrm>
          <a:prstGeom prst="rect">
            <a:avLst/>
          </a:prstGeom>
          <a:noFill/>
          <a:ln w="0">
            <a:noFill/>
          </a:ln>
        </p:spPr>
      </p:pic>
      <p:sp>
        <p:nvSpPr>
          <p:cNvPr id="65" name=""/>
          <p:cNvSpPr/>
          <p:nvPr/>
        </p:nvSpPr>
        <p:spPr>
          <a:xfrm>
            <a:off x="3987000" y="6595920"/>
            <a:ext cx="712800" cy="244440"/>
          </a:xfrm>
          <a:prstGeom prst="rect">
            <a:avLst/>
          </a:prstGeom>
          <a:noFill/>
          <a:ln w="0">
            <a:noFill/>
          </a:ln>
        </p:spPr>
        <p:style>
          <a:lnRef idx="0"/>
          <a:fillRef idx="0"/>
          <a:effectRef idx="0"/>
          <a:fontRef idx="minor"/>
        </p:style>
        <p:txBody>
          <a:bodyPr wrap="none"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C6D3CCF-CE1C-4EDF-81FB-A581314A1EFC}" type="slidenum">
              <a:rPr b="0"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406440"/>
            <a:ext cx="6935760" cy="3189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AECC - Enron Alliance</a:t>
            </a:r>
            <a:endParaRPr b="1" lang="en-US" sz="2800" strike="noStrike" u="none">
              <a:solidFill>
                <a:srgbClr val="000000"/>
              </a:solidFill>
              <a:effectLst/>
              <a:uFillTx/>
              <a:latin typeface="Times New Roman"/>
            </a:endParaRPr>
          </a:p>
        </p:txBody>
      </p:sp>
      <p:sp>
        <p:nvSpPr>
          <p:cNvPr id="67" name="PlaceHolder 2"/>
          <p:cNvSpPr>
            <a:spLocks noGrp="1"/>
          </p:cNvSpPr>
          <p:nvPr>
            <p:ph/>
          </p:nvPr>
        </p:nvSpPr>
        <p:spPr>
          <a:xfrm>
            <a:off x="609480" y="990720"/>
            <a:ext cx="7848720" cy="5486400"/>
          </a:xfrm>
          <a:prstGeom prst="rect">
            <a:avLst/>
          </a:prstGeom>
          <a:noFill/>
          <a:ln w="0">
            <a:noFill/>
          </a:ln>
        </p:spPr>
        <p:txBody>
          <a:bodyPr lIns="90000" rIns="90000" tIns="46800" bIns="46800" anchor="t">
            <a:normAutofit/>
          </a:bodyPr>
          <a:p>
            <a:pPr marL="343080" indent="-34308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Enron’s Proposition:</a:t>
            </a:r>
            <a:endParaRPr b="0" lang="en-US" sz="1800" strike="noStrike" u="none">
              <a:solidFill>
                <a:srgbClr val="000000"/>
              </a:solidFill>
              <a:effectLst/>
              <a:uFillTx/>
              <a:latin typeface="Times New Roman"/>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Enron’s North America Partnership: an efficient allocation of resources </a:t>
            </a:r>
            <a:endParaRPr b="0" lang="en-US" sz="1400" strike="noStrike" u="none">
              <a:solidFill>
                <a:srgbClr val="000000"/>
              </a:solidFill>
              <a:effectLst/>
              <a:uFillTx/>
              <a:latin typeface="Times New Roman"/>
            </a:endParaRPr>
          </a:p>
          <a:p>
            <a:pPr lvl="1" marL="74304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lvl="1" marL="743040" indent="-285840">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Front, mid and back office core energy management functionality</a:t>
            </a:r>
            <a:endParaRPr b="0" lang="en-US" sz="1400" strike="noStrike" u="none">
              <a:solidFill>
                <a:srgbClr val="000000"/>
              </a:solidFill>
              <a:effectLst/>
              <a:uFillTx/>
              <a:latin typeface="Times New Roman"/>
            </a:endParaRPr>
          </a:p>
          <a:p>
            <a:pPr lvl="1" marL="74304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lvl="1" marL="743040" indent="-285840">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Integrated into AECC’s strategic and tactical decision making process</a:t>
            </a:r>
            <a:endParaRPr b="0" lang="en-US" sz="1400" strike="noStrike" u="none">
              <a:solidFill>
                <a:srgbClr val="000000"/>
              </a:solidFill>
              <a:effectLst/>
              <a:uFillTx/>
              <a:latin typeface="Times New Roman"/>
            </a:endParaRPr>
          </a:p>
          <a:p>
            <a:pPr lvl="1" marL="74304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lvl="1" marL="743040" indent="-285840">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Supplying commodity and risk management to meet required reliability at stable, predictable and attractive prices</a:t>
            </a:r>
            <a:endParaRPr b="0" lang="en-US" sz="1400" strike="noStrike" u="none">
              <a:solidFill>
                <a:srgbClr val="000000"/>
              </a:solidFill>
              <a:effectLst/>
              <a:uFillTx/>
              <a:latin typeface="Times New Roman"/>
            </a:endParaRPr>
          </a:p>
          <a:p>
            <a:pPr lvl="1" marL="74304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lvl="1" marL="743040" indent="-285840">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Maximizing the return on AECC’s asset portfolio by taking advantage of the optionality and volatility inherent in a deregulating marketplace </a:t>
            </a:r>
            <a:endParaRPr b="0" lang="en-US" sz="1400" strike="noStrike" u="none">
              <a:solidFill>
                <a:srgbClr val="000000"/>
              </a:solidFill>
              <a:effectLst/>
              <a:uFillTx/>
              <a:latin typeface="Times New Roman"/>
            </a:endParaRPr>
          </a:p>
          <a:p>
            <a:pPr lvl="1" marL="74304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0">
              <a:lnSpc>
                <a:spcPct val="9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9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Dedicate Enron’s resources to finding, valuing, developing, enhancing, and maximizing the return on the options inherent in AECC’s energy portfolio relative to the deregulating market and Enron’s significant portfolio </a:t>
            </a:r>
            <a:endParaRPr b="0" lang="en-US" sz="1400" strike="noStrike" u="none">
              <a:solidFill>
                <a:srgbClr val="000000"/>
              </a:solidFill>
              <a:effectLst/>
              <a:uFillTx/>
              <a:latin typeface="Times New Roman"/>
            </a:endParaRPr>
          </a:p>
        </p:txBody>
      </p:sp>
      <p:sp>
        <p:nvSpPr>
          <p:cNvPr id="68" name=""/>
          <p:cNvSpPr/>
          <p:nvPr/>
        </p:nvSpPr>
        <p:spPr>
          <a:xfrm>
            <a:off x="685800" y="762120"/>
            <a:ext cx="7772400" cy="0"/>
          </a:xfrm>
          <a:prstGeom prst="line">
            <a:avLst/>
          </a:prstGeom>
          <a:ln w="57240">
            <a:solidFill>
              <a:srgbClr val="3333cc"/>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69" name=""/>
          <p:cNvSpPr/>
          <p:nvPr/>
        </p:nvSpPr>
        <p:spPr>
          <a:xfrm>
            <a:off x="685800" y="825480"/>
            <a:ext cx="7772400" cy="0"/>
          </a:xfrm>
          <a:prstGeom prst="line">
            <a:avLst/>
          </a:prstGeom>
          <a:ln w="57240">
            <a:solidFill>
              <a:srgbClr val="009900"/>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graphicFrame>
        <p:nvGraphicFramePr>
          <p:cNvPr id="70" name=""/>
          <p:cNvGraphicFramePr/>
          <p:nvPr/>
        </p:nvGraphicFramePr>
        <p:xfrm>
          <a:off x="228600" y="6254640"/>
          <a:ext cx="420840" cy="425520"/>
        </p:xfrm>
        <a:graphic>
          <a:graphicData uri="http://schemas.openxmlformats.org/presentationml/2006/ole">
            <p:oleObj r:id="rId1" spid="">
              <p:embed/>
              <p:pic>
                <p:nvPicPr>
                  <p:cNvPr id="71" name="" descr=""/>
                  <p:cNvPicPr/>
                  <p:nvPr/>
                </p:nvPicPr>
                <p:blipFill>
                  <a:blip r:embed="rId2"/>
                  <a:stretch/>
                </p:blipFill>
                <p:spPr>
                  <a:xfrm>
                    <a:off x="228600" y="6254640"/>
                    <a:ext cx="420840" cy="425520"/>
                  </a:xfrm>
                  <a:prstGeom prst="rect">
                    <a:avLst/>
                  </a:prstGeom>
                  <a:noFill/>
                  <a:ln w="0">
                    <a:noFill/>
                  </a:ln>
                </p:spPr>
              </p:pic>
            </p:oleObj>
          </a:graphicData>
        </a:graphic>
      </p:graphicFrame>
      <p:graphicFrame>
        <p:nvGraphicFramePr>
          <p:cNvPr id="72" name=""/>
          <p:cNvGraphicFramePr/>
          <p:nvPr/>
        </p:nvGraphicFramePr>
        <p:xfrm>
          <a:off x="7696080" y="6400800"/>
          <a:ext cx="1206720" cy="281160"/>
        </p:xfrm>
        <a:graphic>
          <a:graphicData uri="http://schemas.openxmlformats.org/presentationml/2006/ole">
            <p:oleObj r:id="rId3" spid="">
              <p:embed/>
              <p:pic>
                <p:nvPicPr>
                  <p:cNvPr id="73" name="" descr=""/>
                  <p:cNvPicPr/>
                  <p:nvPr/>
                </p:nvPicPr>
                <p:blipFill>
                  <a:blip r:embed="rId4"/>
                  <a:stretch/>
                </p:blipFill>
                <p:spPr>
                  <a:xfrm>
                    <a:off x="7696080" y="6400800"/>
                    <a:ext cx="1206720" cy="281160"/>
                  </a:xfrm>
                  <a:prstGeom prst="rect">
                    <a:avLst/>
                  </a:prstGeom>
                  <a:noFill/>
                  <a:ln w="0">
                    <a:noFill/>
                  </a:ln>
                </p:spPr>
              </p:pic>
            </p:oleObj>
          </a:graphicData>
        </a:graphic>
      </p:graphicFrame>
      <p:pic>
        <p:nvPicPr>
          <p:cNvPr id="74" name="" descr=""/>
          <p:cNvPicPr/>
          <p:nvPr/>
        </p:nvPicPr>
        <p:blipFill>
          <a:blip r:embed="rId5"/>
          <a:stretch/>
        </p:blipFill>
        <p:spPr>
          <a:xfrm>
            <a:off x="7120080" y="6305400"/>
            <a:ext cx="576000" cy="552600"/>
          </a:xfrm>
          <a:prstGeom prst="rect">
            <a:avLst/>
          </a:prstGeom>
          <a:noFill/>
          <a:ln w="0">
            <a:noFill/>
          </a:ln>
        </p:spPr>
      </p:pic>
      <p:sp>
        <p:nvSpPr>
          <p:cNvPr id="75" name=""/>
          <p:cNvSpPr/>
          <p:nvPr/>
        </p:nvSpPr>
        <p:spPr>
          <a:xfrm>
            <a:off x="3987000" y="6595920"/>
            <a:ext cx="712800" cy="244440"/>
          </a:xfrm>
          <a:prstGeom prst="rect">
            <a:avLst/>
          </a:prstGeom>
          <a:noFill/>
          <a:ln w="0">
            <a:noFill/>
          </a:ln>
        </p:spPr>
        <p:style>
          <a:lnRef idx="0"/>
          <a:fillRef idx="0"/>
          <a:effectRef idx="0"/>
          <a:fontRef idx="minor"/>
        </p:style>
        <p:txBody>
          <a:bodyPr wrap="none"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3C3326B-994F-4D41-B70D-D4305E95C8EF}" type="slidenum">
              <a:rPr b="0"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596880" y="291960"/>
            <a:ext cx="743112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Electric Volatility: Entergy</a:t>
            </a:r>
            <a:endParaRPr b="1" lang="en-US" sz="2800" strike="noStrike" u="none">
              <a:solidFill>
                <a:srgbClr val="000000"/>
              </a:solidFill>
              <a:effectLst/>
              <a:uFillTx/>
              <a:latin typeface="Times New Roman"/>
            </a:endParaRPr>
          </a:p>
        </p:txBody>
      </p:sp>
      <p:sp>
        <p:nvSpPr>
          <p:cNvPr id="77" name=""/>
          <p:cNvSpPr/>
          <p:nvPr/>
        </p:nvSpPr>
        <p:spPr>
          <a:xfrm>
            <a:off x="685800" y="762120"/>
            <a:ext cx="7772400" cy="0"/>
          </a:xfrm>
          <a:prstGeom prst="line">
            <a:avLst/>
          </a:prstGeom>
          <a:ln w="57240">
            <a:solidFill>
              <a:srgbClr val="3333cc"/>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78" name=""/>
          <p:cNvSpPr/>
          <p:nvPr/>
        </p:nvSpPr>
        <p:spPr>
          <a:xfrm>
            <a:off x="685800" y="825480"/>
            <a:ext cx="7772400" cy="0"/>
          </a:xfrm>
          <a:prstGeom prst="line">
            <a:avLst/>
          </a:prstGeom>
          <a:ln w="57240">
            <a:solidFill>
              <a:srgbClr val="009900"/>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graphicFrame>
        <p:nvGraphicFramePr>
          <p:cNvPr id="79" name=""/>
          <p:cNvGraphicFramePr/>
          <p:nvPr/>
        </p:nvGraphicFramePr>
        <p:xfrm>
          <a:off x="228600" y="6254640"/>
          <a:ext cx="420840" cy="425520"/>
        </p:xfrm>
        <a:graphic>
          <a:graphicData uri="http://schemas.openxmlformats.org/presentationml/2006/ole">
            <p:oleObj r:id="rId1" spid="">
              <p:embed/>
              <p:pic>
                <p:nvPicPr>
                  <p:cNvPr id="80" name="" descr=""/>
                  <p:cNvPicPr/>
                  <p:nvPr/>
                </p:nvPicPr>
                <p:blipFill>
                  <a:blip r:embed="rId2"/>
                  <a:stretch/>
                </p:blipFill>
                <p:spPr>
                  <a:xfrm>
                    <a:off x="228600" y="6254640"/>
                    <a:ext cx="420840" cy="425520"/>
                  </a:xfrm>
                  <a:prstGeom prst="rect">
                    <a:avLst/>
                  </a:prstGeom>
                  <a:noFill/>
                  <a:ln w="0">
                    <a:noFill/>
                  </a:ln>
                </p:spPr>
              </p:pic>
            </p:oleObj>
          </a:graphicData>
        </a:graphic>
      </p:graphicFrame>
      <p:graphicFrame>
        <p:nvGraphicFramePr>
          <p:cNvPr id="81" name=""/>
          <p:cNvGraphicFramePr/>
          <p:nvPr/>
        </p:nvGraphicFramePr>
        <p:xfrm>
          <a:off x="7696080" y="6400800"/>
          <a:ext cx="1206720" cy="281160"/>
        </p:xfrm>
        <a:graphic>
          <a:graphicData uri="http://schemas.openxmlformats.org/presentationml/2006/ole">
            <p:oleObj r:id="rId3" spid="">
              <p:embed/>
              <p:pic>
                <p:nvPicPr>
                  <p:cNvPr id="82" name="" descr=""/>
                  <p:cNvPicPr/>
                  <p:nvPr/>
                </p:nvPicPr>
                <p:blipFill>
                  <a:blip r:embed="rId4"/>
                  <a:stretch/>
                </p:blipFill>
                <p:spPr>
                  <a:xfrm>
                    <a:off x="7696080" y="6400800"/>
                    <a:ext cx="1206720" cy="281160"/>
                  </a:xfrm>
                  <a:prstGeom prst="rect">
                    <a:avLst/>
                  </a:prstGeom>
                  <a:noFill/>
                  <a:ln w="0">
                    <a:noFill/>
                  </a:ln>
                </p:spPr>
              </p:pic>
            </p:oleObj>
          </a:graphicData>
        </a:graphic>
      </p:graphicFrame>
      <p:pic>
        <p:nvPicPr>
          <p:cNvPr id="83" name="" descr=""/>
          <p:cNvPicPr/>
          <p:nvPr/>
        </p:nvPicPr>
        <p:blipFill>
          <a:blip r:embed="rId5"/>
          <a:stretch/>
        </p:blipFill>
        <p:spPr>
          <a:xfrm>
            <a:off x="7120080" y="6305400"/>
            <a:ext cx="576000" cy="552600"/>
          </a:xfrm>
          <a:prstGeom prst="rect">
            <a:avLst/>
          </a:prstGeom>
          <a:noFill/>
          <a:ln w="0">
            <a:noFill/>
          </a:ln>
        </p:spPr>
      </p:pic>
      <p:pic>
        <p:nvPicPr>
          <p:cNvPr id="84" name="" descr=""/>
          <p:cNvPicPr/>
          <p:nvPr/>
        </p:nvPicPr>
        <p:blipFill>
          <a:blip r:embed="rId6"/>
          <a:stretch/>
        </p:blipFill>
        <p:spPr>
          <a:xfrm>
            <a:off x="571680" y="888840"/>
            <a:ext cx="7989840" cy="5465880"/>
          </a:xfrm>
          <a:prstGeom prst="rect">
            <a:avLst/>
          </a:prstGeom>
          <a:noFill/>
          <a:ln w="0">
            <a:noFill/>
          </a:ln>
        </p:spPr>
      </p:pic>
      <p:sp>
        <p:nvSpPr>
          <p:cNvPr id="85" name=""/>
          <p:cNvSpPr/>
          <p:nvPr/>
        </p:nvSpPr>
        <p:spPr>
          <a:xfrm>
            <a:off x="3987000" y="6595920"/>
            <a:ext cx="712800" cy="244440"/>
          </a:xfrm>
          <a:prstGeom prst="rect">
            <a:avLst/>
          </a:prstGeom>
          <a:noFill/>
          <a:ln w="0">
            <a:noFill/>
          </a:ln>
        </p:spPr>
        <p:style>
          <a:lnRef idx="0"/>
          <a:fillRef idx="0"/>
          <a:effectRef idx="0"/>
          <a:fontRef idx="minor"/>
        </p:style>
        <p:txBody>
          <a:bodyPr wrap="none"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A8E7723-91A9-488D-A45C-2AEBA2C90C67}" type="slidenum">
              <a:rPr b="0"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86" name=""/>
          <p:cNvGraphicFramePr/>
          <p:nvPr/>
        </p:nvGraphicFramePr>
        <p:xfrm>
          <a:off x="228600" y="6254640"/>
          <a:ext cx="420840" cy="425520"/>
        </p:xfrm>
        <a:graphic>
          <a:graphicData uri="http://schemas.openxmlformats.org/presentationml/2006/ole">
            <p:oleObj r:id="rId1" spid="">
              <p:embed/>
              <p:pic>
                <p:nvPicPr>
                  <p:cNvPr id="87" name="" descr=""/>
                  <p:cNvPicPr/>
                  <p:nvPr/>
                </p:nvPicPr>
                <p:blipFill>
                  <a:blip r:embed="rId2"/>
                  <a:stretch/>
                </p:blipFill>
                <p:spPr>
                  <a:xfrm>
                    <a:off x="228600" y="6254640"/>
                    <a:ext cx="420840" cy="425520"/>
                  </a:xfrm>
                  <a:prstGeom prst="rect">
                    <a:avLst/>
                  </a:prstGeom>
                  <a:noFill/>
                  <a:ln w="0">
                    <a:noFill/>
                  </a:ln>
                </p:spPr>
              </p:pic>
            </p:oleObj>
          </a:graphicData>
        </a:graphic>
      </p:graphicFrame>
      <p:graphicFrame>
        <p:nvGraphicFramePr>
          <p:cNvPr id="88" name=""/>
          <p:cNvGraphicFramePr/>
          <p:nvPr/>
        </p:nvGraphicFramePr>
        <p:xfrm>
          <a:off x="7696080" y="6400800"/>
          <a:ext cx="1206720" cy="281160"/>
        </p:xfrm>
        <a:graphic>
          <a:graphicData uri="http://schemas.openxmlformats.org/presentationml/2006/ole">
            <p:oleObj r:id="rId3" spid="">
              <p:embed/>
              <p:pic>
                <p:nvPicPr>
                  <p:cNvPr id="89" name="" descr=""/>
                  <p:cNvPicPr/>
                  <p:nvPr/>
                </p:nvPicPr>
                <p:blipFill>
                  <a:blip r:embed="rId4"/>
                  <a:stretch/>
                </p:blipFill>
                <p:spPr>
                  <a:xfrm>
                    <a:off x="7696080" y="6400800"/>
                    <a:ext cx="1206720" cy="281160"/>
                  </a:xfrm>
                  <a:prstGeom prst="rect">
                    <a:avLst/>
                  </a:prstGeom>
                  <a:noFill/>
                  <a:ln w="0">
                    <a:noFill/>
                  </a:ln>
                </p:spPr>
              </p:pic>
            </p:oleObj>
          </a:graphicData>
        </a:graphic>
      </p:graphicFrame>
      <p:pic>
        <p:nvPicPr>
          <p:cNvPr id="90" name="" descr=""/>
          <p:cNvPicPr/>
          <p:nvPr/>
        </p:nvPicPr>
        <p:blipFill>
          <a:blip r:embed="rId5"/>
          <a:stretch/>
        </p:blipFill>
        <p:spPr>
          <a:xfrm>
            <a:off x="7120080" y="6305400"/>
            <a:ext cx="576000" cy="552600"/>
          </a:xfrm>
          <a:prstGeom prst="rect">
            <a:avLst/>
          </a:prstGeom>
          <a:noFill/>
          <a:ln w="0">
            <a:noFill/>
          </a:ln>
        </p:spPr>
      </p:pic>
      <p:sp>
        <p:nvSpPr>
          <p:cNvPr id="91" name=""/>
          <p:cNvSpPr/>
          <p:nvPr/>
        </p:nvSpPr>
        <p:spPr>
          <a:xfrm>
            <a:off x="1015920" y="2314080"/>
            <a:ext cx="7270920" cy="1737720"/>
          </a:xfrm>
          <a:prstGeom prst="rect">
            <a:avLst/>
          </a:prstGeom>
          <a:noFill/>
          <a:ln w="0">
            <a:noFill/>
          </a:ln>
        </p:spPr>
        <p:style>
          <a:lnRef idx="0"/>
          <a:fillRef idx="0"/>
          <a:effectRef idx="0"/>
          <a:fontRef idx="minor"/>
        </p:style>
        <p:txBody>
          <a:bodyPr anchor="ctr">
            <a:spAutoFit/>
          </a:bodyPr>
          <a:p>
            <a:pPr algn="ctr">
              <a:spcBef>
                <a:spcPts val="33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400" strike="noStrike" u="sng">
                <a:solidFill>
                  <a:srgbClr val="000000"/>
                </a:solidFill>
                <a:effectLst/>
                <a:uFillTx/>
                <a:latin typeface="Times New Roman"/>
              </a:rPr>
              <a:t>Enron’s Network and Products</a:t>
            </a:r>
            <a:endParaRPr b="0" lang="en-US" sz="5400" strike="noStrike" u="none">
              <a:solidFill>
                <a:srgbClr val="000000"/>
              </a:solidFill>
              <a:effectLst/>
              <a:uFillTx/>
              <a:latin typeface="Times New Roman"/>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92" name=""/>
          <p:cNvGrpSpPr/>
          <p:nvPr/>
        </p:nvGrpSpPr>
        <p:grpSpPr>
          <a:xfrm>
            <a:off x="685800" y="1222200"/>
            <a:ext cx="2549160" cy="4644720"/>
            <a:chOff x="685800" y="1222200"/>
            <a:chExt cx="2549160" cy="4644720"/>
          </a:xfrm>
        </p:grpSpPr>
        <p:pic>
          <p:nvPicPr>
            <p:cNvPr id="93" name="" descr=""/>
            <p:cNvPicPr/>
            <p:nvPr/>
          </p:nvPicPr>
          <p:blipFill>
            <a:blip r:embed="rId1"/>
            <a:stretch/>
          </p:blipFill>
          <p:spPr>
            <a:xfrm>
              <a:off x="685800" y="1222200"/>
              <a:ext cx="2540160" cy="4633920"/>
            </a:xfrm>
            <a:prstGeom prst="rect">
              <a:avLst/>
            </a:prstGeom>
            <a:noFill/>
            <a:ln w="0">
              <a:noFill/>
            </a:ln>
          </p:spPr>
        </p:pic>
        <p:sp>
          <p:nvSpPr>
            <p:cNvPr id="94" name=""/>
            <p:cNvSpPr/>
            <p:nvPr/>
          </p:nvSpPr>
          <p:spPr>
            <a:xfrm>
              <a:off x="685800" y="1222200"/>
              <a:ext cx="2549160" cy="4644720"/>
            </a:xfrm>
            <a:prstGeom prst="rect">
              <a:avLst/>
            </a:prstGeom>
            <a:noFill/>
            <a:ln w="28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95" name=""/>
          <p:cNvSpPr/>
          <p:nvPr/>
        </p:nvSpPr>
        <p:spPr>
          <a:xfrm>
            <a:off x="3352680" y="1219320"/>
            <a:ext cx="5334120" cy="4952880"/>
          </a:xfrm>
          <a:prstGeom prst="rect">
            <a:avLst/>
          </a:prstGeom>
          <a:noFill/>
          <a:ln w="0">
            <a:noFill/>
          </a:ln>
        </p:spPr>
        <p:style>
          <a:lnRef idx="0"/>
          <a:fillRef idx="0"/>
          <a:effectRef idx="0"/>
          <a:fontRef idx="minor"/>
        </p:style>
        <p:txBody>
          <a:bodyPr lIns="92160" rIns="92160" tIns="46080" bIns="46080" anchor="t">
            <a:noAutofit/>
          </a:bodyPr>
          <a:p>
            <a:pPr marL="177840" indent="-177840">
              <a:spcBef>
                <a:spcPts val="249"/>
              </a:spcBef>
              <a:spcAft>
                <a:spcPts val="249"/>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$40 Billion in annual revenues (1999)</a:t>
            </a:r>
            <a:endParaRPr b="0" lang="en-US" sz="2000" strike="noStrike" u="none">
              <a:solidFill>
                <a:srgbClr val="000000"/>
              </a:solidFill>
              <a:effectLst/>
              <a:uFillTx/>
              <a:latin typeface="Times New Roman"/>
            </a:endParaRPr>
          </a:p>
          <a:p>
            <a:pPr marL="177840" indent="-177840">
              <a:spcBef>
                <a:spcPts val="249"/>
              </a:spcBef>
              <a:spcAft>
                <a:spcPts val="249"/>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$33 Billion in assets </a:t>
            </a:r>
            <a:endParaRPr b="0" lang="en-US" sz="2000" strike="noStrike" u="none">
              <a:solidFill>
                <a:srgbClr val="000000"/>
              </a:solidFill>
              <a:effectLst/>
              <a:uFillTx/>
              <a:latin typeface="Times New Roman"/>
            </a:endParaRPr>
          </a:p>
          <a:p>
            <a:pPr marL="177840" indent="-177840">
              <a:spcBef>
                <a:spcPts val="249"/>
              </a:spcBef>
              <a:spcAft>
                <a:spcPts val="249"/>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$57 billion equity market cap </a:t>
            </a:r>
            <a:endParaRPr b="0" lang="en-US" sz="2000" strike="noStrike" u="none">
              <a:solidFill>
                <a:srgbClr val="000000"/>
              </a:solidFill>
              <a:effectLst/>
              <a:uFillTx/>
              <a:latin typeface="Times New Roman"/>
            </a:endParaRPr>
          </a:p>
          <a:p>
            <a:pPr marL="177840" indent="-177840">
              <a:spcBef>
                <a:spcPts val="249"/>
              </a:spcBef>
              <a:spcAft>
                <a:spcPts val="249"/>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America’s leading commodity risk management company</a:t>
            </a:r>
            <a:endParaRPr b="0" lang="en-US" sz="2000" strike="noStrike" u="none">
              <a:solidFill>
                <a:srgbClr val="000000"/>
              </a:solidFill>
              <a:effectLst/>
              <a:uFillTx/>
              <a:latin typeface="Times New Roman"/>
            </a:endParaRPr>
          </a:p>
          <a:p>
            <a:pPr lvl="1" marL="571680" indent="-231840">
              <a:lnSpc>
                <a:spcPct val="100000"/>
              </a:lnSpc>
              <a:spcBef>
                <a:spcPts val="201"/>
              </a:spcBef>
              <a:spcAft>
                <a:spcPts val="201"/>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Largest Natural Gas Marketer in North America</a:t>
            </a:r>
            <a:endParaRPr b="0" lang="en-US" sz="1600" strike="noStrike" u="none">
              <a:solidFill>
                <a:srgbClr val="000000"/>
              </a:solidFill>
              <a:effectLst/>
              <a:uFillTx/>
              <a:latin typeface="Times New Roman"/>
            </a:endParaRPr>
          </a:p>
          <a:p>
            <a:pPr lvl="1" marL="571680" indent="-231840">
              <a:lnSpc>
                <a:spcPct val="100000"/>
              </a:lnSpc>
              <a:spcBef>
                <a:spcPts val="201"/>
              </a:spcBef>
              <a:spcAft>
                <a:spcPts val="201"/>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Largest Electricity Marketer in North America </a:t>
            </a:r>
            <a:endParaRPr b="0" lang="en-US" sz="1600" strike="noStrike" u="none">
              <a:solidFill>
                <a:srgbClr val="000000"/>
              </a:solidFill>
              <a:effectLst/>
              <a:uFillTx/>
              <a:latin typeface="Times New Roman"/>
            </a:endParaRPr>
          </a:p>
          <a:p>
            <a:pPr lvl="1" marL="571680" indent="-231840">
              <a:lnSpc>
                <a:spcPct val="100000"/>
              </a:lnSpc>
              <a:spcBef>
                <a:spcPts val="201"/>
              </a:spcBef>
              <a:spcAft>
                <a:spcPts val="201"/>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First to broadly introduce risk management products to plastics, petrochemicals, pulp &amp; paper, coal and weather markets</a:t>
            </a:r>
            <a:endParaRPr b="0" lang="en-US" sz="1600" strike="noStrike" u="none">
              <a:solidFill>
                <a:srgbClr val="000000"/>
              </a:solidFill>
              <a:effectLst/>
              <a:uFillTx/>
              <a:latin typeface="Times New Roman"/>
            </a:endParaRPr>
          </a:p>
          <a:p>
            <a:pPr marL="177840" indent="-177840">
              <a:spcBef>
                <a:spcPts val="249"/>
              </a:spcBef>
              <a:spcAft>
                <a:spcPts val="249"/>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EnronOnline: world’s largest e-commerce site</a:t>
            </a:r>
            <a:endParaRPr b="0" lang="en-US" sz="2000" strike="noStrike" u="none">
              <a:solidFill>
                <a:srgbClr val="000000"/>
              </a:solidFill>
              <a:effectLst/>
              <a:uFillTx/>
              <a:latin typeface="Times New Roman"/>
            </a:endParaRPr>
          </a:p>
          <a:p>
            <a:pPr lvl="1" marL="571680" indent="-231840">
              <a:lnSpc>
                <a:spcPct val="100000"/>
              </a:lnSpc>
              <a:spcBef>
                <a:spcPts val="249"/>
              </a:spcBef>
              <a:spcAft>
                <a:spcPts val="249"/>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Transactions to date in excess of $263 billion</a:t>
            </a:r>
            <a:r>
              <a:rPr b="0" lang="en-US" sz="2000" strike="noStrike" u="none">
                <a:solidFill>
                  <a:srgbClr val="000000"/>
                </a:solidFill>
                <a:effectLst/>
                <a:uFillTx/>
                <a:latin typeface="Times New Roman"/>
              </a:rPr>
              <a:t> </a:t>
            </a:r>
            <a:endParaRPr b="0" lang="en-US" sz="2000" strike="noStrike" u="none">
              <a:solidFill>
                <a:srgbClr val="000000"/>
              </a:solidFill>
              <a:effectLst/>
              <a:uFillTx/>
              <a:latin typeface="Times New Roman"/>
            </a:endParaRPr>
          </a:p>
          <a:p>
            <a:pPr marL="177840" indent="-177840">
              <a:spcBef>
                <a:spcPts val="249"/>
              </a:spcBef>
              <a:spcAft>
                <a:spcPts val="249"/>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Global platform for premium broadband communication services</a:t>
            </a:r>
            <a:endParaRPr b="0" lang="en-US" sz="2000" strike="noStrike" u="none">
              <a:solidFill>
                <a:srgbClr val="000000"/>
              </a:solidFill>
              <a:effectLst/>
              <a:uFillTx/>
              <a:latin typeface="Times New Roman"/>
            </a:endParaRPr>
          </a:p>
          <a:p>
            <a:pPr marL="177840" indent="-177840">
              <a:spcBef>
                <a:spcPts val="249"/>
              </a:spcBef>
              <a:spcAft>
                <a:spcPts val="2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96" name=""/>
          <p:cNvSpPr/>
          <p:nvPr/>
        </p:nvSpPr>
        <p:spPr>
          <a:xfrm>
            <a:off x="609480" y="263520"/>
            <a:ext cx="6453360" cy="5209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Enron Corporation</a:t>
            </a:r>
            <a:endParaRPr b="0" lang="en-US" sz="2800" strike="noStrike" u="none">
              <a:solidFill>
                <a:srgbClr val="000000"/>
              </a:solidFill>
              <a:effectLst/>
              <a:uFillTx/>
              <a:latin typeface="Times New Roman"/>
            </a:endParaRPr>
          </a:p>
        </p:txBody>
      </p:sp>
      <p:sp>
        <p:nvSpPr>
          <p:cNvPr id="97" name=""/>
          <p:cNvSpPr/>
          <p:nvPr/>
        </p:nvSpPr>
        <p:spPr>
          <a:xfrm>
            <a:off x="685800" y="762120"/>
            <a:ext cx="7772400" cy="0"/>
          </a:xfrm>
          <a:prstGeom prst="line">
            <a:avLst/>
          </a:prstGeom>
          <a:ln w="57240">
            <a:solidFill>
              <a:srgbClr val="3333cc"/>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98" name=""/>
          <p:cNvSpPr/>
          <p:nvPr/>
        </p:nvSpPr>
        <p:spPr>
          <a:xfrm>
            <a:off x="685800" y="825480"/>
            <a:ext cx="7772400" cy="0"/>
          </a:xfrm>
          <a:prstGeom prst="line">
            <a:avLst/>
          </a:prstGeom>
          <a:ln w="57240">
            <a:solidFill>
              <a:srgbClr val="009900"/>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graphicFrame>
        <p:nvGraphicFramePr>
          <p:cNvPr id="99" name=""/>
          <p:cNvGraphicFramePr/>
          <p:nvPr/>
        </p:nvGraphicFramePr>
        <p:xfrm>
          <a:off x="228600" y="6254640"/>
          <a:ext cx="420840" cy="425520"/>
        </p:xfrm>
        <a:graphic>
          <a:graphicData uri="http://schemas.openxmlformats.org/presentationml/2006/ole">
            <p:oleObj r:id="rId2" spid="">
              <p:embed/>
              <p:pic>
                <p:nvPicPr>
                  <p:cNvPr id="100" name="" descr=""/>
                  <p:cNvPicPr/>
                  <p:nvPr/>
                </p:nvPicPr>
                <p:blipFill>
                  <a:blip r:embed="rId3"/>
                  <a:stretch/>
                </p:blipFill>
                <p:spPr>
                  <a:xfrm>
                    <a:off x="228600" y="6254640"/>
                    <a:ext cx="420840" cy="425520"/>
                  </a:xfrm>
                  <a:prstGeom prst="rect">
                    <a:avLst/>
                  </a:prstGeom>
                  <a:noFill/>
                  <a:ln w="0">
                    <a:noFill/>
                  </a:ln>
                </p:spPr>
              </p:pic>
            </p:oleObj>
          </a:graphicData>
        </a:graphic>
      </p:graphicFrame>
      <p:graphicFrame>
        <p:nvGraphicFramePr>
          <p:cNvPr id="101" name=""/>
          <p:cNvGraphicFramePr/>
          <p:nvPr/>
        </p:nvGraphicFramePr>
        <p:xfrm>
          <a:off x="7696080" y="6400800"/>
          <a:ext cx="1206720" cy="281160"/>
        </p:xfrm>
        <a:graphic>
          <a:graphicData uri="http://schemas.openxmlformats.org/presentationml/2006/ole">
            <p:oleObj r:id="rId4" spid="">
              <p:embed/>
              <p:pic>
                <p:nvPicPr>
                  <p:cNvPr id="102" name="" descr=""/>
                  <p:cNvPicPr/>
                  <p:nvPr/>
                </p:nvPicPr>
                <p:blipFill>
                  <a:blip r:embed="rId5"/>
                  <a:stretch/>
                </p:blipFill>
                <p:spPr>
                  <a:xfrm>
                    <a:off x="7696080" y="6400800"/>
                    <a:ext cx="1206720" cy="281160"/>
                  </a:xfrm>
                  <a:prstGeom prst="rect">
                    <a:avLst/>
                  </a:prstGeom>
                  <a:noFill/>
                  <a:ln w="0">
                    <a:noFill/>
                  </a:ln>
                </p:spPr>
              </p:pic>
            </p:oleObj>
          </a:graphicData>
        </a:graphic>
      </p:graphicFrame>
      <p:pic>
        <p:nvPicPr>
          <p:cNvPr id="103" name="" descr=""/>
          <p:cNvPicPr/>
          <p:nvPr/>
        </p:nvPicPr>
        <p:blipFill>
          <a:blip r:embed="rId6"/>
          <a:stretch/>
        </p:blipFill>
        <p:spPr>
          <a:xfrm>
            <a:off x="7120080" y="6305400"/>
            <a:ext cx="576000" cy="552600"/>
          </a:xfrm>
          <a:prstGeom prst="rect">
            <a:avLst/>
          </a:prstGeom>
          <a:noFill/>
          <a:ln w="0">
            <a:noFill/>
          </a:ln>
        </p:spPr>
      </p:pic>
      <p:sp>
        <p:nvSpPr>
          <p:cNvPr id="104" name=""/>
          <p:cNvSpPr/>
          <p:nvPr/>
        </p:nvSpPr>
        <p:spPr>
          <a:xfrm>
            <a:off x="3987000" y="6595920"/>
            <a:ext cx="712800" cy="244440"/>
          </a:xfrm>
          <a:prstGeom prst="rect">
            <a:avLst/>
          </a:prstGeom>
          <a:noFill/>
          <a:ln w="0">
            <a:noFill/>
          </a:ln>
        </p:spPr>
        <p:style>
          <a:lnRef idx="0"/>
          <a:fillRef idx="0"/>
          <a:effectRef idx="0"/>
          <a:fontRef idx="minor"/>
        </p:style>
        <p:txBody>
          <a:bodyPr wrap="none"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1EF4BBC-7C43-4280-87C2-3F2A60E99480}" type="slidenum">
              <a:rPr b="0"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5" name="PlaceHolder 1"/>
          <p:cNvSpPr>
            <a:spLocks noGrp="1"/>
          </p:cNvSpPr>
          <p:nvPr>
            <p:ph type="title"/>
          </p:nvPr>
        </p:nvSpPr>
        <p:spPr>
          <a:xfrm>
            <a:off x="325440" y="279360"/>
            <a:ext cx="7370640" cy="5032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   Enron Corporate Overview </a:t>
            </a:r>
            <a:endParaRPr b="1" lang="en-US" sz="2800" strike="noStrike" u="none">
              <a:solidFill>
                <a:srgbClr val="000000"/>
              </a:solidFill>
              <a:effectLst/>
              <a:uFillTx/>
              <a:latin typeface="Times New Roman"/>
            </a:endParaRPr>
          </a:p>
        </p:txBody>
      </p:sp>
      <p:sp>
        <p:nvSpPr>
          <p:cNvPr id="106" name=""/>
          <p:cNvSpPr/>
          <p:nvPr/>
        </p:nvSpPr>
        <p:spPr>
          <a:xfrm>
            <a:off x="549360" y="1035000"/>
            <a:ext cx="2600280" cy="1239840"/>
          </a:xfrm>
          <a:prstGeom prst="rect">
            <a:avLst/>
          </a:prstGeom>
          <a:noFill/>
          <a:ln w="0">
            <a:noFill/>
          </a:ln>
        </p:spPr>
        <p:style>
          <a:lnRef idx="0"/>
          <a:fillRef idx="0"/>
          <a:effectRef idx="0"/>
          <a:fontRef idx="minor"/>
        </p:style>
        <p:txBody>
          <a:bodyPr lIns="96840" rIns="96840" tIns="48240" bIns="48240" anchor="t">
            <a:noAutofit/>
          </a:bodyPr>
          <a:p>
            <a:pPr marL="117360" indent="-117360">
              <a:spcBef>
                <a:spcPts val="300"/>
              </a:spcBef>
              <a:buClr>
                <a:srgbClr val="000000"/>
              </a:buClr>
              <a:buSzPct val="150000"/>
              <a:buFont typeface="Times New Roman"/>
              <a:buChar char="•"/>
              <a:tabLst>
                <a:tab algn="l" pos="966960"/>
                <a:tab algn="l" pos="1933560"/>
                <a:tab algn="l" pos="2900520"/>
                <a:tab algn="l" pos="3867120"/>
                <a:tab algn="l" pos="4834080"/>
                <a:tab algn="l" pos="5800680"/>
                <a:tab algn="l" pos="6767640"/>
                <a:tab algn="l" pos="7734240"/>
                <a:tab algn="l" pos="8701200"/>
                <a:tab algn="l" pos="9667800"/>
                <a:tab algn="l" pos="10634760"/>
              </a:tabLst>
            </a:pPr>
            <a:r>
              <a:rPr b="1" lang="en-US" sz="1200" strike="noStrike" u="none">
                <a:solidFill>
                  <a:srgbClr val="000000"/>
                </a:solidFill>
                <a:effectLst/>
                <a:uFillTx/>
                <a:latin typeface="Times New Roman"/>
              </a:rPr>
              <a:t>Revenue:  $40 Billion</a:t>
            </a:r>
            <a:endParaRPr b="0" lang="en-US" sz="1200" strike="noStrike" u="none">
              <a:solidFill>
                <a:srgbClr val="000000"/>
              </a:solidFill>
              <a:effectLst/>
              <a:uFillTx/>
              <a:latin typeface="Times New Roman"/>
            </a:endParaRPr>
          </a:p>
          <a:p>
            <a:pPr marL="117360" indent="-117360">
              <a:spcBef>
                <a:spcPts val="300"/>
              </a:spcBef>
              <a:buClr>
                <a:srgbClr val="000000"/>
              </a:buClr>
              <a:buSzPct val="150000"/>
              <a:buFont typeface="Times New Roman"/>
              <a:buChar char="•"/>
              <a:tabLst>
                <a:tab algn="l" pos="966960"/>
                <a:tab algn="l" pos="1933560"/>
                <a:tab algn="l" pos="2900520"/>
                <a:tab algn="l" pos="3867120"/>
                <a:tab algn="l" pos="4834080"/>
                <a:tab algn="l" pos="5800680"/>
                <a:tab algn="l" pos="6767640"/>
                <a:tab algn="l" pos="7734240"/>
                <a:tab algn="l" pos="8701200"/>
                <a:tab algn="l" pos="9667800"/>
                <a:tab algn="l" pos="10634760"/>
              </a:tabLst>
            </a:pPr>
            <a:r>
              <a:rPr b="1" lang="en-US" sz="1200" strike="noStrike" u="none">
                <a:solidFill>
                  <a:srgbClr val="000000"/>
                </a:solidFill>
                <a:effectLst/>
                <a:uFillTx/>
                <a:latin typeface="Times New Roman"/>
              </a:rPr>
              <a:t>Assets:  $33 Billion</a:t>
            </a:r>
            <a:endParaRPr b="0" lang="en-US" sz="1200" strike="noStrike" u="none">
              <a:solidFill>
                <a:srgbClr val="000000"/>
              </a:solidFill>
              <a:effectLst/>
              <a:uFillTx/>
              <a:latin typeface="Times New Roman"/>
            </a:endParaRPr>
          </a:p>
          <a:p>
            <a:pPr marL="117360" indent="-117360">
              <a:spcBef>
                <a:spcPts val="300"/>
              </a:spcBef>
              <a:buClr>
                <a:srgbClr val="000000"/>
              </a:buClr>
              <a:buSzPct val="150000"/>
              <a:buFont typeface="Times New Roman"/>
              <a:buChar char="•"/>
              <a:tabLst>
                <a:tab algn="l" pos="966960"/>
                <a:tab algn="l" pos="1933560"/>
                <a:tab algn="l" pos="2900520"/>
                <a:tab algn="l" pos="3867120"/>
                <a:tab algn="l" pos="4834080"/>
                <a:tab algn="l" pos="5800680"/>
                <a:tab algn="l" pos="6767640"/>
                <a:tab algn="l" pos="7734240"/>
                <a:tab algn="l" pos="8701200"/>
                <a:tab algn="l" pos="9667800"/>
                <a:tab algn="l" pos="10634760"/>
              </a:tabLst>
            </a:pPr>
            <a:r>
              <a:rPr b="1" lang="en-US" sz="1200" strike="noStrike" u="none">
                <a:solidFill>
                  <a:srgbClr val="000000"/>
                </a:solidFill>
                <a:effectLst/>
                <a:uFillTx/>
                <a:latin typeface="Times New Roman"/>
              </a:rPr>
              <a:t>Net Income (12/99):  $893 Million</a:t>
            </a:r>
            <a:endParaRPr b="0" lang="en-US" sz="1200" strike="noStrike" u="none">
              <a:solidFill>
                <a:srgbClr val="000000"/>
              </a:solidFill>
              <a:effectLst/>
              <a:uFillTx/>
              <a:latin typeface="Times New Roman"/>
            </a:endParaRPr>
          </a:p>
          <a:p>
            <a:pPr marL="117360" indent="-117360">
              <a:spcBef>
                <a:spcPts val="300"/>
              </a:spcBef>
              <a:buClr>
                <a:srgbClr val="000000"/>
              </a:buClr>
              <a:buSzPct val="150000"/>
              <a:buFont typeface="Times New Roman"/>
              <a:buChar char="•"/>
              <a:tabLst>
                <a:tab algn="l" pos="966960"/>
                <a:tab algn="l" pos="1933560"/>
                <a:tab algn="l" pos="2900520"/>
                <a:tab algn="l" pos="3867120"/>
                <a:tab algn="l" pos="4834080"/>
                <a:tab algn="l" pos="5800680"/>
                <a:tab algn="l" pos="6767640"/>
                <a:tab algn="l" pos="7734240"/>
                <a:tab algn="l" pos="8701200"/>
                <a:tab algn="l" pos="9667800"/>
                <a:tab algn="l" pos="10634760"/>
              </a:tabLst>
            </a:pPr>
            <a:r>
              <a:rPr b="1" lang="en-US" sz="1200" strike="noStrike" u="none">
                <a:solidFill>
                  <a:srgbClr val="000000"/>
                </a:solidFill>
                <a:effectLst/>
                <a:uFillTx/>
                <a:latin typeface="Times New Roman"/>
              </a:rPr>
              <a:t>Market Cap (5/00):   $57 Billion</a:t>
            </a:r>
            <a:endParaRPr b="0" lang="en-US" sz="1200" strike="noStrike" u="none">
              <a:solidFill>
                <a:srgbClr val="000000"/>
              </a:solidFill>
              <a:effectLst/>
              <a:uFillTx/>
              <a:latin typeface="Times New Roman"/>
            </a:endParaRPr>
          </a:p>
          <a:p>
            <a:pPr marL="117360" indent="-117360">
              <a:spcBef>
                <a:spcPts val="300"/>
              </a:spcBef>
              <a:buClr>
                <a:srgbClr val="000000"/>
              </a:buClr>
              <a:buSzPct val="150000"/>
              <a:buFont typeface="Times New Roman"/>
              <a:buChar char="•"/>
              <a:tabLst>
                <a:tab algn="l" pos="966960"/>
                <a:tab algn="l" pos="1933560"/>
                <a:tab algn="l" pos="2900520"/>
                <a:tab algn="l" pos="3867120"/>
                <a:tab algn="l" pos="4834080"/>
                <a:tab algn="l" pos="5800680"/>
                <a:tab algn="l" pos="6767640"/>
                <a:tab algn="l" pos="7734240"/>
                <a:tab algn="l" pos="8701200"/>
                <a:tab algn="l" pos="9667800"/>
                <a:tab algn="l" pos="10634760"/>
              </a:tabLst>
            </a:pPr>
            <a:r>
              <a:rPr b="1" lang="en-US" sz="1200" strike="noStrike" u="none">
                <a:solidFill>
                  <a:srgbClr val="000000"/>
                </a:solidFill>
                <a:effectLst/>
                <a:uFillTx/>
                <a:latin typeface="Times New Roman"/>
              </a:rPr>
              <a:t>Employees:  20,000</a:t>
            </a:r>
            <a:endParaRPr b="0" lang="en-US" sz="1200" strike="noStrike" u="none">
              <a:solidFill>
                <a:srgbClr val="000000"/>
              </a:solidFill>
              <a:effectLst/>
              <a:uFillTx/>
              <a:latin typeface="Times New Roman"/>
            </a:endParaRPr>
          </a:p>
        </p:txBody>
      </p:sp>
      <p:sp>
        <p:nvSpPr>
          <p:cNvPr id="107" name=""/>
          <p:cNvSpPr/>
          <p:nvPr/>
        </p:nvSpPr>
        <p:spPr>
          <a:xfrm>
            <a:off x="720" y="2525760"/>
            <a:ext cx="1808280" cy="325440"/>
          </a:xfrm>
          <a:prstGeom prst="rect">
            <a:avLst/>
          </a:prstGeom>
          <a:noFill/>
          <a:ln w="0">
            <a:noFill/>
          </a:ln>
        </p:spPr>
        <p:style>
          <a:lnRef idx="0"/>
          <a:fillRef idx="0"/>
          <a:effectRef idx="0"/>
          <a:fontRef idx="minor"/>
        </p:style>
        <p:txBody>
          <a:bodyPr wrap="none" lIns="96840" rIns="96840" tIns="48240" bIns="48240" anchor="t">
            <a:spAutoFit/>
          </a:bodyPr>
          <a:p>
            <a:pPr>
              <a:tabLst>
                <a:tab algn="l" pos="0"/>
                <a:tab algn="l" pos="966960"/>
                <a:tab algn="l" pos="1933560"/>
                <a:tab algn="l" pos="2900520"/>
                <a:tab algn="l" pos="3867120"/>
                <a:tab algn="l" pos="4834080"/>
                <a:tab algn="l" pos="5800680"/>
                <a:tab algn="l" pos="6767640"/>
                <a:tab algn="l" pos="7734240"/>
                <a:tab algn="l" pos="8701200"/>
                <a:tab algn="l" pos="9667800"/>
                <a:tab algn="l" pos="10634760"/>
              </a:tabLst>
            </a:pPr>
            <a:r>
              <a:rPr b="1" lang="en-US" sz="1500" strike="noStrike" u="none">
                <a:solidFill>
                  <a:srgbClr val="000000"/>
                </a:solidFill>
                <a:effectLst/>
                <a:uFillTx/>
                <a:latin typeface="Times New Roman"/>
              </a:rPr>
              <a:t>Network Businesses</a:t>
            </a:r>
            <a:endParaRPr b="0" lang="en-US" sz="1500" strike="noStrike" u="none">
              <a:solidFill>
                <a:srgbClr val="000000"/>
              </a:solidFill>
              <a:effectLst/>
              <a:uFillTx/>
              <a:latin typeface="Times New Roman"/>
            </a:endParaRPr>
          </a:p>
        </p:txBody>
      </p:sp>
      <p:sp>
        <p:nvSpPr>
          <p:cNvPr id="108" name=""/>
          <p:cNvSpPr/>
          <p:nvPr/>
        </p:nvSpPr>
        <p:spPr>
          <a:xfrm flipH="1">
            <a:off x="4560480" y="2714760"/>
            <a:ext cx="1800" cy="2466720"/>
          </a:xfrm>
          <a:prstGeom prst="line">
            <a:avLst/>
          </a:prstGeom>
          <a:ln w="28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 name=""/>
          <p:cNvSpPr/>
          <p:nvPr/>
        </p:nvSpPr>
        <p:spPr>
          <a:xfrm>
            <a:off x="785880" y="2870280"/>
            <a:ext cx="7588080" cy="784080"/>
          </a:xfrm>
          <a:custGeom>
            <a:avLst/>
            <a:gdLst/>
            <a:ahLst/>
            <a:rect l="l" t="t" r="r" b="b"/>
            <a:pathLst>
              <a:path w="5020" h="464">
                <a:moveTo>
                  <a:pt x="0" y="396"/>
                </a:moveTo>
                <a:lnTo>
                  <a:pt x="0" y="0"/>
                </a:lnTo>
                <a:lnTo>
                  <a:pt x="5020" y="0"/>
                </a:lnTo>
                <a:lnTo>
                  <a:pt x="5020" y="464"/>
                </a:lnTo>
              </a:path>
            </a:pathLst>
          </a:custGeom>
          <a:noFill/>
          <a:ln w="28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 name=""/>
          <p:cNvSpPr/>
          <p:nvPr/>
        </p:nvSpPr>
        <p:spPr>
          <a:xfrm>
            <a:off x="2322360" y="2876400"/>
            <a:ext cx="0" cy="638280"/>
          </a:xfrm>
          <a:prstGeom prst="line">
            <a:avLst/>
          </a:prstGeom>
          <a:ln w="28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1" name=""/>
          <p:cNvSpPr/>
          <p:nvPr/>
        </p:nvSpPr>
        <p:spPr>
          <a:xfrm>
            <a:off x="3809880" y="2876400"/>
            <a:ext cx="0" cy="638280"/>
          </a:xfrm>
          <a:prstGeom prst="line">
            <a:avLst/>
          </a:prstGeom>
          <a:ln w="28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 name=""/>
          <p:cNvSpPr/>
          <p:nvPr/>
        </p:nvSpPr>
        <p:spPr>
          <a:xfrm>
            <a:off x="5302080" y="2876400"/>
            <a:ext cx="0" cy="641520"/>
          </a:xfrm>
          <a:prstGeom prst="line">
            <a:avLst/>
          </a:prstGeom>
          <a:ln w="28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3" name=""/>
          <p:cNvSpPr/>
          <p:nvPr/>
        </p:nvSpPr>
        <p:spPr>
          <a:xfrm>
            <a:off x="6835680" y="2876400"/>
            <a:ext cx="0" cy="641520"/>
          </a:xfrm>
          <a:prstGeom prst="line">
            <a:avLst/>
          </a:prstGeom>
          <a:ln w="28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4" name=""/>
          <p:cNvSpPr/>
          <p:nvPr/>
        </p:nvSpPr>
        <p:spPr>
          <a:xfrm>
            <a:off x="84240" y="3006720"/>
            <a:ext cx="1393560" cy="822240"/>
          </a:xfrm>
          <a:prstGeom prst="rect">
            <a:avLst/>
          </a:prstGeom>
          <a:solidFill>
            <a:srgbClr val="91d0ff"/>
          </a:solidFill>
          <a:ln w="28440">
            <a:solidFill>
              <a:srgbClr val="000000"/>
            </a:solidFill>
            <a:miter/>
          </a:ln>
        </p:spPr>
        <p:style>
          <a:lnRef idx="0"/>
          <a:fillRef idx="0"/>
          <a:effectRef idx="0"/>
          <a:fontRef idx="minor"/>
        </p:style>
        <p:txBody>
          <a:bodyPr wrap="none" lIns="96840" rIns="96840" tIns="48240" bIns="48240" anchor="ctr">
            <a:noAutofit/>
          </a:bodyPr>
          <a:p>
            <a:pPr algn="ctr">
              <a:tabLst>
                <a:tab algn="l" pos="0"/>
                <a:tab algn="l" pos="966960"/>
                <a:tab algn="l" pos="1933560"/>
                <a:tab algn="l" pos="2900520"/>
                <a:tab algn="l" pos="3867120"/>
                <a:tab algn="l" pos="4834080"/>
                <a:tab algn="l" pos="5800680"/>
                <a:tab algn="l" pos="6767640"/>
                <a:tab algn="l" pos="7734240"/>
                <a:tab algn="l" pos="8701200"/>
                <a:tab algn="l" pos="9667800"/>
                <a:tab algn="l" pos="10634760"/>
              </a:tabLst>
            </a:pPr>
            <a:r>
              <a:rPr b="1" lang="en-US" sz="1300" strike="noStrike" u="none">
                <a:solidFill>
                  <a:srgbClr val="ffffff"/>
                </a:solidFill>
                <a:effectLst/>
                <a:uFillTx/>
                <a:latin typeface="Times New Roman"/>
              </a:rPr>
              <a:t>North </a:t>
            </a:r>
            <a:endParaRPr b="0" lang="en-US" sz="1300" strike="noStrike" u="none">
              <a:solidFill>
                <a:srgbClr val="000000"/>
              </a:solidFill>
              <a:effectLst/>
              <a:uFillTx/>
              <a:latin typeface="Times New Roman"/>
            </a:endParaRPr>
          </a:p>
          <a:p>
            <a:pPr algn="ctr">
              <a:tabLst>
                <a:tab algn="l" pos="0"/>
                <a:tab algn="l" pos="966960"/>
                <a:tab algn="l" pos="1933560"/>
                <a:tab algn="l" pos="2900520"/>
                <a:tab algn="l" pos="3867120"/>
                <a:tab algn="l" pos="4834080"/>
                <a:tab algn="l" pos="5800680"/>
                <a:tab algn="l" pos="6767640"/>
                <a:tab algn="l" pos="7734240"/>
                <a:tab algn="l" pos="8701200"/>
                <a:tab algn="l" pos="9667800"/>
                <a:tab algn="l" pos="10634760"/>
              </a:tabLst>
            </a:pPr>
            <a:r>
              <a:rPr b="1" lang="en-US" sz="1300" strike="noStrike" u="none">
                <a:solidFill>
                  <a:srgbClr val="ffffff"/>
                </a:solidFill>
                <a:effectLst/>
                <a:uFillTx/>
                <a:latin typeface="Times New Roman"/>
              </a:rPr>
              <a:t>America</a:t>
            </a:r>
            <a:endParaRPr b="0" lang="en-US" sz="1300" strike="noStrike" u="none">
              <a:solidFill>
                <a:srgbClr val="000000"/>
              </a:solidFill>
              <a:effectLst/>
              <a:uFillTx/>
              <a:latin typeface="Times New Roman"/>
            </a:endParaRPr>
          </a:p>
        </p:txBody>
      </p:sp>
      <p:sp>
        <p:nvSpPr>
          <p:cNvPr id="115" name=""/>
          <p:cNvSpPr/>
          <p:nvPr/>
        </p:nvSpPr>
        <p:spPr>
          <a:xfrm>
            <a:off x="1593720" y="3006720"/>
            <a:ext cx="1395720" cy="822240"/>
          </a:xfrm>
          <a:prstGeom prst="rect">
            <a:avLst/>
          </a:prstGeom>
          <a:solidFill>
            <a:srgbClr val="0091ff"/>
          </a:solidFill>
          <a:ln w="28440">
            <a:solidFill>
              <a:srgbClr val="000000"/>
            </a:solidFill>
            <a:miter/>
          </a:ln>
        </p:spPr>
        <p:style>
          <a:lnRef idx="0"/>
          <a:fillRef idx="0"/>
          <a:effectRef idx="0"/>
          <a:fontRef idx="minor"/>
        </p:style>
        <p:txBody>
          <a:bodyPr wrap="none" lIns="96840" rIns="96840" tIns="48240" bIns="48240" anchor="ctr">
            <a:noAutofit/>
          </a:bodyPr>
          <a:p>
            <a:pPr algn="ctr">
              <a:tabLst>
                <a:tab algn="l" pos="0"/>
                <a:tab algn="l" pos="966960"/>
                <a:tab algn="l" pos="1933560"/>
                <a:tab algn="l" pos="2900520"/>
                <a:tab algn="l" pos="3867120"/>
                <a:tab algn="l" pos="4834080"/>
                <a:tab algn="l" pos="5800680"/>
                <a:tab algn="l" pos="6767640"/>
                <a:tab algn="l" pos="7734240"/>
                <a:tab algn="l" pos="8701200"/>
                <a:tab algn="l" pos="9667800"/>
                <a:tab algn="l" pos="10634760"/>
              </a:tabLst>
            </a:pPr>
            <a:r>
              <a:rPr b="1" lang="en-US" sz="1300" strike="noStrike" u="none">
                <a:solidFill>
                  <a:srgbClr val="ffffff"/>
                </a:solidFill>
                <a:effectLst/>
                <a:uFillTx/>
                <a:latin typeface="Times New Roman"/>
              </a:rPr>
              <a:t>Europe </a:t>
            </a:r>
            <a:endParaRPr b="0" lang="en-US" sz="1300" strike="noStrike" u="none">
              <a:solidFill>
                <a:srgbClr val="000000"/>
              </a:solidFill>
              <a:effectLst/>
              <a:uFillTx/>
              <a:latin typeface="Times New Roman"/>
            </a:endParaRPr>
          </a:p>
          <a:p>
            <a:pPr algn="ctr">
              <a:tabLst>
                <a:tab algn="l" pos="0"/>
                <a:tab algn="l" pos="966960"/>
                <a:tab algn="l" pos="1933560"/>
                <a:tab algn="l" pos="2900520"/>
                <a:tab algn="l" pos="3867120"/>
                <a:tab algn="l" pos="4834080"/>
                <a:tab algn="l" pos="5800680"/>
                <a:tab algn="l" pos="6767640"/>
                <a:tab algn="l" pos="7734240"/>
                <a:tab algn="l" pos="8701200"/>
                <a:tab algn="l" pos="9667800"/>
                <a:tab algn="l" pos="10634760"/>
              </a:tabLst>
            </a:pPr>
            <a:r>
              <a:rPr b="1" lang="en-US" sz="1300" strike="noStrike" u="none">
                <a:solidFill>
                  <a:srgbClr val="ffffff"/>
                </a:solidFill>
                <a:effectLst/>
                <a:uFillTx/>
                <a:latin typeface="Times New Roman"/>
              </a:rPr>
              <a:t>Wholesale</a:t>
            </a:r>
            <a:endParaRPr b="0" lang="en-US" sz="1300" strike="noStrike" u="none">
              <a:solidFill>
                <a:srgbClr val="000000"/>
              </a:solidFill>
              <a:effectLst/>
              <a:uFillTx/>
              <a:latin typeface="Times New Roman"/>
            </a:endParaRPr>
          </a:p>
        </p:txBody>
      </p:sp>
      <p:sp>
        <p:nvSpPr>
          <p:cNvPr id="116" name=""/>
          <p:cNvSpPr/>
          <p:nvPr/>
        </p:nvSpPr>
        <p:spPr>
          <a:xfrm>
            <a:off x="3106800" y="3006720"/>
            <a:ext cx="1392120" cy="822240"/>
          </a:xfrm>
          <a:prstGeom prst="rect">
            <a:avLst/>
          </a:prstGeom>
          <a:solidFill>
            <a:srgbClr val="0091ff"/>
          </a:solidFill>
          <a:ln w="28440">
            <a:solidFill>
              <a:srgbClr val="000000"/>
            </a:solidFill>
            <a:miter/>
          </a:ln>
        </p:spPr>
        <p:style>
          <a:lnRef idx="0"/>
          <a:fillRef idx="0"/>
          <a:effectRef idx="0"/>
          <a:fontRef idx="minor"/>
        </p:style>
        <p:txBody>
          <a:bodyPr wrap="none" lIns="96840" rIns="96840" tIns="48240" bIns="48240" anchor="ctr">
            <a:noAutofit/>
          </a:bodyPr>
          <a:p>
            <a:pPr algn="ctr">
              <a:tabLst>
                <a:tab algn="l" pos="0"/>
                <a:tab algn="l" pos="966960"/>
                <a:tab algn="l" pos="1933560"/>
                <a:tab algn="l" pos="2900520"/>
                <a:tab algn="l" pos="3867120"/>
                <a:tab algn="l" pos="4834080"/>
                <a:tab algn="l" pos="5800680"/>
                <a:tab algn="l" pos="6767640"/>
                <a:tab algn="l" pos="7734240"/>
                <a:tab algn="l" pos="8701200"/>
                <a:tab algn="l" pos="9667800"/>
                <a:tab algn="l" pos="10634760"/>
              </a:tabLst>
            </a:pPr>
            <a:r>
              <a:rPr b="1" lang="en-US" sz="1300" strike="noStrike" u="none">
                <a:solidFill>
                  <a:srgbClr val="ffffff"/>
                </a:solidFill>
                <a:effectLst/>
                <a:uFillTx/>
                <a:latin typeface="Times New Roman"/>
              </a:rPr>
              <a:t>South America</a:t>
            </a:r>
            <a:endParaRPr b="0" lang="en-US" sz="1300" strike="noStrike" u="none">
              <a:solidFill>
                <a:srgbClr val="000000"/>
              </a:solidFill>
              <a:effectLst/>
              <a:uFillTx/>
              <a:latin typeface="Times New Roman"/>
            </a:endParaRPr>
          </a:p>
          <a:p>
            <a:pPr algn="ctr">
              <a:tabLst>
                <a:tab algn="l" pos="0"/>
                <a:tab algn="l" pos="966960"/>
                <a:tab algn="l" pos="1933560"/>
                <a:tab algn="l" pos="2900520"/>
                <a:tab algn="l" pos="3867120"/>
                <a:tab algn="l" pos="4834080"/>
                <a:tab algn="l" pos="5800680"/>
                <a:tab algn="l" pos="6767640"/>
                <a:tab algn="l" pos="7734240"/>
                <a:tab algn="l" pos="8701200"/>
                <a:tab algn="l" pos="9667800"/>
                <a:tab algn="l" pos="10634760"/>
              </a:tabLst>
            </a:pPr>
            <a:r>
              <a:rPr b="1" lang="en-US" sz="1300" strike="noStrike" u="none">
                <a:solidFill>
                  <a:srgbClr val="ffffff"/>
                </a:solidFill>
                <a:effectLst/>
                <a:uFillTx/>
                <a:latin typeface="Times New Roman"/>
              </a:rPr>
              <a:t>Wholesale</a:t>
            </a:r>
            <a:endParaRPr b="0" lang="en-US" sz="1300" strike="noStrike" u="none">
              <a:solidFill>
                <a:srgbClr val="000000"/>
              </a:solidFill>
              <a:effectLst/>
              <a:uFillTx/>
              <a:latin typeface="Times New Roman"/>
            </a:endParaRPr>
          </a:p>
        </p:txBody>
      </p:sp>
      <p:sp>
        <p:nvSpPr>
          <p:cNvPr id="117" name=""/>
          <p:cNvSpPr/>
          <p:nvPr/>
        </p:nvSpPr>
        <p:spPr>
          <a:xfrm>
            <a:off x="4618080" y="3006720"/>
            <a:ext cx="1396800" cy="822240"/>
          </a:xfrm>
          <a:prstGeom prst="rect">
            <a:avLst/>
          </a:prstGeom>
          <a:solidFill>
            <a:srgbClr val="cc0000"/>
          </a:solidFill>
          <a:ln w="28440">
            <a:solidFill>
              <a:srgbClr val="000000"/>
            </a:solidFill>
            <a:miter/>
          </a:ln>
        </p:spPr>
        <p:style>
          <a:lnRef idx="0"/>
          <a:fillRef idx="0"/>
          <a:effectRef idx="0"/>
          <a:fontRef idx="minor"/>
        </p:style>
        <p:txBody>
          <a:bodyPr wrap="none" lIns="96840" rIns="96840" tIns="48240" bIns="48240" anchor="ctr">
            <a:noAutofit/>
          </a:bodyPr>
          <a:p>
            <a:pPr algn="ctr">
              <a:tabLst>
                <a:tab algn="l" pos="0"/>
                <a:tab algn="l" pos="966960"/>
                <a:tab algn="l" pos="1933560"/>
                <a:tab algn="l" pos="2900520"/>
                <a:tab algn="l" pos="3867120"/>
                <a:tab algn="l" pos="4834080"/>
                <a:tab algn="l" pos="5800680"/>
                <a:tab algn="l" pos="6767640"/>
                <a:tab algn="l" pos="7734240"/>
                <a:tab algn="l" pos="8701200"/>
                <a:tab algn="l" pos="9667800"/>
                <a:tab algn="l" pos="10634760"/>
              </a:tabLst>
            </a:pPr>
            <a:r>
              <a:rPr b="1" lang="en-US" sz="1300" strike="noStrike" u="none">
                <a:solidFill>
                  <a:srgbClr val="ffffff"/>
                </a:solidFill>
                <a:effectLst/>
                <a:uFillTx/>
                <a:latin typeface="Times New Roman"/>
              </a:rPr>
              <a:t>Energy</a:t>
            </a:r>
            <a:endParaRPr b="0" lang="en-US" sz="1300" strike="noStrike" u="none">
              <a:solidFill>
                <a:srgbClr val="000000"/>
              </a:solidFill>
              <a:effectLst/>
              <a:uFillTx/>
              <a:latin typeface="Times New Roman"/>
            </a:endParaRPr>
          </a:p>
          <a:p>
            <a:pPr algn="ctr">
              <a:tabLst>
                <a:tab algn="l" pos="0"/>
                <a:tab algn="l" pos="966960"/>
                <a:tab algn="l" pos="1933560"/>
                <a:tab algn="l" pos="2900520"/>
                <a:tab algn="l" pos="3867120"/>
                <a:tab algn="l" pos="4834080"/>
                <a:tab algn="l" pos="5800680"/>
                <a:tab algn="l" pos="6767640"/>
                <a:tab algn="l" pos="7734240"/>
                <a:tab algn="l" pos="8701200"/>
                <a:tab algn="l" pos="9667800"/>
                <a:tab algn="l" pos="10634760"/>
              </a:tabLst>
            </a:pPr>
            <a:r>
              <a:rPr b="1" lang="en-US" sz="1300" strike="noStrike" u="none">
                <a:solidFill>
                  <a:srgbClr val="ffffff"/>
                </a:solidFill>
                <a:effectLst/>
                <a:uFillTx/>
                <a:latin typeface="Times New Roman"/>
              </a:rPr>
              <a:t>Services</a:t>
            </a:r>
            <a:endParaRPr b="0" lang="en-US" sz="1300" strike="noStrike" u="none">
              <a:solidFill>
                <a:srgbClr val="000000"/>
              </a:solidFill>
              <a:effectLst/>
              <a:uFillTx/>
              <a:latin typeface="Times New Roman"/>
            </a:endParaRPr>
          </a:p>
        </p:txBody>
      </p:sp>
      <p:sp>
        <p:nvSpPr>
          <p:cNvPr id="118" name=""/>
          <p:cNvSpPr/>
          <p:nvPr/>
        </p:nvSpPr>
        <p:spPr>
          <a:xfrm>
            <a:off x="6130800" y="3006720"/>
            <a:ext cx="1393920" cy="822240"/>
          </a:xfrm>
          <a:prstGeom prst="rect">
            <a:avLst/>
          </a:prstGeom>
          <a:solidFill>
            <a:srgbClr val="ffcc00"/>
          </a:solidFill>
          <a:ln w="28440">
            <a:solidFill>
              <a:srgbClr val="000000"/>
            </a:solidFill>
            <a:miter/>
          </a:ln>
        </p:spPr>
        <p:style>
          <a:lnRef idx="0"/>
          <a:fillRef idx="0"/>
          <a:effectRef idx="0"/>
          <a:fontRef idx="minor"/>
        </p:style>
        <p:txBody>
          <a:bodyPr wrap="none" lIns="96840" rIns="96840" tIns="48240" bIns="48240" anchor="ctr">
            <a:noAutofit/>
          </a:bodyPr>
          <a:p>
            <a:pPr algn="ctr">
              <a:tabLst>
                <a:tab algn="l" pos="0"/>
                <a:tab algn="l" pos="966960"/>
                <a:tab algn="l" pos="1933560"/>
                <a:tab algn="l" pos="2900520"/>
                <a:tab algn="l" pos="3867120"/>
                <a:tab algn="l" pos="4834080"/>
                <a:tab algn="l" pos="5800680"/>
                <a:tab algn="l" pos="6767640"/>
                <a:tab algn="l" pos="7734240"/>
                <a:tab algn="l" pos="8701200"/>
                <a:tab algn="l" pos="9667800"/>
                <a:tab algn="l" pos="10634760"/>
              </a:tabLst>
            </a:pPr>
            <a:r>
              <a:rPr b="1" lang="en-US" sz="1300" strike="noStrike" u="none">
                <a:solidFill>
                  <a:srgbClr val="ffffff"/>
                </a:solidFill>
                <a:effectLst/>
                <a:uFillTx/>
                <a:latin typeface="Times New Roman"/>
              </a:rPr>
              <a:t>Bandwidth</a:t>
            </a:r>
            <a:endParaRPr b="0" lang="en-US" sz="1300" strike="noStrike" u="none">
              <a:solidFill>
                <a:srgbClr val="000000"/>
              </a:solidFill>
              <a:effectLst/>
              <a:uFillTx/>
              <a:latin typeface="Times New Roman"/>
            </a:endParaRPr>
          </a:p>
        </p:txBody>
      </p:sp>
      <p:sp>
        <p:nvSpPr>
          <p:cNvPr id="119" name=""/>
          <p:cNvSpPr/>
          <p:nvPr/>
        </p:nvSpPr>
        <p:spPr>
          <a:xfrm>
            <a:off x="7643880" y="3006720"/>
            <a:ext cx="1395360" cy="822240"/>
          </a:xfrm>
          <a:prstGeom prst="rect">
            <a:avLst/>
          </a:prstGeom>
          <a:solidFill>
            <a:srgbClr val="009999"/>
          </a:solidFill>
          <a:ln w="28440">
            <a:solidFill>
              <a:srgbClr val="000000"/>
            </a:solidFill>
            <a:miter/>
          </a:ln>
        </p:spPr>
        <p:style>
          <a:lnRef idx="0"/>
          <a:fillRef idx="0"/>
          <a:effectRef idx="0"/>
          <a:fontRef idx="minor"/>
        </p:style>
        <p:txBody>
          <a:bodyPr wrap="none" lIns="96840" rIns="96840" tIns="48240" bIns="48240" anchor="ctr">
            <a:noAutofit/>
          </a:bodyPr>
          <a:p>
            <a:pPr algn="ctr">
              <a:tabLst>
                <a:tab algn="l" pos="0"/>
                <a:tab algn="l" pos="966960"/>
                <a:tab algn="l" pos="1933560"/>
                <a:tab algn="l" pos="2900520"/>
                <a:tab algn="l" pos="3867120"/>
                <a:tab algn="l" pos="4834080"/>
                <a:tab algn="l" pos="5800680"/>
                <a:tab algn="l" pos="6767640"/>
                <a:tab algn="l" pos="7734240"/>
                <a:tab algn="l" pos="8701200"/>
                <a:tab algn="l" pos="9667800"/>
                <a:tab algn="l" pos="10634760"/>
              </a:tabLst>
            </a:pPr>
            <a:r>
              <a:rPr b="1" lang="en-US" sz="1300" strike="noStrike" u="none">
                <a:solidFill>
                  <a:srgbClr val="ffffff"/>
                </a:solidFill>
                <a:effectLst/>
                <a:uFillTx/>
                <a:latin typeface="Times New Roman"/>
              </a:rPr>
              <a:t>Emerging </a:t>
            </a:r>
            <a:endParaRPr b="0" lang="en-US" sz="1300" strike="noStrike" u="none">
              <a:solidFill>
                <a:srgbClr val="000000"/>
              </a:solidFill>
              <a:effectLst/>
              <a:uFillTx/>
              <a:latin typeface="Times New Roman"/>
            </a:endParaRPr>
          </a:p>
          <a:p>
            <a:pPr algn="ctr">
              <a:tabLst>
                <a:tab algn="l" pos="0"/>
                <a:tab algn="l" pos="966960"/>
                <a:tab algn="l" pos="1933560"/>
                <a:tab algn="l" pos="2900520"/>
                <a:tab algn="l" pos="3867120"/>
                <a:tab algn="l" pos="4834080"/>
                <a:tab algn="l" pos="5800680"/>
                <a:tab algn="l" pos="6767640"/>
                <a:tab algn="l" pos="7734240"/>
                <a:tab algn="l" pos="8701200"/>
                <a:tab algn="l" pos="9667800"/>
                <a:tab algn="l" pos="10634760"/>
              </a:tabLst>
            </a:pPr>
            <a:r>
              <a:rPr b="1" lang="en-US" sz="1300" strike="noStrike" u="none">
                <a:solidFill>
                  <a:srgbClr val="ffffff"/>
                </a:solidFill>
                <a:effectLst/>
                <a:uFillTx/>
                <a:latin typeface="Times New Roman"/>
              </a:rPr>
              <a:t>Networks</a:t>
            </a:r>
            <a:endParaRPr b="0" lang="en-US" sz="1300" strike="noStrike" u="none">
              <a:solidFill>
                <a:srgbClr val="000000"/>
              </a:solidFill>
              <a:effectLst/>
              <a:uFillTx/>
              <a:latin typeface="Times New Roman"/>
            </a:endParaRPr>
          </a:p>
        </p:txBody>
      </p:sp>
      <p:sp>
        <p:nvSpPr>
          <p:cNvPr id="120" name=""/>
          <p:cNvSpPr/>
          <p:nvPr/>
        </p:nvSpPr>
        <p:spPr>
          <a:xfrm>
            <a:off x="2590920" y="4933800"/>
            <a:ext cx="3809880" cy="0"/>
          </a:xfrm>
          <a:prstGeom prst="line">
            <a:avLst/>
          </a:prstGeom>
          <a:ln w="28440">
            <a:solidFill>
              <a:srgbClr val="000000"/>
            </a:solidFill>
            <a:miter/>
          </a:ln>
        </p:spPr>
        <p:style>
          <a:lnRef idx="0"/>
          <a:fillRef idx="0"/>
          <a:effectRef idx="0"/>
          <a:fontRef idx="minor"/>
        </p:style>
        <p:txBody>
          <a:bodyPr lIns="114120" rIns="114120" tIns="-56880" bIns="-56880" anchor="ctr">
            <a:noAutofit/>
          </a:bodyPr>
          <a:p>
            <a:endParaRPr b="0" lang="en-US" sz="2400" strike="noStrike" u="none">
              <a:solidFill>
                <a:srgbClr val="000000"/>
              </a:solidFill>
              <a:effectLst/>
              <a:uFillTx/>
              <a:latin typeface="Times New Roman"/>
            </a:endParaRPr>
          </a:p>
        </p:txBody>
      </p:sp>
      <p:sp>
        <p:nvSpPr>
          <p:cNvPr id="121" name=""/>
          <p:cNvSpPr/>
          <p:nvPr/>
        </p:nvSpPr>
        <p:spPr>
          <a:xfrm>
            <a:off x="7626240" y="3916440"/>
            <a:ext cx="1425600" cy="973800"/>
          </a:xfrm>
          <a:prstGeom prst="rect">
            <a:avLst/>
          </a:prstGeom>
          <a:noFill/>
          <a:ln w="0">
            <a:noFill/>
          </a:ln>
        </p:spPr>
        <p:style>
          <a:lnRef idx="0"/>
          <a:fillRef idx="0"/>
          <a:effectRef idx="0"/>
          <a:fontRef idx="minor"/>
        </p:style>
        <p:txBody>
          <a:bodyPr lIns="0" rIns="0" tIns="0" bIns="0" anchor="t">
            <a:spAutoFit/>
          </a:bodyPr>
          <a:p>
            <a:pPr marL="60480" indent="-60480">
              <a:buClr>
                <a:srgbClr val="3333cc"/>
              </a:buClr>
              <a:buSzPct val="150000"/>
              <a:buFont typeface="Times New Roman"/>
              <a:buChar char="•"/>
              <a:tabLst>
                <a:tab algn="l" pos="966960"/>
                <a:tab algn="l" pos="1933560"/>
                <a:tab algn="l" pos="2900520"/>
                <a:tab algn="l" pos="3867120"/>
                <a:tab algn="l" pos="4834080"/>
                <a:tab algn="l" pos="5800680"/>
                <a:tab algn="l" pos="6767640"/>
                <a:tab algn="l" pos="7734240"/>
                <a:tab algn="l" pos="8701200"/>
                <a:tab algn="l" pos="9667800"/>
                <a:tab algn="l" pos="10634760"/>
              </a:tabLst>
            </a:pPr>
            <a:r>
              <a:rPr b="1" lang="en-US" sz="800" strike="noStrike" u="none">
                <a:solidFill>
                  <a:srgbClr val="000000"/>
                </a:solidFill>
                <a:effectLst/>
                <a:uFillTx/>
                <a:latin typeface="Times New Roman"/>
              </a:rPr>
              <a:t>India Wholesale</a:t>
            </a:r>
            <a:endParaRPr b="0" lang="en-US" sz="800" strike="noStrike" u="none">
              <a:solidFill>
                <a:srgbClr val="000000"/>
              </a:solidFill>
              <a:effectLst/>
              <a:uFillTx/>
              <a:latin typeface="Times New Roman"/>
            </a:endParaRPr>
          </a:p>
          <a:p>
            <a:pPr marL="60480" indent="-60480">
              <a:buClr>
                <a:srgbClr val="3333cc"/>
              </a:buClr>
              <a:buSzPct val="150000"/>
              <a:buFont typeface="Times New Roman"/>
              <a:buChar char="•"/>
              <a:tabLst>
                <a:tab algn="l" pos="966960"/>
                <a:tab algn="l" pos="1933560"/>
                <a:tab algn="l" pos="2900520"/>
                <a:tab algn="l" pos="3867120"/>
                <a:tab algn="l" pos="4834080"/>
                <a:tab algn="l" pos="5800680"/>
                <a:tab algn="l" pos="6767640"/>
                <a:tab algn="l" pos="7734240"/>
                <a:tab algn="l" pos="8701200"/>
                <a:tab algn="l" pos="9667800"/>
                <a:tab algn="l" pos="10634760"/>
              </a:tabLst>
            </a:pPr>
            <a:r>
              <a:rPr b="1" lang="en-US" sz="800" strike="noStrike" u="none">
                <a:solidFill>
                  <a:srgbClr val="000000"/>
                </a:solidFill>
                <a:effectLst/>
                <a:uFillTx/>
                <a:latin typeface="Times New Roman"/>
              </a:rPr>
              <a:t>Caribbean Wholesale</a:t>
            </a:r>
            <a:endParaRPr b="0" lang="en-US" sz="800" strike="noStrike" u="none">
              <a:solidFill>
                <a:srgbClr val="000000"/>
              </a:solidFill>
              <a:effectLst/>
              <a:uFillTx/>
              <a:latin typeface="Times New Roman"/>
            </a:endParaRPr>
          </a:p>
          <a:p>
            <a:pPr marL="60480" indent="-60480">
              <a:buClr>
                <a:srgbClr val="3333cc"/>
              </a:buClr>
              <a:buSzPct val="150000"/>
              <a:buFont typeface="Times New Roman"/>
              <a:buChar char="•"/>
              <a:tabLst>
                <a:tab algn="l" pos="966960"/>
                <a:tab algn="l" pos="1933560"/>
                <a:tab algn="l" pos="2900520"/>
                <a:tab algn="l" pos="3867120"/>
                <a:tab algn="l" pos="4834080"/>
                <a:tab algn="l" pos="5800680"/>
                <a:tab algn="l" pos="6767640"/>
                <a:tab algn="l" pos="7734240"/>
                <a:tab algn="l" pos="8701200"/>
                <a:tab algn="l" pos="9667800"/>
                <a:tab algn="l" pos="10634760"/>
              </a:tabLst>
            </a:pPr>
            <a:r>
              <a:rPr b="1" lang="en-US" sz="800" strike="noStrike" u="none">
                <a:solidFill>
                  <a:srgbClr val="000000"/>
                </a:solidFill>
                <a:effectLst/>
                <a:uFillTx/>
                <a:latin typeface="Times New Roman"/>
              </a:rPr>
              <a:t>Middle East Wholesale</a:t>
            </a:r>
            <a:endParaRPr b="0" lang="en-US" sz="800" strike="noStrike" u="none">
              <a:solidFill>
                <a:srgbClr val="000000"/>
              </a:solidFill>
              <a:effectLst/>
              <a:uFillTx/>
              <a:latin typeface="Times New Roman"/>
            </a:endParaRPr>
          </a:p>
          <a:p>
            <a:pPr marL="60480" indent="-60480">
              <a:buClr>
                <a:srgbClr val="3333cc"/>
              </a:buClr>
              <a:buSzPct val="150000"/>
              <a:buFont typeface="Times New Roman"/>
              <a:buChar char="•"/>
              <a:tabLst>
                <a:tab algn="l" pos="966960"/>
                <a:tab algn="l" pos="1933560"/>
                <a:tab algn="l" pos="2900520"/>
                <a:tab algn="l" pos="3867120"/>
                <a:tab algn="l" pos="4834080"/>
                <a:tab algn="l" pos="5800680"/>
                <a:tab algn="l" pos="6767640"/>
                <a:tab algn="l" pos="7734240"/>
                <a:tab algn="l" pos="8701200"/>
                <a:tab algn="l" pos="9667800"/>
                <a:tab algn="l" pos="10634760"/>
              </a:tabLst>
            </a:pPr>
            <a:r>
              <a:rPr b="1" lang="en-US" sz="800" strike="noStrike" u="none">
                <a:solidFill>
                  <a:srgbClr val="000000"/>
                </a:solidFill>
                <a:effectLst/>
                <a:uFillTx/>
                <a:latin typeface="Times New Roman"/>
              </a:rPr>
              <a:t>Asia/Africa Wholesale</a:t>
            </a:r>
            <a:endParaRPr b="0" lang="en-US" sz="800" strike="noStrike" u="none">
              <a:solidFill>
                <a:srgbClr val="000000"/>
              </a:solidFill>
              <a:effectLst/>
              <a:uFillTx/>
              <a:latin typeface="Times New Roman"/>
            </a:endParaRPr>
          </a:p>
          <a:p>
            <a:pPr marL="60480" indent="-60480">
              <a:buClr>
                <a:srgbClr val="3333cc"/>
              </a:buClr>
              <a:buSzPct val="150000"/>
              <a:buFont typeface="Times New Roman"/>
              <a:buChar char="•"/>
              <a:tabLst>
                <a:tab algn="l" pos="966960"/>
                <a:tab algn="l" pos="1933560"/>
                <a:tab algn="l" pos="2900520"/>
                <a:tab algn="l" pos="3867120"/>
                <a:tab algn="l" pos="4834080"/>
                <a:tab algn="l" pos="5800680"/>
                <a:tab algn="l" pos="6767640"/>
                <a:tab algn="l" pos="7734240"/>
                <a:tab algn="l" pos="8701200"/>
                <a:tab algn="l" pos="9667800"/>
                <a:tab algn="l" pos="10634760"/>
              </a:tabLst>
            </a:pPr>
            <a:r>
              <a:rPr b="1" lang="en-US" sz="800" strike="noStrike" u="none">
                <a:solidFill>
                  <a:srgbClr val="000000"/>
                </a:solidFill>
                <a:effectLst/>
                <a:uFillTx/>
                <a:latin typeface="Times New Roman"/>
              </a:rPr>
              <a:t>Europe Retail</a:t>
            </a:r>
            <a:endParaRPr b="0" lang="en-US" sz="800" strike="noStrike" u="none">
              <a:solidFill>
                <a:srgbClr val="000000"/>
              </a:solidFill>
              <a:effectLst/>
              <a:uFillTx/>
              <a:latin typeface="Times New Roman"/>
            </a:endParaRPr>
          </a:p>
          <a:p>
            <a:pPr marL="60480" indent="-60480">
              <a:buClr>
                <a:srgbClr val="3333cc"/>
              </a:buClr>
              <a:buSzPct val="150000"/>
              <a:buFont typeface="Times New Roman"/>
              <a:buChar char="•"/>
              <a:tabLst>
                <a:tab algn="l" pos="966960"/>
                <a:tab algn="l" pos="1933560"/>
                <a:tab algn="l" pos="2900520"/>
                <a:tab algn="l" pos="3867120"/>
                <a:tab algn="l" pos="4834080"/>
                <a:tab algn="l" pos="5800680"/>
                <a:tab algn="l" pos="6767640"/>
                <a:tab algn="l" pos="7734240"/>
                <a:tab algn="l" pos="8701200"/>
                <a:tab algn="l" pos="9667800"/>
                <a:tab algn="l" pos="10634760"/>
              </a:tabLst>
            </a:pPr>
            <a:r>
              <a:rPr b="1" lang="en-US" sz="800" strike="noStrike" u="none">
                <a:solidFill>
                  <a:srgbClr val="000000"/>
                </a:solidFill>
                <a:effectLst/>
                <a:uFillTx/>
                <a:latin typeface="Times New Roman"/>
              </a:rPr>
              <a:t>South America Retail</a:t>
            </a:r>
            <a:endParaRPr b="0" lang="en-US" sz="800" strike="noStrike" u="none">
              <a:solidFill>
                <a:srgbClr val="000000"/>
              </a:solidFill>
              <a:effectLst/>
              <a:uFillTx/>
              <a:latin typeface="Times New Roman"/>
            </a:endParaRPr>
          </a:p>
          <a:p>
            <a:pPr marL="60480" indent="-60480">
              <a:buClr>
                <a:srgbClr val="3333cc"/>
              </a:buClr>
              <a:buSzPct val="150000"/>
              <a:buFont typeface="Times New Roman"/>
              <a:buChar char="•"/>
              <a:tabLst>
                <a:tab algn="l" pos="966960"/>
                <a:tab algn="l" pos="1933560"/>
                <a:tab algn="l" pos="2900520"/>
                <a:tab algn="l" pos="3867120"/>
                <a:tab algn="l" pos="4834080"/>
                <a:tab algn="l" pos="5800680"/>
                <a:tab algn="l" pos="6767640"/>
                <a:tab algn="l" pos="7734240"/>
                <a:tab algn="l" pos="8701200"/>
                <a:tab algn="l" pos="9667800"/>
                <a:tab algn="l" pos="10634760"/>
              </a:tabLst>
            </a:pPr>
            <a:r>
              <a:rPr b="1" lang="en-US" sz="800" strike="noStrike" u="none">
                <a:solidFill>
                  <a:srgbClr val="000000"/>
                </a:solidFill>
                <a:effectLst/>
                <a:uFillTx/>
                <a:latin typeface="Times New Roman"/>
              </a:rPr>
              <a:t>Major marketer in Europe, Latin America, and Australia</a:t>
            </a:r>
            <a:endParaRPr b="0" lang="en-US" sz="800" strike="noStrike" u="none">
              <a:solidFill>
                <a:srgbClr val="000000"/>
              </a:solidFill>
              <a:effectLst/>
              <a:uFillTx/>
              <a:latin typeface="Times New Roman"/>
            </a:endParaRPr>
          </a:p>
        </p:txBody>
      </p:sp>
      <p:sp>
        <p:nvSpPr>
          <p:cNvPr id="122" name=""/>
          <p:cNvSpPr/>
          <p:nvPr/>
        </p:nvSpPr>
        <p:spPr>
          <a:xfrm>
            <a:off x="114480" y="3916440"/>
            <a:ext cx="1412640" cy="1121040"/>
          </a:xfrm>
          <a:prstGeom prst="rect">
            <a:avLst/>
          </a:prstGeom>
          <a:noFill/>
          <a:ln w="0">
            <a:noFill/>
          </a:ln>
        </p:spPr>
        <p:style>
          <a:lnRef idx="0"/>
          <a:fillRef idx="0"/>
          <a:effectRef idx="0"/>
          <a:fontRef idx="minor"/>
        </p:style>
        <p:txBody>
          <a:bodyPr lIns="0" rIns="0" tIns="0" bIns="0" anchor="t">
            <a:spAutoFit/>
          </a:bodyPr>
          <a:p>
            <a:pPr marL="60480" indent="-60480">
              <a:buClr>
                <a:srgbClr val="3333cc"/>
              </a:buClr>
              <a:buSzPct val="150000"/>
              <a:buFont typeface="Times New Roman"/>
              <a:buChar char="•"/>
              <a:tabLst>
                <a:tab algn="l" pos="966960"/>
                <a:tab algn="l" pos="1933560"/>
                <a:tab algn="l" pos="2900520"/>
                <a:tab algn="l" pos="3867120"/>
                <a:tab algn="l" pos="4834080"/>
                <a:tab algn="l" pos="5800680"/>
                <a:tab algn="l" pos="6767640"/>
                <a:tab algn="l" pos="7734240"/>
                <a:tab algn="l" pos="8701200"/>
                <a:tab algn="l" pos="9667800"/>
                <a:tab algn="l" pos="10634760"/>
              </a:tabLst>
            </a:pPr>
            <a:r>
              <a:rPr b="1" lang="en-US" sz="800" strike="noStrike" u="none">
                <a:solidFill>
                  <a:srgbClr val="000000"/>
                </a:solidFill>
                <a:effectLst/>
                <a:uFillTx/>
                <a:latin typeface="Times New Roman"/>
              </a:rPr>
              <a:t>Largest Marketer of natural gas and electricity in North America</a:t>
            </a:r>
            <a:endParaRPr b="0" lang="en-US" sz="800" strike="noStrike" u="none">
              <a:solidFill>
                <a:srgbClr val="000000"/>
              </a:solidFill>
              <a:effectLst/>
              <a:uFillTx/>
              <a:latin typeface="Times New Roman"/>
            </a:endParaRPr>
          </a:p>
          <a:p>
            <a:pPr marL="60480" indent="-60480">
              <a:buClr>
                <a:srgbClr val="3333cc"/>
              </a:buClr>
              <a:buSzPct val="150000"/>
              <a:buFont typeface="Times New Roman"/>
              <a:buChar char="•"/>
              <a:tabLst>
                <a:tab algn="l" pos="966960"/>
                <a:tab algn="l" pos="1933560"/>
                <a:tab algn="l" pos="2900520"/>
                <a:tab algn="l" pos="3867120"/>
                <a:tab algn="l" pos="4834080"/>
                <a:tab algn="l" pos="5800680"/>
                <a:tab algn="l" pos="6767640"/>
                <a:tab algn="l" pos="7734240"/>
                <a:tab algn="l" pos="8701200"/>
                <a:tab algn="l" pos="9667800"/>
                <a:tab algn="l" pos="10634760"/>
              </a:tabLst>
            </a:pPr>
            <a:r>
              <a:rPr b="1" lang="en-US" sz="800" strike="noStrike" u="none">
                <a:solidFill>
                  <a:srgbClr val="000000"/>
                </a:solidFill>
                <a:effectLst/>
                <a:uFillTx/>
                <a:latin typeface="Times New Roman"/>
              </a:rPr>
              <a:t>Energy-related trading, risk management and finance transactions</a:t>
            </a:r>
            <a:endParaRPr b="0" lang="en-US" sz="800" strike="noStrike" u="none">
              <a:solidFill>
                <a:srgbClr val="000000"/>
              </a:solidFill>
              <a:effectLst/>
              <a:uFillTx/>
              <a:latin typeface="Times New Roman"/>
            </a:endParaRPr>
          </a:p>
          <a:p>
            <a:pPr marL="60480" indent="-60480">
              <a:spcBef>
                <a:spcPts val="201"/>
              </a:spcBef>
              <a:buClr>
                <a:srgbClr val="3333cc"/>
              </a:buClr>
              <a:buSzPct val="150000"/>
              <a:buFont typeface="Times New Roman"/>
              <a:buChar char="•"/>
              <a:tabLst>
                <a:tab algn="l" pos="966960"/>
                <a:tab algn="l" pos="1933560"/>
                <a:tab algn="l" pos="2900520"/>
                <a:tab algn="l" pos="3867120"/>
                <a:tab algn="l" pos="4834080"/>
                <a:tab algn="l" pos="5800680"/>
                <a:tab algn="l" pos="6767640"/>
                <a:tab algn="l" pos="7734240"/>
                <a:tab algn="l" pos="8701200"/>
                <a:tab algn="l" pos="9667800"/>
                <a:tab algn="l" pos="10634760"/>
              </a:tabLst>
            </a:pPr>
            <a:r>
              <a:rPr b="1" lang="en-US" sz="800" strike="noStrike" u="none">
                <a:solidFill>
                  <a:srgbClr val="000000"/>
                </a:solidFill>
                <a:effectLst/>
                <a:uFillTx/>
                <a:latin typeface="Times New Roman"/>
              </a:rPr>
              <a:t>Leading market maker in coal, pulp and paper,  and petroleum liquids</a:t>
            </a:r>
            <a:endParaRPr b="0" lang="en-US" sz="800" strike="noStrike" u="none">
              <a:solidFill>
                <a:srgbClr val="000000"/>
              </a:solidFill>
              <a:effectLst/>
              <a:uFillTx/>
              <a:latin typeface="Times New Roman"/>
            </a:endParaRPr>
          </a:p>
        </p:txBody>
      </p:sp>
      <p:sp>
        <p:nvSpPr>
          <p:cNvPr id="123" name=""/>
          <p:cNvSpPr/>
          <p:nvPr/>
        </p:nvSpPr>
        <p:spPr>
          <a:xfrm>
            <a:off x="1652760" y="3916440"/>
            <a:ext cx="1366560" cy="487080"/>
          </a:xfrm>
          <a:prstGeom prst="rect">
            <a:avLst/>
          </a:prstGeom>
          <a:noFill/>
          <a:ln w="0">
            <a:noFill/>
          </a:ln>
        </p:spPr>
        <p:style>
          <a:lnRef idx="0"/>
          <a:fillRef idx="0"/>
          <a:effectRef idx="0"/>
          <a:fontRef idx="minor"/>
        </p:style>
        <p:txBody>
          <a:bodyPr lIns="0" rIns="0" tIns="0" bIns="0" anchor="t">
            <a:spAutoFit/>
          </a:bodyPr>
          <a:p>
            <a:pPr marL="60480" indent="-60480">
              <a:buClr>
                <a:srgbClr val="3333cc"/>
              </a:buClr>
              <a:buSzPct val="150000"/>
              <a:buFont typeface="Times New Roman"/>
              <a:buChar char="•"/>
              <a:tabLst>
                <a:tab algn="l" pos="966960"/>
                <a:tab algn="l" pos="1933560"/>
                <a:tab algn="l" pos="2900520"/>
                <a:tab algn="l" pos="3867120"/>
                <a:tab algn="l" pos="4834080"/>
                <a:tab algn="l" pos="5800680"/>
                <a:tab algn="l" pos="6767640"/>
                <a:tab algn="l" pos="7734240"/>
                <a:tab algn="l" pos="8701200"/>
                <a:tab algn="l" pos="9667800"/>
                <a:tab algn="l" pos="10634760"/>
              </a:tabLst>
            </a:pPr>
            <a:r>
              <a:rPr b="1" lang="en-GB" sz="800" strike="noStrike" u="none">
                <a:solidFill>
                  <a:srgbClr val="000000"/>
                </a:solidFill>
                <a:effectLst/>
                <a:uFillTx/>
                <a:latin typeface="Times New Roman"/>
              </a:rPr>
              <a:t>Leading position in liberalized UK and Nordic market and strong position in continental markets</a:t>
            </a:r>
            <a:endParaRPr b="0" lang="en-US" sz="800" strike="noStrike" u="none">
              <a:solidFill>
                <a:srgbClr val="000000"/>
              </a:solidFill>
              <a:effectLst/>
              <a:uFillTx/>
              <a:latin typeface="Times New Roman"/>
            </a:endParaRPr>
          </a:p>
        </p:txBody>
      </p:sp>
      <p:sp>
        <p:nvSpPr>
          <p:cNvPr id="124" name=""/>
          <p:cNvSpPr/>
          <p:nvPr/>
        </p:nvSpPr>
        <p:spPr>
          <a:xfrm>
            <a:off x="3181320" y="3916440"/>
            <a:ext cx="1287360" cy="487080"/>
          </a:xfrm>
          <a:prstGeom prst="rect">
            <a:avLst/>
          </a:prstGeom>
          <a:noFill/>
          <a:ln w="0">
            <a:noFill/>
          </a:ln>
        </p:spPr>
        <p:style>
          <a:lnRef idx="0"/>
          <a:fillRef idx="0"/>
          <a:effectRef idx="0"/>
          <a:fontRef idx="minor"/>
        </p:style>
        <p:txBody>
          <a:bodyPr lIns="0" rIns="0" tIns="0" bIns="0" anchor="t">
            <a:spAutoFit/>
          </a:bodyPr>
          <a:p>
            <a:pPr marL="60480" indent="-60480">
              <a:buClr>
                <a:srgbClr val="3333cc"/>
              </a:buClr>
              <a:buSzPct val="150000"/>
              <a:buFont typeface="Times New Roman"/>
              <a:buChar char="•"/>
              <a:tabLst>
                <a:tab algn="l" pos="966960"/>
                <a:tab algn="l" pos="1933560"/>
                <a:tab algn="l" pos="2900520"/>
                <a:tab algn="l" pos="3867120"/>
                <a:tab algn="l" pos="4834080"/>
                <a:tab algn="l" pos="5800680"/>
                <a:tab algn="l" pos="6767640"/>
                <a:tab algn="l" pos="7734240"/>
                <a:tab algn="l" pos="8701200"/>
                <a:tab algn="l" pos="9667800"/>
                <a:tab algn="l" pos="10634760"/>
              </a:tabLst>
            </a:pPr>
            <a:r>
              <a:rPr b="1" lang="en-US" sz="800" strike="noStrike" u="none">
                <a:solidFill>
                  <a:srgbClr val="000000"/>
                </a:solidFill>
                <a:effectLst/>
                <a:uFillTx/>
                <a:latin typeface="Times New Roman"/>
              </a:rPr>
              <a:t>Leading developer and provider of merchant and finance services for integrated energy projects</a:t>
            </a:r>
            <a:endParaRPr b="0" lang="en-US" sz="800" strike="noStrike" u="none">
              <a:solidFill>
                <a:srgbClr val="000000"/>
              </a:solidFill>
              <a:effectLst/>
              <a:uFillTx/>
              <a:latin typeface="Times New Roman"/>
            </a:endParaRPr>
          </a:p>
        </p:txBody>
      </p:sp>
      <p:sp>
        <p:nvSpPr>
          <p:cNvPr id="125" name=""/>
          <p:cNvSpPr/>
          <p:nvPr/>
        </p:nvSpPr>
        <p:spPr>
          <a:xfrm>
            <a:off x="4672080" y="3916440"/>
            <a:ext cx="1417680" cy="730440"/>
          </a:xfrm>
          <a:prstGeom prst="rect">
            <a:avLst/>
          </a:prstGeom>
          <a:noFill/>
          <a:ln w="0">
            <a:noFill/>
          </a:ln>
        </p:spPr>
        <p:style>
          <a:lnRef idx="0"/>
          <a:fillRef idx="0"/>
          <a:effectRef idx="0"/>
          <a:fontRef idx="minor"/>
        </p:style>
        <p:txBody>
          <a:bodyPr lIns="0" rIns="0" tIns="0" bIns="0" anchor="t">
            <a:spAutoFit/>
          </a:bodyPr>
          <a:p>
            <a:pPr marL="60480" indent="-60480">
              <a:buClr>
                <a:srgbClr val="3333cc"/>
              </a:buClr>
              <a:buSzPct val="150000"/>
              <a:buFont typeface="Times New Roman"/>
              <a:buChar char="•"/>
              <a:tabLst>
                <a:tab algn="l" pos="966960"/>
                <a:tab algn="l" pos="1933560"/>
                <a:tab algn="l" pos="2900520"/>
                <a:tab algn="l" pos="3867120"/>
                <a:tab algn="l" pos="4834080"/>
                <a:tab algn="l" pos="5800680"/>
                <a:tab algn="l" pos="6767640"/>
                <a:tab algn="l" pos="7734240"/>
                <a:tab algn="l" pos="8701200"/>
                <a:tab algn="l" pos="9667800"/>
                <a:tab algn="l" pos="10634760"/>
              </a:tabLst>
            </a:pPr>
            <a:r>
              <a:rPr b="1" lang="en-US" sz="800" strike="noStrike" u="none">
                <a:solidFill>
                  <a:srgbClr val="000000"/>
                </a:solidFill>
                <a:effectLst/>
                <a:uFillTx/>
                <a:latin typeface="Times New Roman"/>
              </a:rPr>
              <a:t>Leading provider of Integrated energy and facilities outsourcing solutions to the commercial, light industrial, &amp; Institutional markets</a:t>
            </a:r>
            <a:endParaRPr b="0" lang="en-US" sz="800" strike="noStrike" u="none">
              <a:solidFill>
                <a:srgbClr val="000000"/>
              </a:solidFill>
              <a:effectLst/>
              <a:uFillTx/>
              <a:latin typeface="Times New Roman"/>
            </a:endParaRPr>
          </a:p>
        </p:txBody>
      </p:sp>
      <p:sp>
        <p:nvSpPr>
          <p:cNvPr id="126" name=""/>
          <p:cNvSpPr/>
          <p:nvPr/>
        </p:nvSpPr>
        <p:spPr>
          <a:xfrm>
            <a:off x="6234120" y="3916440"/>
            <a:ext cx="1257120" cy="656280"/>
          </a:xfrm>
          <a:prstGeom prst="rect">
            <a:avLst/>
          </a:prstGeom>
          <a:noFill/>
          <a:ln w="0">
            <a:noFill/>
          </a:ln>
        </p:spPr>
        <p:style>
          <a:lnRef idx="0"/>
          <a:fillRef idx="0"/>
          <a:effectRef idx="0"/>
          <a:fontRef idx="minor"/>
        </p:style>
        <p:txBody>
          <a:bodyPr lIns="0" rIns="0" tIns="0" bIns="0" anchor="t">
            <a:spAutoFit/>
          </a:bodyPr>
          <a:p>
            <a:pPr marL="60480" indent="-60480">
              <a:buClr>
                <a:srgbClr val="3333cc"/>
              </a:buClr>
              <a:buSzPct val="150000"/>
              <a:buFont typeface="Times New Roman"/>
              <a:buChar char="•"/>
              <a:tabLst>
                <a:tab algn="l" pos="966960"/>
                <a:tab algn="l" pos="1933560"/>
                <a:tab algn="l" pos="2900520"/>
                <a:tab algn="l" pos="3867120"/>
                <a:tab algn="l" pos="4834080"/>
                <a:tab algn="l" pos="5800680"/>
                <a:tab algn="l" pos="6767640"/>
                <a:tab algn="l" pos="7734240"/>
                <a:tab algn="l" pos="8701200"/>
                <a:tab algn="l" pos="9667800"/>
                <a:tab algn="l" pos="10634760"/>
              </a:tabLst>
            </a:pPr>
            <a:r>
              <a:rPr b="1" lang="en-US" sz="800" strike="noStrike" u="none">
                <a:solidFill>
                  <a:srgbClr val="000000"/>
                </a:solidFill>
                <a:effectLst/>
                <a:uFillTx/>
                <a:latin typeface="Times New Roman"/>
              </a:rPr>
              <a:t>Building long-haul fiber-optic networks to provide wholesale bandwidth to telecom companies</a:t>
            </a:r>
            <a:endParaRPr b="0" lang="en-US" sz="800" strike="noStrike" u="none">
              <a:solidFill>
                <a:srgbClr val="000000"/>
              </a:solidFill>
              <a:effectLst/>
              <a:uFillTx/>
              <a:latin typeface="Times New Roman"/>
            </a:endParaRPr>
          </a:p>
          <a:p>
            <a:pPr marL="60480" indent="-60480">
              <a:buClr>
                <a:srgbClr val="3333cc"/>
              </a:buClr>
              <a:buSzPct val="150000"/>
              <a:buFont typeface="Times New Roman"/>
              <a:buChar char="•"/>
              <a:tabLst>
                <a:tab algn="l" pos="966960"/>
                <a:tab algn="l" pos="1933560"/>
                <a:tab algn="l" pos="2900520"/>
                <a:tab algn="l" pos="3867120"/>
                <a:tab algn="l" pos="4834080"/>
                <a:tab algn="l" pos="5800680"/>
                <a:tab algn="l" pos="6767640"/>
                <a:tab algn="l" pos="7734240"/>
                <a:tab algn="l" pos="8701200"/>
                <a:tab algn="l" pos="9667800"/>
                <a:tab algn="l" pos="10634760"/>
              </a:tabLst>
            </a:pPr>
            <a:endParaRPr b="0" lang="en-US" sz="800" strike="noStrike" u="none">
              <a:solidFill>
                <a:srgbClr val="000000"/>
              </a:solidFill>
              <a:effectLst/>
              <a:uFillTx/>
              <a:latin typeface="Times New Roman"/>
            </a:endParaRPr>
          </a:p>
        </p:txBody>
      </p:sp>
      <p:grpSp>
        <p:nvGrpSpPr>
          <p:cNvPr id="127" name=""/>
          <p:cNvGrpSpPr/>
          <p:nvPr/>
        </p:nvGrpSpPr>
        <p:grpSpPr>
          <a:xfrm>
            <a:off x="1828800" y="4952880"/>
            <a:ext cx="1486080" cy="1390320"/>
            <a:chOff x="1828800" y="4952880"/>
            <a:chExt cx="1486080" cy="1390320"/>
          </a:xfrm>
        </p:grpSpPr>
        <p:sp>
          <p:nvSpPr>
            <p:cNvPr id="128" name=""/>
            <p:cNvSpPr/>
            <p:nvPr/>
          </p:nvSpPr>
          <p:spPr>
            <a:xfrm>
              <a:off x="2594160" y="4952880"/>
              <a:ext cx="1440" cy="223920"/>
            </a:xfrm>
            <a:custGeom>
              <a:avLst/>
              <a:gdLst/>
              <a:ahLst/>
              <a:rect l="l" t="t" r="r" b="b"/>
              <a:pathLst>
                <a:path w="1" h="141">
                  <a:moveTo>
                    <a:pt x="0" y="141"/>
                  </a:moveTo>
                  <a:lnTo>
                    <a:pt x="0" y="0"/>
                  </a:lnTo>
                </a:path>
              </a:pathLst>
            </a:custGeom>
            <a:noFill/>
            <a:ln w="28440">
              <a:solidFill>
                <a:srgbClr val="000000"/>
              </a:solidFill>
              <a:round/>
            </a:ln>
          </p:spPr>
          <p:style>
            <a:lnRef idx="0"/>
            <a:fillRef idx="0"/>
            <a:effectRef idx="0"/>
            <a:fontRef idx="minor"/>
          </p:style>
          <p:txBody>
            <a:bodyPr wrap="none" lIns="114120" rIns="114120" tIns="56880" bIns="56880" anchor="ctr">
              <a:noAutofit/>
            </a:bodyPr>
            <a:p>
              <a:endParaRPr b="0" lang="en-US" sz="2400" strike="noStrike" u="none">
                <a:solidFill>
                  <a:srgbClr val="000000"/>
                </a:solidFill>
                <a:effectLst/>
                <a:uFillTx/>
                <a:latin typeface="Times New Roman"/>
              </a:endParaRPr>
            </a:p>
          </p:txBody>
        </p:sp>
        <p:grpSp>
          <p:nvGrpSpPr>
            <p:cNvPr id="129" name=""/>
            <p:cNvGrpSpPr/>
            <p:nvPr/>
          </p:nvGrpSpPr>
          <p:grpSpPr>
            <a:xfrm>
              <a:off x="1828800" y="5126040"/>
              <a:ext cx="1486080" cy="1217160"/>
              <a:chOff x="1828800" y="5126040"/>
              <a:chExt cx="1486080" cy="1217160"/>
            </a:xfrm>
          </p:grpSpPr>
          <p:sp>
            <p:nvSpPr>
              <p:cNvPr id="130" name=""/>
              <p:cNvSpPr/>
              <p:nvPr/>
            </p:nvSpPr>
            <p:spPr>
              <a:xfrm>
                <a:off x="1871640" y="5856120"/>
                <a:ext cx="1443240" cy="487080"/>
              </a:xfrm>
              <a:prstGeom prst="rect">
                <a:avLst/>
              </a:prstGeom>
              <a:noFill/>
              <a:ln w="0">
                <a:noFill/>
              </a:ln>
            </p:spPr>
            <p:style>
              <a:lnRef idx="0"/>
              <a:fillRef idx="0"/>
              <a:effectRef idx="0"/>
              <a:fontRef idx="minor"/>
            </p:style>
            <p:txBody>
              <a:bodyPr lIns="0" rIns="0" tIns="0" bIns="0" anchor="t">
                <a:spAutoFit/>
              </a:bodyPr>
              <a:p>
                <a:pPr marL="60480" indent="-60480">
                  <a:buClr>
                    <a:srgbClr val="3333cc"/>
                  </a:buClr>
                  <a:buSzPct val="150000"/>
                  <a:buFont typeface="Times New Roman"/>
                  <a:buChar char="•"/>
                  <a:tabLst>
                    <a:tab algn="l" pos="966960"/>
                    <a:tab algn="l" pos="1933560"/>
                    <a:tab algn="l" pos="2900520"/>
                    <a:tab algn="l" pos="3867120"/>
                    <a:tab algn="l" pos="4834080"/>
                    <a:tab algn="l" pos="5800680"/>
                    <a:tab algn="l" pos="6767640"/>
                    <a:tab algn="l" pos="7734240"/>
                    <a:tab algn="l" pos="8701200"/>
                    <a:tab algn="l" pos="9667800"/>
                    <a:tab algn="l" pos="10634760"/>
                  </a:tabLst>
                </a:pPr>
                <a:r>
                  <a:rPr b="1" lang="en-US" sz="800" strike="noStrike" u="none">
                    <a:solidFill>
                      <a:srgbClr val="000000"/>
                    </a:solidFill>
                    <a:effectLst/>
                    <a:uFillTx/>
                    <a:latin typeface="Times New Roman"/>
                  </a:rPr>
                  <a:t>Operates intrastate pipeline</a:t>
                </a:r>
                <a:endParaRPr b="0" lang="en-US" sz="800" strike="noStrike" u="none">
                  <a:solidFill>
                    <a:srgbClr val="000000"/>
                  </a:solidFill>
                  <a:effectLst/>
                  <a:uFillTx/>
                  <a:latin typeface="Times New Roman"/>
                </a:endParaRPr>
              </a:p>
              <a:p>
                <a:pPr marL="60480" indent="-60480">
                  <a:buClr>
                    <a:srgbClr val="3333cc"/>
                  </a:buClr>
                  <a:buSzPct val="150000"/>
                  <a:buFont typeface="Times New Roman"/>
                  <a:buChar char="•"/>
                  <a:tabLst>
                    <a:tab algn="l" pos="966960"/>
                    <a:tab algn="l" pos="1933560"/>
                    <a:tab algn="l" pos="2900520"/>
                    <a:tab algn="l" pos="3867120"/>
                    <a:tab algn="l" pos="4834080"/>
                    <a:tab algn="l" pos="5800680"/>
                    <a:tab algn="l" pos="6767640"/>
                    <a:tab algn="l" pos="7734240"/>
                    <a:tab algn="l" pos="8701200"/>
                    <a:tab algn="l" pos="9667800"/>
                    <a:tab algn="l" pos="10634760"/>
                  </a:tabLst>
                </a:pPr>
                <a:r>
                  <a:rPr b="1" lang="en-US" sz="800" strike="noStrike" u="none">
                    <a:solidFill>
                      <a:srgbClr val="000000"/>
                    </a:solidFill>
                    <a:effectLst/>
                    <a:uFillTx/>
                    <a:latin typeface="Times New Roman"/>
                  </a:rPr>
                  <a:t>One of the largest natural gas transmission systems in the world</a:t>
                </a:r>
                <a:endParaRPr b="0" lang="en-US" sz="800" strike="noStrike" u="none">
                  <a:solidFill>
                    <a:srgbClr val="000000"/>
                  </a:solidFill>
                  <a:effectLst/>
                  <a:uFillTx/>
                  <a:latin typeface="Times New Roman"/>
                </a:endParaRPr>
              </a:p>
            </p:txBody>
          </p:sp>
          <p:sp>
            <p:nvSpPr>
              <p:cNvPr id="131" name=""/>
              <p:cNvSpPr/>
              <p:nvPr/>
            </p:nvSpPr>
            <p:spPr>
              <a:xfrm>
                <a:off x="1828800" y="5126040"/>
                <a:ext cx="1440000" cy="647640"/>
              </a:xfrm>
              <a:prstGeom prst="rect">
                <a:avLst/>
              </a:prstGeom>
              <a:solidFill>
                <a:srgbClr val="009900"/>
              </a:solidFill>
              <a:ln w="28440">
                <a:solidFill>
                  <a:srgbClr val="000000"/>
                </a:solidFill>
                <a:miter/>
              </a:ln>
            </p:spPr>
            <p:style>
              <a:lnRef idx="0"/>
              <a:fillRef idx="0"/>
              <a:effectRef idx="0"/>
              <a:fontRef idx="minor"/>
            </p:style>
            <p:txBody>
              <a:bodyPr wrap="none" lIns="114120" rIns="114120" tIns="57240" bIns="57240" anchor="ctr">
                <a:noAutofit/>
              </a:bodyPr>
              <a:p>
                <a:pPr algn="ctr">
                  <a:tabLst>
                    <a:tab algn="l" pos="0"/>
                    <a:tab algn="l" pos="966960"/>
                    <a:tab algn="l" pos="1933560"/>
                    <a:tab algn="l" pos="2900520"/>
                    <a:tab algn="l" pos="3867120"/>
                    <a:tab algn="l" pos="4834080"/>
                    <a:tab algn="l" pos="5800680"/>
                    <a:tab algn="l" pos="6767640"/>
                    <a:tab algn="l" pos="7734240"/>
                    <a:tab algn="l" pos="8701200"/>
                    <a:tab algn="l" pos="9667800"/>
                    <a:tab algn="l" pos="10634760"/>
                  </a:tabLst>
                </a:pPr>
                <a:r>
                  <a:rPr b="1" lang="en-US" sz="1300" strike="noStrike" u="none">
                    <a:solidFill>
                      <a:srgbClr val="ffffff"/>
                    </a:solidFill>
                    <a:effectLst/>
                    <a:uFillTx/>
                    <a:latin typeface="Times New Roman"/>
                  </a:rPr>
                  <a:t>Gas</a:t>
                </a:r>
                <a:endParaRPr b="0" lang="en-US" sz="1300" strike="noStrike" u="none">
                  <a:solidFill>
                    <a:srgbClr val="000000"/>
                  </a:solidFill>
                  <a:effectLst/>
                  <a:uFillTx/>
                  <a:latin typeface="Times New Roman"/>
                </a:endParaRPr>
              </a:p>
              <a:p>
                <a:pPr algn="ctr">
                  <a:tabLst>
                    <a:tab algn="l" pos="0"/>
                    <a:tab algn="l" pos="966960"/>
                    <a:tab algn="l" pos="1933560"/>
                    <a:tab algn="l" pos="2900520"/>
                    <a:tab algn="l" pos="3867120"/>
                    <a:tab algn="l" pos="4834080"/>
                    <a:tab algn="l" pos="5800680"/>
                    <a:tab algn="l" pos="6767640"/>
                    <a:tab algn="l" pos="7734240"/>
                    <a:tab algn="l" pos="8701200"/>
                    <a:tab algn="l" pos="9667800"/>
                    <a:tab algn="l" pos="10634760"/>
                  </a:tabLst>
                </a:pPr>
                <a:r>
                  <a:rPr b="1" lang="en-US" sz="1300" strike="noStrike" u="none">
                    <a:solidFill>
                      <a:srgbClr val="ffffff"/>
                    </a:solidFill>
                    <a:effectLst/>
                    <a:uFillTx/>
                    <a:latin typeface="Times New Roman"/>
                  </a:rPr>
                  <a:t>Pipeline Group</a:t>
                </a:r>
                <a:endParaRPr b="0" lang="en-US" sz="1300" strike="noStrike" u="none">
                  <a:solidFill>
                    <a:srgbClr val="000000"/>
                  </a:solidFill>
                  <a:effectLst/>
                  <a:uFillTx/>
                  <a:latin typeface="Times New Roman"/>
                </a:endParaRPr>
              </a:p>
            </p:txBody>
          </p:sp>
        </p:grpSp>
      </p:grpSp>
      <p:grpSp>
        <p:nvGrpSpPr>
          <p:cNvPr id="132" name=""/>
          <p:cNvGrpSpPr/>
          <p:nvPr/>
        </p:nvGrpSpPr>
        <p:grpSpPr>
          <a:xfrm>
            <a:off x="5715000" y="4952880"/>
            <a:ext cx="1438200" cy="1388880"/>
            <a:chOff x="5715000" y="4952880"/>
            <a:chExt cx="1438200" cy="1388880"/>
          </a:xfrm>
        </p:grpSpPr>
        <p:sp>
          <p:nvSpPr>
            <p:cNvPr id="133" name=""/>
            <p:cNvSpPr/>
            <p:nvPr/>
          </p:nvSpPr>
          <p:spPr>
            <a:xfrm>
              <a:off x="6400800" y="4952880"/>
              <a:ext cx="1800" cy="217800"/>
            </a:xfrm>
            <a:custGeom>
              <a:avLst/>
              <a:gdLst/>
              <a:ahLst/>
              <a:rect l="l" t="t" r="r" b="b"/>
              <a:pathLst>
                <a:path w="1" h="137">
                  <a:moveTo>
                    <a:pt x="0" y="137"/>
                  </a:moveTo>
                  <a:lnTo>
                    <a:pt x="0" y="0"/>
                  </a:lnTo>
                </a:path>
              </a:pathLst>
            </a:custGeom>
            <a:noFill/>
            <a:ln w="28440">
              <a:solidFill>
                <a:srgbClr val="000000"/>
              </a:solidFill>
              <a:round/>
            </a:ln>
          </p:spPr>
          <p:style>
            <a:lnRef idx="0"/>
            <a:fillRef idx="0"/>
            <a:effectRef idx="0"/>
            <a:fontRef idx="minor"/>
          </p:style>
          <p:txBody>
            <a:bodyPr wrap="none" lIns="114120" rIns="114120" tIns="56880" bIns="56880" anchor="ctr">
              <a:noAutofit/>
            </a:bodyPr>
            <a:p>
              <a:endParaRPr b="0" lang="en-US" sz="2400" strike="noStrike" u="none">
                <a:solidFill>
                  <a:srgbClr val="000000"/>
                </a:solidFill>
                <a:effectLst/>
                <a:uFillTx/>
                <a:latin typeface="Times New Roman"/>
              </a:endParaRPr>
            </a:p>
          </p:txBody>
        </p:sp>
        <p:sp>
          <p:nvSpPr>
            <p:cNvPr id="134" name=""/>
            <p:cNvSpPr/>
            <p:nvPr/>
          </p:nvSpPr>
          <p:spPr>
            <a:xfrm>
              <a:off x="5757840" y="5854680"/>
              <a:ext cx="1328760" cy="487080"/>
            </a:xfrm>
            <a:prstGeom prst="rect">
              <a:avLst/>
            </a:prstGeom>
            <a:noFill/>
            <a:ln w="0">
              <a:noFill/>
            </a:ln>
          </p:spPr>
          <p:style>
            <a:lnRef idx="0"/>
            <a:fillRef idx="0"/>
            <a:effectRef idx="0"/>
            <a:fontRef idx="minor"/>
          </p:style>
          <p:txBody>
            <a:bodyPr lIns="0" rIns="0" tIns="0" bIns="0" anchor="t">
              <a:spAutoFit/>
            </a:bodyPr>
            <a:p>
              <a:pPr marL="60480" indent="-60480">
                <a:buClr>
                  <a:srgbClr val="3333cc"/>
                </a:buClr>
                <a:buSzPct val="150000"/>
                <a:buFont typeface="Times New Roman"/>
                <a:buChar char="•"/>
                <a:tabLst>
                  <a:tab algn="l" pos="60480"/>
                  <a:tab algn="l" pos="966960"/>
                  <a:tab algn="l" pos="1933560"/>
                  <a:tab algn="l" pos="2900520"/>
                  <a:tab algn="l" pos="3867120"/>
                  <a:tab algn="l" pos="4834080"/>
                  <a:tab algn="l" pos="5800680"/>
                  <a:tab algn="l" pos="6767640"/>
                  <a:tab algn="l" pos="7734240"/>
                  <a:tab algn="l" pos="8701200"/>
                  <a:tab algn="l" pos="9667800"/>
                  <a:tab algn="l" pos="10634760"/>
                </a:tabLst>
              </a:pPr>
              <a:r>
                <a:rPr b="1" lang="en-US" sz="800" strike="noStrike" u="none">
                  <a:solidFill>
                    <a:srgbClr val="000000"/>
                  </a:solidFill>
                  <a:effectLst/>
                  <a:uFillTx/>
                  <a:latin typeface="Times New Roman"/>
                </a:rPr>
                <a:t>Pursuing opportunities in global water business-acquired Wessex Water, Plc. in July 1998</a:t>
              </a:r>
              <a:endParaRPr b="0" lang="en-US" sz="800" strike="noStrike" u="none">
                <a:solidFill>
                  <a:srgbClr val="000000"/>
                </a:solidFill>
                <a:effectLst/>
                <a:uFillTx/>
                <a:latin typeface="Times New Roman"/>
              </a:endParaRPr>
            </a:p>
          </p:txBody>
        </p:sp>
        <p:sp>
          <p:nvSpPr>
            <p:cNvPr id="135" name=""/>
            <p:cNvSpPr/>
            <p:nvPr/>
          </p:nvSpPr>
          <p:spPr>
            <a:xfrm>
              <a:off x="5715000" y="5124600"/>
              <a:ext cx="1438200" cy="647640"/>
            </a:xfrm>
            <a:prstGeom prst="rect">
              <a:avLst/>
            </a:prstGeom>
            <a:solidFill>
              <a:srgbClr val="009900"/>
            </a:solidFill>
            <a:ln w="28440">
              <a:solidFill>
                <a:srgbClr val="000000"/>
              </a:solidFill>
              <a:miter/>
            </a:ln>
          </p:spPr>
          <p:style>
            <a:lnRef idx="0"/>
            <a:fillRef idx="0"/>
            <a:effectRef idx="0"/>
            <a:fontRef idx="minor"/>
          </p:style>
          <p:txBody>
            <a:bodyPr wrap="none" lIns="114120" rIns="114120" tIns="57240" bIns="57240" anchor="ctr">
              <a:noAutofit/>
            </a:bodyPr>
            <a:p>
              <a:pPr algn="ctr">
                <a:tabLst>
                  <a:tab algn="l" pos="0"/>
                  <a:tab algn="l" pos="966960"/>
                  <a:tab algn="l" pos="1933560"/>
                  <a:tab algn="l" pos="2900520"/>
                  <a:tab algn="l" pos="3867120"/>
                  <a:tab algn="l" pos="4834080"/>
                  <a:tab algn="l" pos="5800680"/>
                  <a:tab algn="l" pos="6767640"/>
                  <a:tab algn="l" pos="7734240"/>
                  <a:tab algn="l" pos="8701200"/>
                  <a:tab algn="l" pos="9667800"/>
                  <a:tab algn="l" pos="10634760"/>
                </a:tabLst>
              </a:pPr>
              <a:r>
                <a:rPr b="1" lang="en-US" sz="1300" strike="noStrike" u="none">
                  <a:solidFill>
                    <a:srgbClr val="ffffff"/>
                  </a:solidFill>
                  <a:effectLst/>
                  <a:uFillTx/>
                  <a:latin typeface="Times New Roman"/>
                </a:rPr>
                <a:t>Azurix</a:t>
              </a:r>
              <a:endParaRPr b="0" lang="en-US" sz="1300" strike="noStrike" u="none">
                <a:solidFill>
                  <a:srgbClr val="000000"/>
                </a:solidFill>
                <a:effectLst/>
                <a:uFillTx/>
                <a:latin typeface="Times New Roman"/>
              </a:endParaRPr>
            </a:p>
          </p:txBody>
        </p:sp>
      </p:grpSp>
      <p:pic>
        <p:nvPicPr>
          <p:cNvPr id="136" name="ENE_C_WHI" descr=""/>
          <p:cNvPicPr/>
          <p:nvPr/>
        </p:nvPicPr>
        <p:blipFill>
          <a:blip r:embed="rId1"/>
          <a:stretch/>
        </p:blipFill>
        <p:spPr>
          <a:xfrm>
            <a:off x="4011480" y="1557360"/>
            <a:ext cx="1057320" cy="1077840"/>
          </a:xfrm>
          <a:prstGeom prst="rect">
            <a:avLst/>
          </a:prstGeom>
          <a:noFill/>
          <a:ln w="0">
            <a:noFill/>
          </a:ln>
        </p:spPr>
      </p:pic>
      <p:sp>
        <p:nvSpPr>
          <p:cNvPr id="137" name=""/>
          <p:cNvSpPr/>
          <p:nvPr/>
        </p:nvSpPr>
        <p:spPr>
          <a:xfrm>
            <a:off x="3657600" y="5867280"/>
            <a:ext cx="1828800" cy="527040"/>
          </a:xfrm>
          <a:prstGeom prst="rect">
            <a:avLst/>
          </a:prstGeom>
          <a:noFill/>
          <a:ln w="0">
            <a:noFill/>
          </a:ln>
        </p:spPr>
        <p:style>
          <a:lnRef idx="0"/>
          <a:fillRef idx="0"/>
          <a:effectRef idx="0"/>
          <a:fontRef idx="minor"/>
        </p:style>
        <p:txBody>
          <a:bodyPr lIns="96840" rIns="96840" tIns="48240" bIns="48240" anchor="t">
            <a:noAutofit/>
          </a:bodyPr>
          <a:p>
            <a:pPr marL="117360" indent="-117360">
              <a:spcBef>
                <a:spcPts val="201"/>
              </a:spcBef>
              <a:buClr>
                <a:srgbClr val="3333cc"/>
              </a:buClr>
              <a:buSzPct val="150000"/>
              <a:buFont typeface="Times New Roman"/>
              <a:buChar char="•"/>
              <a:tabLst>
                <a:tab algn="l" pos="966960"/>
                <a:tab algn="l" pos="1933560"/>
                <a:tab algn="l" pos="2900520"/>
                <a:tab algn="l" pos="3867120"/>
                <a:tab algn="l" pos="4834080"/>
                <a:tab algn="l" pos="5800680"/>
                <a:tab algn="l" pos="6767640"/>
                <a:tab algn="l" pos="7734240"/>
                <a:tab algn="l" pos="8701200"/>
                <a:tab algn="l" pos="9667800"/>
                <a:tab algn="l" pos="10634760"/>
              </a:tabLst>
            </a:pPr>
            <a:r>
              <a:rPr b="1" lang="en-US" sz="800" strike="noStrike" u="none">
                <a:solidFill>
                  <a:srgbClr val="000000"/>
                </a:solidFill>
                <a:effectLst/>
                <a:uFillTx/>
                <a:latin typeface="Times New Roman"/>
              </a:rPr>
              <a:t>EnronOnLine, world’s largest e-commerce site</a:t>
            </a:r>
            <a:endParaRPr b="0" lang="en-US" sz="800" strike="noStrike" u="none">
              <a:solidFill>
                <a:srgbClr val="000000"/>
              </a:solidFill>
              <a:effectLst/>
              <a:uFillTx/>
              <a:latin typeface="Times New Roman"/>
            </a:endParaRPr>
          </a:p>
          <a:p>
            <a:pPr marL="117360" indent="-117360">
              <a:spcBef>
                <a:spcPts val="201"/>
              </a:spcBef>
              <a:buClr>
                <a:srgbClr val="3333cc"/>
              </a:buClr>
              <a:buSzPct val="150000"/>
              <a:buFont typeface="Times New Roman"/>
              <a:buChar char="•"/>
              <a:tabLst>
                <a:tab algn="l" pos="966960"/>
                <a:tab algn="l" pos="1933560"/>
                <a:tab algn="l" pos="2900520"/>
                <a:tab algn="l" pos="3867120"/>
                <a:tab algn="l" pos="4834080"/>
                <a:tab algn="l" pos="5800680"/>
                <a:tab algn="l" pos="6767640"/>
                <a:tab algn="l" pos="7734240"/>
                <a:tab algn="l" pos="8701200"/>
                <a:tab algn="l" pos="9667800"/>
                <a:tab algn="l" pos="10634760"/>
              </a:tabLst>
            </a:pPr>
            <a:r>
              <a:rPr b="1" lang="en-US" sz="800" strike="noStrike" u="none">
                <a:solidFill>
                  <a:srgbClr val="000000"/>
                </a:solidFill>
                <a:effectLst/>
                <a:uFillTx/>
                <a:latin typeface="Times New Roman"/>
              </a:rPr>
              <a:t>MG acquisition (estimate 07/00)</a:t>
            </a:r>
            <a:endParaRPr b="0" lang="en-US" sz="800" strike="noStrike" u="none">
              <a:solidFill>
                <a:srgbClr val="000000"/>
              </a:solidFill>
              <a:effectLst/>
              <a:uFillTx/>
              <a:latin typeface="Times New Roman"/>
            </a:endParaRPr>
          </a:p>
        </p:txBody>
      </p:sp>
      <p:sp>
        <p:nvSpPr>
          <p:cNvPr id="138" name=""/>
          <p:cNvSpPr/>
          <p:nvPr/>
        </p:nvSpPr>
        <p:spPr>
          <a:xfrm>
            <a:off x="3809880" y="5126040"/>
            <a:ext cx="1440000" cy="647640"/>
          </a:xfrm>
          <a:prstGeom prst="rect">
            <a:avLst/>
          </a:prstGeom>
          <a:solidFill>
            <a:srgbClr val="009900"/>
          </a:solidFill>
          <a:ln w="28440">
            <a:solidFill>
              <a:srgbClr val="000000"/>
            </a:solidFill>
            <a:miter/>
          </a:ln>
        </p:spPr>
        <p:style>
          <a:lnRef idx="0"/>
          <a:fillRef idx="0"/>
          <a:effectRef idx="0"/>
          <a:fontRef idx="minor"/>
        </p:style>
        <p:txBody>
          <a:bodyPr wrap="none" lIns="114120" rIns="114120" tIns="57240" bIns="57240" anchor="ctr">
            <a:noAutofit/>
          </a:bodyPr>
          <a:p>
            <a:pPr algn="ctr">
              <a:tabLst>
                <a:tab algn="l" pos="0"/>
                <a:tab algn="l" pos="966960"/>
                <a:tab algn="l" pos="1933560"/>
                <a:tab algn="l" pos="2900520"/>
                <a:tab algn="l" pos="3867120"/>
                <a:tab algn="l" pos="4834080"/>
                <a:tab algn="l" pos="5800680"/>
                <a:tab algn="l" pos="6767640"/>
                <a:tab algn="l" pos="7734240"/>
                <a:tab algn="l" pos="8701200"/>
                <a:tab algn="l" pos="9667800"/>
                <a:tab algn="l" pos="10634760"/>
              </a:tabLst>
            </a:pPr>
            <a:r>
              <a:rPr b="1" lang="en-US" sz="1300" strike="noStrike" u="none">
                <a:solidFill>
                  <a:srgbClr val="ffffff"/>
                </a:solidFill>
                <a:effectLst/>
                <a:uFillTx/>
                <a:latin typeface="Times New Roman"/>
              </a:rPr>
              <a:t>Networks</a:t>
            </a:r>
            <a:endParaRPr b="0" lang="en-US" sz="1300" strike="noStrike" u="none">
              <a:solidFill>
                <a:srgbClr val="000000"/>
              </a:solidFill>
              <a:effectLst/>
              <a:uFillTx/>
              <a:latin typeface="Times New Roman"/>
            </a:endParaRPr>
          </a:p>
        </p:txBody>
      </p:sp>
      <p:sp>
        <p:nvSpPr>
          <p:cNvPr id="139" name=""/>
          <p:cNvSpPr/>
          <p:nvPr/>
        </p:nvSpPr>
        <p:spPr>
          <a:xfrm>
            <a:off x="685800" y="762120"/>
            <a:ext cx="7772400" cy="0"/>
          </a:xfrm>
          <a:prstGeom prst="line">
            <a:avLst/>
          </a:prstGeom>
          <a:ln w="57240">
            <a:solidFill>
              <a:srgbClr val="3333cc"/>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140" name=""/>
          <p:cNvSpPr/>
          <p:nvPr/>
        </p:nvSpPr>
        <p:spPr>
          <a:xfrm>
            <a:off x="685800" y="825480"/>
            <a:ext cx="7772400" cy="0"/>
          </a:xfrm>
          <a:prstGeom prst="line">
            <a:avLst/>
          </a:prstGeom>
          <a:ln w="57240">
            <a:solidFill>
              <a:srgbClr val="009900"/>
            </a:solidFill>
            <a:miter/>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graphicFrame>
        <p:nvGraphicFramePr>
          <p:cNvPr id="141" name=""/>
          <p:cNvGraphicFramePr/>
          <p:nvPr/>
        </p:nvGraphicFramePr>
        <p:xfrm>
          <a:off x="228600" y="6254640"/>
          <a:ext cx="420840" cy="425520"/>
        </p:xfrm>
        <a:graphic>
          <a:graphicData uri="http://schemas.openxmlformats.org/presentationml/2006/ole">
            <p:oleObj r:id="rId2" spid="">
              <p:embed/>
              <p:pic>
                <p:nvPicPr>
                  <p:cNvPr id="142" name="" descr=""/>
                  <p:cNvPicPr/>
                  <p:nvPr/>
                </p:nvPicPr>
                <p:blipFill>
                  <a:blip r:embed="rId3"/>
                  <a:stretch/>
                </p:blipFill>
                <p:spPr>
                  <a:xfrm>
                    <a:off x="228600" y="6254640"/>
                    <a:ext cx="420840" cy="425520"/>
                  </a:xfrm>
                  <a:prstGeom prst="rect">
                    <a:avLst/>
                  </a:prstGeom>
                  <a:noFill/>
                  <a:ln w="0">
                    <a:noFill/>
                  </a:ln>
                </p:spPr>
              </p:pic>
            </p:oleObj>
          </a:graphicData>
        </a:graphic>
      </p:graphicFrame>
      <p:graphicFrame>
        <p:nvGraphicFramePr>
          <p:cNvPr id="143" name=""/>
          <p:cNvGraphicFramePr/>
          <p:nvPr/>
        </p:nvGraphicFramePr>
        <p:xfrm>
          <a:off x="7696080" y="6400800"/>
          <a:ext cx="1206720" cy="281160"/>
        </p:xfrm>
        <a:graphic>
          <a:graphicData uri="http://schemas.openxmlformats.org/presentationml/2006/ole">
            <p:oleObj r:id="rId4" spid="">
              <p:embed/>
              <p:pic>
                <p:nvPicPr>
                  <p:cNvPr id="144" name="" descr=""/>
                  <p:cNvPicPr/>
                  <p:nvPr/>
                </p:nvPicPr>
                <p:blipFill>
                  <a:blip r:embed="rId5"/>
                  <a:stretch/>
                </p:blipFill>
                <p:spPr>
                  <a:xfrm>
                    <a:off x="7696080" y="6400800"/>
                    <a:ext cx="1206720" cy="281160"/>
                  </a:xfrm>
                  <a:prstGeom prst="rect">
                    <a:avLst/>
                  </a:prstGeom>
                  <a:noFill/>
                  <a:ln w="0">
                    <a:noFill/>
                  </a:ln>
                </p:spPr>
              </p:pic>
            </p:oleObj>
          </a:graphicData>
        </a:graphic>
      </p:graphicFrame>
      <p:pic>
        <p:nvPicPr>
          <p:cNvPr id="145" name="" descr=""/>
          <p:cNvPicPr/>
          <p:nvPr/>
        </p:nvPicPr>
        <p:blipFill>
          <a:blip r:embed="rId6"/>
          <a:stretch/>
        </p:blipFill>
        <p:spPr>
          <a:xfrm>
            <a:off x="7120080" y="6305400"/>
            <a:ext cx="576000" cy="552600"/>
          </a:xfrm>
          <a:prstGeom prst="rect">
            <a:avLst/>
          </a:prstGeom>
          <a:noFill/>
          <a:ln w="0">
            <a:noFill/>
          </a:ln>
        </p:spPr>
      </p:pic>
      <p:sp>
        <p:nvSpPr>
          <p:cNvPr id="146" name=""/>
          <p:cNvSpPr/>
          <p:nvPr/>
        </p:nvSpPr>
        <p:spPr>
          <a:xfrm>
            <a:off x="3987000" y="6595920"/>
            <a:ext cx="712800" cy="244440"/>
          </a:xfrm>
          <a:prstGeom prst="rect">
            <a:avLst/>
          </a:prstGeom>
          <a:noFill/>
          <a:ln w="0">
            <a:noFill/>
          </a:ln>
        </p:spPr>
        <p:style>
          <a:lnRef idx="0"/>
          <a:fillRef idx="0"/>
          <a:effectRef idx="0"/>
          <a:fontRef idx="minor"/>
        </p:style>
        <p:txBody>
          <a:bodyPr wrap="none"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DBD357F-2581-4835-B2F6-FC545CE98A0E}" type="slidenum">
              <a:rPr b="0"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9854</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2000-07-10T20:31:10Z</dcterms:created>
  <dc:creator>mkaggwa</dc:creator>
  <dc:description/>
  <dc:language>en-US</dc:language>
  <cp:lastModifiedBy>jbagwell</cp:lastModifiedBy>
  <cp:lastPrinted>2000-11-29T18:32:02Z</cp:lastPrinted>
  <dcterms:modified xsi:type="dcterms:W3CDTF">2001-04-02T18:49:56Z</dcterms:modified>
  <cp:revision>170</cp:revision>
  <dc:subject/>
  <dc:title>No Slide Title</dc:title>
</cp:coreProperties>
</file>