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6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7.png" ContentType="image/png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6.png"/><Relationship Id="rId9" Type="http://schemas.openxmlformats.org/officeDocument/2006/relationships/image" Target="../media/image6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back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372600" y="228240"/>
            <a:ext cx="6713640" cy="7570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2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58280" y="1218960"/>
            <a:ext cx="7999560" cy="4190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4480" indent="-28584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9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1193760" y="6690960"/>
            <a:ext cx="190512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 idx="2"/>
          </p:nvPr>
        </p:nvSpPr>
        <p:spPr>
          <a:xfrm>
            <a:off x="3632040" y="6690960"/>
            <a:ext cx="289584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 idx="3"/>
          </p:nvPr>
        </p:nvSpPr>
        <p:spPr>
          <a:xfrm>
            <a:off x="7061040" y="6690960"/>
            <a:ext cx="190512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AB5E63B-6EDC-4DEE-9135-6590624DC688}" type="slidenum"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ack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352520" y="2238120"/>
            <a:ext cx="710568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6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dt" idx="4"/>
          </p:nvPr>
        </p:nvSpPr>
        <p:spPr>
          <a:xfrm>
            <a:off x="1371600" y="6629040"/>
            <a:ext cx="19051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ftr" idx="5"/>
          </p:nvPr>
        </p:nvSpPr>
        <p:spPr>
          <a:xfrm>
            <a:off x="3809880" y="6629040"/>
            <a:ext cx="289584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sldNum" idx="6"/>
          </p:nvPr>
        </p:nvSpPr>
        <p:spPr>
          <a:xfrm>
            <a:off x="7238880" y="6629040"/>
            <a:ext cx="19051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33D97B6-3196-4E61-9080-5A4F67001A50}" type="slidenum"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2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1440" algn="ctr">
              <a:lnSpc>
                <a:spcPct val="95000"/>
              </a:lnSpc>
              <a:spcBef>
                <a:spcPts val="7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lnSpc>
                <a:spcPct val="95000"/>
              </a:lnSpc>
              <a:spcBef>
                <a:spcPts val="601"/>
              </a:spcBef>
              <a:buClr>
                <a:srgbClr val="000000"/>
              </a:buClr>
              <a:buSzPct val="85000"/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SzPct val="85000"/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7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2600" y="228240"/>
            <a:ext cx="6713640" cy="7570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Sample Bullet Slide</a:t>
            </a:r>
            <a:endParaRPr b="1" i="1" lang="en-US" sz="2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458640" y="1218960"/>
            <a:ext cx="7320240" cy="4190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Bullet One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Bullet Two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 Bullet 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4480" indent="-285840">
              <a:lnSpc>
                <a:spcPct val="95000"/>
              </a:lnSpc>
              <a:spcBef>
                <a:spcPts val="788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 Bullet b  fksdaj fad fas df adk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fasd jfkakf jasdkf jksaj fkasdk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352520" y="2052360"/>
            <a:ext cx="710568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Sample Title Slide</a:t>
            </a:r>
            <a:endParaRPr b="1" i="1" lang="en-US" sz="36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419120" y="3395520"/>
            <a:ext cx="6276960" cy="773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90000"/>
              </a:lnSpc>
              <a:spcBef>
                <a:spcPts val="123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 Title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2001-10-17T17:18:45Z</dcterms:created>
  <dc:creator>sgaines</dc:creator>
  <dc:description/>
  <dc:language>en-US</dc:language>
  <cp:lastModifiedBy>sgaines</cp:lastModifiedBy>
  <dcterms:modified xsi:type="dcterms:W3CDTF">2001-10-17T17:27:41Z</dcterms:modified>
  <cp:revision>1</cp:revision>
  <dc:subject/>
  <dc:title>Sample Bullet Slide</dc:title>
</cp:coreProperties>
</file>