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FD65EE-C996-48B2-9C3F-F1FAC19957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A23EB4-2BB5-4583-A00E-8836F98EC5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66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99"/>
                </a:solidFill>
                <a:effectLst/>
                <a:uFillTx/>
                <a:latin typeface="Broadway"/>
              </a:rPr>
              <a:t>Samba Social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 Analyst &amp; Associate  Program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Networking Happy Hour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066680" y="1676520"/>
            <a:ext cx="6934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Wednesday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September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5:30pm - 9:00pm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roadway"/>
              </a:rPr>
              <a:t>610 Main Street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blkbossa%20logo" descr=""/>
          <p:cNvPicPr/>
          <p:nvPr/>
        </p:nvPicPr>
        <p:blipFill>
          <a:blip r:embed="rId1"/>
          <a:stretch/>
        </p:blipFill>
        <p:spPr>
          <a:xfrm>
            <a:off x="3733920" y="3048120"/>
            <a:ext cx="1904760" cy="1904760"/>
          </a:xfrm>
          <a:prstGeom prst="rect">
            <a:avLst/>
          </a:prstGeom>
          <a:solidFill>
            <a:srgbClr val="ffcc99"/>
          </a:solidFill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04920" y="5638680"/>
            <a:ext cx="38862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ffcc99"/>
                </a:solidFill>
                <a:effectLst/>
                <a:uFillTx/>
                <a:latin typeface="Broadway"/>
              </a:rPr>
              <a:t>RSVP</a:t>
            </a:r>
            <a:br>
              <a:rPr sz="1600"/>
            </a:br>
            <a:r>
              <a:rPr b="0" lang="en-US" sz="1600" strike="noStrike" u="none">
                <a:solidFill>
                  <a:srgbClr val="ffcc99"/>
                </a:solidFill>
                <a:effectLst/>
                <a:uFillTx/>
                <a:latin typeface="Broadway"/>
              </a:rPr>
              <a:t> Jacqueline.Coleman@Enron.com</a:t>
            </a:r>
            <a:br>
              <a:rPr sz="1600"/>
            </a:br>
            <a:r>
              <a:rPr b="0" lang="en-US" sz="1600" strike="noStrike" u="none">
                <a:solidFill>
                  <a:srgbClr val="ffcc99"/>
                </a:solidFill>
                <a:effectLst/>
                <a:uFillTx/>
                <a:latin typeface="Broadway"/>
              </a:rPr>
              <a:t> Donna. Jones @ Enron.com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81480" y="6445080"/>
            <a:ext cx="3886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99"/>
                </a:solidFill>
                <a:effectLst/>
                <a:uFillTx/>
                <a:latin typeface="Broadway"/>
              </a:rPr>
              <a:t>Parking is not covered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2001-08-22T19:35:24Z</dcterms:created>
  <dc:creator>Donna Jones</dc:creator>
  <dc:description/>
  <dc:language>en-US</dc:language>
  <cp:lastModifiedBy>Donna Jones</cp:lastModifiedBy>
  <dcterms:modified xsi:type="dcterms:W3CDTF">2001-09-12T19:20:50Z</dcterms:modified>
  <cp:revision>6</cp:revision>
  <dc:subject/>
  <dc:title>Samba Social Poolwide Networking Event</dc:title>
</cp:coreProperties>
</file>