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B1019F-E68B-4E23-A016-8A418D16A77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0BF6CA-4987-41A2-BF7E-18FE3C3E47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0A0BBB-B9D9-4882-8629-118E0B6A1B5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27917B-825A-4C87-88E4-9271A8FB5BC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16256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49726F-7A6D-4FA1-956B-74DEB8C856D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0" y="0"/>
          <a:ext cx="9144000" cy="1447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9144000" cy="144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4571640"/>
            <a:ext cx="891216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Summary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Conducted for Carpet &amp; Related Services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Sabre, Inc.</a:t>
            </a:r>
            <a:br>
              <a:rPr sz="3600"/>
            </a:b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1, 2001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0" y="0"/>
          <a:ext cx="9144000" cy="2590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259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5" name="logo_dealbench" descr=""/>
          <p:cNvPicPr/>
          <p:nvPr/>
        </p:nvPicPr>
        <p:blipFill>
          <a:blip r:embed="rId3"/>
          <a:stretch/>
        </p:blipFill>
        <p:spPr>
          <a:xfrm>
            <a:off x="7086600" y="6058080"/>
            <a:ext cx="1905120" cy="647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enron_logo" descr=""/>
          <p:cNvPicPr/>
          <p:nvPr/>
        </p:nvPicPr>
        <p:blipFill>
          <a:blip r:embed="rId4"/>
          <a:stretch/>
        </p:blipFill>
        <p:spPr>
          <a:xfrm>
            <a:off x="304920" y="5943600"/>
            <a:ext cx="685800" cy="685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1920" y="22824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RFQ Summary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914400" y="2908440"/>
            <a:ext cx="7848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25000" lnSpcReduction="19999"/>
          </a:bodyPr>
          <a:p>
            <a:pPr marL="339840" indent="-339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Participants: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Lots: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Date: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1,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14400" y="1692360"/>
            <a:ext cx="7162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RFQ was created by Sabre, Inc. to procure carpet and related services.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B91981-E37C-4115-AA34-5BDCCDD249F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255600" y="152280"/>
            <a:ext cx="85075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Sabre, Inc. Auction Summary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030320" y="1630440"/>
          <a:ext cx="7226280" cy="1245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30320" y="1630440"/>
                    <a:ext cx="7226280" cy="124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" name=""/>
          <p:cNvGraphicFramePr/>
          <p:nvPr/>
        </p:nvGraphicFramePr>
        <p:xfrm>
          <a:off x="1025640" y="3354480"/>
          <a:ext cx="7224480" cy="11509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025640" y="3354480"/>
                    <a:ext cx="7224480" cy="115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507960" y="6489720"/>
            <a:ext cx="754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Auction lengths may be longer than planned given auction extensions during the Quiet Period.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C34AB5-739A-42AF-87C8-B2A86F8B6D8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"/>
          <p:cNvGraphicFramePr/>
          <p:nvPr/>
        </p:nvGraphicFramePr>
        <p:xfrm>
          <a:off x="1638360" y="3186000"/>
          <a:ext cx="5844960" cy="2484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8360" y="3186000"/>
                    <a:ext cx="5844960" cy="2484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55600" y="151920"/>
            <a:ext cx="85075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Sabre, Inc. Auction Summary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Lot 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82920" y="5557680"/>
            <a:ext cx="2579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Price set at $1,150,000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1655640" y="1630440"/>
          <a:ext cx="5800680" cy="13795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55640" y="1630440"/>
                    <a:ext cx="5800680" cy="137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3133800" y="4089240"/>
            <a:ext cx="314280" cy="4129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446640" y="4514760"/>
            <a:ext cx="1139760" cy="3142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578480" y="4805280"/>
            <a:ext cx="72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Best Bid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619520" y="4673520"/>
            <a:ext cx="150840" cy="1508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0" bIns="3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713628-4A85-4EEC-AF28-71357666548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255600" y="152280"/>
            <a:ext cx="85075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Sabre, Inc. Auction Summary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Lot B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66960" y="6165720"/>
            <a:ext cx="2579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Price set at $1,800,000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1951200" y="1630440"/>
          <a:ext cx="5413320" cy="1901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51200" y="1630440"/>
                    <a:ext cx="5413320" cy="190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0" name=""/>
          <p:cNvGraphicFramePr/>
          <p:nvPr/>
        </p:nvGraphicFramePr>
        <p:xfrm>
          <a:off x="1895400" y="3641760"/>
          <a:ext cx="5554800" cy="26096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895400" y="3641760"/>
                    <a:ext cx="5554800" cy="260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5965920" y="5322960"/>
            <a:ext cx="72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Best Bid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904000" y="5265720"/>
            <a:ext cx="150840" cy="1508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0" bIns="3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08320" y="4373640"/>
            <a:ext cx="412920" cy="2142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633840" y="4600440"/>
            <a:ext cx="176040" cy="1875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22840" y="4788000"/>
            <a:ext cx="663480" cy="2505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473720" y="5038560"/>
            <a:ext cx="639720" cy="2001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26040" y="5251320"/>
            <a:ext cx="763560" cy="1890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D157AB-C040-48AF-AE50-1180E7310E7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History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 Participant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828720" y="1630440"/>
          <a:ext cx="7731000" cy="3833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28720" y="1630440"/>
                    <a:ext cx="7731000" cy="3833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59F989-249B-4B6E-9600-30ABB6ED71D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2000-08-10T00:38:35Z</dcterms:created>
  <dc:creator>Miguel Vasquez</dc:creator>
  <dc:description/>
  <dc:language>en-US</dc:language>
  <cp:lastModifiedBy>Andrea Crump</cp:lastModifiedBy>
  <cp:lastPrinted>2001-02-02T12:11:36Z</cp:lastPrinted>
  <dcterms:modified xsi:type="dcterms:W3CDTF">2001-02-02T14:21:16Z</dcterms:modified>
  <cp:revision>176</cp:revision>
  <dc:subject/>
  <dc:title>DealBench Licensing</dc:title>
</cp:coreProperties>
</file>