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8F4F5D-F5E5-48AE-A822-6F0BDB33689B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Waha HubCo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795240"/>
            <a:ext cx="9144000" cy="6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Waha HubCo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September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Sid Richardson </a:t>
            </a:r>
            <a:br>
              <a:rPr sz="2400"/>
            </a:b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121280" y="18720"/>
            <a:ext cx="422568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ENA TX Gas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26960" y="843120"/>
            <a:ext cx="82044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recently sold Houston Pipeline as part of an “asset lite” strategy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a strong presence in gas and power trading.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purchasing gas from producers and marketing gas to end users.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transport/storage network to meet the needs of customers rather than the other way around.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Enron’s ability to transact by increasing price transparency and market liquidity.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asset lite strategy allows us to more closely align our interest with our customers: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not trying to maximize the profitability of our assets at the expense of our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can tailor our products/services to our customers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Services:  Gas purchases/sales, asset management, logistics, producer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Unbundled Services:  Commodity risk management, marketing, transportation, processing, back-office, measurement, EOL, asset development.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677760" y="18720"/>
            <a:ext cx="45500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ENA Texas Gas Business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94760" y="64764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flexible network of commodity, transport, and storage positions: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access to pipeline capacity to link supply and demand.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access to storage capacity to serve swing markets – IPPs and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direct access to both suppliers and end-use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supply and market hubs to increase price transparency and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products that enable customers to increase optionality and extract value from the market: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Enron’s market making capability to create liquidity and optionality for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Enron’s processes, systems and information flow to increase the efficiency of our customer businesses.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Differentiate ourselves by offering both bundled and unbundling products.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EOL as a tool to increase liquidity and price transparency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EOL into Texas intrastate market to increase transportation and commodity liquidity;  Key points of presence: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Hubs – Waha, King Ranch, Katy, Carthage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Zones – Agua Dulce, Banquette, Thompsonville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Areas – Houston Ship Channel, Beaumont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349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Intrastate Transportation – HPL, Midcon/KN, Tejas, El Paso, Oasis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80000"/>
              </a:lnSpc>
              <a:spcAft>
                <a:spcPts val="349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/>
          </p:nvPr>
        </p:nvSpPr>
        <p:spPr>
          <a:xfrm>
            <a:off x="365040" y="669600"/>
            <a:ext cx="8561520" cy="573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the asset lite strategy by creating a HubCo at Waha and other key trading points: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a new intrastate pipeline company to allow physical connectivity between market participants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 as an contracting intermediary between interstate pipelines, intrastate pipelines, producers, and trading entities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876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Objectives/Benefits: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Purchase/sell transport and storage positions to access physical supply and offtake points at Waha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physical header system at Waha that attracts physical supply and third party interconnects.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 a physical Waha basis that will support the development of a synthetic transport product between Waha and other EOL points within Texas.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physical flow across HubCo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876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Role/Activity: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an asset management contract with the ENA for hub management services.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 complimentary transport and storage positions with other intrastate and interstate pipelines/storage operators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title"/>
          </p:nvPr>
        </p:nvSpPr>
        <p:spPr>
          <a:xfrm>
            <a:off x="3687480" y="-36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HubCo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693720" y="3886200"/>
            <a:ext cx="7756560" cy="74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51" name="Hubs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/>
          </p:nvPr>
        </p:nvSpPr>
        <p:spPr>
          <a:xfrm>
            <a:off x="799920" y="729720"/>
            <a:ext cx="7584840" cy="474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 Richardson Objectives/Benefits: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connectivity between Sid Richardson’s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operational flexibility to maximize asset utilization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optionality to access multiple markets, offtake points, and/or storage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100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 Richardson Role/Activity: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Contribute capacity rights, physical assets and/or capital to establish a physical Waha hub.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capacity rights, return on capital, and hub management/trading services from HubCo.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37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 Richardson Actions: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ENA engineers to develop flow and interconnection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ENA to establish commercial arrangements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title"/>
          </p:nvPr>
        </p:nvSpPr>
        <p:spPr>
          <a:xfrm>
            <a:off x="3687480" y="-360"/>
            <a:ext cx="47019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Sid Richardson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366480" y="652320"/>
            <a:ext cx="8489880" cy="5212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Objectives/Benefits: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direct access to pipeline/storage capacity to link supply and demand.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direct access to both suppliers and end-use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34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supply and market hubs to increase price transparency and liquidity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75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Role/Activity: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physical EOL products at Waha to create liquidity and price transparency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a hub management agreement with HubCo to leverage Enron’s processes, systems and information flow.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 new participants to maximize throughtput across HubCo.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300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Actions: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Sid Richardson, TW and/or others to develop flow and interconnection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with participants to establish HubCo structure and commercial arrangements.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3687480" y="-360"/>
            <a:ext cx="47019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24120" y="-9720"/>
            <a:ext cx="37875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HubCo Deal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7" name=""/>
          <p:cNvSpPr/>
          <p:nvPr/>
        </p:nvSpPr>
        <p:spPr>
          <a:xfrm>
            <a:off x="320760" y="3679920"/>
            <a:ext cx="124596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&amp; Others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55960" y="3641760"/>
            <a:ext cx="2257560" cy="1189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production in/around Waha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intrastate and interstate pipelines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Unocal storage field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trading point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Nomination, scheduling &amp; hub mgmt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02400" y="3755880"/>
            <a:ext cx="22766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 Richardson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566720" y="4094280"/>
            <a:ext cx="137484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91200" y="4089240"/>
            <a:ext cx="1404720" cy="1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6040" y="4508640"/>
            <a:ext cx="1440" cy="1015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703680" y="4832280"/>
            <a:ext cx="1440" cy="70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16040" y="5537160"/>
            <a:ext cx="2985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235400" y="4840200"/>
            <a:ext cx="1800" cy="69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4253040" y="5530320"/>
            <a:ext cx="28908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7160760" y="4222800"/>
            <a:ext cx="4680" cy="1307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03520" y="1190520"/>
            <a:ext cx="147960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Mkt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275000" y="5710320"/>
            <a:ext cx="2606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[$, equity in HubCo, or Firm Transport Capacity across HubCo]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00200" y="3691080"/>
            <a:ext cx="1380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rights, capital and/or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86520" y="3654360"/>
            <a:ext cx="147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rights, capital, and/ 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5100480" y="1679400"/>
            <a:ext cx="1743120" cy="1979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93600" y="1190520"/>
            <a:ext cx="129096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297160" y="1424160"/>
            <a:ext cx="1200240" cy="2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55840" y="938160"/>
            <a:ext cx="1319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&amp; Financial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66680" y="1658880"/>
            <a:ext cx="1995480" cy="198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19280" y="2230560"/>
            <a:ext cx="13316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Nomination, Scheduling &amp; Hub Mgmt.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37360" y="2392200"/>
            <a:ext cx="1395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Storage &amp; Transport Services (Firm &amp; Interruptible)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24760" y="1187280"/>
            <a:ext cx="141732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983120" y="1398600"/>
            <a:ext cx="1243080" cy="3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027760" y="893880"/>
            <a:ext cx="1319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&amp; Financial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04760" y="5718240"/>
            <a:ext cx="2606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[$, equity in HubCo, or Firm Transport Capacity across HubCo]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52640" y="1655640"/>
            <a:ext cx="1995480" cy="198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38320" y="2179800"/>
            <a:ext cx="8510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and/or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05000" y="1663560"/>
            <a:ext cx="1995480" cy="1989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313080" y="2160720"/>
            <a:ext cx="14796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[$, equity in HubCo, or Firm Transport Capacity across HubCo]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4875120" y="1654200"/>
            <a:ext cx="1743120" cy="1979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87960" y="2146320"/>
            <a:ext cx="947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 Hub Fee]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2001-09-27T14:29:40Z</dcterms:modified>
  <cp:revision>287</cp:revision>
  <dc:subject/>
  <dc:title>No Slide Title</dc:title>
</cp:coreProperties>
</file>