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F5B658A-3DF5-4251-93FB-D003479EFCF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7E48D24-F648-423E-B9BB-6C50593F9B2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733920" y="2133720"/>
            <a:ext cx="1523880" cy="1218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809880" y="5257800"/>
            <a:ext cx="1524240" cy="1219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62120" y="2133720"/>
            <a:ext cx="1523880" cy="1218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934320" y="2133720"/>
            <a:ext cx="1523880" cy="1218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286000" y="24382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H="1">
            <a:off x="2286000" y="297180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257800" y="243828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H="1">
            <a:off x="5257440" y="297180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191120" y="3352680"/>
            <a:ext cx="0" cy="1905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V="1">
            <a:off x="4876920" y="3352680"/>
            <a:ext cx="0" cy="1905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269240" y="2514600"/>
            <a:ext cx="570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99640" y="2174760"/>
            <a:ext cx="12135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Supplier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240320" y="2514600"/>
            <a:ext cx="925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039200" y="5715000"/>
            <a:ext cx="97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202560" y="4114800"/>
            <a:ext cx="959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576880" y="1870200"/>
            <a:ext cx="654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576160" y="2936880"/>
            <a:ext cx="925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SoCal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878000" y="3962520"/>
            <a:ext cx="908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Malin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716440" y="2971800"/>
            <a:ext cx="925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SoCal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716080" y="1600200"/>
            <a:ext cx="908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Malin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63560" y="533520"/>
            <a:ext cx="7724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SRAC Hedging Structure for So Cal QFs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2001-03-29T17:52:06Z</dcterms:created>
  <dc:creator>dfuller</dc:creator>
  <dc:description/>
  <dc:language>en-US</dc:language>
  <cp:lastModifiedBy>dfuller</cp:lastModifiedBy>
  <dcterms:modified xsi:type="dcterms:W3CDTF">2001-03-29T17:52:33Z</dcterms:modified>
  <cp:revision>1</cp:revision>
  <dc:subject/>
  <dc:title>PowerPoint Presentation</dc:title>
</cp:coreProperties>
</file>