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2801600" cy="7772400"/>
  <p:notesSz cx="6983413" cy="120126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7054920" y="2678040"/>
            <a:ext cx="136440" cy="6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2265480" y="2062080"/>
            <a:ext cx="0" cy="107172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 flipV="1">
            <a:off x="10955160" y="2098440"/>
            <a:ext cx="6480" cy="119988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10590120" y="2217600"/>
            <a:ext cx="789120" cy="31608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5654520" y="911160"/>
            <a:ext cx="1257480" cy="4017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5937120" y="966960"/>
            <a:ext cx="725760" cy="25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Kean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 VP &amp; Chief of Staff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1771560" y="2173320"/>
            <a:ext cx="1000080" cy="3157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Richard S. Shapiro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Government Affairs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2006640" y="2166840"/>
            <a:ext cx="861840" cy="29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2006640" y="2120760"/>
            <a:ext cx="617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3675240" y="2173320"/>
            <a:ext cx="599760" cy="29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4951440" y="2120760"/>
            <a:ext cx="7635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6846840" y="2160720"/>
            <a:ext cx="592200" cy="29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7742160" y="2160720"/>
            <a:ext cx="657360" cy="29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104560" y="2706840"/>
            <a:ext cx="183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071600" y="2706840"/>
            <a:ext cx="183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818240" y="2963880"/>
            <a:ext cx="76968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6564240" y="2963880"/>
            <a:ext cx="77004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8597880" y="2963880"/>
            <a:ext cx="77004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6754680" y="3268800"/>
            <a:ext cx="770040" cy="22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8616960" y="3606840"/>
            <a:ext cx="77004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7669080" y="3807000"/>
            <a:ext cx="770040" cy="22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342040" y="3921120"/>
            <a:ext cx="76968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198960" y="4102200"/>
            <a:ext cx="769680" cy="22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909960" y="4976640"/>
            <a:ext cx="770040" cy="21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7731000" y="4978440"/>
            <a:ext cx="77004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281040" y="3444840"/>
            <a:ext cx="183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933560" y="4886280"/>
            <a:ext cx="770040" cy="22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855720" y="5272200"/>
            <a:ext cx="888840" cy="22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198440" y="4667400"/>
            <a:ext cx="889200" cy="22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976400" y="3208320"/>
            <a:ext cx="77004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123640" y="3444840"/>
            <a:ext cx="183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09480" y="3319560"/>
            <a:ext cx="69372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6281640" y="1312920"/>
            <a:ext cx="3240" cy="78588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756480" y="1504800"/>
            <a:ext cx="790560" cy="31608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815880" y="1577880"/>
            <a:ext cx="66996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Maureen McVicker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 Assistant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260440" y="2068560"/>
            <a:ext cx="8703000" cy="3636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8610480" y="2120760"/>
            <a:ext cx="750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098720" y="6665760"/>
            <a:ext cx="769680" cy="24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608280" y="2735280"/>
            <a:ext cx="106560" cy="144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9588600" y="2160720"/>
            <a:ext cx="730080" cy="29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8820000" y="4095720"/>
            <a:ext cx="770040" cy="15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0699920" y="3344760"/>
            <a:ext cx="874440" cy="21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1560320" y="3344760"/>
            <a:ext cx="874440" cy="20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1560320" y="3530520"/>
            <a:ext cx="874440" cy="20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181160" y="149400"/>
            <a:ext cx="10455120" cy="56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18440" rIns="118440" tIns="59040" bIns="590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174680"/>
                <a:tab algn="l" pos="2349360"/>
                <a:tab algn="l" pos="3524400"/>
                <a:tab algn="l" pos="4699080"/>
                <a:tab algn="l" pos="5873760"/>
                <a:tab algn="l" pos="7048440"/>
                <a:tab algn="l" pos="8223120"/>
                <a:tab algn="l" pos="9398160"/>
                <a:tab algn="l" pos="10572840"/>
              </a:tabLst>
            </a:pPr>
            <a:r>
              <a:rPr b="1" lang="en-US" sz="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Corp. Public Affairs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7743960" y="3433680"/>
            <a:ext cx="769680" cy="21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246320" y="5595840"/>
            <a:ext cx="769680" cy="21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239840" y="5773680"/>
            <a:ext cx="770040" cy="21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7040520" y="2840040"/>
            <a:ext cx="72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flipV="1">
            <a:off x="7051680" y="2089080"/>
            <a:ext cx="9360" cy="59688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6657840" y="2162160"/>
            <a:ext cx="790560" cy="35388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732720" y="2206800"/>
            <a:ext cx="635040" cy="25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Rob Bradley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Public Policy Analysis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2" name=""/>
          <p:cNvGrpSpPr/>
          <p:nvPr/>
        </p:nvGrpSpPr>
        <p:grpSpPr>
          <a:xfrm>
            <a:off x="7128000" y="2579760"/>
            <a:ext cx="523800" cy="489960"/>
            <a:chOff x="7128000" y="2579760"/>
            <a:chExt cx="523800" cy="489960"/>
          </a:xfrm>
        </p:grpSpPr>
        <p:sp>
          <p:nvSpPr>
            <p:cNvPr id="53" name=""/>
            <p:cNvSpPr/>
            <p:nvPr/>
          </p:nvSpPr>
          <p:spPr>
            <a:xfrm>
              <a:off x="7128000" y="2579760"/>
              <a:ext cx="523800" cy="2156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7232760" y="2614320"/>
              <a:ext cx="34920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Jeffrey Gray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Associate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7557840" y="2705040"/>
              <a:ext cx="360" cy="36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6" name=""/>
          <p:cNvSpPr/>
          <p:nvPr/>
        </p:nvSpPr>
        <p:spPr>
          <a:xfrm>
            <a:off x="1754280" y="2567160"/>
            <a:ext cx="1020600" cy="2156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273720" y="1666800"/>
            <a:ext cx="46692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1830240" y="2606760"/>
            <a:ext cx="87156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Ginger Dernehl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Administrative Coordinator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1760400" y="2922480"/>
            <a:ext cx="1020960" cy="2160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608280" y="3033720"/>
            <a:ext cx="106560" cy="144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 flipH="1">
            <a:off x="3936960" y="3111480"/>
            <a:ext cx="6480" cy="146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608280" y="3567240"/>
            <a:ext cx="106560" cy="144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4013280" y="6692760"/>
            <a:ext cx="133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441680" y="6335640"/>
            <a:ext cx="130320" cy="180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419720" y="5651640"/>
            <a:ext cx="468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421160" y="6056280"/>
            <a:ext cx="142920" cy="180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flipV="1">
            <a:off x="3587760" y="2082600"/>
            <a:ext cx="0" cy="315108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3060720" y="2195640"/>
            <a:ext cx="1049400" cy="3096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710160" y="2587680"/>
            <a:ext cx="718920" cy="2109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711600" y="2892600"/>
            <a:ext cx="789120" cy="2174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4211640" y="3195720"/>
            <a:ext cx="638280" cy="2127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3387960" y="2227320"/>
            <a:ext cx="46656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John Brindle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Security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3668760" y="2612880"/>
            <a:ext cx="73800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Sharon Killey-Bryant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 Admin Asst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806640" y="2921040"/>
            <a:ext cx="66132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Gabriella Cigarroa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4244040" y="3240000"/>
            <a:ext cx="57348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Chad Beers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Engineer II Systems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6" name=""/>
          <p:cNvGrpSpPr/>
          <p:nvPr/>
        </p:nvGrpSpPr>
        <p:grpSpPr>
          <a:xfrm>
            <a:off x="3711600" y="3440160"/>
            <a:ext cx="779400" cy="191880"/>
            <a:chOff x="3711600" y="3440160"/>
            <a:chExt cx="779400" cy="191880"/>
          </a:xfrm>
        </p:grpSpPr>
        <p:sp>
          <p:nvSpPr>
            <p:cNvPr id="77" name=""/>
            <p:cNvSpPr/>
            <p:nvPr/>
          </p:nvSpPr>
          <p:spPr>
            <a:xfrm>
              <a:off x="3711600" y="3440160"/>
              <a:ext cx="779400" cy="19188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3824640" y="3469320"/>
              <a:ext cx="534240" cy="15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David Cromley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9" name=""/>
          <p:cNvGrpSpPr/>
          <p:nvPr/>
        </p:nvGrpSpPr>
        <p:grpSpPr>
          <a:xfrm>
            <a:off x="3711600" y="4311720"/>
            <a:ext cx="833040" cy="201600"/>
            <a:chOff x="3711600" y="4311720"/>
            <a:chExt cx="833040" cy="201600"/>
          </a:xfrm>
        </p:grpSpPr>
        <p:sp>
          <p:nvSpPr>
            <p:cNvPr id="80" name=""/>
            <p:cNvSpPr/>
            <p:nvPr/>
          </p:nvSpPr>
          <p:spPr>
            <a:xfrm>
              <a:off x="3711600" y="4311720"/>
              <a:ext cx="833040" cy="20160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3890880" y="4335840"/>
              <a:ext cx="48780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Kyle Norosky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2" name=""/>
          <p:cNvSpPr/>
          <p:nvPr/>
        </p:nvSpPr>
        <p:spPr>
          <a:xfrm>
            <a:off x="3711600" y="5132520"/>
            <a:ext cx="757080" cy="21888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3820680" y="5148360"/>
            <a:ext cx="49608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John Presley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4" name=""/>
          <p:cNvGrpSpPr/>
          <p:nvPr/>
        </p:nvGrpSpPr>
        <p:grpSpPr>
          <a:xfrm>
            <a:off x="3879720" y="3635280"/>
            <a:ext cx="772920" cy="644760"/>
            <a:chOff x="3879720" y="3635280"/>
            <a:chExt cx="772920" cy="644760"/>
          </a:xfrm>
        </p:grpSpPr>
        <p:sp>
          <p:nvSpPr>
            <p:cNvPr id="85" name=""/>
            <p:cNvSpPr/>
            <p:nvPr/>
          </p:nvSpPr>
          <p:spPr>
            <a:xfrm>
              <a:off x="4005000" y="3990960"/>
              <a:ext cx="638280" cy="23760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4109760" y="4032720"/>
              <a:ext cx="394560" cy="247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Laura</a:t>
              </a: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Ewald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Manager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4014720" y="3717360"/>
              <a:ext cx="637920" cy="21240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4067640" y="3754800"/>
              <a:ext cx="53100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Clarinda Regalado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Sr. Admin Asst.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3879720" y="3635280"/>
              <a:ext cx="6480" cy="5029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3881160" y="4136400"/>
              <a:ext cx="125640" cy="1440"/>
            </a:xfrm>
            <a:prstGeom prst="line">
              <a:avLst/>
            </a:prstGeom>
            <a:ln cap="rnd"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3879720" y="3809160"/>
              <a:ext cx="12060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2" name=""/>
          <p:cNvGrpSpPr/>
          <p:nvPr/>
        </p:nvGrpSpPr>
        <p:grpSpPr>
          <a:xfrm>
            <a:off x="3924360" y="4522680"/>
            <a:ext cx="772560" cy="625320"/>
            <a:chOff x="3924360" y="4522680"/>
            <a:chExt cx="772560" cy="625320"/>
          </a:xfrm>
        </p:grpSpPr>
        <p:sp>
          <p:nvSpPr>
            <p:cNvPr id="93" name=""/>
            <p:cNvSpPr/>
            <p:nvPr/>
          </p:nvSpPr>
          <p:spPr>
            <a:xfrm>
              <a:off x="4049640" y="4878000"/>
              <a:ext cx="637560" cy="2372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4121280" y="4919760"/>
              <a:ext cx="470520" cy="228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James Rountree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Manager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4059000" y="4604760"/>
              <a:ext cx="637920" cy="21240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4144680" y="4640760"/>
              <a:ext cx="46656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Mark Ringwelski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Sr. Specialist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3924360" y="4522680"/>
              <a:ext cx="6120" cy="5025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3925800" y="5023800"/>
              <a:ext cx="124920" cy="1080"/>
            </a:xfrm>
            <a:prstGeom prst="line">
              <a:avLst/>
            </a:prstGeom>
            <a:ln cap="rnd"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3924360" y="4696200"/>
              <a:ext cx="12024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0" name=""/>
          <p:cNvSpPr/>
          <p:nvPr/>
        </p:nvSpPr>
        <p:spPr>
          <a:xfrm>
            <a:off x="4138560" y="6599160"/>
            <a:ext cx="809640" cy="2271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4238640" y="6640560"/>
            <a:ext cx="523800" cy="22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Michael Hicks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4116240" y="5419800"/>
            <a:ext cx="638280" cy="2127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4185360" y="5456160"/>
            <a:ext cx="50220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Alexis De Alvarez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4157640" y="6891480"/>
            <a:ext cx="795240" cy="2365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4341240" y="6932520"/>
            <a:ext cx="374400" cy="22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Jeffries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Specialist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4557600" y="5952960"/>
            <a:ext cx="638280" cy="2383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4678200" y="5996160"/>
            <a:ext cx="378000" cy="22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Laura Oswalt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4567320" y="5673600"/>
            <a:ext cx="637920" cy="2127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4668480" y="5705640"/>
            <a:ext cx="39924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Marcia Broom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Supervisor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4564080" y="6264360"/>
            <a:ext cx="638280" cy="2696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4618440" y="6324480"/>
            <a:ext cx="534240" cy="22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Holly Strong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Admin Coordinator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4367160" y="7170840"/>
            <a:ext cx="638280" cy="2696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4467240" y="7188120"/>
            <a:ext cx="457200" cy="22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Timothy Dalton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Specialist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4" name=""/>
          <p:cNvGrpSpPr/>
          <p:nvPr/>
        </p:nvGrpSpPr>
        <p:grpSpPr>
          <a:xfrm>
            <a:off x="4267080" y="7137360"/>
            <a:ext cx="101520" cy="133560"/>
            <a:chOff x="4267080" y="7137360"/>
            <a:chExt cx="101520" cy="133560"/>
          </a:xfrm>
        </p:grpSpPr>
        <p:sp>
          <p:nvSpPr>
            <p:cNvPr id="115" name=""/>
            <p:cNvSpPr/>
            <p:nvPr/>
          </p:nvSpPr>
          <p:spPr>
            <a:xfrm>
              <a:off x="4267080" y="7137360"/>
              <a:ext cx="0" cy="1335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4267080" y="7264440"/>
              <a:ext cx="10152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7" name=""/>
          <p:cNvSpPr/>
          <p:nvPr/>
        </p:nvSpPr>
        <p:spPr>
          <a:xfrm>
            <a:off x="4000680" y="6985080"/>
            <a:ext cx="1713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 flipV="1">
            <a:off x="5433840" y="2082960"/>
            <a:ext cx="9720" cy="332424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4983120" y="2179800"/>
            <a:ext cx="911160" cy="3157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5048280" y="2940120"/>
            <a:ext cx="79056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5043600" y="2620800"/>
            <a:ext cx="790560" cy="2160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5130000" y="2232000"/>
            <a:ext cx="601920" cy="31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Elizabeth Linnell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 &amp; Admin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5230800" y="2970360"/>
            <a:ext cx="49896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Darran Binns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Analyst Rate/Reg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5210280" y="2644920"/>
            <a:ext cx="49896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Lois Barnes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Analyst Rate/Reg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5040360" y="3322800"/>
            <a:ext cx="790560" cy="2934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5175000" y="3341520"/>
            <a:ext cx="562680" cy="22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Rita Hartfield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 Research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Intelligence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7" name=""/>
          <p:cNvGrpSpPr/>
          <p:nvPr/>
        </p:nvGrpSpPr>
        <p:grpSpPr>
          <a:xfrm>
            <a:off x="5037120" y="4086360"/>
            <a:ext cx="788760" cy="223560"/>
            <a:chOff x="5037120" y="4086360"/>
            <a:chExt cx="788760" cy="223560"/>
          </a:xfrm>
        </p:grpSpPr>
        <p:sp>
          <p:nvSpPr>
            <p:cNvPr id="128" name=""/>
            <p:cNvSpPr/>
            <p:nvPr/>
          </p:nvSpPr>
          <p:spPr>
            <a:xfrm>
              <a:off x="5037120" y="4086360"/>
              <a:ext cx="788760" cy="22356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5143680" y="4095720"/>
              <a:ext cx="55188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Earlene O’Connell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Specialist 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0" name=""/>
          <p:cNvSpPr/>
          <p:nvPr/>
        </p:nvSpPr>
        <p:spPr>
          <a:xfrm>
            <a:off x="5054760" y="4761000"/>
            <a:ext cx="790560" cy="1998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5176800" y="4786200"/>
            <a:ext cx="44928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Gustavo Perez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Clerk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2" name=""/>
          <p:cNvGrpSpPr/>
          <p:nvPr/>
        </p:nvGrpSpPr>
        <p:grpSpPr>
          <a:xfrm>
            <a:off x="5048280" y="3730680"/>
            <a:ext cx="788760" cy="223920"/>
            <a:chOff x="5048280" y="3730680"/>
            <a:chExt cx="788760" cy="223920"/>
          </a:xfrm>
        </p:grpSpPr>
        <p:sp>
          <p:nvSpPr>
            <p:cNvPr id="133" name=""/>
            <p:cNvSpPr/>
            <p:nvPr/>
          </p:nvSpPr>
          <p:spPr>
            <a:xfrm>
              <a:off x="5048280" y="3730680"/>
              <a:ext cx="788760" cy="2239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5225760" y="3765600"/>
              <a:ext cx="49896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Linda</a:t>
              </a: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Lawrence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Analyst Rate/Reg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5" name=""/>
          <p:cNvSpPr/>
          <p:nvPr/>
        </p:nvSpPr>
        <p:spPr>
          <a:xfrm>
            <a:off x="5041800" y="5054760"/>
            <a:ext cx="803520" cy="2174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5151600" y="5084640"/>
            <a:ext cx="56340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Sharonda Stevens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Clerk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5035680" y="5365800"/>
            <a:ext cx="803160" cy="2174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5208480" y="5396040"/>
            <a:ext cx="44928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Cynthia Tovar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Clerk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5048280" y="4443480"/>
            <a:ext cx="790560" cy="1998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5214960" y="4475160"/>
            <a:ext cx="44928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Margo Reyne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Analyst II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 flipV="1">
            <a:off x="8497800" y="2104560"/>
            <a:ext cx="7920" cy="101124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7972560" y="2214720"/>
            <a:ext cx="1063440" cy="4046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8049600" y="2260440"/>
            <a:ext cx="907920" cy="31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Mike Terraso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Environmental, Health &amp; Safety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Chief Environmental Officer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8093160" y="2697120"/>
            <a:ext cx="79056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8314920" y="2736720"/>
            <a:ext cx="353160" cy="22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Laura Glenn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 Scty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8099280" y="3033720"/>
            <a:ext cx="79056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8249040" y="3073320"/>
            <a:ext cx="4834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See Attached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9802800" y="2092320"/>
            <a:ext cx="7920" cy="120492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9375840" y="2212920"/>
            <a:ext cx="803160" cy="31428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9556200" y="2257560"/>
            <a:ext cx="47736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Palmer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Communications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9404280" y="2657520"/>
            <a:ext cx="793800" cy="271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Leslie Hiltabrand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Admin Asst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9414000" y="3081240"/>
            <a:ext cx="803160" cy="2397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9569880" y="3125880"/>
            <a:ext cx="4834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See Attached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10639080" y="2284560"/>
            <a:ext cx="71208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William R. Donovan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EPSC OPNS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5" name=""/>
          <p:cNvGrpSpPr/>
          <p:nvPr/>
        </p:nvGrpSpPr>
        <p:grpSpPr>
          <a:xfrm>
            <a:off x="10572840" y="2673360"/>
            <a:ext cx="799920" cy="666720"/>
            <a:chOff x="10572840" y="2673360"/>
            <a:chExt cx="799920" cy="666720"/>
          </a:xfrm>
        </p:grpSpPr>
        <p:sp>
          <p:nvSpPr>
            <p:cNvPr id="156" name=""/>
            <p:cNvSpPr/>
            <p:nvPr/>
          </p:nvSpPr>
          <p:spPr>
            <a:xfrm>
              <a:off x="10572840" y="2673360"/>
              <a:ext cx="780840" cy="29844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Nina Garcia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Exec Scty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10582200" y="3098520"/>
              <a:ext cx="790560" cy="24156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10731960" y="3143160"/>
              <a:ext cx="48348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See Attached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9" name=""/>
          <p:cNvSpPr/>
          <p:nvPr/>
        </p:nvSpPr>
        <p:spPr>
          <a:xfrm>
            <a:off x="3943440" y="3263760"/>
            <a:ext cx="2667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 flipH="1">
            <a:off x="3994200" y="5353200"/>
            <a:ext cx="6480" cy="1644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3987720" y="5511960"/>
            <a:ext cx="133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3587760" y="4406760"/>
            <a:ext cx="133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3581280" y="5238720"/>
            <a:ext cx="133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4419720" y="5803920"/>
            <a:ext cx="1713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2026080" y="2984400"/>
            <a:ext cx="4834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See Attached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5284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2000-02-18T20:13:37Z</dcterms:created>
  <dc:creator>Simon Shih</dc:creator>
  <dc:description/>
  <dc:language>en-US</dc:language>
  <cp:lastModifiedBy>mmcvick</cp:lastModifiedBy>
  <cp:lastPrinted>2000-07-26T17:55:13Z</cp:lastPrinted>
  <dcterms:modified xsi:type="dcterms:W3CDTF">2001-11-15T15:24:42Z</dcterms:modified>
  <cp:revision>318</cp:revision>
  <dc:subject/>
  <dc:title>No Slide Title</dc:title>
</cp:coreProperties>
</file>