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CD5003-F3C7-4C92-98F6-91BC1AA497D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EE414A-1549-47B0-8C7E-E8CB8B16DE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6AB56B-5748-4020-A7B0-F436EAA921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106760" y="11160"/>
            <a:ext cx="1802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Attachment </a:t>
            </a:r>
            <a:fld id="{6A613495-BE87-41EE-B20E-1A89238A5A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dt" idx="3"/>
          </p:nvPr>
        </p:nvSpPr>
        <p:spPr>
          <a:xfrm>
            <a:off x="0" y="6603840"/>
            <a:ext cx="22096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Friday, January 26, 2001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Destroy Incentives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On Peak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609480" y="1335240"/>
            <a:ext cx="8077320" cy="552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C22556-8169-4658-89D4-FD62402D055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762120" y="1066680"/>
            <a:ext cx="7837200" cy="5356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533520" y="304920"/>
            <a:ext cx="8153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WSCC’s Reserve Margins Have Fallen to Very Low Levels in Recent Years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(based on WSCC data and adjusting for realistic levels of dependable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B6B97B-7168-4379-ACEE-40046A8141C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685800" y="1233360"/>
            <a:ext cx="8229600" cy="562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533520" y="304920"/>
            <a:ext cx="8153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Has for Years Depended on Imports to Balance Its Energy Supply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(based on WSCC data and adjusting for realistic levels of dependable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9411C5-751B-48DA-9C4F-F54119BBCB9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685800" y="1741320"/>
          <a:ext cx="8153280" cy="5116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41320"/>
                    <a:ext cx="8153280" cy="511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Supply/Demand Imbalance Has Been Masked by Several Years of Above-Normal Hydro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6E3BEC-6609-4EFD-B29D-1B7F12EE909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rcRect l="14002" t="13003" r="12003" b="5002"/>
          <a:stretch/>
        </p:blipFill>
        <p:spPr>
          <a:xfrm>
            <a:off x="609480" y="271440"/>
            <a:ext cx="7925040" cy="658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0" y="6603840"/>
            <a:ext cx="60948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8FF8B5-3DDF-437E-9DE4-7B70A622263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2001-01-24T19:41:44Z</dcterms:created>
  <dc:creator>G. Alan Comnes</dc:creator>
  <dc:description/>
  <dc:language>en-US</dc:language>
  <cp:lastModifiedBy>mmcvick</cp:lastModifiedBy>
  <cp:lastPrinted>2001-01-24T20:24:01Z</cp:lastPrinted>
  <dcterms:modified xsi:type="dcterms:W3CDTF">2001-01-30T13:13:51Z</dcterms:modified>
  <cp:revision>20</cp:revision>
  <dc:subject/>
  <dc:title>No Slide Title</dc:title>
</cp:coreProperties>
</file>