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767880" y="66600"/>
            <a:ext cx="270000" cy="27000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A2FC7D1-E7AC-497C-BA02-D111107104C3}" type="slidenum"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2491920" y="2623320"/>
            <a:ext cx="5304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Corporate Policy Committee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7556040" y="5959800"/>
            <a:ext cx="2010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Offsite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January 16,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/>
          <p:nvPr/>
        </p:nvSpPr>
        <p:spPr>
          <a:xfrm>
            <a:off x="82440" y="0"/>
            <a:ext cx="15778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Agenda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927080" y="1652760"/>
            <a:ext cx="6897960" cy="41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9080" indent="-289080">
              <a:lnSpc>
                <a:spcPct val="11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Review and discussion of partnership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1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1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model further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5720" indent="-287280">
              <a:lnSpc>
                <a:spcPct val="115000"/>
              </a:lnSpc>
              <a:spcBef>
                <a:spcPts val="62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5720" indent="-287280">
              <a:lnSpc>
                <a:spcPct val="115000"/>
              </a:lnSpc>
              <a:spcBef>
                <a:spcPts val="62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Committee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5720" indent="-287280">
              <a:lnSpc>
                <a:spcPct val="115000"/>
              </a:lnSpc>
              <a:spcBef>
                <a:spcPts val="62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Compensation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15000"/>
              </a:lnSpc>
              <a:spcBef>
                <a:spcPts val="62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15000"/>
              </a:lnSpc>
              <a:spcBef>
                <a:spcPts val="62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2001 objectives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2001-01-15T12:58:47Z</dcterms:created>
  <dc:creator>Simon Shih</dc:creator>
  <dc:description/>
  <dc:language>en-US</dc:language>
  <cp:lastModifiedBy>Simon Shih</cp:lastModifiedBy>
  <cp:lastPrinted>2001-01-16T13:27:32Z</cp:lastPrinted>
  <dcterms:modified xsi:type="dcterms:W3CDTF">2001-01-16T13:27:36Z</dcterms:modified>
  <cp:revision>43</cp:revision>
  <dc:subject/>
  <dc:title>No Slide Title</dc:title>
</cp:coreProperties>
</file>