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81200" y="1628640"/>
          <a:ext cx="7529400" cy="2222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628640"/>
                    <a:ext cx="7529400" cy="222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real option models and forecasting tools to help maximize value of assets and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rot="18900000">
            <a:off x="1240920" y="1927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1293840" y="43556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1292400" y="3103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 Team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28800" y="1141560"/>
            <a:ext cx="7826400" cy="4883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Anjam Ahmad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Engineering and Materials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Cargill Financial Markets, and LG Securities Int’l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Mechanical Engineering; MBA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Lee (new hire)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Nuclear Engineering; MS, Financial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77960" y="2131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87320" y="39038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56720" y="3008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97040" y="47606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Library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Financial transportation trading model (Colleen Sullivan)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Synthetic storage pricing (Scott Neal, Brad Horn)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for plastics trading (Douglas Friedman)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Convertible bond and structured loan model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Cheapest to deliver option (Brian Spector, Ed Gottlob)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 on forward start straddle (Peter Keavey)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spread option (Mark Fondren)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 swap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Kim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UK inflation forward curve (London)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Embedded BUG gas sales options (Andy Kelemen)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Right of first refusal option (Shelley Corman)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LNG fuel switch option (D. Rotenberg)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 on Semi-submersible Rig rates (John Peyton)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Structured product for No.2 &amp; No.6 oil (Doug Leach)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Salt dome storage valuation (John Allario)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003320" y="1342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987480" y="16189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993240" y="4313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Research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698004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Network Design and Analysis group, developing tools needed for optimization of network design and operation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bandwidth trading and origination group using knowledge gained from network design support.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or oversee development of tools for analysis of products such as MediaCast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1241280" y="18972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1235160" y="5063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1247400" y="3479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EBS Research 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99640" y="1139400"/>
            <a:ext cx="7682040" cy="3800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Shalesh Ganjoo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Lin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Electrical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Samer Takriti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Thomas J. Watson Research Center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Samar Khleif (Portland)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Bachelor of Business Administration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35120" y="21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35120" y="2754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55640" y="3327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36560" y="3865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86960" y="4754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091880" y="950400"/>
            <a:ext cx="7682040" cy="538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Network Planning &amp; Analysis Group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and update network traffic load and distribution forecasts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Supported design of pooling point architecture and sizing (John Griebling)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and implement network design tool for originators (Phil Markwart)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descriptions of Co-location and POP architectures and inventories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cache storage deployed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Bandwidth Trading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Implement  database of bandwidth price information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Oversee development of database for KMI fiber data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option models (Jean Mrha)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Reviewing trading risk books (Scott Pleus)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Start designing optimization tools to help trading desk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MediaCast analysis (John Bloomer)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Working with Lucent contractors on development of simulation model of the MediaCast product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MediaCast origination to develop forecast of network loads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917640" y="35366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961920" y="1084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923400" y="53053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stinson gibner</cp:lastModifiedBy>
  <cp:lastPrinted>2000-04-21T15:40:24Z</cp:lastPrinted>
  <dcterms:modified xsi:type="dcterms:W3CDTF">2000-04-21T18:17:57Z</dcterms:modified>
  <cp:revision>505</cp:revision>
  <dc:subject/>
  <dc:title>No Slide Title</dc:title>
</cp:coreProperties>
</file>