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5DC1AD-45E9-4D54-BCA4-83C5B51973A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124649-661B-4336-8A44-6BCF43218EFA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62120" y="152280"/>
            <a:ext cx="7759440" cy="11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 </a:t>
            </a:r>
            <a:br>
              <a:rPr sz="22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System Map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827760" y="3311640"/>
            <a:ext cx="409680" cy="47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702320" y="1517760"/>
            <a:ext cx="1682640" cy="1460520"/>
          </a:xfrm>
          <a:prstGeom prst="rect">
            <a:avLst/>
          </a:prstGeom>
          <a:noFill/>
          <a:ln w="12600">
            <a:solidFill>
              <a:srgbClr val="a1a1a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202360" y="3336840"/>
            <a:ext cx="3408120" cy="3292560"/>
          </a:xfrm>
          <a:custGeom>
            <a:avLst/>
            <a:gdLst/>
            <a:ahLst/>
            <a:rect l="l" t="t" r="r" b="b"/>
            <a:pathLst>
              <a:path w="2151" h="2079">
                <a:moveTo>
                  <a:pt x="599" y="0"/>
                </a:moveTo>
                <a:lnTo>
                  <a:pt x="1069" y="0"/>
                </a:lnTo>
                <a:lnTo>
                  <a:pt x="1069" y="370"/>
                </a:lnTo>
                <a:lnTo>
                  <a:pt x="1642" y="500"/>
                </a:lnTo>
                <a:lnTo>
                  <a:pt x="1738" y="484"/>
                </a:lnTo>
                <a:lnTo>
                  <a:pt x="1969" y="544"/>
                </a:lnTo>
                <a:lnTo>
                  <a:pt x="2049" y="560"/>
                </a:lnTo>
                <a:lnTo>
                  <a:pt x="2044" y="931"/>
                </a:lnTo>
                <a:lnTo>
                  <a:pt x="2150" y="1190"/>
                </a:lnTo>
                <a:lnTo>
                  <a:pt x="2087" y="1318"/>
                </a:lnTo>
                <a:lnTo>
                  <a:pt x="1896" y="1369"/>
                </a:lnTo>
                <a:lnTo>
                  <a:pt x="1595" y="1636"/>
                </a:lnTo>
                <a:lnTo>
                  <a:pt x="1522" y="1849"/>
                </a:lnTo>
                <a:lnTo>
                  <a:pt x="1559" y="2078"/>
                </a:lnTo>
                <a:lnTo>
                  <a:pt x="1173" y="1925"/>
                </a:lnTo>
                <a:lnTo>
                  <a:pt x="926" y="1467"/>
                </a:lnTo>
                <a:lnTo>
                  <a:pt x="727" y="1400"/>
                </a:lnTo>
                <a:lnTo>
                  <a:pt x="618" y="1526"/>
                </a:lnTo>
                <a:lnTo>
                  <a:pt x="465" y="1426"/>
                </a:lnTo>
                <a:lnTo>
                  <a:pt x="321" y="1144"/>
                </a:lnTo>
                <a:lnTo>
                  <a:pt x="0" y="851"/>
                </a:lnTo>
                <a:lnTo>
                  <a:pt x="599" y="851"/>
                </a:lnTo>
                <a:lnTo>
                  <a:pt x="599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695840" y="2984400"/>
            <a:ext cx="1447920" cy="1984320"/>
          </a:xfrm>
          <a:custGeom>
            <a:avLst/>
            <a:gdLst/>
            <a:ahLst/>
            <a:rect l="l" t="t" r="r" b="b"/>
            <a:pathLst>
              <a:path w="914" h="1253">
                <a:moveTo>
                  <a:pt x="0" y="0"/>
                </a:moveTo>
                <a:lnTo>
                  <a:pt x="913" y="0"/>
                </a:lnTo>
                <a:lnTo>
                  <a:pt x="913" y="1079"/>
                </a:lnTo>
                <a:lnTo>
                  <a:pt x="318" y="1079"/>
                </a:lnTo>
                <a:lnTo>
                  <a:pt x="151" y="1079"/>
                </a:lnTo>
                <a:lnTo>
                  <a:pt x="151" y="1252"/>
                </a:lnTo>
                <a:lnTo>
                  <a:pt x="0" y="1252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3270240" y="2984400"/>
            <a:ext cx="1427040" cy="1987560"/>
          </a:xfrm>
          <a:custGeom>
            <a:avLst/>
            <a:gdLst/>
            <a:ahLst/>
            <a:rect l="l" t="t" r="r" b="b"/>
            <a:pathLst>
              <a:path w="901" h="1255">
                <a:moveTo>
                  <a:pt x="97" y="0"/>
                </a:moveTo>
                <a:lnTo>
                  <a:pt x="900" y="0"/>
                </a:lnTo>
                <a:lnTo>
                  <a:pt x="900" y="1254"/>
                </a:lnTo>
                <a:lnTo>
                  <a:pt x="621" y="1254"/>
                </a:lnTo>
                <a:lnTo>
                  <a:pt x="88" y="976"/>
                </a:lnTo>
                <a:lnTo>
                  <a:pt x="88" y="887"/>
                </a:lnTo>
                <a:lnTo>
                  <a:pt x="122" y="619"/>
                </a:lnTo>
                <a:lnTo>
                  <a:pt x="37" y="496"/>
                </a:lnTo>
                <a:lnTo>
                  <a:pt x="0" y="215"/>
                </a:lnTo>
                <a:lnTo>
                  <a:pt x="97" y="242"/>
                </a:lnTo>
                <a:lnTo>
                  <a:pt x="97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38080" y="1219320"/>
            <a:ext cx="2621160" cy="3182760"/>
          </a:xfrm>
          <a:custGeom>
            <a:avLst/>
            <a:gdLst/>
            <a:ahLst/>
            <a:rect l="l" t="t" r="r" b="b"/>
            <a:pathLst>
              <a:path w="1654" h="2010">
                <a:moveTo>
                  <a:pt x="37" y="0"/>
                </a:moveTo>
                <a:lnTo>
                  <a:pt x="709" y="0"/>
                </a:lnTo>
                <a:lnTo>
                  <a:pt x="709" y="685"/>
                </a:lnTo>
                <a:lnTo>
                  <a:pt x="1575" y="1629"/>
                </a:lnTo>
                <a:lnTo>
                  <a:pt x="1653" y="1735"/>
                </a:lnTo>
                <a:lnTo>
                  <a:pt x="1615" y="2009"/>
                </a:lnTo>
                <a:lnTo>
                  <a:pt x="1181" y="2009"/>
                </a:lnTo>
                <a:lnTo>
                  <a:pt x="796" y="1673"/>
                </a:lnTo>
                <a:lnTo>
                  <a:pt x="661" y="1673"/>
                </a:lnTo>
                <a:lnTo>
                  <a:pt x="333" y="1041"/>
                </a:lnTo>
                <a:lnTo>
                  <a:pt x="105" y="654"/>
                </a:lnTo>
                <a:lnTo>
                  <a:pt x="134" y="505"/>
                </a:lnTo>
                <a:lnTo>
                  <a:pt x="0" y="307"/>
                </a:lnTo>
                <a:lnTo>
                  <a:pt x="37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141960" y="2984400"/>
            <a:ext cx="2183040" cy="1197000"/>
          </a:xfrm>
          <a:custGeom>
            <a:avLst/>
            <a:gdLst/>
            <a:ahLst/>
            <a:rect l="l" t="t" r="r" b="b"/>
            <a:pathLst>
              <a:path w="1378" h="756">
                <a:moveTo>
                  <a:pt x="0" y="0"/>
                </a:moveTo>
                <a:lnTo>
                  <a:pt x="1321" y="0"/>
                </a:lnTo>
                <a:lnTo>
                  <a:pt x="1357" y="136"/>
                </a:lnTo>
                <a:lnTo>
                  <a:pt x="1377" y="293"/>
                </a:lnTo>
                <a:lnTo>
                  <a:pt x="1377" y="755"/>
                </a:lnTo>
                <a:lnTo>
                  <a:pt x="1148" y="693"/>
                </a:lnTo>
                <a:lnTo>
                  <a:pt x="1048" y="714"/>
                </a:lnTo>
                <a:lnTo>
                  <a:pt x="472" y="589"/>
                </a:lnTo>
                <a:lnTo>
                  <a:pt x="472" y="224"/>
                </a:lnTo>
                <a:lnTo>
                  <a:pt x="0" y="219"/>
                </a:lnTo>
                <a:lnTo>
                  <a:pt x="0" y="0"/>
                </a:lnTo>
              </a:path>
            </a:pathLst>
          </a:custGeom>
          <a:noFill/>
          <a:ln cap="rnd" w="12600">
            <a:solidFill>
              <a:srgbClr val="a1a1a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V="1">
            <a:off x="3478320" y="3833640"/>
            <a:ext cx="2022480" cy="10800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V="1">
            <a:off x="5538960" y="3261960"/>
            <a:ext cx="779400" cy="5713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538960" y="3801960"/>
            <a:ext cx="439560" cy="157824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4913280" y="2832120"/>
            <a:ext cx="257040" cy="100152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5121360" y="2792520"/>
            <a:ext cx="106200" cy="982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057640" y="3048120"/>
            <a:ext cx="104760" cy="96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865760" y="3828960"/>
            <a:ext cx="104760" cy="96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506920" y="3795840"/>
            <a:ext cx="104760" cy="99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232680" y="3246480"/>
            <a:ext cx="104760" cy="950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5921280" y="5326200"/>
            <a:ext cx="106560" cy="968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470400" y="3908520"/>
            <a:ext cx="102960" cy="936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106960" y="2722680"/>
            <a:ext cx="8715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Ignacio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060880" y="2963880"/>
            <a:ext cx="8762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Blanco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553000" y="3745080"/>
            <a:ext cx="87624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Station 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438280" y="3868560"/>
            <a:ext cx="105732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809880" y="3657600"/>
            <a:ext cx="51300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1090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H="1">
            <a:off x="3657600" y="3733920"/>
            <a:ext cx="318960" cy="219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451400" y="3251160"/>
            <a:ext cx="51444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850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H="1">
            <a:off x="4836960" y="3193920"/>
            <a:ext cx="74880" cy="309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H="1">
            <a:off x="5082840" y="3745080"/>
            <a:ext cx="320760" cy="2376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H="1">
            <a:off x="5595840" y="3448080"/>
            <a:ext cx="309600" cy="2095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stealth" w="med"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486400" y="4114800"/>
            <a:ext cx="152280" cy="5335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959200" y="2239920"/>
            <a:ext cx="1319040" cy="7801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Numbers reflect pipeline capacity in MMBtu/day before Red Rock &amp; Sun Devil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410160" y="5016600"/>
            <a:ext cx="1300320" cy="245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H="1">
            <a:off x="6086520" y="5272200"/>
            <a:ext cx="317520" cy="1047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647040" y="3043080"/>
            <a:ext cx="1226880" cy="245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Anadarko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flipH="1">
            <a:off x="6397560" y="3284640"/>
            <a:ext cx="223920" cy="219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5071680" y="3932280"/>
            <a:ext cx="320760" cy="205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368960" y="3917880"/>
            <a:ext cx="87768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Thoreau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952880" y="2438280"/>
            <a:ext cx="990720" cy="246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03280" y="3581280"/>
            <a:ext cx="10098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Topock/Needles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4800240" y="3048120"/>
            <a:ext cx="228600" cy="761760"/>
          </a:xfrm>
          <a:prstGeom prst="line">
            <a:avLst/>
          </a:prstGeom>
          <a:ln w="38160">
            <a:solidFill>
              <a:srgbClr val="00cc99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4038120" y="3809880"/>
            <a:ext cx="762120" cy="76320"/>
          </a:xfrm>
          <a:prstGeom prst="line">
            <a:avLst/>
          </a:prstGeom>
          <a:ln w="38160">
            <a:solidFill>
              <a:srgbClr val="00cc99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038480" y="3886200"/>
            <a:ext cx="0" cy="609480"/>
          </a:xfrm>
          <a:prstGeom prst="line">
            <a:avLst/>
          </a:prstGeom>
          <a:ln w="38160">
            <a:solidFill>
              <a:srgbClr val="00cc99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962520" y="4495680"/>
            <a:ext cx="152280" cy="152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888000" y="4648320"/>
            <a:ext cx="672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Phoenix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62120" y="5257800"/>
            <a:ext cx="3808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120" y="5486400"/>
            <a:ext cx="380880" cy="0"/>
          </a:xfrm>
          <a:prstGeom prst="line">
            <a:avLst/>
          </a:prstGeom>
          <a:ln w="38160">
            <a:solidFill>
              <a:srgbClr val="00cc99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83400" y="5089680"/>
            <a:ext cx="1960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TW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Sun Devil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115880" y="3886200"/>
            <a:ext cx="435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1200#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rot="17074800">
            <a:off x="4919040" y="3311280"/>
            <a:ext cx="435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1200#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rot="19590000">
            <a:off x="5792760" y="3504960"/>
            <a:ext cx="435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1008#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rot="4474800">
            <a:off x="5527440" y="4226040"/>
            <a:ext cx="435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1050#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16240200">
            <a:off x="3887280" y="4114080"/>
            <a:ext cx="435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1200#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2002-01-07T15:19:04Z</dcterms:created>
  <dc:creator>khyatt</dc:creator>
  <dc:description/>
  <dc:language>en-US</dc:language>
  <cp:lastModifiedBy>khyatt</cp:lastModifiedBy>
  <dcterms:modified xsi:type="dcterms:W3CDTF">2002-01-07T15:19:47Z</dcterms:modified>
  <cp:revision>2</cp:revision>
  <dc:subject/>
  <dc:title>PowerPoint Presentation</dc:title>
</cp:coreProperties>
</file>