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3.wmf" ContentType="image/x-wmf"/>
  <Override PartName="/ppt/media/image9.wmf" ContentType="image/x-wmf"/>
  <Override PartName="/ppt/media/image12.png" ContentType="image/png"/>
  <Override PartName="/ppt/media/image16.png" ContentType="image/png"/>
  <Override PartName="/ppt/media/image15.png" ContentType="image/png"/>
  <Override PartName="/ppt/media/image1.png" ContentType="image/png"/>
  <Override PartName="/ppt/media/image2.png" ContentType="image/png"/>
  <Override PartName="/ppt/media/image3.wmf" ContentType="image/x-wmf"/>
  <Override PartName="/ppt/media/image4.png" ContentType="image/png"/>
  <Override PartName="/ppt/media/image14.png" ContentType="image/png"/>
  <Override PartName="/ppt/media/image5.png" ContentType="image/png"/>
  <Override PartName="/ppt/media/image6.wmf" ContentType="image/x-wmf"/>
  <Override PartName="/ppt/media/image10.wmf" ContentType="image/x-wmf"/>
  <Override PartName="/ppt/media/image7.wmf" ContentType="image/x-wmf"/>
  <Override PartName="/ppt/media/image8.png" ContentType="image/png"/>
  <Override PartName="/ppt/media/image11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57480" y="6091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37926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5240160" y="1981080"/>
            <a:ext cx="37926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57480" y="6091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57480" y="6091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57480" y="6091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57480" y="6091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"/>
          <p:cNvGrpSpPr/>
          <p:nvPr/>
        </p:nvGrpSpPr>
        <p:grpSpPr>
          <a:xfrm>
            <a:off x="9488520" y="6081840"/>
            <a:ext cx="701640" cy="698400"/>
            <a:chOff x="9488520" y="6081840"/>
            <a:chExt cx="701640" cy="698400"/>
          </a:xfrm>
        </p:grpSpPr>
        <p:pic>
          <p:nvPicPr>
            <p:cNvPr id="1" name="logoCOR.2" descr=""/>
            <p:cNvPicPr/>
            <p:nvPr/>
          </p:nvPicPr>
          <p:blipFill>
            <a:blip r:embed="rId2"/>
            <a:stretch/>
          </p:blipFill>
          <p:spPr>
            <a:xfrm flipH="1" rot="10800000">
              <a:off x="9488520" y="6081840"/>
              <a:ext cx="701640" cy="698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" name=""/>
            <p:cNvSpPr/>
            <p:nvPr/>
          </p:nvSpPr>
          <p:spPr>
            <a:xfrm flipV="1">
              <a:off x="9777240" y="6439680"/>
              <a:ext cx="40680" cy="4104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57480" y="6091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1.wmf"/><Relationship Id="rId4" Type="http://schemas.openxmlformats.org/officeDocument/2006/relationships/image" Target="../media/image10.wmf"/><Relationship Id="rId5" Type="http://schemas.openxmlformats.org/officeDocument/2006/relationships/image" Target="../media/image10.wmf"/><Relationship Id="rId6" Type="http://schemas.openxmlformats.org/officeDocument/2006/relationships/image" Target="../media/image10.wmf"/><Relationship Id="rId7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6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6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5.png"/><Relationship Id="rId3" Type="http://schemas.openxmlformats.org/officeDocument/2006/relationships/image" Target="../media/image5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image" Target="../media/image5.png"/><Relationship Id="rId7" Type="http://schemas.openxmlformats.org/officeDocument/2006/relationships/image" Target="../media/image5.png"/><Relationship Id="rId8" Type="http://schemas.openxmlformats.org/officeDocument/2006/relationships/image" Target="../media/image5.png"/><Relationship Id="rId9" Type="http://schemas.openxmlformats.org/officeDocument/2006/relationships/image" Target="../media/image5.png"/><Relationship Id="rId10" Type="http://schemas.openxmlformats.org/officeDocument/2006/relationships/image" Target="../media/image5.png"/><Relationship Id="rId11" Type="http://schemas.openxmlformats.org/officeDocument/2006/relationships/image" Target="../media/image5.png"/><Relationship Id="rId12" Type="http://schemas.openxmlformats.org/officeDocument/2006/relationships/image" Target="../media/image5.png"/><Relationship Id="rId13" Type="http://schemas.openxmlformats.org/officeDocument/2006/relationships/image" Target="../media/image5.png"/><Relationship Id="rId14" Type="http://schemas.openxmlformats.org/officeDocument/2006/relationships/image" Target="../media/image5.png"/><Relationship Id="rId15" Type="http://schemas.openxmlformats.org/officeDocument/2006/relationships/image" Target="../media/image5.png"/><Relationship Id="rId16" Type="http://schemas.openxmlformats.org/officeDocument/2006/relationships/image" Target="../media/image5.png"/><Relationship Id="rId17" Type="http://schemas.openxmlformats.org/officeDocument/2006/relationships/image" Target="../media/image5.png"/><Relationship Id="rId18" Type="http://schemas.openxmlformats.org/officeDocument/2006/relationships/image" Target="../media/image5.png"/><Relationship Id="rId19" Type="http://schemas.openxmlformats.org/officeDocument/2006/relationships/image" Target="../media/image5.png"/><Relationship Id="rId20" Type="http://schemas.openxmlformats.org/officeDocument/2006/relationships/image" Target="../media/image5.png"/><Relationship Id="rId21" Type="http://schemas.openxmlformats.org/officeDocument/2006/relationships/image" Target="../media/image5.png"/><Relationship Id="rId22" Type="http://schemas.openxmlformats.org/officeDocument/2006/relationships/image" Target="../media/image5.png"/><Relationship Id="rId23" Type="http://schemas.openxmlformats.org/officeDocument/2006/relationships/image" Target="../media/image5.png"/><Relationship Id="rId24" Type="http://schemas.openxmlformats.org/officeDocument/2006/relationships/image" Target="../media/image5.png"/><Relationship Id="rId25" Type="http://schemas.openxmlformats.org/officeDocument/2006/relationships/image" Target="../media/image5.png"/><Relationship Id="rId26" Type="http://schemas.openxmlformats.org/officeDocument/2006/relationships/image" Target="../media/image5.png"/><Relationship Id="rId27" Type="http://schemas.openxmlformats.org/officeDocument/2006/relationships/image" Target="../media/image5.png"/><Relationship Id="rId28" Type="http://schemas.openxmlformats.org/officeDocument/2006/relationships/image" Target="../media/image5.png"/><Relationship Id="rId29" Type="http://schemas.openxmlformats.org/officeDocument/2006/relationships/image" Target="../media/image5.png"/><Relationship Id="rId30" Type="http://schemas.openxmlformats.org/officeDocument/2006/relationships/image" Target="../media/image5.png"/><Relationship Id="rId31" Type="http://schemas.openxmlformats.org/officeDocument/2006/relationships/image" Target="../media/image5.png"/><Relationship Id="rId32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5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"/>
          <p:cNvGrpSpPr/>
          <p:nvPr/>
        </p:nvGrpSpPr>
        <p:grpSpPr>
          <a:xfrm>
            <a:off x="4390920" y="3114720"/>
            <a:ext cx="1537920" cy="1534680"/>
            <a:chOff x="4390920" y="3114720"/>
            <a:chExt cx="1537920" cy="1534680"/>
          </a:xfrm>
        </p:grpSpPr>
        <p:pic>
          <p:nvPicPr>
            <p:cNvPr id="16" name="logoCOR.2" descr=""/>
            <p:cNvPicPr/>
            <p:nvPr/>
          </p:nvPicPr>
          <p:blipFill>
            <a:blip r:embed="rId1"/>
            <a:stretch/>
          </p:blipFill>
          <p:spPr>
            <a:xfrm>
              <a:off x="4390920" y="3114720"/>
              <a:ext cx="1537920" cy="1534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7" name=""/>
            <p:cNvSpPr/>
            <p:nvPr/>
          </p:nvSpPr>
          <p:spPr>
            <a:xfrm>
              <a:off x="5024160" y="3772800"/>
              <a:ext cx="89280" cy="90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" name=""/>
          <p:cNvSpPr/>
          <p:nvPr/>
        </p:nvSpPr>
        <p:spPr>
          <a:xfrm>
            <a:off x="455760" y="438120"/>
            <a:ext cx="9366120" cy="549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How to Develop a Creative, </a:t>
            </a:r>
            <a:br>
              <a:rPr sz="3000"/>
            </a:b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Risk-taking, and </a:t>
            </a:r>
            <a:br>
              <a:rPr sz="3000"/>
            </a:b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Results-based Culture</a:t>
            </a:r>
            <a:br>
              <a:rPr sz="2900"/>
            </a:br>
            <a:br>
              <a:rPr sz="29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Joseph W. Sutton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Vice Chairman</a:t>
            </a: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br>
              <a:rPr sz="2400"/>
            </a:br>
            <a:r>
              <a:rPr b="1" lang="en-US" sz="24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Developing Breakthrough New Products and Services </a:t>
            </a:r>
            <a:br>
              <a:rPr sz="2400"/>
            </a:br>
            <a:r>
              <a:rPr b="1" lang="en-US" sz="24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28</a:t>
            </a:r>
            <a:r>
              <a:rPr b="1" lang="en-US" sz="2400" strike="noStrike" u="none" baseline="30000">
                <a:solidFill>
                  <a:srgbClr val="ffe80f"/>
                </a:solidFill>
                <a:effectLst/>
                <a:uFillTx/>
                <a:latin typeface="Frutiger 55 Roman"/>
              </a:rPr>
              <a:t>th</a:t>
            </a:r>
            <a:r>
              <a:rPr b="1" lang="en-US" sz="24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 Annual Philip B. Hofmann Executive Seminar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New York City</a:t>
            </a:r>
            <a:br>
              <a:rPr sz="2400"/>
            </a:b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March 7, 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53352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20" name="" descr=""/>
          <p:cNvPicPr/>
          <p:nvPr/>
        </p:nvPicPr>
        <p:blipFill>
          <a:blip r:embed="rId3"/>
          <a:stretch/>
        </p:blipFill>
        <p:spPr>
          <a:xfrm>
            <a:off x="8040600" y="550800"/>
            <a:ext cx="171288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"/>
          <p:cNvSpPr/>
          <p:nvPr/>
        </p:nvSpPr>
        <p:spPr>
          <a:xfrm>
            <a:off x="836640" y="258840"/>
            <a:ext cx="862344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Market Making &amp; Risk Management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1" name=""/>
          <p:cNvSpPr/>
          <p:nvPr/>
        </p:nvSpPr>
        <p:spPr>
          <a:xfrm>
            <a:off x="2446200" y="1246320"/>
            <a:ext cx="131760" cy="1429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2" name=""/>
          <p:cNvSpPr/>
          <p:nvPr/>
        </p:nvSpPr>
        <p:spPr>
          <a:xfrm>
            <a:off x="2612880" y="1077840"/>
            <a:ext cx="5754960" cy="37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25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Wholesale natural gas marketing (1985)</a:t>
            </a:r>
            <a:br>
              <a:rPr sz="2000"/>
            </a:b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Wholesale electricity marketing (1994)</a:t>
            </a:r>
            <a:br>
              <a:rPr sz="2000"/>
            </a:b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 marketing (1997)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 risk management (1997)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Weather derivatives marketing (1997)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 marketing (1997)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 energy outsourcing (1997)</a:t>
            </a:r>
            <a:br>
              <a:rPr sz="2000"/>
            </a:b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marketing (1999)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EnronOnline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TM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(1999)</a:t>
            </a:r>
            <a:br>
              <a:rPr sz="2000"/>
            </a:b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EnronCredit.com</a:t>
            </a:r>
            <a:r>
              <a:rPr b="1" lang="en-US" sz="20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TM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(2000)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3" name=""/>
          <p:cNvSpPr/>
          <p:nvPr/>
        </p:nvSpPr>
        <p:spPr>
          <a:xfrm>
            <a:off x="2446200" y="2023920"/>
            <a:ext cx="131760" cy="1429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4" name=""/>
          <p:cNvSpPr/>
          <p:nvPr/>
        </p:nvSpPr>
        <p:spPr>
          <a:xfrm>
            <a:off x="2446200" y="3149640"/>
            <a:ext cx="131760" cy="1429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5" name=""/>
          <p:cNvSpPr/>
          <p:nvPr/>
        </p:nvSpPr>
        <p:spPr>
          <a:xfrm>
            <a:off x="2446200" y="2789280"/>
            <a:ext cx="131760" cy="1429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6" name=""/>
          <p:cNvSpPr/>
          <p:nvPr/>
        </p:nvSpPr>
        <p:spPr>
          <a:xfrm>
            <a:off x="2446200" y="3525840"/>
            <a:ext cx="131760" cy="1429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7" name=""/>
          <p:cNvSpPr/>
          <p:nvPr/>
        </p:nvSpPr>
        <p:spPr>
          <a:xfrm>
            <a:off x="2446200" y="3898800"/>
            <a:ext cx="131760" cy="1429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8" name=""/>
          <p:cNvSpPr/>
          <p:nvPr/>
        </p:nvSpPr>
        <p:spPr>
          <a:xfrm>
            <a:off x="2446200" y="5068800"/>
            <a:ext cx="131760" cy="1429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89" name=""/>
          <p:cNvSpPr/>
          <p:nvPr/>
        </p:nvSpPr>
        <p:spPr>
          <a:xfrm>
            <a:off x="2446200" y="6227640"/>
            <a:ext cx="131760" cy="1429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0" name=""/>
          <p:cNvSpPr/>
          <p:nvPr/>
        </p:nvSpPr>
        <p:spPr>
          <a:xfrm>
            <a:off x="2446200" y="4289400"/>
            <a:ext cx="131760" cy="1429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1" name=""/>
          <p:cNvSpPr/>
          <p:nvPr/>
        </p:nvSpPr>
        <p:spPr>
          <a:xfrm>
            <a:off x="2446200" y="5443560"/>
            <a:ext cx="131760" cy="1429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" name=""/>
          <p:cNvSpPr/>
          <p:nvPr/>
        </p:nvSpPr>
        <p:spPr>
          <a:xfrm>
            <a:off x="652320" y="4641840"/>
            <a:ext cx="4919760" cy="803160"/>
          </a:xfrm>
          <a:custGeom>
            <a:avLst/>
            <a:gdLst/>
            <a:ahLst/>
            <a:rect l="l" t="t" r="r" b="b"/>
            <a:pathLst>
              <a:path w="3094" h="506">
                <a:moveTo>
                  <a:pt x="0" y="102"/>
                </a:moveTo>
                <a:lnTo>
                  <a:pt x="3" y="506"/>
                </a:lnTo>
                <a:lnTo>
                  <a:pt x="3094" y="506"/>
                </a:lnTo>
                <a:lnTo>
                  <a:pt x="3086" y="67"/>
                </a:lnTo>
                <a:cubicBezTo>
                  <a:pt x="2989" y="0"/>
                  <a:pt x="2960" y="91"/>
                  <a:pt x="2512" y="102"/>
                </a:cubicBezTo>
                <a:cubicBezTo>
                  <a:pt x="2064" y="113"/>
                  <a:pt x="822" y="96"/>
                  <a:pt x="403" y="102"/>
                </a:cubicBezTo>
                <a:cubicBezTo>
                  <a:pt x="137" y="102"/>
                  <a:pt x="0" y="102"/>
                  <a:pt x="0" y="102"/>
                </a:cubicBezTo>
                <a:close/>
              </a:path>
            </a:pathLst>
          </a:custGeom>
          <a:solidFill>
            <a:srgbClr val="ff0000"/>
          </a:solidFill>
          <a:ln cap="rnd"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3" name=""/>
          <p:cNvSpPr/>
          <p:nvPr/>
        </p:nvSpPr>
        <p:spPr>
          <a:xfrm>
            <a:off x="12600" y="196920"/>
            <a:ext cx="10287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Case Study: Enron Bandwidth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4" name=""/>
          <p:cNvSpPr/>
          <p:nvPr/>
        </p:nvSpPr>
        <p:spPr>
          <a:xfrm>
            <a:off x="5850000" y="2092320"/>
            <a:ext cx="507960" cy="6793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5" name=""/>
          <p:cNvSpPr/>
          <p:nvPr/>
        </p:nvSpPr>
        <p:spPr>
          <a:xfrm>
            <a:off x="5850000" y="4622760"/>
            <a:ext cx="507960" cy="67932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6" name=""/>
          <p:cNvSpPr/>
          <p:nvPr/>
        </p:nvSpPr>
        <p:spPr>
          <a:xfrm>
            <a:off x="6224760" y="2027160"/>
            <a:ext cx="36954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High Bandwidth Applications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4560" indent="-1173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Video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4560" indent="-1173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Large File Transfer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4560" indent="-117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[Developing]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7" name=""/>
          <p:cNvSpPr/>
          <p:nvPr/>
        </p:nvSpPr>
        <p:spPr>
          <a:xfrm>
            <a:off x="6224760" y="4619520"/>
            <a:ext cx="36446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Low Bandwidth Applications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4560" indent="-1173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4560" indent="-1173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Text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4560" indent="-1173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[Maturing]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8" name=""/>
          <p:cNvSpPr/>
          <p:nvPr/>
        </p:nvSpPr>
        <p:spPr>
          <a:xfrm>
            <a:off x="1149480" y="5487840"/>
            <a:ext cx="250560" cy="276480"/>
          </a:xfrm>
          <a:custGeom>
            <a:avLst/>
            <a:gdLst/>
            <a:ahLst/>
            <a:rect l="l" t="t" r="r" b="b"/>
            <a:pathLst>
              <a:path w="158" h="174">
                <a:moveTo>
                  <a:pt x="0" y="42"/>
                </a:moveTo>
                <a:lnTo>
                  <a:pt x="45" y="42"/>
                </a:lnTo>
                <a:lnTo>
                  <a:pt x="45" y="174"/>
                </a:lnTo>
                <a:lnTo>
                  <a:pt x="124" y="174"/>
                </a:lnTo>
                <a:lnTo>
                  <a:pt x="124" y="42"/>
                </a:lnTo>
                <a:lnTo>
                  <a:pt x="158" y="42"/>
                </a:lnTo>
                <a:lnTo>
                  <a:pt x="79" y="0"/>
                </a:lnTo>
                <a:lnTo>
                  <a:pt x="0" y="42"/>
                </a:lnTo>
                <a:close/>
              </a:path>
            </a:pathLst>
          </a:custGeom>
          <a:solidFill>
            <a:srgbClr val="00ff00"/>
          </a:solidFill>
          <a:ln cap="rnd"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99" name=""/>
          <p:cNvSpPr/>
          <p:nvPr/>
        </p:nvSpPr>
        <p:spPr>
          <a:xfrm>
            <a:off x="1415880" y="5735520"/>
            <a:ext cx="54792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0" name=""/>
          <p:cNvSpPr/>
          <p:nvPr/>
        </p:nvSpPr>
        <p:spPr>
          <a:xfrm>
            <a:off x="758880" y="5583240"/>
            <a:ext cx="55548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1" name=""/>
          <p:cNvSpPr/>
          <p:nvPr/>
        </p:nvSpPr>
        <p:spPr>
          <a:xfrm>
            <a:off x="515880" y="5697360"/>
            <a:ext cx="352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2" name=""/>
          <p:cNvSpPr/>
          <p:nvPr/>
        </p:nvSpPr>
        <p:spPr>
          <a:xfrm>
            <a:off x="55152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3" name=""/>
          <p:cNvSpPr/>
          <p:nvPr/>
        </p:nvSpPr>
        <p:spPr>
          <a:xfrm>
            <a:off x="649440" y="5450040"/>
            <a:ext cx="4922640" cy="1440"/>
          </a:xfrm>
          <a:prstGeom prst="line">
            <a:avLst/>
          </a:prstGeom>
          <a:ln w="23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4" name=""/>
          <p:cNvSpPr/>
          <p:nvPr/>
        </p:nvSpPr>
        <p:spPr>
          <a:xfrm>
            <a:off x="652320" y="990720"/>
            <a:ext cx="4913280" cy="4043160"/>
          </a:xfrm>
          <a:custGeom>
            <a:avLst/>
            <a:gdLst/>
            <a:ahLst/>
            <a:rect l="l" t="t" r="r" b="b"/>
            <a:pathLst>
              <a:path w="3095" h="2547">
                <a:moveTo>
                  <a:pt x="0" y="2332"/>
                </a:moveTo>
                <a:cubicBezTo>
                  <a:pt x="103" y="2296"/>
                  <a:pt x="379" y="2309"/>
                  <a:pt x="610" y="2263"/>
                </a:cubicBezTo>
                <a:cubicBezTo>
                  <a:pt x="841" y="2229"/>
                  <a:pt x="1098" y="2178"/>
                  <a:pt x="1382" y="2058"/>
                </a:cubicBezTo>
                <a:cubicBezTo>
                  <a:pt x="1665" y="1938"/>
                  <a:pt x="1854" y="1851"/>
                  <a:pt x="2121" y="1543"/>
                </a:cubicBezTo>
                <a:cubicBezTo>
                  <a:pt x="2387" y="1235"/>
                  <a:pt x="2927" y="0"/>
                  <a:pt x="3090" y="146"/>
                </a:cubicBezTo>
                <a:lnTo>
                  <a:pt x="3095" y="2393"/>
                </a:lnTo>
                <a:lnTo>
                  <a:pt x="883" y="2505"/>
                </a:lnTo>
                <a:lnTo>
                  <a:pt x="0" y="2547"/>
                </a:lnTo>
                <a:lnTo>
                  <a:pt x="0" y="2332"/>
                </a:lnTo>
                <a:close/>
              </a:path>
            </a:pathLst>
          </a:custGeom>
          <a:solidFill>
            <a:srgbClr val="0091ff"/>
          </a:solidFill>
          <a:ln cap="rnd"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5" name=""/>
          <p:cNvSpPr/>
          <p:nvPr/>
        </p:nvSpPr>
        <p:spPr>
          <a:xfrm>
            <a:off x="657360" y="2039760"/>
            <a:ext cx="1440" cy="3410280"/>
          </a:xfrm>
          <a:prstGeom prst="line">
            <a:avLst/>
          </a:prstGeom>
          <a:ln w="237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6" name=""/>
          <p:cNvSpPr/>
          <p:nvPr/>
        </p:nvSpPr>
        <p:spPr>
          <a:xfrm>
            <a:off x="1282680" y="2392200"/>
            <a:ext cx="1440" cy="3057840"/>
          </a:xfrm>
          <a:prstGeom prst="line">
            <a:avLst/>
          </a:prstGeom>
          <a:ln cap="rnd" w="79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7" name=""/>
          <p:cNvSpPr/>
          <p:nvPr/>
        </p:nvSpPr>
        <p:spPr>
          <a:xfrm>
            <a:off x="1047600" y="5859360"/>
            <a:ext cx="45432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8" name=""/>
          <p:cNvSpPr/>
          <p:nvPr/>
        </p:nvSpPr>
        <p:spPr>
          <a:xfrm>
            <a:off x="1037520" y="5859360"/>
            <a:ext cx="561600" cy="22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Today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09" name=""/>
          <p:cNvSpPr/>
          <p:nvPr/>
        </p:nvSpPr>
        <p:spPr>
          <a:xfrm>
            <a:off x="1619280" y="5697360"/>
            <a:ext cx="352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0" name=""/>
          <p:cNvSpPr/>
          <p:nvPr/>
        </p:nvSpPr>
        <p:spPr>
          <a:xfrm>
            <a:off x="165492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1" name=""/>
          <p:cNvSpPr/>
          <p:nvPr/>
        </p:nvSpPr>
        <p:spPr>
          <a:xfrm>
            <a:off x="2135160" y="5697360"/>
            <a:ext cx="352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2" name=""/>
          <p:cNvSpPr/>
          <p:nvPr/>
        </p:nvSpPr>
        <p:spPr>
          <a:xfrm>
            <a:off x="217080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3" name=""/>
          <p:cNvSpPr/>
          <p:nvPr/>
        </p:nvSpPr>
        <p:spPr>
          <a:xfrm>
            <a:off x="2668680" y="5697360"/>
            <a:ext cx="352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4" name=""/>
          <p:cNvSpPr/>
          <p:nvPr/>
        </p:nvSpPr>
        <p:spPr>
          <a:xfrm>
            <a:off x="270432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2003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5" name=""/>
          <p:cNvSpPr/>
          <p:nvPr/>
        </p:nvSpPr>
        <p:spPr>
          <a:xfrm>
            <a:off x="3216240" y="5697360"/>
            <a:ext cx="34452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6" name=""/>
          <p:cNvSpPr/>
          <p:nvPr/>
        </p:nvSpPr>
        <p:spPr>
          <a:xfrm>
            <a:off x="325188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7" name=""/>
          <p:cNvSpPr/>
          <p:nvPr/>
        </p:nvSpPr>
        <p:spPr>
          <a:xfrm>
            <a:off x="3772080" y="5697360"/>
            <a:ext cx="34416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8" name=""/>
          <p:cNvSpPr/>
          <p:nvPr/>
        </p:nvSpPr>
        <p:spPr>
          <a:xfrm>
            <a:off x="380772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19" name=""/>
          <p:cNvSpPr/>
          <p:nvPr/>
        </p:nvSpPr>
        <p:spPr>
          <a:xfrm>
            <a:off x="4311720" y="5697360"/>
            <a:ext cx="352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0" name=""/>
          <p:cNvSpPr/>
          <p:nvPr/>
        </p:nvSpPr>
        <p:spPr>
          <a:xfrm>
            <a:off x="434736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1" name=""/>
          <p:cNvSpPr/>
          <p:nvPr/>
        </p:nvSpPr>
        <p:spPr>
          <a:xfrm>
            <a:off x="4867200" y="5697360"/>
            <a:ext cx="34452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2" name=""/>
          <p:cNvSpPr/>
          <p:nvPr/>
        </p:nvSpPr>
        <p:spPr>
          <a:xfrm>
            <a:off x="487440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3" name=""/>
          <p:cNvSpPr/>
          <p:nvPr/>
        </p:nvSpPr>
        <p:spPr>
          <a:xfrm>
            <a:off x="5353200" y="5697360"/>
            <a:ext cx="3506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4" name=""/>
          <p:cNvSpPr/>
          <p:nvPr/>
        </p:nvSpPr>
        <p:spPr>
          <a:xfrm>
            <a:off x="5388840" y="5697360"/>
            <a:ext cx="3668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5" name=""/>
          <p:cNvSpPr/>
          <p:nvPr/>
        </p:nvSpPr>
        <p:spPr>
          <a:xfrm>
            <a:off x="312840" y="1687680"/>
            <a:ext cx="6807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6" name=""/>
          <p:cNvSpPr/>
          <p:nvPr/>
        </p:nvSpPr>
        <p:spPr>
          <a:xfrm>
            <a:off x="392040" y="1725480"/>
            <a:ext cx="644760" cy="2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7" name=""/>
          <p:cNvSpPr/>
          <p:nvPr/>
        </p:nvSpPr>
        <p:spPr>
          <a:xfrm>
            <a:off x="66024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8" name=""/>
          <p:cNvSpPr/>
          <p:nvPr/>
        </p:nvSpPr>
        <p:spPr>
          <a:xfrm>
            <a:off x="184464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9" name=""/>
          <p:cNvSpPr/>
          <p:nvPr/>
        </p:nvSpPr>
        <p:spPr>
          <a:xfrm>
            <a:off x="234936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0" name=""/>
          <p:cNvSpPr/>
          <p:nvPr/>
        </p:nvSpPr>
        <p:spPr>
          <a:xfrm>
            <a:off x="289404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1" name=""/>
          <p:cNvSpPr/>
          <p:nvPr/>
        </p:nvSpPr>
        <p:spPr>
          <a:xfrm>
            <a:off x="343836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2" name=""/>
          <p:cNvSpPr/>
          <p:nvPr/>
        </p:nvSpPr>
        <p:spPr>
          <a:xfrm>
            <a:off x="399564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3" name=""/>
          <p:cNvSpPr/>
          <p:nvPr/>
        </p:nvSpPr>
        <p:spPr>
          <a:xfrm>
            <a:off x="452592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4" name=""/>
          <p:cNvSpPr/>
          <p:nvPr/>
        </p:nvSpPr>
        <p:spPr>
          <a:xfrm>
            <a:off x="505620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5" name=""/>
          <p:cNvSpPr/>
          <p:nvPr/>
        </p:nvSpPr>
        <p:spPr>
          <a:xfrm>
            <a:off x="5570640" y="5443560"/>
            <a:ext cx="0" cy="12204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6" name=""/>
          <p:cNvSpPr/>
          <p:nvPr/>
        </p:nvSpPr>
        <p:spPr>
          <a:xfrm>
            <a:off x="2987640" y="3211560"/>
            <a:ext cx="977760" cy="441360"/>
          </a:xfrm>
          <a:prstGeom prst="rightArrow">
            <a:avLst>
              <a:gd name="adj1" fmla="val 50000"/>
              <a:gd name="adj2" fmla="val 55383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7" name=""/>
          <p:cNvSpPr/>
          <p:nvPr/>
        </p:nvSpPr>
        <p:spPr>
          <a:xfrm>
            <a:off x="1231920" y="3240000"/>
            <a:ext cx="1981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"/>
          <p:cNvSpPr/>
          <p:nvPr/>
        </p:nvSpPr>
        <p:spPr>
          <a:xfrm>
            <a:off x="1065240" y="19080"/>
            <a:ext cx="814536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EBS Network Connectivity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39" name=""/>
          <p:cNvSpPr/>
          <p:nvPr/>
        </p:nvSpPr>
        <p:spPr>
          <a:xfrm flipH="1">
            <a:off x="10710360" y="4421160"/>
            <a:ext cx="1800" cy="4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0" name=""/>
          <p:cNvSpPr/>
          <p:nvPr/>
        </p:nvSpPr>
        <p:spPr>
          <a:xfrm flipH="1">
            <a:off x="11406240" y="4210200"/>
            <a:ext cx="1440" cy="612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1" name=""/>
          <p:cNvSpPr/>
          <p:nvPr/>
        </p:nvSpPr>
        <p:spPr>
          <a:xfrm>
            <a:off x="1568520" y="1481040"/>
            <a:ext cx="985680" cy="665280"/>
          </a:xfrm>
          <a:custGeom>
            <a:avLst/>
            <a:gdLst/>
            <a:ahLst/>
            <a:rect l="l" t="t" r="r" b="b"/>
            <a:pathLst>
              <a:path w="511" h="377">
                <a:moveTo>
                  <a:pt x="452" y="376"/>
                </a:moveTo>
                <a:lnTo>
                  <a:pt x="386" y="358"/>
                </a:lnTo>
                <a:lnTo>
                  <a:pt x="342" y="348"/>
                </a:lnTo>
                <a:lnTo>
                  <a:pt x="308" y="352"/>
                </a:lnTo>
                <a:lnTo>
                  <a:pt x="290" y="344"/>
                </a:lnTo>
                <a:lnTo>
                  <a:pt x="268" y="344"/>
                </a:lnTo>
                <a:lnTo>
                  <a:pt x="236" y="350"/>
                </a:lnTo>
                <a:lnTo>
                  <a:pt x="204" y="340"/>
                </a:lnTo>
                <a:lnTo>
                  <a:pt x="166" y="340"/>
                </a:lnTo>
                <a:lnTo>
                  <a:pt x="138" y="332"/>
                </a:lnTo>
                <a:lnTo>
                  <a:pt x="90" y="326"/>
                </a:lnTo>
                <a:lnTo>
                  <a:pt x="68" y="300"/>
                </a:lnTo>
                <a:lnTo>
                  <a:pt x="70" y="268"/>
                </a:lnTo>
                <a:lnTo>
                  <a:pt x="56" y="258"/>
                </a:lnTo>
                <a:lnTo>
                  <a:pt x="40" y="254"/>
                </a:lnTo>
                <a:lnTo>
                  <a:pt x="30" y="238"/>
                </a:lnTo>
                <a:lnTo>
                  <a:pt x="6" y="234"/>
                </a:lnTo>
                <a:lnTo>
                  <a:pt x="0" y="222"/>
                </a:lnTo>
                <a:lnTo>
                  <a:pt x="2" y="206"/>
                </a:lnTo>
                <a:lnTo>
                  <a:pt x="14" y="202"/>
                </a:lnTo>
                <a:lnTo>
                  <a:pt x="20" y="192"/>
                </a:lnTo>
                <a:lnTo>
                  <a:pt x="10" y="164"/>
                </a:lnTo>
                <a:lnTo>
                  <a:pt x="12" y="112"/>
                </a:lnTo>
                <a:lnTo>
                  <a:pt x="16" y="90"/>
                </a:lnTo>
                <a:lnTo>
                  <a:pt x="2" y="58"/>
                </a:lnTo>
                <a:lnTo>
                  <a:pt x="2" y="36"/>
                </a:lnTo>
                <a:lnTo>
                  <a:pt x="14" y="26"/>
                </a:lnTo>
                <a:lnTo>
                  <a:pt x="28" y="30"/>
                </a:lnTo>
                <a:lnTo>
                  <a:pt x="46" y="46"/>
                </a:lnTo>
                <a:lnTo>
                  <a:pt x="72" y="58"/>
                </a:lnTo>
                <a:lnTo>
                  <a:pt x="102" y="62"/>
                </a:lnTo>
                <a:lnTo>
                  <a:pt x="116" y="64"/>
                </a:lnTo>
                <a:lnTo>
                  <a:pt x="134" y="92"/>
                </a:lnTo>
                <a:lnTo>
                  <a:pt x="126" y="102"/>
                </a:lnTo>
                <a:lnTo>
                  <a:pt x="124" y="108"/>
                </a:lnTo>
                <a:lnTo>
                  <a:pt x="130" y="120"/>
                </a:lnTo>
                <a:lnTo>
                  <a:pt x="134" y="124"/>
                </a:lnTo>
                <a:lnTo>
                  <a:pt x="114" y="164"/>
                </a:lnTo>
                <a:lnTo>
                  <a:pt x="122" y="164"/>
                </a:lnTo>
                <a:lnTo>
                  <a:pt x="150" y="164"/>
                </a:lnTo>
                <a:lnTo>
                  <a:pt x="146" y="118"/>
                </a:lnTo>
                <a:lnTo>
                  <a:pt x="166" y="114"/>
                </a:lnTo>
                <a:lnTo>
                  <a:pt x="168" y="100"/>
                </a:lnTo>
                <a:lnTo>
                  <a:pt x="160" y="94"/>
                </a:lnTo>
                <a:lnTo>
                  <a:pt x="138" y="90"/>
                </a:lnTo>
                <a:lnTo>
                  <a:pt x="138" y="80"/>
                </a:lnTo>
                <a:lnTo>
                  <a:pt x="164" y="42"/>
                </a:lnTo>
                <a:lnTo>
                  <a:pt x="146" y="12"/>
                </a:lnTo>
                <a:lnTo>
                  <a:pt x="156" y="0"/>
                </a:lnTo>
                <a:lnTo>
                  <a:pt x="510" y="88"/>
                </a:lnTo>
                <a:lnTo>
                  <a:pt x="452" y="37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2" name=""/>
          <p:cNvSpPr/>
          <p:nvPr/>
        </p:nvSpPr>
        <p:spPr>
          <a:xfrm>
            <a:off x="1309680" y="1898640"/>
            <a:ext cx="1182600" cy="893880"/>
          </a:xfrm>
          <a:custGeom>
            <a:avLst/>
            <a:gdLst/>
            <a:ahLst/>
            <a:rect l="l" t="t" r="r" b="b"/>
            <a:pathLst>
              <a:path w="613" h="507">
                <a:moveTo>
                  <a:pt x="520" y="506"/>
                </a:moveTo>
                <a:lnTo>
                  <a:pt x="546" y="350"/>
                </a:lnTo>
                <a:lnTo>
                  <a:pt x="544" y="324"/>
                </a:lnTo>
                <a:lnTo>
                  <a:pt x="554" y="310"/>
                </a:lnTo>
                <a:lnTo>
                  <a:pt x="554" y="296"/>
                </a:lnTo>
                <a:lnTo>
                  <a:pt x="538" y="284"/>
                </a:lnTo>
                <a:lnTo>
                  <a:pt x="538" y="274"/>
                </a:lnTo>
                <a:lnTo>
                  <a:pt x="550" y="266"/>
                </a:lnTo>
                <a:lnTo>
                  <a:pt x="560" y="256"/>
                </a:lnTo>
                <a:lnTo>
                  <a:pt x="574" y="252"/>
                </a:lnTo>
                <a:lnTo>
                  <a:pt x="578" y="230"/>
                </a:lnTo>
                <a:lnTo>
                  <a:pt x="588" y="216"/>
                </a:lnTo>
                <a:lnTo>
                  <a:pt x="598" y="206"/>
                </a:lnTo>
                <a:lnTo>
                  <a:pt x="612" y="188"/>
                </a:lnTo>
                <a:lnTo>
                  <a:pt x="608" y="168"/>
                </a:lnTo>
                <a:lnTo>
                  <a:pt x="588" y="140"/>
                </a:lnTo>
                <a:lnTo>
                  <a:pt x="476" y="112"/>
                </a:lnTo>
                <a:lnTo>
                  <a:pt x="442" y="116"/>
                </a:lnTo>
                <a:lnTo>
                  <a:pt x="420" y="108"/>
                </a:lnTo>
                <a:lnTo>
                  <a:pt x="392" y="108"/>
                </a:lnTo>
                <a:lnTo>
                  <a:pt x="364" y="116"/>
                </a:lnTo>
                <a:lnTo>
                  <a:pt x="332" y="100"/>
                </a:lnTo>
                <a:lnTo>
                  <a:pt x="296" y="104"/>
                </a:lnTo>
                <a:lnTo>
                  <a:pt x="254" y="92"/>
                </a:lnTo>
                <a:lnTo>
                  <a:pt x="228" y="90"/>
                </a:lnTo>
                <a:lnTo>
                  <a:pt x="200" y="62"/>
                </a:lnTo>
                <a:lnTo>
                  <a:pt x="202" y="32"/>
                </a:lnTo>
                <a:lnTo>
                  <a:pt x="186" y="20"/>
                </a:lnTo>
                <a:lnTo>
                  <a:pt x="174" y="18"/>
                </a:lnTo>
                <a:lnTo>
                  <a:pt x="164" y="4"/>
                </a:lnTo>
                <a:lnTo>
                  <a:pt x="142" y="0"/>
                </a:lnTo>
                <a:lnTo>
                  <a:pt x="134" y="16"/>
                </a:lnTo>
                <a:lnTo>
                  <a:pt x="124" y="50"/>
                </a:lnTo>
                <a:lnTo>
                  <a:pt x="122" y="84"/>
                </a:lnTo>
                <a:lnTo>
                  <a:pt x="108" y="100"/>
                </a:lnTo>
                <a:lnTo>
                  <a:pt x="106" y="132"/>
                </a:lnTo>
                <a:lnTo>
                  <a:pt x="44" y="250"/>
                </a:lnTo>
                <a:lnTo>
                  <a:pt x="32" y="288"/>
                </a:lnTo>
                <a:lnTo>
                  <a:pt x="14" y="302"/>
                </a:lnTo>
                <a:lnTo>
                  <a:pt x="8" y="316"/>
                </a:lnTo>
                <a:lnTo>
                  <a:pt x="10" y="332"/>
                </a:lnTo>
                <a:lnTo>
                  <a:pt x="8" y="342"/>
                </a:lnTo>
                <a:lnTo>
                  <a:pt x="0" y="354"/>
                </a:lnTo>
                <a:lnTo>
                  <a:pt x="2" y="362"/>
                </a:lnTo>
                <a:lnTo>
                  <a:pt x="8" y="376"/>
                </a:lnTo>
                <a:lnTo>
                  <a:pt x="14" y="380"/>
                </a:lnTo>
                <a:lnTo>
                  <a:pt x="16" y="384"/>
                </a:lnTo>
                <a:lnTo>
                  <a:pt x="520" y="50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3" name=""/>
          <p:cNvSpPr/>
          <p:nvPr/>
        </p:nvSpPr>
        <p:spPr>
          <a:xfrm>
            <a:off x="2313000" y="1636560"/>
            <a:ext cx="826920" cy="1271880"/>
          </a:xfrm>
          <a:custGeom>
            <a:avLst/>
            <a:gdLst/>
            <a:ahLst/>
            <a:rect l="l" t="t" r="r" b="b"/>
            <a:pathLst>
              <a:path w="429" h="721">
                <a:moveTo>
                  <a:pt x="124" y="0"/>
                </a:moveTo>
                <a:lnTo>
                  <a:pt x="178" y="8"/>
                </a:lnTo>
                <a:lnTo>
                  <a:pt x="160" y="118"/>
                </a:lnTo>
                <a:lnTo>
                  <a:pt x="166" y="130"/>
                </a:lnTo>
                <a:lnTo>
                  <a:pt x="178" y="140"/>
                </a:lnTo>
                <a:lnTo>
                  <a:pt x="178" y="150"/>
                </a:lnTo>
                <a:lnTo>
                  <a:pt x="172" y="166"/>
                </a:lnTo>
                <a:lnTo>
                  <a:pt x="172" y="174"/>
                </a:lnTo>
                <a:lnTo>
                  <a:pt x="196" y="182"/>
                </a:lnTo>
                <a:lnTo>
                  <a:pt x="202" y="202"/>
                </a:lnTo>
                <a:lnTo>
                  <a:pt x="226" y="256"/>
                </a:lnTo>
                <a:lnTo>
                  <a:pt x="240" y="256"/>
                </a:lnTo>
                <a:lnTo>
                  <a:pt x="248" y="276"/>
                </a:lnTo>
                <a:lnTo>
                  <a:pt x="230" y="294"/>
                </a:lnTo>
                <a:lnTo>
                  <a:pt x="232" y="306"/>
                </a:lnTo>
                <a:lnTo>
                  <a:pt x="240" y="320"/>
                </a:lnTo>
                <a:lnTo>
                  <a:pt x="238" y="322"/>
                </a:lnTo>
                <a:lnTo>
                  <a:pt x="226" y="328"/>
                </a:lnTo>
                <a:lnTo>
                  <a:pt x="222" y="346"/>
                </a:lnTo>
                <a:lnTo>
                  <a:pt x="218" y="364"/>
                </a:lnTo>
                <a:lnTo>
                  <a:pt x="224" y="370"/>
                </a:lnTo>
                <a:lnTo>
                  <a:pt x="240" y="356"/>
                </a:lnTo>
                <a:lnTo>
                  <a:pt x="246" y="352"/>
                </a:lnTo>
                <a:lnTo>
                  <a:pt x="262" y="356"/>
                </a:lnTo>
                <a:lnTo>
                  <a:pt x="262" y="378"/>
                </a:lnTo>
                <a:lnTo>
                  <a:pt x="270" y="390"/>
                </a:lnTo>
                <a:lnTo>
                  <a:pt x="272" y="436"/>
                </a:lnTo>
                <a:lnTo>
                  <a:pt x="282" y="442"/>
                </a:lnTo>
                <a:lnTo>
                  <a:pt x="298" y="444"/>
                </a:lnTo>
                <a:lnTo>
                  <a:pt x="302" y="470"/>
                </a:lnTo>
                <a:lnTo>
                  <a:pt x="312" y="480"/>
                </a:lnTo>
                <a:lnTo>
                  <a:pt x="318" y="476"/>
                </a:lnTo>
                <a:lnTo>
                  <a:pt x="356" y="476"/>
                </a:lnTo>
                <a:lnTo>
                  <a:pt x="402" y="468"/>
                </a:lnTo>
                <a:lnTo>
                  <a:pt x="428" y="492"/>
                </a:lnTo>
                <a:lnTo>
                  <a:pt x="400" y="720"/>
                </a:lnTo>
                <a:lnTo>
                  <a:pt x="0" y="656"/>
                </a:lnTo>
                <a:lnTo>
                  <a:pt x="26" y="494"/>
                </a:lnTo>
                <a:lnTo>
                  <a:pt x="22" y="474"/>
                </a:lnTo>
                <a:lnTo>
                  <a:pt x="36" y="452"/>
                </a:lnTo>
                <a:lnTo>
                  <a:pt x="18" y="430"/>
                </a:lnTo>
                <a:lnTo>
                  <a:pt x="20" y="422"/>
                </a:lnTo>
                <a:lnTo>
                  <a:pt x="38" y="404"/>
                </a:lnTo>
                <a:lnTo>
                  <a:pt x="54" y="400"/>
                </a:lnTo>
                <a:lnTo>
                  <a:pt x="58" y="378"/>
                </a:lnTo>
                <a:lnTo>
                  <a:pt x="90" y="336"/>
                </a:lnTo>
                <a:lnTo>
                  <a:pt x="86" y="310"/>
                </a:lnTo>
                <a:lnTo>
                  <a:pt x="66" y="286"/>
                </a:lnTo>
                <a:lnTo>
                  <a:pt x="12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4" name=""/>
          <p:cNvSpPr/>
          <p:nvPr/>
        </p:nvSpPr>
        <p:spPr>
          <a:xfrm>
            <a:off x="2625840" y="1647720"/>
            <a:ext cx="1471320" cy="862200"/>
          </a:xfrm>
          <a:custGeom>
            <a:avLst/>
            <a:gdLst/>
            <a:ahLst/>
            <a:rect l="l" t="t" r="r" b="b"/>
            <a:pathLst>
              <a:path w="763" h="489">
                <a:moveTo>
                  <a:pt x="16" y="0"/>
                </a:moveTo>
                <a:lnTo>
                  <a:pt x="340" y="56"/>
                </a:lnTo>
                <a:lnTo>
                  <a:pt x="762" y="102"/>
                </a:lnTo>
                <a:lnTo>
                  <a:pt x="730" y="486"/>
                </a:lnTo>
                <a:lnTo>
                  <a:pt x="272" y="436"/>
                </a:lnTo>
                <a:lnTo>
                  <a:pt x="264" y="488"/>
                </a:lnTo>
                <a:lnTo>
                  <a:pt x="238" y="460"/>
                </a:lnTo>
                <a:lnTo>
                  <a:pt x="188" y="470"/>
                </a:lnTo>
                <a:lnTo>
                  <a:pt x="156" y="468"/>
                </a:lnTo>
                <a:lnTo>
                  <a:pt x="150" y="474"/>
                </a:lnTo>
                <a:lnTo>
                  <a:pt x="142" y="468"/>
                </a:lnTo>
                <a:lnTo>
                  <a:pt x="134" y="436"/>
                </a:lnTo>
                <a:lnTo>
                  <a:pt x="114" y="434"/>
                </a:lnTo>
                <a:lnTo>
                  <a:pt x="108" y="430"/>
                </a:lnTo>
                <a:lnTo>
                  <a:pt x="108" y="408"/>
                </a:lnTo>
                <a:lnTo>
                  <a:pt x="106" y="402"/>
                </a:lnTo>
                <a:lnTo>
                  <a:pt x="108" y="384"/>
                </a:lnTo>
                <a:lnTo>
                  <a:pt x="98" y="372"/>
                </a:lnTo>
                <a:lnTo>
                  <a:pt x="96" y="350"/>
                </a:lnTo>
                <a:lnTo>
                  <a:pt x="84" y="342"/>
                </a:lnTo>
                <a:lnTo>
                  <a:pt x="60" y="364"/>
                </a:lnTo>
                <a:lnTo>
                  <a:pt x="54" y="356"/>
                </a:lnTo>
                <a:lnTo>
                  <a:pt x="62" y="322"/>
                </a:lnTo>
                <a:lnTo>
                  <a:pt x="76" y="312"/>
                </a:lnTo>
                <a:lnTo>
                  <a:pt x="64" y="290"/>
                </a:lnTo>
                <a:lnTo>
                  <a:pt x="86" y="268"/>
                </a:lnTo>
                <a:lnTo>
                  <a:pt x="74" y="248"/>
                </a:lnTo>
                <a:lnTo>
                  <a:pt x="64" y="248"/>
                </a:lnTo>
                <a:lnTo>
                  <a:pt x="34" y="176"/>
                </a:lnTo>
                <a:lnTo>
                  <a:pt x="12" y="168"/>
                </a:lnTo>
                <a:lnTo>
                  <a:pt x="18" y="138"/>
                </a:lnTo>
                <a:lnTo>
                  <a:pt x="0" y="110"/>
                </a:lnTo>
                <a:lnTo>
                  <a:pt x="1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5" name=""/>
          <p:cNvSpPr/>
          <p:nvPr/>
        </p:nvSpPr>
        <p:spPr>
          <a:xfrm>
            <a:off x="4044960" y="1827360"/>
            <a:ext cx="971640" cy="547560"/>
          </a:xfrm>
          <a:custGeom>
            <a:avLst/>
            <a:gdLst/>
            <a:ahLst/>
            <a:rect l="l" t="t" r="r" b="b"/>
            <a:pathLst>
              <a:path w="505" h="311">
                <a:moveTo>
                  <a:pt x="24" y="0"/>
                </a:moveTo>
                <a:lnTo>
                  <a:pt x="252" y="12"/>
                </a:lnTo>
                <a:lnTo>
                  <a:pt x="460" y="16"/>
                </a:lnTo>
                <a:lnTo>
                  <a:pt x="462" y="32"/>
                </a:lnTo>
                <a:lnTo>
                  <a:pt x="472" y="44"/>
                </a:lnTo>
                <a:lnTo>
                  <a:pt x="472" y="50"/>
                </a:lnTo>
                <a:lnTo>
                  <a:pt x="456" y="60"/>
                </a:lnTo>
                <a:lnTo>
                  <a:pt x="470" y="78"/>
                </a:lnTo>
                <a:lnTo>
                  <a:pt x="464" y="96"/>
                </a:lnTo>
                <a:lnTo>
                  <a:pt x="468" y="108"/>
                </a:lnTo>
                <a:lnTo>
                  <a:pt x="480" y="150"/>
                </a:lnTo>
                <a:lnTo>
                  <a:pt x="486" y="160"/>
                </a:lnTo>
                <a:lnTo>
                  <a:pt x="490" y="178"/>
                </a:lnTo>
                <a:lnTo>
                  <a:pt x="484" y="180"/>
                </a:lnTo>
                <a:lnTo>
                  <a:pt x="478" y="196"/>
                </a:lnTo>
                <a:lnTo>
                  <a:pt x="488" y="208"/>
                </a:lnTo>
                <a:lnTo>
                  <a:pt x="488" y="226"/>
                </a:lnTo>
                <a:lnTo>
                  <a:pt x="482" y="232"/>
                </a:lnTo>
                <a:lnTo>
                  <a:pt x="488" y="240"/>
                </a:lnTo>
                <a:lnTo>
                  <a:pt x="480" y="250"/>
                </a:lnTo>
                <a:lnTo>
                  <a:pt x="484" y="260"/>
                </a:lnTo>
                <a:lnTo>
                  <a:pt x="498" y="274"/>
                </a:lnTo>
                <a:lnTo>
                  <a:pt x="504" y="308"/>
                </a:lnTo>
                <a:lnTo>
                  <a:pt x="348" y="310"/>
                </a:lnTo>
                <a:lnTo>
                  <a:pt x="214" y="306"/>
                </a:lnTo>
                <a:lnTo>
                  <a:pt x="60" y="300"/>
                </a:lnTo>
                <a:lnTo>
                  <a:pt x="0" y="294"/>
                </a:lnTo>
                <a:lnTo>
                  <a:pt x="2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6" name=""/>
          <p:cNvSpPr/>
          <p:nvPr/>
        </p:nvSpPr>
        <p:spPr>
          <a:xfrm>
            <a:off x="3051000" y="2416320"/>
            <a:ext cx="982800" cy="766440"/>
          </a:xfrm>
          <a:custGeom>
            <a:avLst/>
            <a:gdLst/>
            <a:ahLst/>
            <a:rect l="l" t="t" r="r" b="b"/>
            <a:pathLst>
              <a:path w="510" h="435">
                <a:moveTo>
                  <a:pt x="52" y="0"/>
                </a:moveTo>
                <a:lnTo>
                  <a:pt x="509" y="50"/>
                </a:lnTo>
                <a:lnTo>
                  <a:pt x="485" y="434"/>
                </a:lnTo>
                <a:lnTo>
                  <a:pt x="0" y="376"/>
                </a:lnTo>
                <a:lnTo>
                  <a:pt x="18" y="276"/>
                </a:lnTo>
                <a:lnTo>
                  <a:pt x="5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7" name=""/>
          <p:cNvSpPr/>
          <p:nvPr/>
        </p:nvSpPr>
        <p:spPr>
          <a:xfrm>
            <a:off x="4016520" y="2349360"/>
            <a:ext cx="1023840" cy="601920"/>
          </a:xfrm>
          <a:custGeom>
            <a:avLst/>
            <a:gdLst/>
            <a:ahLst/>
            <a:rect l="l" t="t" r="r" b="b"/>
            <a:pathLst>
              <a:path w="531" h="341">
                <a:moveTo>
                  <a:pt x="16" y="0"/>
                </a:moveTo>
                <a:lnTo>
                  <a:pt x="140" y="8"/>
                </a:lnTo>
                <a:lnTo>
                  <a:pt x="314" y="14"/>
                </a:lnTo>
                <a:lnTo>
                  <a:pt x="458" y="12"/>
                </a:lnTo>
                <a:lnTo>
                  <a:pt x="518" y="12"/>
                </a:lnTo>
                <a:lnTo>
                  <a:pt x="516" y="32"/>
                </a:lnTo>
                <a:lnTo>
                  <a:pt x="510" y="36"/>
                </a:lnTo>
                <a:lnTo>
                  <a:pt x="504" y="40"/>
                </a:lnTo>
                <a:lnTo>
                  <a:pt x="502" y="54"/>
                </a:lnTo>
                <a:lnTo>
                  <a:pt x="514" y="74"/>
                </a:lnTo>
                <a:lnTo>
                  <a:pt x="524" y="80"/>
                </a:lnTo>
                <a:lnTo>
                  <a:pt x="522" y="92"/>
                </a:lnTo>
                <a:lnTo>
                  <a:pt x="526" y="100"/>
                </a:lnTo>
                <a:lnTo>
                  <a:pt x="526" y="230"/>
                </a:lnTo>
                <a:lnTo>
                  <a:pt x="530" y="248"/>
                </a:lnTo>
                <a:lnTo>
                  <a:pt x="522" y="252"/>
                </a:lnTo>
                <a:lnTo>
                  <a:pt x="520" y="258"/>
                </a:lnTo>
                <a:lnTo>
                  <a:pt x="526" y="266"/>
                </a:lnTo>
                <a:lnTo>
                  <a:pt x="524" y="310"/>
                </a:lnTo>
                <a:lnTo>
                  <a:pt x="518" y="314"/>
                </a:lnTo>
                <a:lnTo>
                  <a:pt x="520" y="332"/>
                </a:lnTo>
                <a:lnTo>
                  <a:pt x="526" y="340"/>
                </a:lnTo>
                <a:lnTo>
                  <a:pt x="518" y="340"/>
                </a:lnTo>
                <a:lnTo>
                  <a:pt x="506" y="340"/>
                </a:lnTo>
                <a:lnTo>
                  <a:pt x="490" y="328"/>
                </a:lnTo>
                <a:lnTo>
                  <a:pt x="480" y="312"/>
                </a:lnTo>
                <a:lnTo>
                  <a:pt x="474" y="310"/>
                </a:lnTo>
                <a:lnTo>
                  <a:pt x="458" y="318"/>
                </a:lnTo>
                <a:lnTo>
                  <a:pt x="446" y="302"/>
                </a:lnTo>
                <a:lnTo>
                  <a:pt x="422" y="316"/>
                </a:lnTo>
                <a:lnTo>
                  <a:pt x="408" y="316"/>
                </a:lnTo>
                <a:lnTo>
                  <a:pt x="398" y="312"/>
                </a:lnTo>
                <a:lnTo>
                  <a:pt x="384" y="294"/>
                </a:lnTo>
                <a:lnTo>
                  <a:pt x="0" y="286"/>
                </a:lnTo>
                <a:lnTo>
                  <a:pt x="1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8" name=""/>
          <p:cNvSpPr/>
          <p:nvPr/>
        </p:nvSpPr>
        <p:spPr>
          <a:xfrm>
            <a:off x="3989520" y="2852640"/>
            <a:ext cx="1201680" cy="517680"/>
          </a:xfrm>
          <a:custGeom>
            <a:avLst/>
            <a:gdLst/>
            <a:ahLst/>
            <a:rect l="l" t="t" r="r" b="b"/>
            <a:pathLst>
              <a:path w="624" h="293">
                <a:moveTo>
                  <a:pt x="12" y="0"/>
                </a:moveTo>
                <a:lnTo>
                  <a:pt x="395" y="8"/>
                </a:lnTo>
                <a:lnTo>
                  <a:pt x="411" y="28"/>
                </a:lnTo>
                <a:lnTo>
                  <a:pt x="437" y="32"/>
                </a:lnTo>
                <a:lnTo>
                  <a:pt x="459" y="16"/>
                </a:lnTo>
                <a:lnTo>
                  <a:pt x="473" y="32"/>
                </a:lnTo>
                <a:lnTo>
                  <a:pt x="487" y="24"/>
                </a:lnTo>
                <a:lnTo>
                  <a:pt x="495" y="28"/>
                </a:lnTo>
                <a:lnTo>
                  <a:pt x="509" y="48"/>
                </a:lnTo>
                <a:lnTo>
                  <a:pt x="531" y="56"/>
                </a:lnTo>
                <a:lnTo>
                  <a:pt x="537" y="54"/>
                </a:lnTo>
                <a:lnTo>
                  <a:pt x="551" y="54"/>
                </a:lnTo>
                <a:lnTo>
                  <a:pt x="557" y="84"/>
                </a:lnTo>
                <a:lnTo>
                  <a:pt x="569" y="94"/>
                </a:lnTo>
                <a:lnTo>
                  <a:pt x="571" y="122"/>
                </a:lnTo>
                <a:lnTo>
                  <a:pt x="579" y="126"/>
                </a:lnTo>
                <a:lnTo>
                  <a:pt x="581" y="154"/>
                </a:lnTo>
                <a:lnTo>
                  <a:pt x="587" y="158"/>
                </a:lnTo>
                <a:lnTo>
                  <a:pt x="589" y="200"/>
                </a:lnTo>
                <a:lnTo>
                  <a:pt x="597" y="204"/>
                </a:lnTo>
                <a:lnTo>
                  <a:pt x="599" y="246"/>
                </a:lnTo>
                <a:lnTo>
                  <a:pt x="611" y="250"/>
                </a:lnTo>
                <a:lnTo>
                  <a:pt x="623" y="260"/>
                </a:lnTo>
                <a:lnTo>
                  <a:pt x="621" y="292"/>
                </a:lnTo>
                <a:lnTo>
                  <a:pt x="138" y="292"/>
                </a:lnTo>
                <a:lnTo>
                  <a:pt x="138" y="196"/>
                </a:lnTo>
                <a:lnTo>
                  <a:pt x="0" y="186"/>
                </a:lnTo>
                <a:lnTo>
                  <a:pt x="1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49" name=""/>
          <p:cNvSpPr/>
          <p:nvPr/>
        </p:nvSpPr>
        <p:spPr>
          <a:xfrm>
            <a:off x="2532240" y="2849400"/>
            <a:ext cx="774360" cy="927360"/>
          </a:xfrm>
          <a:custGeom>
            <a:avLst/>
            <a:gdLst/>
            <a:ahLst/>
            <a:rect l="l" t="t" r="r" b="b"/>
            <a:pathLst>
              <a:path w="402" h="525">
                <a:moveTo>
                  <a:pt x="76" y="0"/>
                </a:moveTo>
                <a:lnTo>
                  <a:pt x="285" y="32"/>
                </a:lnTo>
                <a:lnTo>
                  <a:pt x="269" y="130"/>
                </a:lnTo>
                <a:lnTo>
                  <a:pt x="401" y="146"/>
                </a:lnTo>
                <a:lnTo>
                  <a:pt x="361" y="524"/>
                </a:lnTo>
                <a:lnTo>
                  <a:pt x="0" y="466"/>
                </a:lnTo>
                <a:lnTo>
                  <a:pt x="7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0" name=""/>
          <p:cNvSpPr/>
          <p:nvPr/>
        </p:nvSpPr>
        <p:spPr>
          <a:xfrm>
            <a:off x="3225960" y="3106800"/>
            <a:ext cx="1023840" cy="757080"/>
          </a:xfrm>
          <a:custGeom>
            <a:avLst/>
            <a:gdLst/>
            <a:ahLst/>
            <a:rect l="l" t="t" r="r" b="b"/>
            <a:pathLst>
              <a:path w="531" h="429">
                <a:moveTo>
                  <a:pt x="40" y="0"/>
                </a:moveTo>
                <a:lnTo>
                  <a:pt x="324" y="34"/>
                </a:lnTo>
                <a:lnTo>
                  <a:pt x="426" y="46"/>
                </a:lnTo>
                <a:lnTo>
                  <a:pt x="530" y="50"/>
                </a:lnTo>
                <a:lnTo>
                  <a:pt x="526" y="428"/>
                </a:lnTo>
                <a:lnTo>
                  <a:pt x="290" y="414"/>
                </a:lnTo>
                <a:lnTo>
                  <a:pt x="160" y="400"/>
                </a:lnTo>
                <a:lnTo>
                  <a:pt x="0" y="382"/>
                </a:lnTo>
                <a:lnTo>
                  <a:pt x="4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1" name=""/>
          <p:cNvSpPr/>
          <p:nvPr/>
        </p:nvSpPr>
        <p:spPr>
          <a:xfrm>
            <a:off x="4240080" y="3368520"/>
            <a:ext cx="1074960" cy="516240"/>
          </a:xfrm>
          <a:custGeom>
            <a:avLst/>
            <a:gdLst/>
            <a:ahLst/>
            <a:rect l="l" t="t" r="r" b="b"/>
            <a:pathLst>
              <a:path w="557" h="293">
                <a:moveTo>
                  <a:pt x="4" y="0"/>
                </a:moveTo>
                <a:lnTo>
                  <a:pt x="486" y="0"/>
                </a:lnTo>
                <a:lnTo>
                  <a:pt x="514" y="4"/>
                </a:lnTo>
                <a:lnTo>
                  <a:pt x="524" y="12"/>
                </a:lnTo>
                <a:lnTo>
                  <a:pt x="532" y="20"/>
                </a:lnTo>
                <a:lnTo>
                  <a:pt x="530" y="34"/>
                </a:lnTo>
                <a:lnTo>
                  <a:pt x="520" y="34"/>
                </a:lnTo>
                <a:lnTo>
                  <a:pt x="516" y="42"/>
                </a:lnTo>
                <a:lnTo>
                  <a:pt x="518" y="48"/>
                </a:lnTo>
                <a:lnTo>
                  <a:pt x="532" y="54"/>
                </a:lnTo>
                <a:lnTo>
                  <a:pt x="534" y="64"/>
                </a:lnTo>
                <a:lnTo>
                  <a:pt x="532" y="74"/>
                </a:lnTo>
                <a:lnTo>
                  <a:pt x="546" y="86"/>
                </a:lnTo>
                <a:lnTo>
                  <a:pt x="550" y="98"/>
                </a:lnTo>
                <a:lnTo>
                  <a:pt x="556" y="292"/>
                </a:lnTo>
                <a:lnTo>
                  <a:pt x="176" y="288"/>
                </a:lnTo>
                <a:lnTo>
                  <a:pt x="0" y="280"/>
                </a:lnTo>
                <a:lnTo>
                  <a:pt x="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2" name=""/>
          <p:cNvSpPr/>
          <p:nvPr/>
        </p:nvSpPr>
        <p:spPr>
          <a:xfrm>
            <a:off x="4095720" y="3852720"/>
            <a:ext cx="1249560" cy="574920"/>
          </a:xfrm>
          <a:custGeom>
            <a:avLst/>
            <a:gdLst/>
            <a:ahLst/>
            <a:rect l="l" t="t" r="r" b="b"/>
            <a:pathLst>
              <a:path w="648" h="327">
                <a:moveTo>
                  <a:pt x="2" y="0"/>
                </a:moveTo>
                <a:lnTo>
                  <a:pt x="230" y="14"/>
                </a:lnTo>
                <a:lnTo>
                  <a:pt x="633" y="16"/>
                </a:lnTo>
                <a:lnTo>
                  <a:pt x="633" y="62"/>
                </a:lnTo>
                <a:lnTo>
                  <a:pt x="643" y="116"/>
                </a:lnTo>
                <a:lnTo>
                  <a:pt x="647" y="326"/>
                </a:lnTo>
                <a:lnTo>
                  <a:pt x="627" y="322"/>
                </a:lnTo>
                <a:lnTo>
                  <a:pt x="623" y="312"/>
                </a:lnTo>
                <a:lnTo>
                  <a:pt x="615" y="304"/>
                </a:lnTo>
                <a:lnTo>
                  <a:pt x="603" y="302"/>
                </a:lnTo>
                <a:lnTo>
                  <a:pt x="595" y="308"/>
                </a:lnTo>
                <a:lnTo>
                  <a:pt x="585" y="318"/>
                </a:lnTo>
                <a:lnTo>
                  <a:pt x="571" y="308"/>
                </a:lnTo>
                <a:lnTo>
                  <a:pt x="559" y="306"/>
                </a:lnTo>
                <a:lnTo>
                  <a:pt x="539" y="318"/>
                </a:lnTo>
                <a:lnTo>
                  <a:pt x="513" y="318"/>
                </a:lnTo>
                <a:lnTo>
                  <a:pt x="493" y="310"/>
                </a:lnTo>
                <a:lnTo>
                  <a:pt x="471" y="312"/>
                </a:lnTo>
                <a:lnTo>
                  <a:pt x="459" y="324"/>
                </a:lnTo>
                <a:lnTo>
                  <a:pt x="453" y="324"/>
                </a:lnTo>
                <a:lnTo>
                  <a:pt x="437" y="308"/>
                </a:lnTo>
                <a:lnTo>
                  <a:pt x="413" y="308"/>
                </a:lnTo>
                <a:lnTo>
                  <a:pt x="397" y="308"/>
                </a:lnTo>
                <a:lnTo>
                  <a:pt x="385" y="300"/>
                </a:lnTo>
                <a:lnTo>
                  <a:pt x="375" y="280"/>
                </a:lnTo>
                <a:lnTo>
                  <a:pt x="359" y="276"/>
                </a:lnTo>
                <a:lnTo>
                  <a:pt x="349" y="276"/>
                </a:lnTo>
                <a:lnTo>
                  <a:pt x="339" y="284"/>
                </a:lnTo>
                <a:lnTo>
                  <a:pt x="306" y="282"/>
                </a:lnTo>
                <a:lnTo>
                  <a:pt x="294" y="276"/>
                </a:lnTo>
                <a:lnTo>
                  <a:pt x="290" y="258"/>
                </a:lnTo>
                <a:lnTo>
                  <a:pt x="282" y="250"/>
                </a:lnTo>
                <a:lnTo>
                  <a:pt x="276" y="252"/>
                </a:lnTo>
                <a:lnTo>
                  <a:pt x="258" y="260"/>
                </a:lnTo>
                <a:lnTo>
                  <a:pt x="248" y="260"/>
                </a:lnTo>
                <a:lnTo>
                  <a:pt x="242" y="258"/>
                </a:lnTo>
                <a:lnTo>
                  <a:pt x="240" y="250"/>
                </a:lnTo>
                <a:lnTo>
                  <a:pt x="236" y="238"/>
                </a:lnTo>
                <a:lnTo>
                  <a:pt x="234" y="230"/>
                </a:lnTo>
                <a:lnTo>
                  <a:pt x="230" y="208"/>
                </a:lnTo>
                <a:lnTo>
                  <a:pt x="220" y="64"/>
                </a:lnTo>
                <a:lnTo>
                  <a:pt x="0" y="48"/>
                </a:lnTo>
                <a:lnTo>
                  <a:pt x="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3" name=""/>
          <p:cNvSpPr/>
          <p:nvPr/>
        </p:nvSpPr>
        <p:spPr>
          <a:xfrm>
            <a:off x="3114720" y="3778200"/>
            <a:ext cx="982440" cy="952560"/>
          </a:xfrm>
          <a:custGeom>
            <a:avLst/>
            <a:gdLst/>
            <a:ahLst/>
            <a:rect l="l" t="t" r="r" b="b"/>
            <a:pathLst>
              <a:path w="509" h="541">
                <a:moveTo>
                  <a:pt x="508" y="44"/>
                </a:moveTo>
                <a:lnTo>
                  <a:pt x="506" y="148"/>
                </a:lnTo>
                <a:lnTo>
                  <a:pt x="494" y="366"/>
                </a:lnTo>
                <a:lnTo>
                  <a:pt x="486" y="512"/>
                </a:lnTo>
                <a:lnTo>
                  <a:pt x="208" y="500"/>
                </a:lnTo>
                <a:lnTo>
                  <a:pt x="200" y="514"/>
                </a:lnTo>
                <a:lnTo>
                  <a:pt x="76" y="506"/>
                </a:lnTo>
                <a:lnTo>
                  <a:pt x="66" y="540"/>
                </a:lnTo>
                <a:lnTo>
                  <a:pt x="0" y="530"/>
                </a:lnTo>
                <a:lnTo>
                  <a:pt x="56" y="0"/>
                </a:lnTo>
                <a:lnTo>
                  <a:pt x="156" y="12"/>
                </a:lnTo>
                <a:lnTo>
                  <a:pt x="296" y="28"/>
                </a:lnTo>
                <a:lnTo>
                  <a:pt x="436" y="42"/>
                </a:lnTo>
                <a:lnTo>
                  <a:pt x="508" y="4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4" name=""/>
          <p:cNvSpPr/>
          <p:nvPr/>
        </p:nvSpPr>
        <p:spPr>
          <a:xfrm>
            <a:off x="2293920" y="3672000"/>
            <a:ext cx="932040" cy="1038240"/>
          </a:xfrm>
          <a:custGeom>
            <a:avLst/>
            <a:gdLst/>
            <a:ahLst/>
            <a:rect l="l" t="t" r="r" b="b"/>
            <a:pathLst>
              <a:path w="484" h="589">
                <a:moveTo>
                  <a:pt x="122" y="0"/>
                </a:moveTo>
                <a:lnTo>
                  <a:pt x="106" y="92"/>
                </a:lnTo>
                <a:lnTo>
                  <a:pt x="96" y="96"/>
                </a:lnTo>
                <a:lnTo>
                  <a:pt x="84" y="86"/>
                </a:lnTo>
                <a:lnTo>
                  <a:pt x="76" y="80"/>
                </a:lnTo>
                <a:lnTo>
                  <a:pt x="58" y="84"/>
                </a:lnTo>
                <a:lnTo>
                  <a:pt x="52" y="92"/>
                </a:lnTo>
                <a:lnTo>
                  <a:pt x="54" y="102"/>
                </a:lnTo>
                <a:lnTo>
                  <a:pt x="58" y="108"/>
                </a:lnTo>
                <a:lnTo>
                  <a:pt x="58" y="116"/>
                </a:lnTo>
                <a:lnTo>
                  <a:pt x="50" y="118"/>
                </a:lnTo>
                <a:lnTo>
                  <a:pt x="52" y="122"/>
                </a:lnTo>
                <a:lnTo>
                  <a:pt x="58" y="124"/>
                </a:lnTo>
                <a:lnTo>
                  <a:pt x="54" y="130"/>
                </a:lnTo>
                <a:lnTo>
                  <a:pt x="52" y="134"/>
                </a:lnTo>
                <a:lnTo>
                  <a:pt x="56" y="146"/>
                </a:lnTo>
                <a:lnTo>
                  <a:pt x="60" y="156"/>
                </a:lnTo>
                <a:lnTo>
                  <a:pt x="54" y="176"/>
                </a:lnTo>
                <a:lnTo>
                  <a:pt x="50" y="192"/>
                </a:lnTo>
                <a:lnTo>
                  <a:pt x="46" y="198"/>
                </a:lnTo>
                <a:lnTo>
                  <a:pt x="58" y="218"/>
                </a:lnTo>
                <a:lnTo>
                  <a:pt x="60" y="230"/>
                </a:lnTo>
                <a:lnTo>
                  <a:pt x="74" y="252"/>
                </a:lnTo>
                <a:lnTo>
                  <a:pt x="72" y="258"/>
                </a:lnTo>
                <a:lnTo>
                  <a:pt x="66" y="264"/>
                </a:lnTo>
                <a:lnTo>
                  <a:pt x="54" y="280"/>
                </a:lnTo>
                <a:lnTo>
                  <a:pt x="44" y="276"/>
                </a:lnTo>
                <a:lnTo>
                  <a:pt x="42" y="290"/>
                </a:lnTo>
                <a:lnTo>
                  <a:pt x="40" y="308"/>
                </a:lnTo>
                <a:lnTo>
                  <a:pt x="20" y="332"/>
                </a:lnTo>
                <a:lnTo>
                  <a:pt x="16" y="342"/>
                </a:lnTo>
                <a:lnTo>
                  <a:pt x="20" y="374"/>
                </a:lnTo>
                <a:lnTo>
                  <a:pt x="20" y="390"/>
                </a:lnTo>
                <a:lnTo>
                  <a:pt x="12" y="396"/>
                </a:lnTo>
                <a:lnTo>
                  <a:pt x="8" y="400"/>
                </a:lnTo>
                <a:lnTo>
                  <a:pt x="0" y="402"/>
                </a:lnTo>
                <a:lnTo>
                  <a:pt x="2" y="410"/>
                </a:lnTo>
                <a:lnTo>
                  <a:pt x="271" y="574"/>
                </a:lnTo>
                <a:lnTo>
                  <a:pt x="427" y="588"/>
                </a:lnTo>
                <a:lnTo>
                  <a:pt x="483" y="58"/>
                </a:lnTo>
                <a:lnTo>
                  <a:pt x="12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5" name=""/>
          <p:cNvSpPr/>
          <p:nvPr/>
        </p:nvSpPr>
        <p:spPr>
          <a:xfrm>
            <a:off x="1773360" y="2705040"/>
            <a:ext cx="903240" cy="1282680"/>
          </a:xfrm>
          <a:custGeom>
            <a:avLst/>
            <a:gdLst/>
            <a:ahLst/>
            <a:rect l="l" t="t" r="r" b="b"/>
            <a:pathLst>
              <a:path w="469" h="727">
                <a:moveTo>
                  <a:pt x="72" y="0"/>
                </a:moveTo>
                <a:lnTo>
                  <a:pt x="244" y="38"/>
                </a:lnTo>
                <a:lnTo>
                  <a:pt x="280" y="48"/>
                </a:lnTo>
                <a:lnTo>
                  <a:pt x="468" y="80"/>
                </a:lnTo>
                <a:lnTo>
                  <a:pt x="376" y="636"/>
                </a:lnTo>
                <a:lnTo>
                  <a:pt x="372" y="642"/>
                </a:lnTo>
                <a:lnTo>
                  <a:pt x="366" y="642"/>
                </a:lnTo>
                <a:lnTo>
                  <a:pt x="356" y="634"/>
                </a:lnTo>
                <a:lnTo>
                  <a:pt x="344" y="626"/>
                </a:lnTo>
                <a:lnTo>
                  <a:pt x="332" y="630"/>
                </a:lnTo>
                <a:lnTo>
                  <a:pt x="320" y="636"/>
                </a:lnTo>
                <a:lnTo>
                  <a:pt x="326" y="652"/>
                </a:lnTo>
                <a:lnTo>
                  <a:pt x="328" y="666"/>
                </a:lnTo>
                <a:lnTo>
                  <a:pt x="322" y="668"/>
                </a:lnTo>
                <a:lnTo>
                  <a:pt x="322" y="686"/>
                </a:lnTo>
                <a:lnTo>
                  <a:pt x="328" y="708"/>
                </a:lnTo>
                <a:lnTo>
                  <a:pt x="322" y="724"/>
                </a:lnTo>
                <a:lnTo>
                  <a:pt x="318" y="726"/>
                </a:lnTo>
                <a:lnTo>
                  <a:pt x="0" y="278"/>
                </a:lnTo>
                <a:lnTo>
                  <a:pt x="7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6" name=""/>
          <p:cNvSpPr/>
          <p:nvPr/>
        </p:nvSpPr>
        <p:spPr>
          <a:xfrm>
            <a:off x="1241280" y="2579760"/>
            <a:ext cx="1192320" cy="1781280"/>
          </a:xfrm>
          <a:custGeom>
            <a:avLst/>
            <a:gdLst/>
            <a:ahLst/>
            <a:rect l="l" t="t" r="r" b="b"/>
            <a:pathLst>
              <a:path w="619" h="1011">
                <a:moveTo>
                  <a:pt x="52" y="0"/>
                </a:moveTo>
                <a:lnTo>
                  <a:pt x="46" y="12"/>
                </a:lnTo>
                <a:lnTo>
                  <a:pt x="42" y="14"/>
                </a:lnTo>
                <a:lnTo>
                  <a:pt x="38" y="28"/>
                </a:lnTo>
                <a:lnTo>
                  <a:pt x="48" y="44"/>
                </a:lnTo>
                <a:lnTo>
                  <a:pt x="42" y="56"/>
                </a:lnTo>
                <a:lnTo>
                  <a:pt x="40" y="72"/>
                </a:lnTo>
                <a:lnTo>
                  <a:pt x="30" y="78"/>
                </a:lnTo>
                <a:lnTo>
                  <a:pt x="28" y="102"/>
                </a:lnTo>
                <a:lnTo>
                  <a:pt x="24" y="114"/>
                </a:lnTo>
                <a:lnTo>
                  <a:pt x="8" y="116"/>
                </a:lnTo>
                <a:lnTo>
                  <a:pt x="0" y="120"/>
                </a:lnTo>
                <a:lnTo>
                  <a:pt x="0" y="144"/>
                </a:lnTo>
                <a:lnTo>
                  <a:pt x="0" y="154"/>
                </a:lnTo>
                <a:lnTo>
                  <a:pt x="8" y="170"/>
                </a:lnTo>
                <a:lnTo>
                  <a:pt x="18" y="210"/>
                </a:lnTo>
                <a:lnTo>
                  <a:pt x="26" y="226"/>
                </a:lnTo>
                <a:lnTo>
                  <a:pt x="16" y="244"/>
                </a:lnTo>
                <a:lnTo>
                  <a:pt x="10" y="258"/>
                </a:lnTo>
                <a:lnTo>
                  <a:pt x="6" y="284"/>
                </a:lnTo>
                <a:lnTo>
                  <a:pt x="8" y="310"/>
                </a:lnTo>
                <a:lnTo>
                  <a:pt x="16" y="320"/>
                </a:lnTo>
                <a:lnTo>
                  <a:pt x="34" y="336"/>
                </a:lnTo>
                <a:lnTo>
                  <a:pt x="46" y="360"/>
                </a:lnTo>
                <a:lnTo>
                  <a:pt x="48" y="386"/>
                </a:lnTo>
                <a:lnTo>
                  <a:pt x="46" y="390"/>
                </a:lnTo>
                <a:lnTo>
                  <a:pt x="58" y="422"/>
                </a:lnTo>
                <a:lnTo>
                  <a:pt x="62" y="446"/>
                </a:lnTo>
                <a:lnTo>
                  <a:pt x="56" y="456"/>
                </a:lnTo>
                <a:lnTo>
                  <a:pt x="62" y="462"/>
                </a:lnTo>
                <a:lnTo>
                  <a:pt x="68" y="484"/>
                </a:lnTo>
                <a:lnTo>
                  <a:pt x="86" y="498"/>
                </a:lnTo>
                <a:lnTo>
                  <a:pt x="90" y="512"/>
                </a:lnTo>
                <a:lnTo>
                  <a:pt x="82" y="540"/>
                </a:lnTo>
                <a:lnTo>
                  <a:pt x="72" y="548"/>
                </a:lnTo>
                <a:lnTo>
                  <a:pt x="76" y="568"/>
                </a:lnTo>
                <a:lnTo>
                  <a:pt x="90" y="578"/>
                </a:lnTo>
                <a:lnTo>
                  <a:pt x="98" y="582"/>
                </a:lnTo>
                <a:lnTo>
                  <a:pt x="106" y="618"/>
                </a:lnTo>
                <a:lnTo>
                  <a:pt x="110" y="642"/>
                </a:lnTo>
                <a:lnTo>
                  <a:pt x="116" y="650"/>
                </a:lnTo>
                <a:lnTo>
                  <a:pt x="136" y="654"/>
                </a:lnTo>
                <a:lnTo>
                  <a:pt x="132" y="672"/>
                </a:lnTo>
                <a:lnTo>
                  <a:pt x="130" y="682"/>
                </a:lnTo>
                <a:lnTo>
                  <a:pt x="144" y="698"/>
                </a:lnTo>
                <a:lnTo>
                  <a:pt x="146" y="710"/>
                </a:lnTo>
                <a:lnTo>
                  <a:pt x="134" y="718"/>
                </a:lnTo>
                <a:lnTo>
                  <a:pt x="130" y="724"/>
                </a:lnTo>
                <a:lnTo>
                  <a:pt x="134" y="740"/>
                </a:lnTo>
                <a:lnTo>
                  <a:pt x="136" y="770"/>
                </a:lnTo>
                <a:lnTo>
                  <a:pt x="156" y="770"/>
                </a:lnTo>
                <a:lnTo>
                  <a:pt x="184" y="776"/>
                </a:lnTo>
                <a:lnTo>
                  <a:pt x="216" y="784"/>
                </a:lnTo>
                <a:lnTo>
                  <a:pt x="226" y="790"/>
                </a:lnTo>
                <a:lnTo>
                  <a:pt x="242" y="818"/>
                </a:lnTo>
                <a:lnTo>
                  <a:pt x="268" y="818"/>
                </a:lnTo>
                <a:lnTo>
                  <a:pt x="270" y="832"/>
                </a:lnTo>
                <a:lnTo>
                  <a:pt x="280" y="850"/>
                </a:lnTo>
                <a:lnTo>
                  <a:pt x="288" y="862"/>
                </a:lnTo>
                <a:lnTo>
                  <a:pt x="308" y="880"/>
                </a:lnTo>
                <a:lnTo>
                  <a:pt x="328" y="894"/>
                </a:lnTo>
                <a:lnTo>
                  <a:pt x="350" y="930"/>
                </a:lnTo>
                <a:lnTo>
                  <a:pt x="354" y="956"/>
                </a:lnTo>
                <a:lnTo>
                  <a:pt x="362" y="958"/>
                </a:lnTo>
                <a:lnTo>
                  <a:pt x="360" y="992"/>
                </a:lnTo>
                <a:lnTo>
                  <a:pt x="562" y="1010"/>
                </a:lnTo>
                <a:lnTo>
                  <a:pt x="562" y="960"/>
                </a:lnTo>
                <a:lnTo>
                  <a:pt x="584" y="926"/>
                </a:lnTo>
                <a:lnTo>
                  <a:pt x="588" y="896"/>
                </a:lnTo>
                <a:lnTo>
                  <a:pt x="598" y="898"/>
                </a:lnTo>
                <a:lnTo>
                  <a:pt x="618" y="870"/>
                </a:lnTo>
                <a:lnTo>
                  <a:pt x="602" y="846"/>
                </a:lnTo>
                <a:lnTo>
                  <a:pt x="604" y="836"/>
                </a:lnTo>
                <a:lnTo>
                  <a:pt x="590" y="816"/>
                </a:lnTo>
                <a:lnTo>
                  <a:pt x="594" y="804"/>
                </a:lnTo>
                <a:lnTo>
                  <a:pt x="274" y="346"/>
                </a:lnTo>
                <a:lnTo>
                  <a:pt x="346" y="72"/>
                </a:lnTo>
                <a:lnTo>
                  <a:pt x="5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7" name=""/>
          <p:cNvSpPr/>
          <p:nvPr/>
        </p:nvSpPr>
        <p:spPr>
          <a:xfrm>
            <a:off x="4924440" y="1792440"/>
            <a:ext cx="930240" cy="1006200"/>
          </a:xfrm>
          <a:custGeom>
            <a:avLst/>
            <a:gdLst/>
            <a:ahLst/>
            <a:rect l="l" t="t" r="r" b="b"/>
            <a:pathLst>
              <a:path w="482" h="571">
                <a:moveTo>
                  <a:pt x="4" y="34"/>
                </a:moveTo>
                <a:lnTo>
                  <a:pt x="128" y="32"/>
                </a:lnTo>
                <a:lnTo>
                  <a:pt x="132" y="0"/>
                </a:lnTo>
                <a:lnTo>
                  <a:pt x="154" y="0"/>
                </a:lnTo>
                <a:lnTo>
                  <a:pt x="156" y="42"/>
                </a:lnTo>
                <a:lnTo>
                  <a:pt x="166" y="54"/>
                </a:lnTo>
                <a:lnTo>
                  <a:pt x="170" y="68"/>
                </a:lnTo>
                <a:lnTo>
                  <a:pt x="188" y="74"/>
                </a:lnTo>
                <a:lnTo>
                  <a:pt x="206" y="76"/>
                </a:lnTo>
                <a:lnTo>
                  <a:pt x="224" y="92"/>
                </a:lnTo>
                <a:lnTo>
                  <a:pt x="234" y="88"/>
                </a:lnTo>
                <a:lnTo>
                  <a:pt x="243" y="72"/>
                </a:lnTo>
                <a:lnTo>
                  <a:pt x="293" y="76"/>
                </a:lnTo>
                <a:lnTo>
                  <a:pt x="297" y="96"/>
                </a:lnTo>
                <a:lnTo>
                  <a:pt x="305" y="100"/>
                </a:lnTo>
                <a:lnTo>
                  <a:pt x="313" y="94"/>
                </a:lnTo>
                <a:lnTo>
                  <a:pt x="327" y="94"/>
                </a:lnTo>
                <a:lnTo>
                  <a:pt x="351" y="118"/>
                </a:lnTo>
                <a:lnTo>
                  <a:pt x="399" y="116"/>
                </a:lnTo>
                <a:lnTo>
                  <a:pt x="399" y="104"/>
                </a:lnTo>
                <a:lnTo>
                  <a:pt x="411" y="94"/>
                </a:lnTo>
                <a:lnTo>
                  <a:pt x="423" y="110"/>
                </a:lnTo>
                <a:lnTo>
                  <a:pt x="455" y="108"/>
                </a:lnTo>
                <a:lnTo>
                  <a:pt x="481" y="118"/>
                </a:lnTo>
                <a:lnTo>
                  <a:pt x="439" y="148"/>
                </a:lnTo>
                <a:lnTo>
                  <a:pt x="391" y="182"/>
                </a:lnTo>
                <a:lnTo>
                  <a:pt x="355" y="232"/>
                </a:lnTo>
                <a:lnTo>
                  <a:pt x="343" y="254"/>
                </a:lnTo>
                <a:lnTo>
                  <a:pt x="323" y="266"/>
                </a:lnTo>
                <a:lnTo>
                  <a:pt x="319" y="286"/>
                </a:lnTo>
                <a:lnTo>
                  <a:pt x="327" y="308"/>
                </a:lnTo>
                <a:lnTo>
                  <a:pt x="311" y="326"/>
                </a:lnTo>
                <a:lnTo>
                  <a:pt x="295" y="348"/>
                </a:lnTo>
                <a:lnTo>
                  <a:pt x="295" y="362"/>
                </a:lnTo>
                <a:lnTo>
                  <a:pt x="299" y="364"/>
                </a:lnTo>
                <a:lnTo>
                  <a:pt x="297" y="438"/>
                </a:lnTo>
                <a:lnTo>
                  <a:pt x="357" y="470"/>
                </a:lnTo>
                <a:lnTo>
                  <a:pt x="371" y="486"/>
                </a:lnTo>
                <a:lnTo>
                  <a:pt x="373" y="500"/>
                </a:lnTo>
                <a:lnTo>
                  <a:pt x="401" y="502"/>
                </a:lnTo>
                <a:lnTo>
                  <a:pt x="411" y="544"/>
                </a:lnTo>
                <a:lnTo>
                  <a:pt x="423" y="554"/>
                </a:lnTo>
                <a:lnTo>
                  <a:pt x="419" y="560"/>
                </a:lnTo>
                <a:lnTo>
                  <a:pt x="277" y="560"/>
                </a:lnTo>
                <a:lnTo>
                  <a:pt x="138" y="564"/>
                </a:lnTo>
                <a:lnTo>
                  <a:pt x="56" y="570"/>
                </a:lnTo>
                <a:lnTo>
                  <a:pt x="56" y="554"/>
                </a:lnTo>
                <a:lnTo>
                  <a:pt x="56" y="402"/>
                </a:lnTo>
                <a:lnTo>
                  <a:pt x="32" y="372"/>
                </a:lnTo>
                <a:lnTo>
                  <a:pt x="36" y="354"/>
                </a:lnTo>
                <a:lnTo>
                  <a:pt x="48" y="340"/>
                </a:lnTo>
                <a:lnTo>
                  <a:pt x="48" y="294"/>
                </a:lnTo>
                <a:lnTo>
                  <a:pt x="24" y="274"/>
                </a:lnTo>
                <a:lnTo>
                  <a:pt x="28" y="266"/>
                </a:lnTo>
                <a:lnTo>
                  <a:pt x="34" y="260"/>
                </a:lnTo>
                <a:lnTo>
                  <a:pt x="24" y="250"/>
                </a:lnTo>
                <a:lnTo>
                  <a:pt x="30" y="240"/>
                </a:lnTo>
                <a:lnTo>
                  <a:pt x="32" y="226"/>
                </a:lnTo>
                <a:lnTo>
                  <a:pt x="20" y="216"/>
                </a:lnTo>
                <a:lnTo>
                  <a:pt x="28" y="200"/>
                </a:lnTo>
                <a:lnTo>
                  <a:pt x="36" y="192"/>
                </a:lnTo>
                <a:lnTo>
                  <a:pt x="24" y="170"/>
                </a:lnTo>
                <a:lnTo>
                  <a:pt x="10" y="118"/>
                </a:lnTo>
                <a:lnTo>
                  <a:pt x="14" y="98"/>
                </a:lnTo>
                <a:lnTo>
                  <a:pt x="0" y="82"/>
                </a:lnTo>
                <a:lnTo>
                  <a:pt x="18" y="68"/>
                </a:lnTo>
                <a:lnTo>
                  <a:pt x="8" y="52"/>
                </a:lnTo>
                <a:lnTo>
                  <a:pt x="4" y="3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8" name=""/>
          <p:cNvSpPr/>
          <p:nvPr/>
        </p:nvSpPr>
        <p:spPr>
          <a:xfrm>
            <a:off x="5014800" y="2779560"/>
            <a:ext cx="874800" cy="516240"/>
          </a:xfrm>
          <a:custGeom>
            <a:avLst/>
            <a:gdLst/>
            <a:ahLst/>
            <a:rect l="l" t="t" r="r" b="b"/>
            <a:pathLst>
              <a:path w="453" h="293">
                <a:moveTo>
                  <a:pt x="6" y="8"/>
                </a:moveTo>
                <a:lnTo>
                  <a:pt x="208" y="0"/>
                </a:lnTo>
                <a:lnTo>
                  <a:pt x="376" y="0"/>
                </a:lnTo>
                <a:lnTo>
                  <a:pt x="374" y="10"/>
                </a:lnTo>
                <a:lnTo>
                  <a:pt x="366" y="40"/>
                </a:lnTo>
                <a:lnTo>
                  <a:pt x="382" y="60"/>
                </a:lnTo>
                <a:lnTo>
                  <a:pt x="388" y="72"/>
                </a:lnTo>
                <a:lnTo>
                  <a:pt x="418" y="74"/>
                </a:lnTo>
                <a:lnTo>
                  <a:pt x="420" y="98"/>
                </a:lnTo>
                <a:lnTo>
                  <a:pt x="432" y="100"/>
                </a:lnTo>
                <a:lnTo>
                  <a:pt x="432" y="108"/>
                </a:lnTo>
                <a:lnTo>
                  <a:pt x="440" y="120"/>
                </a:lnTo>
                <a:lnTo>
                  <a:pt x="452" y="124"/>
                </a:lnTo>
                <a:lnTo>
                  <a:pt x="452" y="148"/>
                </a:lnTo>
                <a:lnTo>
                  <a:pt x="446" y="172"/>
                </a:lnTo>
                <a:lnTo>
                  <a:pt x="410" y="188"/>
                </a:lnTo>
                <a:lnTo>
                  <a:pt x="390" y="200"/>
                </a:lnTo>
                <a:lnTo>
                  <a:pt x="394" y="222"/>
                </a:lnTo>
                <a:lnTo>
                  <a:pt x="400" y="234"/>
                </a:lnTo>
                <a:lnTo>
                  <a:pt x="398" y="244"/>
                </a:lnTo>
                <a:lnTo>
                  <a:pt x="378" y="268"/>
                </a:lnTo>
                <a:lnTo>
                  <a:pt x="374" y="286"/>
                </a:lnTo>
                <a:lnTo>
                  <a:pt x="368" y="292"/>
                </a:lnTo>
                <a:lnTo>
                  <a:pt x="356" y="268"/>
                </a:lnTo>
                <a:lnTo>
                  <a:pt x="66" y="276"/>
                </a:lnTo>
                <a:lnTo>
                  <a:pt x="64" y="250"/>
                </a:lnTo>
                <a:lnTo>
                  <a:pt x="54" y="244"/>
                </a:lnTo>
                <a:lnTo>
                  <a:pt x="52" y="202"/>
                </a:lnTo>
                <a:lnTo>
                  <a:pt x="50" y="196"/>
                </a:lnTo>
                <a:lnTo>
                  <a:pt x="46" y="168"/>
                </a:lnTo>
                <a:lnTo>
                  <a:pt x="36" y="166"/>
                </a:lnTo>
                <a:lnTo>
                  <a:pt x="34" y="138"/>
                </a:lnTo>
                <a:lnTo>
                  <a:pt x="22" y="124"/>
                </a:lnTo>
                <a:lnTo>
                  <a:pt x="16" y="96"/>
                </a:lnTo>
                <a:lnTo>
                  <a:pt x="6" y="92"/>
                </a:lnTo>
                <a:lnTo>
                  <a:pt x="0" y="70"/>
                </a:lnTo>
                <a:lnTo>
                  <a:pt x="6" y="60"/>
                </a:lnTo>
                <a:lnTo>
                  <a:pt x="6" y="8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59" name=""/>
          <p:cNvSpPr/>
          <p:nvPr/>
        </p:nvSpPr>
        <p:spPr>
          <a:xfrm>
            <a:off x="5138640" y="3251160"/>
            <a:ext cx="970200" cy="768240"/>
          </a:xfrm>
          <a:custGeom>
            <a:avLst/>
            <a:gdLst/>
            <a:ahLst/>
            <a:rect l="l" t="t" r="r" b="b"/>
            <a:pathLst>
              <a:path w="503" h="435">
                <a:moveTo>
                  <a:pt x="288" y="0"/>
                </a:moveTo>
                <a:lnTo>
                  <a:pt x="302" y="22"/>
                </a:lnTo>
                <a:lnTo>
                  <a:pt x="310" y="56"/>
                </a:lnTo>
                <a:lnTo>
                  <a:pt x="318" y="80"/>
                </a:lnTo>
                <a:lnTo>
                  <a:pt x="326" y="96"/>
                </a:lnTo>
                <a:lnTo>
                  <a:pt x="358" y="114"/>
                </a:lnTo>
                <a:lnTo>
                  <a:pt x="360" y="128"/>
                </a:lnTo>
                <a:lnTo>
                  <a:pt x="370" y="154"/>
                </a:lnTo>
                <a:lnTo>
                  <a:pt x="386" y="158"/>
                </a:lnTo>
                <a:lnTo>
                  <a:pt x="396" y="158"/>
                </a:lnTo>
                <a:lnTo>
                  <a:pt x="412" y="172"/>
                </a:lnTo>
                <a:lnTo>
                  <a:pt x="400" y="218"/>
                </a:lnTo>
                <a:lnTo>
                  <a:pt x="424" y="226"/>
                </a:lnTo>
                <a:lnTo>
                  <a:pt x="440" y="242"/>
                </a:lnTo>
                <a:lnTo>
                  <a:pt x="434" y="260"/>
                </a:lnTo>
                <a:lnTo>
                  <a:pt x="460" y="264"/>
                </a:lnTo>
                <a:lnTo>
                  <a:pt x="468" y="282"/>
                </a:lnTo>
                <a:lnTo>
                  <a:pt x="470" y="312"/>
                </a:lnTo>
                <a:lnTo>
                  <a:pt x="484" y="328"/>
                </a:lnTo>
                <a:lnTo>
                  <a:pt x="494" y="328"/>
                </a:lnTo>
                <a:lnTo>
                  <a:pt x="502" y="334"/>
                </a:lnTo>
                <a:lnTo>
                  <a:pt x="502" y="364"/>
                </a:lnTo>
                <a:lnTo>
                  <a:pt x="480" y="386"/>
                </a:lnTo>
                <a:lnTo>
                  <a:pt x="474" y="390"/>
                </a:lnTo>
                <a:lnTo>
                  <a:pt x="472" y="422"/>
                </a:lnTo>
                <a:lnTo>
                  <a:pt x="468" y="432"/>
                </a:lnTo>
                <a:lnTo>
                  <a:pt x="446" y="434"/>
                </a:lnTo>
                <a:lnTo>
                  <a:pt x="418" y="426"/>
                </a:lnTo>
                <a:lnTo>
                  <a:pt x="428" y="406"/>
                </a:lnTo>
                <a:lnTo>
                  <a:pt x="436" y="394"/>
                </a:lnTo>
                <a:lnTo>
                  <a:pt x="432" y="386"/>
                </a:lnTo>
                <a:lnTo>
                  <a:pt x="196" y="398"/>
                </a:lnTo>
                <a:lnTo>
                  <a:pt x="90" y="402"/>
                </a:lnTo>
                <a:lnTo>
                  <a:pt x="86" y="250"/>
                </a:lnTo>
                <a:lnTo>
                  <a:pt x="82" y="156"/>
                </a:lnTo>
                <a:lnTo>
                  <a:pt x="64" y="140"/>
                </a:lnTo>
                <a:lnTo>
                  <a:pt x="62" y="120"/>
                </a:lnTo>
                <a:lnTo>
                  <a:pt x="50" y="114"/>
                </a:lnTo>
                <a:lnTo>
                  <a:pt x="50" y="98"/>
                </a:lnTo>
                <a:lnTo>
                  <a:pt x="64" y="96"/>
                </a:lnTo>
                <a:lnTo>
                  <a:pt x="64" y="82"/>
                </a:lnTo>
                <a:lnTo>
                  <a:pt x="46" y="68"/>
                </a:lnTo>
                <a:lnTo>
                  <a:pt x="24" y="66"/>
                </a:lnTo>
                <a:lnTo>
                  <a:pt x="24" y="46"/>
                </a:lnTo>
                <a:lnTo>
                  <a:pt x="26" y="32"/>
                </a:lnTo>
                <a:lnTo>
                  <a:pt x="14" y="22"/>
                </a:lnTo>
                <a:lnTo>
                  <a:pt x="0" y="20"/>
                </a:lnTo>
                <a:lnTo>
                  <a:pt x="0" y="6"/>
                </a:lnTo>
                <a:lnTo>
                  <a:pt x="288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0" name=""/>
          <p:cNvSpPr/>
          <p:nvPr/>
        </p:nvSpPr>
        <p:spPr>
          <a:xfrm>
            <a:off x="5308560" y="3932280"/>
            <a:ext cx="735120" cy="612720"/>
          </a:xfrm>
          <a:custGeom>
            <a:avLst/>
            <a:gdLst/>
            <a:ahLst/>
            <a:rect l="l" t="t" r="r" b="b"/>
            <a:pathLst>
              <a:path w="381" h="347">
                <a:moveTo>
                  <a:pt x="0" y="14"/>
                </a:moveTo>
                <a:lnTo>
                  <a:pt x="12" y="66"/>
                </a:lnTo>
                <a:lnTo>
                  <a:pt x="16" y="244"/>
                </a:lnTo>
                <a:lnTo>
                  <a:pt x="16" y="280"/>
                </a:lnTo>
                <a:lnTo>
                  <a:pt x="24" y="292"/>
                </a:lnTo>
                <a:lnTo>
                  <a:pt x="58" y="294"/>
                </a:lnTo>
                <a:lnTo>
                  <a:pt x="60" y="346"/>
                </a:lnTo>
                <a:lnTo>
                  <a:pt x="286" y="338"/>
                </a:lnTo>
                <a:lnTo>
                  <a:pt x="290" y="326"/>
                </a:lnTo>
                <a:lnTo>
                  <a:pt x="288" y="310"/>
                </a:lnTo>
                <a:lnTo>
                  <a:pt x="296" y="306"/>
                </a:lnTo>
                <a:lnTo>
                  <a:pt x="290" y="288"/>
                </a:lnTo>
                <a:lnTo>
                  <a:pt x="282" y="282"/>
                </a:lnTo>
                <a:lnTo>
                  <a:pt x="282" y="276"/>
                </a:lnTo>
                <a:lnTo>
                  <a:pt x="300" y="266"/>
                </a:lnTo>
                <a:lnTo>
                  <a:pt x="294" y="254"/>
                </a:lnTo>
                <a:lnTo>
                  <a:pt x="296" y="240"/>
                </a:lnTo>
                <a:lnTo>
                  <a:pt x="286" y="220"/>
                </a:lnTo>
                <a:lnTo>
                  <a:pt x="304" y="216"/>
                </a:lnTo>
                <a:lnTo>
                  <a:pt x="316" y="198"/>
                </a:lnTo>
                <a:lnTo>
                  <a:pt x="324" y="200"/>
                </a:lnTo>
                <a:lnTo>
                  <a:pt x="324" y="170"/>
                </a:lnTo>
                <a:lnTo>
                  <a:pt x="340" y="148"/>
                </a:lnTo>
                <a:lnTo>
                  <a:pt x="352" y="146"/>
                </a:lnTo>
                <a:lnTo>
                  <a:pt x="358" y="140"/>
                </a:lnTo>
                <a:lnTo>
                  <a:pt x="354" y="128"/>
                </a:lnTo>
                <a:lnTo>
                  <a:pt x="362" y="122"/>
                </a:lnTo>
                <a:lnTo>
                  <a:pt x="348" y="110"/>
                </a:lnTo>
                <a:lnTo>
                  <a:pt x="352" y="98"/>
                </a:lnTo>
                <a:lnTo>
                  <a:pt x="360" y="86"/>
                </a:lnTo>
                <a:lnTo>
                  <a:pt x="368" y="84"/>
                </a:lnTo>
                <a:lnTo>
                  <a:pt x="368" y="72"/>
                </a:lnTo>
                <a:lnTo>
                  <a:pt x="374" y="72"/>
                </a:lnTo>
                <a:lnTo>
                  <a:pt x="372" y="60"/>
                </a:lnTo>
                <a:lnTo>
                  <a:pt x="380" y="58"/>
                </a:lnTo>
                <a:lnTo>
                  <a:pt x="380" y="44"/>
                </a:lnTo>
                <a:lnTo>
                  <a:pt x="356" y="46"/>
                </a:lnTo>
                <a:lnTo>
                  <a:pt x="328" y="38"/>
                </a:lnTo>
                <a:lnTo>
                  <a:pt x="338" y="18"/>
                </a:lnTo>
                <a:lnTo>
                  <a:pt x="348" y="4"/>
                </a:lnTo>
                <a:lnTo>
                  <a:pt x="338" y="0"/>
                </a:lnTo>
                <a:lnTo>
                  <a:pt x="0" y="1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1" name=""/>
          <p:cNvSpPr/>
          <p:nvPr/>
        </p:nvSpPr>
        <p:spPr>
          <a:xfrm>
            <a:off x="5724360" y="2909880"/>
            <a:ext cx="592200" cy="919080"/>
          </a:xfrm>
          <a:custGeom>
            <a:avLst/>
            <a:gdLst/>
            <a:ahLst/>
            <a:rect l="l" t="t" r="r" b="b"/>
            <a:pathLst>
              <a:path w="307" h="521">
                <a:moveTo>
                  <a:pt x="52" y="6"/>
                </a:moveTo>
                <a:lnTo>
                  <a:pt x="50" y="22"/>
                </a:lnTo>
                <a:lnTo>
                  <a:pt x="62" y="26"/>
                </a:lnTo>
                <a:lnTo>
                  <a:pt x="64" y="38"/>
                </a:lnTo>
                <a:lnTo>
                  <a:pt x="72" y="46"/>
                </a:lnTo>
                <a:lnTo>
                  <a:pt x="82" y="50"/>
                </a:lnTo>
                <a:lnTo>
                  <a:pt x="78" y="98"/>
                </a:lnTo>
                <a:lnTo>
                  <a:pt x="20" y="124"/>
                </a:lnTo>
                <a:lnTo>
                  <a:pt x="28" y="152"/>
                </a:lnTo>
                <a:lnTo>
                  <a:pt x="30" y="162"/>
                </a:lnTo>
                <a:lnTo>
                  <a:pt x="8" y="192"/>
                </a:lnTo>
                <a:lnTo>
                  <a:pt x="6" y="214"/>
                </a:lnTo>
                <a:lnTo>
                  <a:pt x="0" y="222"/>
                </a:lnTo>
                <a:lnTo>
                  <a:pt x="10" y="270"/>
                </a:lnTo>
                <a:lnTo>
                  <a:pt x="20" y="292"/>
                </a:lnTo>
                <a:lnTo>
                  <a:pt x="54" y="308"/>
                </a:lnTo>
                <a:lnTo>
                  <a:pt x="62" y="346"/>
                </a:lnTo>
                <a:lnTo>
                  <a:pt x="82" y="352"/>
                </a:lnTo>
                <a:lnTo>
                  <a:pt x="92" y="348"/>
                </a:lnTo>
                <a:lnTo>
                  <a:pt x="106" y="368"/>
                </a:lnTo>
                <a:lnTo>
                  <a:pt x="96" y="410"/>
                </a:lnTo>
                <a:lnTo>
                  <a:pt x="114" y="418"/>
                </a:lnTo>
                <a:lnTo>
                  <a:pt x="136" y="432"/>
                </a:lnTo>
                <a:lnTo>
                  <a:pt x="130" y="452"/>
                </a:lnTo>
                <a:lnTo>
                  <a:pt x="160" y="458"/>
                </a:lnTo>
                <a:lnTo>
                  <a:pt x="164" y="488"/>
                </a:lnTo>
                <a:lnTo>
                  <a:pt x="168" y="510"/>
                </a:lnTo>
                <a:lnTo>
                  <a:pt x="182" y="520"/>
                </a:lnTo>
                <a:lnTo>
                  <a:pt x="200" y="520"/>
                </a:lnTo>
                <a:lnTo>
                  <a:pt x="208" y="506"/>
                </a:lnTo>
                <a:lnTo>
                  <a:pt x="256" y="516"/>
                </a:lnTo>
                <a:lnTo>
                  <a:pt x="254" y="504"/>
                </a:lnTo>
                <a:lnTo>
                  <a:pt x="238" y="494"/>
                </a:lnTo>
                <a:lnTo>
                  <a:pt x="240" y="488"/>
                </a:lnTo>
                <a:lnTo>
                  <a:pt x="256" y="474"/>
                </a:lnTo>
                <a:lnTo>
                  <a:pt x="270" y="472"/>
                </a:lnTo>
                <a:lnTo>
                  <a:pt x="270" y="458"/>
                </a:lnTo>
                <a:lnTo>
                  <a:pt x="276" y="442"/>
                </a:lnTo>
                <a:lnTo>
                  <a:pt x="262" y="440"/>
                </a:lnTo>
                <a:lnTo>
                  <a:pt x="266" y="424"/>
                </a:lnTo>
                <a:lnTo>
                  <a:pt x="276" y="408"/>
                </a:lnTo>
                <a:lnTo>
                  <a:pt x="270" y="390"/>
                </a:lnTo>
                <a:lnTo>
                  <a:pt x="296" y="364"/>
                </a:lnTo>
                <a:lnTo>
                  <a:pt x="296" y="352"/>
                </a:lnTo>
                <a:lnTo>
                  <a:pt x="306" y="346"/>
                </a:lnTo>
                <a:lnTo>
                  <a:pt x="292" y="342"/>
                </a:lnTo>
                <a:lnTo>
                  <a:pt x="296" y="306"/>
                </a:lnTo>
                <a:lnTo>
                  <a:pt x="286" y="306"/>
                </a:lnTo>
                <a:lnTo>
                  <a:pt x="286" y="290"/>
                </a:lnTo>
                <a:lnTo>
                  <a:pt x="294" y="266"/>
                </a:lnTo>
                <a:lnTo>
                  <a:pt x="286" y="164"/>
                </a:lnTo>
                <a:lnTo>
                  <a:pt x="272" y="64"/>
                </a:lnTo>
                <a:lnTo>
                  <a:pt x="266" y="48"/>
                </a:lnTo>
                <a:lnTo>
                  <a:pt x="268" y="36"/>
                </a:lnTo>
                <a:lnTo>
                  <a:pt x="256" y="24"/>
                </a:lnTo>
                <a:lnTo>
                  <a:pt x="244" y="22"/>
                </a:lnTo>
                <a:lnTo>
                  <a:pt x="242" y="0"/>
                </a:lnTo>
                <a:lnTo>
                  <a:pt x="52" y="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2" name=""/>
          <p:cNvSpPr/>
          <p:nvPr/>
        </p:nvSpPr>
        <p:spPr>
          <a:xfrm>
            <a:off x="5489640" y="2176560"/>
            <a:ext cx="758880" cy="745920"/>
          </a:xfrm>
          <a:custGeom>
            <a:avLst/>
            <a:gdLst/>
            <a:ahLst/>
            <a:rect l="l" t="t" r="r" b="b"/>
            <a:pathLst>
              <a:path w="393" h="423">
                <a:moveTo>
                  <a:pt x="366" y="414"/>
                </a:moveTo>
                <a:lnTo>
                  <a:pt x="366" y="394"/>
                </a:lnTo>
                <a:lnTo>
                  <a:pt x="360" y="374"/>
                </a:lnTo>
                <a:lnTo>
                  <a:pt x="356" y="344"/>
                </a:lnTo>
                <a:lnTo>
                  <a:pt x="358" y="324"/>
                </a:lnTo>
                <a:lnTo>
                  <a:pt x="362" y="310"/>
                </a:lnTo>
                <a:lnTo>
                  <a:pt x="368" y="298"/>
                </a:lnTo>
                <a:lnTo>
                  <a:pt x="362" y="284"/>
                </a:lnTo>
                <a:lnTo>
                  <a:pt x="356" y="276"/>
                </a:lnTo>
                <a:lnTo>
                  <a:pt x="360" y="264"/>
                </a:lnTo>
                <a:lnTo>
                  <a:pt x="368" y="260"/>
                </a:lnTo>
                <a:lnTo>
                  <a:pt x="368" y="206"/>
                </a:lnTo>
                <a:lnTo>
                  <a:pt x="376" y="194"/>
                </a:lnTo>
                <a:lnTo>
                  <a:pt x="392" y="178"/>
                </a:lnTo>
                <a:lnTo>
                  <a:pt x="390" y="160"/>
                </a:lnTo>
                <a:lnTo>
                  <a:pt x="384" y="154"/>
                </a:lnTo>
                <a:lnTo>
                  <a:pt x="374" y="158"/>
                </a:lnTo>
                <a:lnTo>
                  <a:pt x="370" y="180"/>
                </a:lnTo>
                <a:lnTo>
                  <a:pt x="360" y="188"/>
                </a:lnTo>
                <a:lnTo>
                  <a:pt x="352" y="194"/>
                </a:lnTo>
                <a:lnTo>
                  <a:pt x="350" y="206"/>
                </a:lnTo>
                <a:lnTo>
                  <a:pt x="338" y="216"/>
                </a:lnTo>
                <a:lnTo>
                  <a:pt x="322" y="218"/>
                </a:lnTo>
                <a:lnTo>
                  <a:pt x="330" y="198"/>
                </a:lnTo>
                <a:lnTo>
                  <a:pt x="344" y="180"/>
                </a:lnTo>
                <a:lnTo>
                  <a:pt x="356" y="164"/>
                </a:lnTo>
                <a:lnTo>
                  <a:pt x="360" y="150"/>
                </a:lnTo>
                <a:lnTo>
                  <a:pt x="332" y="146"/>
                </a:lnTo>
                <a:lnTo>
                  <a:pt x="342" y="112"/>
                </a:lnTo>
                <a:lnTo>
                  <a:pt x="314" y="102"/>
                </a:lnTo>
                <a:lnTo>
                  <a:pt x="304" y="94"/>
                </a:lnTo>
                <a:lnTo>
                  <a:pt x="290" y="90"/>
                </a:lnTo>
                <a:lnTo>
                  <a:pt x="284" y="80"/>
                </a:lnTo>
                <a:lnTo>
                  <a:pt x="264" y="88"/>
                </a:lnTo>
                <a:lnTo>
                  <a:pt x="252" y="76"/>
                </a:lnTo>
                <a:lnTo>
                  <a:pt x="224" y="62"/>
                </a:lnTo>
                <a:lnTo>
                  <a:pt x="210" y="74"/>
                </a:lnTo>
                <a:lnTo>
                  <a:pt x="200" y="76"/>
                </a:lnTo>
                <a:lnTo>
                  <a:pt x="192" y="70"/>
                </a:lnTo>
                <a:lnTo>
                  <a:pt x="168" y="54"/>
                </a:lnTo>
                <a:lnTo>
                  <a:pt x="164" y="48"/>
                </a:lnTo>
                <a:lnTo>
                  <a:pt x="166" y="34"/>
                </a:lnTo>
                <a:lnTo>
                  <a:pt x="148" y="38"/>
                </a:lnTo>
                <a:lnTo>
                  <a:pt x="140" y="30"/>
                </a:lnTo>
                <a:lnTo>
                  <a:pt x="126" y="10"/>
                </a:lnTo>
                <a:lnTo>
                  <a:pt x="122" y="0"/>
                </a:lnTo>
                <a:lnTo>
                  <a:pt x="110" y="4"/>
                </a:lnTo>
                <a:lnTo>
                  <a:pt x="84" y="26"/>
                </a:lnTo>
                <a:lnTo>
                  <a:pt x="64" y="36"/>
                </a:lnTo>
                <a:lnTo>
                  <a:pt x="46" y="38"/>
                </a:lnTo>
                <a:lnTo>
                  <a:pt x="30" y="48"/>
                </a:lnTo>
                <a:lnTo>
                  <a:pt x="26" y="66"/>
                </a:lnTo>
                <a:lnTo>
                  <a:pt x="30" y="90"/>
                </a:lnTo>
                <a:lnTo>
                  <a:pt x="2" y="126"/>
                </a:lnTo>
                <a:lnTo>
                  <a:pt x="0" y="144"/>
                </a:lnTo>
                <a:lnTo>
                  <a:pt x="8" y="148"/>
                </a:lnTo>
                <a:lnTo>
                  <a:pt x="2" y="216"/>
                </a:lnTo>
                <a:lnTo>
                  <a:pt x="58" y="248"/>
                </a:lnTo>
                <a:lnTo>
                  <a:pt x="78" y="264"/>
                </a:lnTo>
                <a:lnTo>
                  <a:pt x="80" y="284"/>
                </a:lnTo>
                <a:lnTo>
                  <a:pt x="106" y="282"/>
                </a:lnTo>
                <a:lnTo>
                  <a:pt x="114" y="322"/>
                </a:lnTo>
                <a:lnTo>
                  <a:pt x="128" y="332"/>
                </a:lnTo>
                <a:lnTo>
                  <a:pt x="128" y="346"/>
                </a:lnTo>
                <a:lnTo>
                  <a:pt x="120" y="380"/>
                </a:lnTo>
                <a:lnTo>
                  <a:pt x="132" y="398"/>
                </a:lnTo>
                <a:lnTo>
                  <a:pt x="140" y="412"/>
                </a:lnTo>
                <a:lnTo>
                  <a:pt x="172" y="414"/>
                </a:lnTo>
                <a:lnTo>
                  <a:pt x="174" y="422"/>
                </a:lnTo>
                <a:lnTo>
                  <a:pt x="366" y="41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3" name=""/>
          <p:cNvSpPr/>
          <p:nvPr/>
        </p:nvSpPr>
        <p:spPr>
          <a:xfrm>
            <a:off x="5805360" y="2063880"/>
            <a:ext cx="708120" cy="379440"/>
          </a:xfrm>
          <a:custGeom>
            <a:avLst/>
            <a:gdLst/>
            <a:ahLst/>
            <a:rect l="l" t="t" r="r" b="b"/>
            <a:pathLst>
              <a:path w="367" h="215">
                <a:moveTo>
                  <a:pt x="350" y="76"/>
                </a:moveTo>
                <a:lnTo>
                  <a:pt x="366" y="94"/>
                </a:lnTo>
                <a:lnTo>
                  <a:pt x="362" y="108"/>
                </a:lnTo>
                <a:lnTo>
                  <a:pt x="346" y="112"/>
                </a:lnTo>
                <a:lnTo>
                  <a:pt x="318" y="120"/>
                </a:lnTo>
                <a:lnTo>
                  <a:pt x="302" y="144"/>
                </a:lnTo>
                <a:lnTo>
                  <a:pt x="272" y="144"/>
                </a:lnTo>
                <a:lnTo>
                  <a:pt x="260" y="166"/>
                </a:lnTo>
                <a:lnTo>
                  <a:pt x="216" y="168"/>
                </a:lnTo>
                <a:lnTo>
                  <a:pt x="198" y="214"/>
                </a:lnTo>
                <a:lnTo>
                  <a:pt x="168" y="208"/>
                </a:lnTo>
                <a:lnTo>
                  <a:pt x="174" y="176"/>
                </a:lnTo>
                <a:lnTo>
                  <a:pt x="150" y="168"/>
                </a:lnTo>
                <a:lnTo>
                  <a:pt x="144" y="156"/>
                </a:lnTo>
                <a:lnTo>
                  <a:pt x="126" y="154"/>
                </a:lnTo>
                <a:lnTo>
                  <a:pt x="118" y="142"/>
                </a:lnTo>
                <a:lnTo>
                  <a:pt x="98" y="150"/>
                </a:lnTo>
                <a:lnTo>
                  <a:pt x="84" y="138"/>
                </a:lnTo>
                <a:lnTo>
                  <a:pt x="58" y="126"/>
                </a:lnTo>
                <a:lnTo>
                  <a:pt x="42" y="142"/>
                </a:lnTo>
                <a:lnTo>
                  <a:pt x="26" y="136"/>
                </a:lnTo>
                <a:lnTo>
                  <a:pt x="0" y="114"/>
                </a:lnTo>
                <a:lnTo>
                  <a:pt x="6" y="96"/>
                </a:lnTo>
                <a:lnTo>
                  <a:pt x="10" y="82"/>
                </a:lnTo>
                <a:lnTo>
                  <a:pt x="30" y="72"/>
                </a:lnTo>
                <a:lnTo>
                  <a:pt x="52" y="72"/>
                </a:lnTo>
                <a:lnTo>
                  <a:pt x="106" y="30"/>
                </a:lnTo>
                <a:lnTo>
                  <a:pt x="122" y="2"/>
                </a:lnTo>
                <a:lnTo>
                  <a:pt x="174" y="0"/>
                </a:lnTo>
                <a:lnTo>
                  <a:pt x="150" y="6"/>
                </a:lnTo>
                <a:lnTo>
                  <a:pt x="126" y="36"/>
                </a:lnTo>
                <a:lnTo>
                  <a:pt x="112" y="36"/>
                </a:lnTo>
                <a:lnTo>
                  <a:pt x="114" y="58"/>
                </a:lnTo>
                <a:lnTo>
                  <a:pt x="162" y="62"/>
                </a:lnTo>
                <a:lnTo>
                  <a:pt x="182" y="88"/>
                </a:lnTo>
                <a:lnTo>
                  <a:pt x="230" y="84"/>
                </a:lnTo>
                <a:lnTo>
                  <a:pt x="250" y="72"/>
                </a:lnTo>
                <a:lnTo>
                  <a:pt x="278" y="62"/>
                </a:lnTo>
                <a:lnTo>
                  <a:pt x="312" y="64"/>
                </a:lnTo>
                <a:lnTo>
                  <a:pt x="336" y="46"/>
                </a:lnTo>
                <a:lnTo>
                  <a:pt x="340" y="64"/>
                </a:lnTo>
                <a:lnTo>
                  <a:pt x="338" y="72"/>
                </a:lnTo>
                <a:lnTo>
                  <a:pt x="350" y="7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4" name=""/>
          <p:cNvSpPr/>
          <p:nvPr/>
        </p:nvSpPr>
        <p:spPr>
          <a:xfrm>
            <a:off x="6230880" y="2981160"/>
            <a:ext cx="460440" cy="706680"/>
          </a:xfrm>
          <a:custGeom>
            <a:avLst/>
            <a:gdLst/>
            <a:ahLst/>
            <a:rect l="l" t="t" r="r" b="b"/>
            <a:pathLst>
              <a:path w="239" h="401">
                <a:moveTo>
                  <a:pt x="12" y="20"/>
                </a:moveTo>
                <a:lnTo>
                  <a:pt x="52" y="24"/>
                </a:lnTo>
                <a:lnTo>
                  <a:pt x="66" y="6"/>
                </a:lnTo>
                <a:lnTo>
                  <a:pt x="204" y="0"/>
                </a:lnTo>
                <a:lnTo>
                  <a:pt x="236" y="244"/>
                </a:lnTo>
                <a:lnTo>
                  <a:pt x="238" y="256"/>
                </a:lnTo>
                <a:lnTo>
                  <a:pt x="234" y="278"/>
                </a:lnTo>
                <a:lnTo>
                  <a:pt x="220" y="296"/>
                </a:lnTo>
                <a:lnTo>
                  <a:pt x="198" y="294"/>
                </a:lnTo>
                <a:lnTo>
                  <a:pt x="196" y="310"/>
                </a:lnTo>
                <a:lnTo>
                  <a:pt x="180" y="316"/>
                </a:lnTo>
                <a:lnTo>
                  <a:pt x="178" y="336"/>
                </a:lnTo>
                <a:lnTo>
                  <a:pt x="166" y="348"/>
                </a:lnTo>
                <a:lnTo>
                  <a:pt x="162" y="370"/>
                </a:lnTo>
                <a:lnTo>
                  <a:pt x="140" y="372"/>
                </a:lnTo>
                <a:lnTo>
                  <a:pt x="138" y="360"/>
                </a:lnTo>
                <a:lnTo>
                  <a:pt x="124" y="362"/>
                </a:lnTo>
                <a:lnTo>
                  <a:pt x="112" y="388"/>
                </a:lnTo>
                <a:lnTo>
                  <a:pt x="102" y="388"/>
                </a:lnTo>
                <a:lnTo>
                  <a:pt x="92" y="388"/>
                </a:lnTo>
                <a:lnTo>
                  <a:pt x="74" y="390"/>
                </a:lnTo>
                <a:lnTo>
                  <a:pt x="72" y="386"/>
                </a:lnTo>
                <a:lnTo>
                  <a:pt x="66" y="380"/>
                </a:lnTo>
                <a:lnTo>
                  <a:pt x="54" y="380"/>
                </a:lnTo>
                <a:lnTo>
                  <a:pt x="44" y="400"/>
                </a:lnTo>
                <a:lnTo>
                  <a:pt x="0" y="398"/>
                </a:lnTo>
                <a:lnTo>
                  <a:pt x="4" y="386"/>
                </a:lnTo>
                <a:lnTo>
                  <a:pt x="12" y="364"/>
                </a:lnTo>
                <a:lnTo>
                  <a:pt x="6" y="350"/>
                </a:lnTo>
                <a:lnTo>
                  <a:pt x="34" y="324"/>
                </a:lnTo>
                <a:lnTo>
                  <a:pt x="34" y="314"/>
                </a:lnTo>
                <a:lnTo>
                  <a:pt x="46" y="308"/>
                </a:lnTo>
                <a:lnTo>
                  <a:pt x="28" y="298"/>
                </a:lnTo>
                <a:lnTo>
                  <a:pt x="34" y="266"/>
                </a:lnTo>
                <a:lnTo>
                  <a:pt x="22" y="264"/>
                </a:lnTo>
                <a:lnTo>
                  <a:pt x="24" y="242"/>
                </a:lnTo>
                <a:lnTo>
                  <a:pt x="32" y="220"/>
                </a:lnTo>
                <a:lnTo>
                  <a:pt x="26" y="118"/>
                </a:lnTo>
                <a:lnTo>
                  <a:pt x="12" y="2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5" name=""/>
          <p:cNvSpPr/>
          <p:nvPr/>
        </p:nvSpPr>
        <p:spPr>
          <a:xfrm>
            <a:off x="6335640" y="2327400"/>
            <a:ext cx="571680" cy="668160"/>
          </a:xfrm>
          <a:custGeom>
            <a:avLst/>
            <a:gdLst/>
            <a:ahLst/>
            <a:rect l="l" t="t" r="r" b="b"/>
            <a:pathLst>
              <a:path w="297" h="379">
                <a:moveTo>
                  <a:pt x="152" y="378"/>
                </a:moveTo>
                <a:lnTo>
                  <a:pt x="148" y="368"/>
                </a:lnTo>
                <a:lnTo>
                  <a:pt x="8" y="374"/>
                </a:lnTo>
                <a:lnTo>
                  <a:pt x="20" y="358"/>
                </a:lnTo>
                <a:lnTo>
                  <a:pt x="32" y="332"/>
                </a:lnTo>
                <a:lnTo>
                  <a:pt x="46" y="312"/>
                </a:lnTo>
                <a:lnTo>
                  <a:pt x="30" y="286"/>
                </a:lnTo>
                <a:lnTo>
                  <a:pt x="28" y="242"/>
                </a:lnTo>
                <a:lnTo>
                  <a:pt x="14" y="222"/>
                </a:lnTo>
                <a:lnTo>
                  <a:pt x="4" y="210"/>
                </a:lnTo>
                <a:lnTo>
                  <a:pt x="4" y="198"/>
                </a:lnTo>
                <a:lnTo>
                  <a:pt x="12" y="188"/>
                </a:lnTo>
                <a:lnTo>
                  <a:pt x="0" y="156"/>
                </a:lnTo>
                <a:lnTo>
                  <a:pt x="20" y="124"/>
                </a:lnTo>
                <a:lnTo>
                  <a:pt x="10" y="110"/>
                </a:lnTo>
                <a:lnTo>
                  <a:pt x="10" y="96"/>
                </a:lnTo>
                <a:lnTo>
                  <a:pt x="22" y="76"/>
                </a:lnTo>
                <a:lnTo>
                  <a:pt x="26" y="58"/>
                </a:lnTo>
                <a:lnTo>
                  <a:pt x="46" y="60"/>
                </a:lnTo>
                <a:lnTo>
                  <a:pt x="44" y="80"/>
                </a:lnTo>
                <a:lnTo>
                  <a:pt x="54" y="86"/>
                </a:lnTo>
                <a:lnTo>
                  <a:pt x="66" y="76"/>
                </a:lnTo>
                <a:lnTo>
                  <a:pt x="62" y="46"/>
                </a:lnTo>
                <a:lnTo>
                  <a:pt x="68" y="38"/>
                </a:lnTo>
                <a:lnTo>
                  <a:pt x="80" y="40"/>
                </a:lnTo>
                <a:lnTo>
                  <a:pt x="76" y="12"/>
                </a:lnTo>
                <a:lnTo>
                  <a:pt x="90" y="2"/>
                </a:lnTo>
                <a:lnTo>
                  <a:pt x="138" y="0"/>
                </a:lnTo>
                <a:lnTo>
                  <a:pt x="158" y="10"/>
                </a:lnTo>
                <a:lnTo>
                  <a:pt x="160" y="20"/>
                </a:lnTo>
                <a:lnTo>
                  <a:pt x="178" y="20"/>
                </a:lnTo>
                <a:lnTo>
                  <a:pt x="204" y="28"/>
                </a:lnTo>
                <a:lnTo>
                  <a:pt x="208" y="42"/>
                </a:lnTo>
                <a:lnTo>
                  <a:pt x="198" y="50"/>
                </a:lnTo>
                <a:lnTo>
                  <a:pt x="218" y="96"/>
                </a:lnTo>
                <a:lnTo>
                  <a:pt x="218" y="110"/>
                </a:lnTo>
                <a:lnTo>
                  <a:pt x="186" y="152"/>
                </a:lnTo>
                <a:lnTo>
                  <a:pt x="174" y="176"/>
                </a:lnTo>
                <a:lnTo>
                  <a:pt x="180" y="184"/>
                </a:lnTo>
                <a:lnTo>
                  <a:pt x="200" y="186"/>
                </a:lnTo>
                <a:lnTo>
                  <a:pt x="210" y="176"/>
                </a:lnTo>
                <a:lnTo>
                  <a:pt x="232" y="138"/>
                </a:lnTo>
                <a:lnTo>
                  <a:pt x="254" y="138"/>
                </a:lnTo>
                <a:lnTo>
                  <a:pt x="280" y="174"/>
                </a:lnTo>
                <a:lnTo>
                  <a:pt x="280" y="198"/>
                </a:lnTo>
                <a:lnTo>
                  <a:pt x="278" y="212"/>
                </a:lnTo>
                <a:lnTo>
                  <a:pt x="296" y="224"/>
                </a:lnTo>
                <a:lnTo>
                  <a:pt x="294" y="248"/>
                </a:lnTo>
                <a:lnTo>
                  <a:pt x="284" y="266"/>
                </a:lnTo>
                <a:lnTo>
                  <a:pt x="278" y="288"/>
                </a:lnTo>
                <a:lnTo>
                  <a:pt x="272" y="302"/>
                </a:lnTo>
                <a:lnTo>
                  <a:pt x="254" y="306"/>
                </a:lnTo>
                <a:lnTo>
                  <a:pt x="262" y="328"/>
                </a:lnTo>
                <a:lnTo>
                  <a:pt x="254" y="334"/>
                </a:lnTo>
                <a:lnTo>
                  <a:pt x="238" y="362"/>
                </a:lnTo>
                <a:lnTo>
                  <a:pt x="152" y="378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6" name=""/>
          <p:cNvSpPr/>
          <p:nvPr/>
        </p:nvSpPr>
        <p:spPr>
          <a:xfrm>
            <a:off x="6627960" y="2860560"/>
            <a:ext cx="608040" cy="647640"/>
          </a:xfrm>
          <a:custGeom>
            <a:avLst/>
            <a:gdLst/>
            <a:ahLst/>
            <a:rect l="l" t="t" r="r" b="b"/>
            <a:pathLst>
              <a:path w="315" h="367">
                <a:moveTo>
                  <a:pt x="0" y="74"/>
                </a:moveTo>
                <a:lnTo>
                  <a:pt x="86" y="60"/>
                </a:lnTo>
                <a:lnTo>
                  <a:pt x="130" y="60"/>
                </a:lnTo>
                <a:lnTo>
                  <a:pt x="142" y="68"/>
                </a:lnTo>
                <a:lnTo>
                  <a:pt x="192" y="64"/>
                </a:lnTo>
                <a:lnTo>
                  <a:pt x="196" y="58"/>
                </a:lnTo>
                <a:lnTo>
                  <a:pt x="212" y="56"/>
                </a:lnTo>
                <a:lnTo>
                  <a:pt x="224" y="48"/>
                </a:lnTo>
                <a:lnTo>
                  <a:pt x="230" y="24"/>
                </a:lnTo>
                <a:lnTo>
                  <a:pt x="252" y="12"/>
                </a:lnTo>
                <a:lnTo>
                  <a:pt x="286" y="0"/>
                </a:lnTo>
                <a:lnTo>
                  <a:pt x="312" y="126"/>
                </a:lnTo>
                <a:lnTo>
                  <a:pt x="306" y="136"/>
                </a:lnTo>
                <a:lnTo>
                  <a:pt x="314" y="148"/>
                </a:lnTo>
                <a:lnTo>
                  <a:pt x="308" y="160"/>
                </a:lnTo>
                <a:lnTo>
                  <a:pt x="302" y="172"/>
                </a:lnTo>
                <a:lnTo>
                  <a:pt x="304" y="226"/>
                </a:lnTo>
                <a:lnTo>
                  <a:pt x="296" y="238"/>
                </a:lnTo>
                <a:lnTo>
                  <a:pt x="284" y="238"/>
                </a:lnTo>
                <a:lnTo>
                  <a:pt x="282" y="262"/>
                </a:lnTo>
                <a:lnTo>
                  <a:pt x="256" y="258"/>
                </a:lnTo>
                <a:lnTo>
                  <a:pt x="240" y="268"/>
                </a:lnTo>
                <a:lnTo>
                  <a:pt x="254" y="276"/>
                </a:lnTo>
                <a:lnTo>
                  <a:pt x="246" y="292"/>
                </a:lnTo>
                <a:lnTo>
                  <a:pt x="258" y="306"/>
                </a:lnTo>
                <a:lnTo>
                  <a:pt x="258" y="316"/>
                </a:lnTo>
                <a:lnTo>
                  <a:pt x="232" y="300"/>
                </a:lnTo>
                <a:lnTo>
                  <a:pt x="216" y="312"/>
                </a:lnTo>
                <a:lnTo>
                  <a:pt x="222" y="344"/>
                </a:lnTo>
                <a:lnTo>
                  <a:pt x="214" y="348"/>
                </a:lnTo>
                <a:lnTo>
                  <a:pt x="208" y="364"/>
                </a:lnTo>
                <a:lnTo>
                  <a:pt x="196" y="366"/>
                </a:lnTo>
                <a:lnTo>
                  <a:pt x="196" y="348"/>
                </a:lnTo>
                <a:lnTo>
                  <a:pt x="184" y="348"/>
                </a:lnTo>
                <a:lnTo>
                  <a:pt x="180" y="332"/>
                </a:lnTo>
                <a:lnTo>
                  <a:pt x="172" y="324"/>
                </a:lnTo>
                <a:lnTo>
                  <a:pt x="158" y="322"/>
                </a:lnTo>
                <a:lnTo>
                  <a:pt x="152" y="334"/>
                </a:lnTo>
                <a:lnTo>
                  <a:pt x="142" y="346"/>
                </a:lnTo>
                <a:lnTo>
                  <a:pt x="118" y="352"/>
                </a:lnTo>
                <a:lnTo>
                  <a:pt x="92" y="342"/>
                </a:lnTo>
                <a:lnTo>
                  <a:pt x="60" y="336"/>
                </a:lnTo>
                <a:lnTo>
                  <a:pt x="58" y="316"/>
                </a:lnTo>
                <a:lnTo>
                  <a:pt x="50" y="312"/>
                </a:lnTo>
                <a:lnTo>
                  <a:pt x="30" y="312"/>
                </a:lnTo>
                <a:lnTo>
                  <a:pt x="0" y="7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7" name=""/>
          <p:cNvSpPr/>
          <p:nvPr/>
        </p:nvSpPr>
        <p:spPr>
          <a:xfrm>
            <a:off x="7182000" y="2724120"/>
            <a:ext cx="833400" cy="501840"/>
          </a:xfrm>
          <a:custGeom>
            <a:avLst/>
            <a:gdLst/>
            <a:ahLst/>
            <a:rect l="l" t="t" r="r" b="b"/>
            <a:pathLst>
              <a:path w="432" h="285">
                <a:moveTo>
                  <a:pt x="0" y="76"/>
                </a:moveTo>
                <a:lnTo>
                  <a:pt x="24" y="52"/>
                </a:lnTo>
                <a:lnTo>
                  <a:pt x="42" y="40"/>
                </a:lnTo>
                <a:lnTo>
                  <a:pt x="52" y="54"/>
                </a:lnTo>
                <a:lnTo>
                  <a:pt x="44" y="62"/>
                </a:lnTo>
                <a:lnTo>
                  <a:pt x="152" y="48"/>
                </a:lnTo>
                <a:lnTo>
                  <a:pt x="339" y="4"/>
                </a:lnTo>
                <a:lnTo>
                  <a:pt x="363" y="0"/>
                </a:lnTo>
                <a:lnTo>
                  <a:pt x="365" y="8"/>
                </a:lnTo>
                <a:lnTo>
                  <a:pt x="381" y="14"/>
                </a:lnTo>
                <a:lnTo>
                  <a:pt x="383" y="26"/>
                </a:lnTo>
                <a:lnTo>
                  <a:pt x="391" y="40"/>
                </a:lnTo>
                <a:lnTo>
                  <a:pt x="403" y="40"/>
                </a:lnTo>
                <a:lnTo>
                  <a:pt x="411" y="54"/>
                </a:lnTo>
                <a:lnTo>
                  <a:pt x="403" y="62"/>
                </a:lnTo>
                <a:lnTo>
                  <a:pt x="403" y="78"/>
                </a:lnTo>
                <a:lnTo>
                  <a:pt x="393" y="94"/>
                </a:lnTo>
                <a:lnTo>
                  <a:pt x="401" y="100"/>
                </a:lnTo>
                <a:lnTo>
                  <a:pt x="391" y="110"/>
                </a:lnTo>
                <a:lnTo>
                  <a:pt x="391" y="124"/>
                </a:lnTo>
                <a:lnTo>
                  <a:pt x="401" y="136"/>
                </a:lnTo>
                <a:lnTo>
                  <a:pt x="403" y="150"/>
                </a:lnTo>
                <a:lnTo>
                  <a:pt x="423" y="152"/>
                </a:lnTo>
                <a:lnTo>
                  <a:pt x="431" y="164"/>
                </a:lnTo>
                <a:lnTo>
                  <a:pt x="421" y="188"/>
                </a:lnTo>
                <a:lnTo>
                  <a:pt x="411" y="200"/>
                </a:lnTo>
                <a:lnTo>
                  <a:pt x="387" y="212"/>
                </a:lnTo>
                <a:lnTo>
                  <a:pt x="373" y="230"/>
                </a:lnTo>
                <a:lnTo>
                  <a:pt x="241" y="252"/>
                </a:lnTo>
                <a:lnTo>
                  <a:pt x="40" y="284"/>
                </a:lnTo>
                <a:lnTo>
                  <a:pt x="22" y="220"/>
                </a:lnTo>
                <a:lnTo>
                  <a:pt x="18" y="212"/>
                </a:lnTo>
                <a:lnTo>
                  <a:pt x="24" y="196"/>
                </a:lnTo>
                <a:lnTo>
                  <a:pt x="0" y="7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8" name=""/>
          <p:cNvSpPr/>
          <p:nvPr/>
        </p:nvSpPr>
        <p:spPr>
          <a:xfrm>
            <a:off x="7007400" y="3132000"/>
            <a:ext cx="574560" cy="552600"/>
          </a:xfrm>
          <a:custGeom>
            <a:avLst/>
            <a:gdLst/>
            <a:ahLst/>
            <a:rect l="l" t="t" r="r" b="b"/>
            <a:pathLst>
              <a:path w="298" h="313">
                <a:moveTo>
                  <a:pt x="114" y="0"/>
                </a:moveTo>
                <a:lnTo>
                  <a:pt x="104" y="14"/>
                </a:lnTo>
                <a:lnTo>
                  <a:pt x="108" y="60"/>
                </a:lnTo>
                <a:lnTo>
                  <a:pt x="104" y="84"/>
                </a:lnTo>
                <a:lnTo>
                  <a:pt x="88" y="82"/>
                </a:lnTo>
                <a:lnTo>
                  <a:pt x="82" y="106"/>
                </a:lnTo>
                <a:lnTo>
                  <a:pt x="58" y="104"/>
                </a:lnTo>
                <a:lnTo>
                  <a:pt x="48" y="110"/>
                </a:lnTo>
                <a:lnTo>
                  <a:pt x="54" y="122"/>
                </a:lnTo>
                <a:lnTo>
                  <a:pt x="50" y="136"/>
                </a:lnTo>
                <a:lnTo>
                  <a:pt x="62" y="150"/>
                </a:lnTo>
                <a:lnTo>
                  <a:pt x="56" y="160"/>
                </a:lnTo>
                <a:lnTo>
                  <a:pt x="36" y="146"/>
                </a:lnTo>
                <a:lnTo>
                  <a:pt x="22" y="156"/>
                </a:lnTo>
                <a:lnTo>
                  <a:pt x="26" y="192"/>
                </a:lnTo>
                <a:lnTo>
                  <a:pt x="16" y="192"/>
                </a:lnTo>
                <a:lnTo>
                  <a:pt x="14" y="208"/>
                </a:lnTo>
                <a:lnTo>
                  <a:pt x="0" y="214"/>
                </a:lnTo>
                <a:lnTo>
                  <a:pt x="4" y="228"/>
                </a:lnTo>
                <a:lnTo>
                  <a:pt x="8" y="240"/>
                </a:lnTo>
                <a:lnTo>
                  <a:pt x="12" y="256"/>
                </a:lnTo>
                <a:lnTo>
                  <a:pt x="30" y="266"/>
                </a:lnTo>
                <a:lnTo>
                  <a:pt x="48" y="270"/>
                </a:lnTo>
                <a:lnTo>
                  <a:pt x="50" y="286"/>
                </a:lnTo>
                <a:lnTo>
                  <a:pt x="72" y="298"/>
                </a:lnTo>
                <a:lnTo>
                  <a:pt x="74" y="312"/>
                </a:lnTo>
                <a:lnTo>
                  <a:pt x="96" y="306"/>
                </a:lnTo>
                <a:lnTo>
                  <a:pt x="96" y="298"/>
                </a:lnTo>
                <a:lnTo>
                  <a:pt x="128" y="300"/>
                </a:lnTo>
                <a:lnTo>
                  <a:pt x="132" y="292"/>
                </a:lnTo>
                <a:lnTo>
                  <a:pt x="148" y="290"/>
                </a:lnTo>
                <a:lnTo>
                  <a:pt x="148" y="274"/>
                </a:lnTo>
                <a:lnTo>
                  <a:pt x="171" y="274"/>
                </a:lnTo>
                <a:lnTo>
                  <a:pt x="173" y="262"/>
                </a:lnTo>
                <a:lnTo>
                  <a:pt x="185" y="250"/>
                </a:lnTo>
                <a:lnTo>
                  <a:pt x="187" y="232"/>
                </a:lnTo>
                <a:lnTo>
                  <a:pt x="197" y="222"/>
                </a:lnTo>
                <a:lnTo>
                  <a:pt x="195" y="198"/>
                </a:lnTo>
                <a:lnTo>
                  <a:pt x="203" y="188"/>
                </a:lnTo>
                <a:lnTo>
                  <a:pt x="209" y="172"/>
                </a:lnTo>
                <a:lnTo>
                  <a:pt x="213" y="160"/>
                </a:lnTo>
                <a:lnTo>
                  <a:pt x="229" y="156"/>
                </a:lnTo>
                <a:lnTo>
                  <a:pt x="235" y="168"/>
                </a:lnTo>
                <a:lnTo>
                  <a:pt x="255" y="132"/>
                </a:lnTo>
                <a:lnTo>
                  <a:pt x="273" y="130"/>
                </a:lnTo>
                <a:lnTo>
                  <a:pt x="277" y="118"/>
                </a:lnTo>
                <a:lnTo>
                  <a:pt x="271" y="106"/>
                </a:lnTo>
                <a:lnTo>
                  <a:pt x="295" y="100"/>
                </a:lnTo>
                <a:lnTo>
                  <a:pt x="289" y="82"/>
                </a:lnTo>
                <a:lnTo>
                  <a:pt x="289" y="62"/>
                </a:lnTo>
                <a:lnTo>
                  <a:pt x="297" y="60"/>
                </a:lnTo>
                <a:lnTo>
                  <a:pt x="293" y="50"/>
                </a:lnTo>
                <a:lnTo>
                  <a:pt x="263" y="56"/>
                </a:lnTo>
                <a:lnTo>
                  <a:pt x="243" y="52"/>
                </a:lnTo>
                <a:lnTo>
                  <a:pt x="243" y="68"/>
                </a:lnTo>
                <a:lnTo>
                  <a:pt x="211" y="88"/>
                </a:lnTo>
                <a:lnTo>
                  <a:pt x="203" y="40"/>
                </a:lnTo>
                <a:lnTo>
                  <a:pt x="130" y="50"/>
                </a:lnTo>
                <a:lnTo>
                  <a:pt x="11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69" name=""/>
          <p:cNvSpPr/>
          <p:nvPr/>
        </p:nvSpPr>
        <p:spPr>
          <a:xfrm>
            <a:off x="6056280" y="3414600"/>
            <a:ext cx="1042920" cy="513000"/>
          </a:xfrm>
          <a:custGeom>
            <a:avLst/>
            <a:gdLst/>
            <a:ahLst/>
            <a:rect l="l" t="t" r="r" b="b"/>
            <a:pathLst>
              <a:path w="541" h="291">
                <a:moveTo>
                  <a:pt x="540" y="112"/>
                </a:moveTo>
                <a:lnTo>
                  <a:pt x="540" y="148"/>
                </a:lnTo>
                <a:lnTo>
                  <a:pt x="530" y="150"/>
                </a:lnTo>
                <a:lnTo>
                  <a:pt x="524" y="160"/>
                </a:lnTo>
                <a:lnTo>
                  <a:pt x="512" y="152"/>
                </a:lnTo>
                <a:lnTo>
                  <a:pt x="508" y="166"/>
                </a:lnTo>
                <a:lnTo>
                  <a:pt x="500" y="164"/>
                </a:lnTo>
                <a:lnTo>
                  <a:pt x="498" y="184"/>
                </a:lnTo>
                <a:lnTo>
                  <a:pt x="490" y="196"/>
                </a:lnTo>
                <a:lnTo>
                  <a:pt x="482" y="194"/>
                </a:lnTo>
                <a:lnTo>
                  <a:pt x="482" y="204"/>
                </a:lnTo>
                <a:lnTo>
                  <a:pt x="466" y="202"/>
                </a:lnTo>
                <a:lnTo>
                  <a:pt x="464" y="220"/>
                </a:lnTo>
                <a:lnTo>
                  <a:pt x="452" y="220"/>
                </a:lnTo>
                <a:lnTo>
                  <a:pt x="452" y="228"/>
                </a:lnTo>
                <a:lnTo>
                  <a:pt x="342" y="244"/>
                </a:lnTo>
                <a:lnTo>
                  <a:pt x="238" y="254"/>
                </a:lnTo>
                <a:lnTo>
                  <a:pt x="162" y="254"/>
                </a:lnTo>
                <a:lnTo>
                  <a:pt x="148" y="270"/>
                </a:lnTo>
                <a:lnTo>
                  <a:pt x="136" y="268"/>
                </a:lnTo>
                <a:lnTo>
                  <a:pt x="126" y="260"/>
                </a:lnTo>
                <a:lnTo>
                  <a:pt x="116" y="262"/>
                </a:lnTo>
                <a:lnTo>
                  <a:pt x="96" y="276"/>
                </a:lnTo>
                <a:lnTo>
                  <a:pt x="70" y="290"/>
                </a:lnTo>
                <a:lnTo>
                  <a:pt x="44" y="288"/>
                </a:lnTo>
                <a:lnTo>
                  <a:pt x="0" y="290"/>
                </a:lnTo>
                <a:lnTo>
                  <a:pt x="26" y="270"/>
                </a:lnTo>
                <a:lnTo>
                  <a:pt x="24" y="236"/>
                </a:lnTo>
                <a:lnTo>
                  <a:pt x="36" y="222"/>
                </a:lnTo>
                <a:lnTo>
                  <a:pt x="82" y="230"/>
                </a:lnTo>
                <a:lnTo>
                  <a:pt x="78" y="220"/>
                </a:lnTo>
                <a:lnTo>
                  <a:pt x="64" y="204"/>
                </a:lnTo>
                <a:lnTo>
                  <a:pt x="82" y="188"/>
                </a:lnTo>
                <a:lnTo>
                  <a:pt x="96" y="184"/>
                </a:lnTo>
                <a:lnTo>
                  <a:pt x="104" y="156"/>
                </a:lnTo>
                <a:lnTo>
                  <a:pt x="130" y="152"/>
                </a:lnTo>
                <a:lnTo>
                  <a:pt x="142" y="134"/>
                </a:lnTo>
                <a:lnTo>
                  <a:pt x="154" y="134"/>
                </a:lnTo>
                <a:lnTo>
                  <a:pt x="164" y="144"/>
                </a:lnTo>
                <a:lnTo>
                  <a:pt x="202" y="142"/>
                </a:lnTo>
                <a:lnTo>
                  <a:pt x="214" y="114"/>
                </a:lnTo>
                <a:lnTo>
                  <a:pt x="224" y="114"/>
                </a:lnTo>
                <a:lnTo>
                  <a:pt x="230" y="124"/>
                </a:lnTo>
                <a:lnTo>
                  <a:pt x="248" y="124"/>
                </a:lnTo>
                <a:lnTo>
                  <a:pt x="252" y="102"/>
                </a:lnTo>
                <a:lnTo>
                  <a:pt x="266" y="94"/>
                </a:lnTo>
                <a:lnTo>
                  <a:pt x="268" y="70"/>
                </a:lnTo>
                <a:lnTo>
                  <a:pt x="284" y="66"/>
                </a:lnTo>
                <a:lnTo>
                  <a:pt x="286" y="46"/>
                </a:lnTo>
                <a:lnTo>
                  <a:pt x="308" y="50"/>
                </a:lnTo>
                <a:lnTo>
                  <a:pt x="326" y="24"/>
                </a:lnTo>
                <a:lnTo>
                  <a:pt x="326" y="2"/>
                </a:lnTo>
                <a:lnTo>
                  <a:pt x="350" y="0"/>
                </a:lnTo>
                <a:lnTo>
                  <a:pt x="354" y="20"/>
                </a:lnTo>
                <a:lnTo>
                  <a:pt x="386" y="28"/>
                </a:lnTo>
                <a:lnTo>
                  <a:pt x="414" y="38"/>
                </a:lnTo>
                <a:lnTo>
                  <a:pt x="442" y="28"/>
                </a:lnTo>
                <a:lnTo>
                  <a:pt x="454" y="8"/>
                </a:lnTo>
                <a:lnTo>
                  <a:pt x="466" y="8"/>
                </a:lnTo>
                <a:lnTo>
                  <a:pt x="476" y="20"/>
                </a:lnTo>
                <a:lnTo>
                  <a:pt x="478" y="34"/>
                </a:lnTo>
                <a:lnTo>
                  <a:pt x="492" y="34"/>
                </a:lnTo>
                <a:lnTo>
                  <a:pt x="490" y="56"/>
                </a:lnTo>
                <a:lnTo>
                  <a:pt x="504" y="100"/>
                </a:lnTo>
                <a:lnTo>
                  <a:pt x="526" y="106"/>
                </a:lnTo>
                <a:lnTo>
                  <a:pt x="540" y="112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0" name=""/>
          <p:cNvSpPr/>
          <p:nvPr/>
        </p:nvSpPr>
        <p:spPr>
          <a:xfrm>
            <a:off x="7397640" y="3129120"/>
            <a:ext cx="665280" cy="280800"/>
          </a:xfrm>
          <a:custGeom>
            <a:avLst/>
            <a:gdLst/>
            <a:ahLst/>
            <a:rect l="l" t="t" r="r" b="b"/>
            <a:pathLst>
              <a:path w="345" h="159">
                <a:moveTo>
                  <a:pt x="338" y="102"/>
                </a:moveTo>
                <a:lnTo>
                  <a:pt x="344" y="122"/>
                </a:lnTo>
                <a:lnTo>
                  <a:pt x="338" y="122"/>
                </a:lnTo>
                <a:lnTo>
                  <a:pt x="338" y="128"/>
                </a:lnTo>
                <a:lnTo>
                  <a:pt x="330" y="136"/>
                </a:lnTo>
                <a:lnTo>
                  <a:pt x="330" y="148"/>
                </a:lnTo>
                <a:lnTo>
                  <a:pt x="294" y="156"/>
                </a:lnTo>
                <a:lnTo>
                  <a:pt x="286" y="138"/>
                </a:lnTo>
                <a:lnTo>
                  <a:pt x="274" y="138"/>
                </a:lnTo>
                <a:lnTo>
                  <a:pt x="260" y="104"/>
                </a:lnTo>
                <a:lnTo>
                  <a:pt x="270" y="88"/>
                </a:lnTo>
                <a:lnTo>
                  <a:pt x="260" y="88"/>
                </a:lnTo>
                <a:lnTo>
                  <a:pt x="246" y="72"/>
                </a:lnTo>
                <a:lnTo>
                  <a:pt x="256" y="54"/>
                </a:lnTo>
                <a:lnTo>
                  <a:pt x="250" y="52"/>
                </a:lnTo>
                <a:lnTo>
                  <a:pt x="248" y="36"/>
                </a:lnTo>
                <a:lnTo>
                  <a:pt x="256" y="14"/>
                </a:lnTo>
                <a:lnTo>
                  <a:pt x="240" y="18"/>
                </a:lnTo>
                <a:lnTo>
                  <a:pt x="236" y="36"/>
                </a:lnTo>
                <a:lnTo>
                  <a:pt x="222" y="46"/>
                </a:lnTo>
                <a:lnTo>
                  <a:pt x="232" y="60"/>
                </a:lnTo>
                <a:lnTo>
                  <a:pt x="230" y="76"/>
                </a:lnTo>
                <a:lnTo>
                  <a:pt x="238" y="78"/>
                </a:lnTo>
                <a:lnTo>
                  <a:pt x="230" y="94"/>
                </a:lnTo>
                <a:lnTo>
                  <a:pt x="236" y="112"/>
                </a:lnTo>
                <a:lnTo>
                  <a:pt x="240" y="136"/>
                </a:lnTo>
                <a:lnTo>
                  <a:pt x="254" y="146"/>
                </a:lnTo>
                <a:lnTo>
                  <a:pt x="248" y="158"/>
                </a:lnTo>
                <a:lnTo>
                  <a:pt x="238" y="152"/>
                </a:lnTo>
                <a:lnTo>
                  <a:pt x="220" y="154"/>
                </a:lnTo>
                <a:lnTo>
                  <a:pt x="216" y="144"/>
                </a:lnTo>
                <a:lnTo>
                  <a:pt x="190" y="148"/>
                </a:lnTo>
                <a:lnTo>
                  <a:pt x="184" y="124"/>
                </a:lnTo>
                <a:lnTo>
                  <a:pt x="186" y="110"/>
                </a:lnTo>
                <a:lnTo>
                  <a:pt x="200" y="92"/>
                </a:lnTo>
                <a:lnTo>
                  <a:pt x="192" y="80"/>
                </a:lnTo>
                <a:lnTo>
                  <a:pt x="156" y="76"/>
                </a:lnTo>
                <a:lnTo>
                  <a:pt x="152" y="58"/>
                </a:lnTo>
                <a:lnTo>
                  <a:pt x="138" y="60"/>
                </a:lnTo>
                <a:lnTo>
                  <a:pt x="132" y="76"/>
                </a:lnTo>
                <a:lnTo>
                  <a:pt x="110" y="80"/>
                </a:lnTo>
                <a:lnTo>
                  <a:pt x="92" y="64"/>
                </a:lnTo>
                <a:lnTo>
                  <a:pt x="88" y="48"/>
                </a:lnTo>
                <a:lnTo>
                  <a:pt x="62" y="56"/>
                </a:lnTo>
                <a:lnTo>
                  <a:pt x="40" y="54"/>
                </a:lnTo>
                <a:lnTo>
                  <a:pt x="38" y="70"/>
                </a:lnTo>
                <a:lnTo>
                  <a:pt x="6" y="88"/>
                </a:lnTo>
                <a:lnTo>
                  <a:pt x="0" y="42"/>
                </a:lnTo>
                <a:lnTo>
                  <a:pt x="262" y="0"/>
                </a:lnTo>
                <a:lnTo>
                  <a:pt x="294" y="102"/>
                </a:lnTo>
                <a:lnTo>
                  <a:pt x="338" y="102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1" name=""/>
          <p:cNvSpPr/>
          <p:nvPr/>
        </p:nvSpPr>
        <p:spPr>
          <a:xfrm>
            <a:off x="8169120" y="2063880"/>
            <a:ext cx="268560" cy="468360"/>
          </a:xfrm>
          <a:custGeom>
            <a:avLst/>
            <a:gdLst/>
            <a:ahLst/>
            <a:rect l="l" t="t" r="r" b="b"/>
            <a:pathLst>
              <a:path w="139" h="265">
                <a:moveTo>
                  <a:pt x="22" y="30"/>
                </a:moveTo>
                <a:lnTo>
                  <a:pt x="16" y="16"/>
                </a:lnTo>
                <a:lnTo>
                  <a:pt x="22" y="4"/>
                </a:lnTo>
                <a:lnTo>
                  <a:pt x="38" y="0"/>
                </a:lnTo>
                <a:lnTo>
                  <a:pt x="54" y="8"/>
                </a:lnTo>
                <a:lnTo>
                  <a:pt x="78" y="84"/>
                </a:lnTo>
                <a:lnTo>
                  <a:pt x="86" y="92"/>
                </a:lnTo>
                <a:lnTo>
                  <a:pt x="88" y="118"/>
                </a:lnTo>
                <a:lnTo>
                  <a:pt x="92" y="128"/>
                </a:lnTo>
                <a:lnTo>
                  <a:pt x="102" y="138"/>
                </a:lnTo>
                <a:lnTo>
                  <a:pt x="100" y="174"/>
                </a:lnTo>
                <a:lnTo>
                  <a:pt x="114" y="188"/>
                </a:lnTo>
                <a:lnTo>
                  <a:pt x="118" y="200"/>
                </a:lnTo>
                <a:lnTo>
                  <a:pt x="136" y="200"/>
                </a:lnTo>
                <a:lnTo>
                  <a:pt x="138" y="208"/>
                </a:lnTo>
                <a:lnTo>
                  <a:pt x="126" y="222"/>
                </a:lnTo>
                <a:lnTo>
                  <a:pt x="120" y="234"/>
                </a:lnTo>
                <a:lnTo>
                  <a:pt x="104" y="234"/>
                </a:lnTo>
                <a:lnTo>
                  <a:pt x="100" y="252"/>
                </a:lnTo>
                <a:lnTo>
                  <a:pt x="88" y="252"/>
                </a:lnTo>
                <a:lnTo>
                  <a:pt x="26" y="264"/>
                </a:lnTo>
                <a:lnTo>
                  <a:pt x="10" y="232"/>
                </a:lnTo>
                <a:lnTo>
                  <a:pt x="18" y="196"/>
                </a:lnTo>
                <a:lnTo>
                  <a:pt x="0" y="178"/>
                </a:lnTo>
                <a:lnTo>
                  <a:pt x="18" y="156"/>
                </a:lnTo>
                <a:lnTo>
                  <a:pt x="16" y="140"/>
                </a:lnTo>
                <a:lnTo>
                  <a:pt x="8" y="126"/>
                </a:lnTo>
                <a:lnTo>
                  <a:pt x="14" y="114"/>
                </a:lnTo>
                <a:lnTo>
                  <a:pt x="32" y="108"/>
                </a:lnTo>
                <a:lnTo>
                  <a:pt x="32" y="96"/>
                </a:lnTo>
                <a:lnTo>
                  <a:pt x="40" y="84"/>
                </a:lnTo>
                <a:lnTo>
                  <a:pt x="26" y="76"/>
                </a:lnTo>
                <a:lnTo>
                  <a:pt x="26" y="64"/>
                </a:lnTo>
                <a:lnTo>
                  <a:pt x="30" y="48"/>
                </a:lnTo>
                <a:lnTo>
                  <a:pt x="22" y="3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2" name=""/>
          <p:cNvSpPr/>
          <p:nvPr/>
        </p:nvSpPr>
        <p:spPr>
          <a:xfrm>
            <a:off x="8273880" y="1633680"/>
            <a:ext cx="514440" cy="784080"/>
          </a:xfrm>
          <a:custGeom>
            <a:avLst/>
            <a:gdLst/>
            <a:ahLst/>
            <a:rect l="l" t="t" r="r" b="b"/>
            <a:pathLst>
              <a:path w="267" h="445">
                <a:moveTo>
                  <a:pt x="0" y="248"/>
                </a:moveTo>
                <a:lnTo>
                  <a:pt x="20" y="222"/>
                </a:lnTo>
                <a:lnTo>
                  <a:pt x="20" y="180"/>
                </a:lnTo>
                <a:lnTo>
                  <a:pt x="30" y="156"/>
                </a:lnTo>
                <a:lnTo>
                  <a:pt x="28" y="136"/>
                </a:lnTo>
                <a:lnTo>
                  <a:pt x="18" y="96"/>
                </a:lnTo>
                <a:lnTo>
                  <a:pt x="40" y="32"/>
                </a:lnTo>
                <a:lnTo>
                  <a:pt x="46" y="26"/>
                </a:lnTo>
                <a:lnTo>
                  <a:pt x="46" y="12"/>
                </a:lnTo>
                <a:lnTo>
                  <a:pt x="62" y="6"/>
                </a:lnTo>
                <a:lnTo>
                  <a:pt x="74" y="24"/>
                </a:lnTo>
                <a:lnTo>
                  <a:pt x="94" y="24"/>
                </a:lnTo>
                <a:lnTo>
                  <a:pt x="96" y="20"/>
                </a:lnTo>
                <a:lnTo>
                  <a:pt x="110" y="16"/>
                </a:lnTo>
                <a:lnTo>
                  <a:pt x="118" y="0"/>
                </a:lnTo>
                <a:lnTo>
                  <a:pt x="126" y="12"/>
                </a:lnTo>
                <a:lnTo>
                  <a:pt x="126" y="20"/>
                </a:lnTo>
                <a:lnTo>
                  <a:pt x="162" y="38"/>
                </a:lnTo>
                <a:lnTo>
                  <a:pt x="182" y="132"/>
                </a:lnTo>
                <a:lnTo>
                  <a:pt x="198" y="150"/>
                </a:lnTo>
                <a:lnTo>
                  <a:pt x="226" y="150"/>
                </a:lnTo>
                <a:lnTo>
                  <a:pt x="230" y="158"/>
                </a:lnTo>
                <a:lnTo>
                  <a:pt x="228" y="178"/>
                </a:lnTo>
                <a:lnTo>
                  <a:pt x="236" y="188"/>
                </a:lnTo>
                <a:lnTo>
                  <a:pt x="262" y="194"/>
                </a:lnTo>
                <a:lnTo>
                  <a:pt x="266" y="212"/>
                </a:lnTo>
                <a:lnTo>
                  <a:pt x="256" y="240"/>
                </a:lnTo>
                <a:lnTo>
                  <a:pt x="226" y="268"/>
                </a:lnTo>
                <a:lnTo>
                  <a:pt x="200" y="270"/>
                </a:lnTo>
                <a:lnTo>
                  <a:pt x="192" y="276"/>
                </a:lnTo>
                <a:lnTo>
                  <a:pt x="186" y="292"/>
                </a:lnTo>
                <a:lnTo>
                  <a:pt x="180" y="294"/>
                </a:lnTo>
                <a:lnTo>
                  <a:pt x="160" y="282"/>
                </a:lnTo>
                <a:lnTo>
                  <a:pt x="158" y="296"/>
                </a:lnTo>
                <a:lnTo>
                  <a:pt x="164" y="314"/>
                </a:lnTo>
                <a:lnTo>
                  <a:pt x="164" y="332"/>
                </a:lnTo>
                <a:lnTo>
                  <a:pt x="152" y="336"/>
                </a:lnTo>
                <a:lnTo>
                  <a:pt x="114" y="334"/>
                </a:lnTo>
                <a:lnTo>
                  <a:pt x="116" y="352"/>
                </a:lnTo>
                <a:lnTo>
                  <a:pt x="110" y="366"/>
                </a:lnTo>
                <a:lnTo>
                  <a:pt x="98" y="366"/>
                </a:lnTo>
                <a:lnTo>
                  <a:pt x="94" y="394"/>
                </a:lnTo>
                <a:lnTo>
                  <a:pt x="90" y="408"/>
                </a:lnTo>
                <a:lnTo>
                  <a:pt x="82" y="414"/>
                </a:lnTo>
                <a:lnTo>
                  <a:pt x="84" y="444"/>
                </a:lnTo>
                <a:lnTo>
                  <a:pt x="66" y="444"/>
                </a:lnTo>
                <a:lnTo>
                  <a:pt x="60" y="430"/>
                </a:lnTo>
                <a:lnTo>
                  <a:pt x="44" y="418"/>
                </a:lnTo>
                <a:lnTo>
                  <a:pt x="50" y="386"/>
                </a:lnTo>
                <a:lnTo>
                  <a:pt x="36" y="368"/>
                </a:lnTo>
                <a:lnTo>
                  <a:pt x="32" y="336"/>
                </a:lnTo>
                <a:lnTo>
                  <a:pt x="22" y="318"/>
                </a:lnTo>
                <a:lnTo>
                  <a:pt x="0" y="248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3" name=""/>
          <p:cNvSpPr/>
          <p:nvPr/>
        </p:nvSpPr>
        <p:spPr>
          <a:xfrm>
            <a:off x="8088480" y="2462040"/>
            <a:ext cx="527040" cy="227160"/>
          </a:xfrm>
          <a:custGeom>
            <a:avLst/>
            <a:gdLst/>
            <a:ahLst/>
            <a:rect l="l" t="t" r="r" b="b"/>
            <a:pathLst>
              <a:path w="273" h="129">
                <a:moveTo>
                  <a:pt x="12" y="54"/>
                </a:moveTo>
                <a:lnTo>
                  <a:pt x="68" y="40"/>
                </a:lnTo>
                <a:lnTo>
                  <a:pt x="132" y="26"/>
                </a:lnTo>
                <a:lnTo>
                  <a:pt x="146" y="24"/>
                </a:lnTo>
                <a:lnTo>
                  <a:pt x="146" y="6"/>
                </a:lnTo>
                <a:lnTo>
                  <a:pt x="164" y="10"/>
                </a:lnTo>
                <a:lnTo>
                  <a:pt x="168" y="0"/>
                </a:lnTo>
                <a:lnTo>
                  <a:pt x="180" y="4"/>
                </a:lnTo>
                <a:lnTo>
                  <a:pt x="182" y="36"/>
                </a:lnTo>
                <a:lnTo>
                  <a:pt x="186" y="52"/>
                </a:lnTo>
                <a:lnTo>
                  <a:pt x="202" y="72"/>
                </a:lnTo>
                <a:lnTo>
                  <a:pt x="210" y="88"/>
                </a:lnTo>
                <a:lnTo>
                  <a:pt x="230" y="88"/>
                </a:lnTo>
                <a:lnTo>
                  <a:pt x="242" y="82"/>
                </a:lnTo>
                <a:lnTo>
                  <a:pt x="234" y="72"/>
                </a:lnTo>
                <a:lnTo>
                  <a:pt x="234" y="56"/>
                </a:lnTo>
                <a:lnTo>
                  <a:pt x="246" y="60"/>
                </a:lnTo>
                <a:lnTo>
                  <a:pt x="262" y="66"/>
                </a:lnTo>
                <a:lnTo>
                  <a:pt x="268" y="76"/>
                </a:lnTo>
                <a:lnTo>
                  <a:pt x="258" y="90"/>
                </a:lnTo>
                <a:lnTo>
                  <a:pt x="254" y="104"/>
                </a:lnTo>
                <a:lnTo>
                  <a:pt x="272" y="102"/>
                </a:lnTo>
                <a:lnTo>
                  <a:pt x="268" y="120"/>
                </a:lnTo>
                <a:lnTo>
                  <a:pt x="254" y="128"/>
                </a:lnTo>
                <a:lnTo>
                  <a:pt x="252" y="110"/>
                </a:lnTo>
                <a:lnTo>
                  <a:pt x="242" y="112"/>
                </a:lnTo>
                <a:lnTo>
                  <a:pt x="218" y="114"/>
                </a:lnTo>
                <a:lnTo>
                  <a:pt x="208" y="104"/>
                </a:lnTo>
                <a:lnTo>
                  <a:pt x="200" y="114"/>
                </a:lnTo>
                <a:lnTo>
                  <a:pt x="192" y="120"/>
                </a:lnTo>
                <a:lnTo>
                  <a:pt x="182" y="120"/>
                </a:lnTo>
                <a:lnTo>
                  <a:pt x="182" y="106"/>
                </a:lnTo>
                <a:lnTo>
                  <a:pt x="166" y="104"/>
                </a:lnTo>
                <a:lnTo>
                  <a:pt x="162" y="88"/>
                </a:lnTo>
                <a:lnTo>
                  <a:pt x="158" y="82"/>
                </a:lnTo>
                <a:lnTo>
                  <a:pt x="146" y="88"/>
                </a:lnTo>
                <a:lnTo>
                  <a:pt x="120" y="90"/>
                </a:lnTo>
                <a:lnTo>
                  <a:pt x="98" y="98"/>
                </a:lnTo>
                <a:lnTo>
                  <a:pt x="70" y="104"/>
                </a:lnTo>
                <a:lnTo>
                  <a:pt x="56" y="118"/>
                </a:lnTo>
                <a:lnTo>
                  <a:pt x="44" y="106"/>
                </a:lnTo>
                <a:lnTo>
                  <a:pt x="32" y="120"/>
                </a:lnTo>
                <a:lnTo>
                  <a:pt x="14" y="120"/>
                </a:lnTo>
                <a:lnTo>
                  <a:pt x="0" y="104"/>
                </a:lnTo>
                <a:lnTo>
                  <a:pt x="12" y="5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4" name=""/>
          <p:cNvSpPr/>
          <p:nvPr/>
        </p:nvSpPr>
        <p:spPr>
          <a:xfrm>
            <a:off x="8346960" y="2610000"/>
            <a:ext cx="93600" cy="122040"/>
          </a:xfrm>
          <a:custGeom>
            <a:avLst/>
            <a:gdLst/>
            <a:ahLst/>
            <a:rect l="l" t="t" r="r" b="b"/>
            <a:pathLst>
              <a:path w="49" h="69">
                <a:moveTo>
                  <a:pt x="20" y="0"/>
                </a:moveTo>
                <a:lnTo>
                  <a:pt x="8" y="4"/>
                </a:lnTo>
                <a:lnTo>
                  <a:pt x="0" y="6"/>
                </a:lnTo>
                <a:lnTo>
                  <a:pt x="2" y="46"/>
                </a:lnTo>
                <a:lnTo>
                  <a:pt x="10" y="68"/>
                </a:lnTo>
                <a:lnTo>
                  <a:pt x="40" y="60"/>
                </a:lnTo>
                <a:lnTo>
                  <a:pt x="48" y="34"/>
                </a:lnTo>
                <a:lnTo>
                  <a:pt x="44" y="20"/>
                </a:lnTo>
                <a:lnTo>
                  <a:pt x="30" y="20"/>
                </a:lnTo>
                <a:lnTo>
                  <a:pt x="2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5" name=""/>
          <p:cNvSpPr/>
          <p:nvPr/>
        </p:nvSpPr>
        <p:spPr>
          <a:xfrm>
            <a:off x="8118360" y="2616120"/>
            <a:ext cx="244440" cy="22536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16" y="0"/>
                </a:moveTo>
                <a:lnTo>
                  <a:pt x="120" y="40"/>
                </a:lnTo>
                <a:lnTo>
                  <a:pt x="126" y="64"/>
                </a:lnTo>
                <a:lnTo>
                  <a:pt x="122" y="78"/>
                </a:lnTo>
                <a:lnTo>
                  <a:pt x="102" y="84"/>
                </a:lnTo>
                <a:lnTo>
                  <a:pt x="78" y="92"/>
                </a:lnTo>
                <a:lnTo>
                  <a:pt x="66" y="104"/>
                </a:lnTo>
                <a:lnTo>
                  <a:pt x="54" y="120"/>
                </a:lnTo>
                <a:lnTo>
                  <a:pt x="34" y="126"/>
                </a:lnTo>
                <a:lnTo>
                  <a:pt x="2" y="118"/>
                </a:lnTo>
                <a:lnTo>
                  <a:pt x="22" y="108"/>
                </a:lnTo>
                <a:lnTo>
                  <a:pt x="10" y="92"/>
                </a:lnTo>
                <a:lnTo>
                  <a:pt x="8" y="76"/>
                </a:lnTo>
                <a:lnTo>
                  <a:pt x="4" y="58"/>
                </a:lnTo>
                <a:lnTo>
                  <a:pt x="0" y="30"/>
                </a:lnTo>
                <a:lnTo>
                  <a:pt x="20" y="32"/>
                </a:lnTo>
                <a:lnTo>
                  <a:pt x="30" y="20"/>
                </a:lnTo>
                <a:lnTo>
                  <a:pt x="42" y="30"/>
                </a:lnTo>
                <a:lnTo>
                  <a:pt x="56" y="14"/>
                </a:lnTo>
                <a:lnTo>
                  <a:pt x="11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6" name=""/>
          <p:cNvSpPr/>
          <p:nvPr/>
        </p:nvSpPr>
        <p:spPr>
          <a:xfrm>
            <a:off x="8166240" y="2776680"/>
            <a:ext cx="182520" cy="120600"/>
          </a:xfrm>
          <a:custGeom>
            <a:avLst/>
            <a:gdLst/>
            <a:ahLst/>
            <a:rect l="l" t="t" r="r" b="b"/>
            <a:pathLst>
              <a:path w="95" h="69">
                <a:moveTo>
                  <a:pt x="36" y="16"/>
                </a:moveTo>
                <a:lnTo>
                  <a:pt x="56" y="16"/>
                </a:lnTo>
                <a:lnTo>
                  <a:pt x="66" y="14"/>
                </a:lnTo>
                <a:lnTo>
                  <a:pt x="78" y="2"/>
                </a:lnTo>
                <a:lnTo>
                  <a:pt x="94" y="0"/>
                </a:lnTo>
                <a:lnTo>
                  <a:pt x="90" y="16"/>
                </a:lnTo>
                <a:lnTo>
                  <a:pt x="76" y="26"/>
                </a:lnTo>
                <a:lnTo>
                  <a:pt x="68" y="38"/>
                </a:lnTo>
                <a:lnTo>
                  <a:pt x="70" y="52"/>
                </a:lnTo>
                <a:lnTo>
                  <a:pt x="58" y="50"/>
                </a:lnTo>
                <a:lnTo>
                  <a:pt x="38" y="60"/>
                </a:lnTo>
                <a:lnTo>
                  <a:pt x="8" y="68"/>
                </a:lnTo>
                <a:lnTo>
                  <a:pt x="0" y="34"/>
                </a:lnTo>
                <a:lnTo>
                  <a:pt x="28" y="32"/>
                </a:lnTo>
                <a:lnTo>
                  <a:pt x="36" y="1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7" name=""/>
          <p:cNvSpPr/>
          <p:nvPr/>
        </p:nvSpPr>
        <p:spPr>
          <a:xfrm>
            <a:off x="8489880" y="2687760"/>
            <a:ext cx="52560" cy="27000"/>
          </a:xfrm>
          <a:custGeom>
            <a:avLst/>
            <a:gdLst/>
            <a:ahLst/>
            <a:rect l="l" t="t" r="r" b="b"/>
            <a:pathLst>
              <a:path w="27" h="15">
                <a:moveTo>
                  <a:pt x="2" y="0"/>
                </a:moveTo>
                <a:lnTo>
                  <a:pt x="26" y="2"/>
                </a:lnTo>
                <a:lnTo>
                  <a:pt x="22" y="8"/>
                </a:lnTo>
                <a:lnTo>
                  <a:pt x="0" y="14"/>
                </a:lnTo>
                <a:lnTo>
                  <a:pt x="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8" name=""/>
          <p:cNvSpPr/>
          <p:nvPr/>
        </p:nvSpPr>
        <p:spPr>
          <a:xfrm>
            <a:off x="6916680" y="3230640"/>
            <a:ext cx="1112760" cy="584280"/>
          </a:xfrm>
          <a:custGeom>
            <a:avLst/>
            <a:gdLst/>
            <a:ahLst/>
            <a:rect l="l" t="t" r="r" b="b"/>
            <a:pathLst>
              <a:path w="577" h="331">
                <a:moveTo>
                  <a:pt x="0" y="330"/>
                </a:moveTo>
                <a:lnTo>
                  <a:pt x="4" y="320"/>
                </a:lnTo>
                <a:lnTo>
                  <a:pt x="14" y="322"/>
                </a:lnTo>
                <a:lnTo>
                  <a:pt x="16" y="306"/>
                </a:lnTo>
                <a:lnTo>
                  <a:pt x="34" y="312"/>
                </a:lnTo>
                <a:lnTo>
                  <a:pt x="34" y="300"/>
                </a:lnTo>
                <a:lnTo>
                  <a:pt x="52" y="290"/>
                </a:lnTo>
                <a:lnTo>
                  <a:pt x="52" y="270"/>
                </a:lnTo>
                <a:lnTo>
                  <a:pt x="66" y="260"/>
                </a:lnTo>
                <a:lnTo>
                  <a:pt x="74" y="262"/>
                </a:lnTo>
                <a:lnTo>
                  <a:pt x="82" y="256"/>
                </a:lnTo>
                <a:lnTo>
                  <a:pt x="92" y="254"/>
                </a:lnTo>
                <a:lnTo>
                  <a:pt x="94" y="232"/>
                </a:lnTo>
                <a:lnTo>
                  <a:pt x="114" y="242"/>
                </a:lnTo>
                <a:lnTo>
                  <a:pt x="118" y="256"/>
                </a:lnTo>
                <a:lnTo>
                  <a:pt x="142" y="250"/>
                </a:lnTo>
                <a:lnTo>
                  <a:pt x="142" y="242"/>
                </a:lnTo>
                <a:lnTo>
                  <a:pt x="156" y="242"/>
                </a:lnTo>
                <a:lnTo>
                  <a:pt x="176" y="244"/>
                </a:lnTo>
                <a:lnTo>
                  <a:pt x="176" y="236"/>
                </a:lnTo>
                <a:lnTo>
                  <a:pt x="190" y="234"/>
                </a:lnTo>
                <a:lnTo>
                  <a:pt x="196" y="218"/>
                </a:lnTo>
                <a:lnTo>
                  <a:pt x="218" y="220"/>
                </a:lnTo>
                <a:lnTo>
                  <a:pt x="220" y="200"/>
                </a:lnTo>
                <a:lnTo>
                  <a:pt x="228" y="192"/>
                </a:lnTo>
                <a:lnTo>
                  <a:pt x="234" y="172"/>
                </a:lnTo>
                <a:lnTo>
                  <a:pt x="244" y="160"/>
                </a:lnTo>
                <a:lnTo>
                  <a:pt x="240" y="140"/>
                </a:lnTo>
                <a:lnTo>
                  <a:pt x="252" y="126"/>
                </a:lnTo>
                <a:lnTo>
                  <a:pt x="258" y="104"/>
                </a:lnTo>
                <a:lnTo>
                  <a:pt x="276" y="104"/>
                </a:lnTo>
                <a:lnTo>
                  <a:pt x="282" y="112"/>
                </a:lnTo>
                <a:lnTo>
                  <a:pt x="300" y="78"/>
                </a:lnTo>
                <a:lnTo>
                  <a:pt x="322" y="76"/>
                </a:lnTo>
                <a:lnTo>
                  <a:pt x="326" y="62"/>
                </a:lnTo>
                <a:lnTo>
                  <a:pt x="320" y="50"/>
                </a:lnTo>
                <a:lnTo>
                  <a:pt x="340" y="46"/>
                </a:lnTo>
                <a:lnTo>
                  <a:pt x="336" y="24"/>
                </a:lnTo>
                <a:lnTo>
                  <a:pt x="334" y="4"/>
                </a:lnTo>
                <a:lnTo>
                  <a:pt x="360" y="22"/>
                </a:lnTo>
                <a:lnTo>
                  <a:pt x="384" y="18"/>
                </a:lnTo>
                <a:lnTo>
                  <a:pt x="388" y="2"/>
                </a:lnTo>
                <a:lnTo>
                  <a:pt x="402" y="0"/>
                </a:lnTo>
                <a:lnTo>
                  <a:pt x="406" y="18"/>
                </a:lnTo>
                <a:lnTo>
                  <a:pt x="446" y="22"/>
                </a:lnTo>
                <a:lnTo>
                  <a:pt x="448" y="38"/>
                </a:lnTo>
                <a:lnTo>
                  <a:pt x="432" y="48"/>
                </a:lnTo>
                <a:lnTo>
                  <a:pt x="438" y="90"/>
                </a:lnTo>
                <a:lnTo>
                  <a:pt x="468" y="90"/>
                </a:lnTo>
                <a:lnTo>
                  <a:pt x="480" y="102"/>
                </a:lnTo>
                <a:lnTo>
                  <a:pt x="496" y="112"/>
                </a:lnTo>
                <a:lnTo>
                  <a:pt x="514" y="108"/>
                </a:lnTo>
                <a:lnTo>
                  <a:pt x="522" y="122"/>
                </a:lnTo>
                <a:lnTo>
                  <a:pt x="514" y="132"/>
                </a:lnTo>
                <a:lnTo>
                  <a:pt x="516" y="156"/>
                </a:lnTo>
                <a:lnTo>
                  <a:pt x="514" y="172"/>
                </a:lnTo>
                <a:lnTo>
                  <a:pt x="522" y="190"/>
                </a:lnTo>
                <a:lnTo>
                  <a:pt x="522" y="204"/>
                </a:lnTo>
                <a:lnTo>
                  <a:pt x="556" y="204"/>
                </a:lnTo>
                <a:lnTo>
                  <a:pt x="576" y="236"/>
                </a:lnTo>
                <a:lnTo>
                  <a:pt x="496" y="254"/>
                </a:lnTo>
                <a:lnTo>
                  <a:pt x="380" y="276"/>
                </a:lnTo>
                <a:lnTo>
                  <a:pt x="232" y="296"/>
                </a:lnTo>
                <a:lnTo>
                  <a:pt x="0" y="33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79" name=""/>
          <p:cNvSpPr/>
          <p:nvPr/>
        </p:nvSpPr>
        <p:spPr>
          <a:xfrm>
            <a:off x="6846840" y="3643200"/>
            <a:ext cx="1231920" cy="511200"/>
          </a:xfrm>
          <a:custGeom>
            <a:avLst/>
            <a:gdLst/>
            <a:ahLst/>
            <a:rect l="l" t="t" r="r" b="b"/>
            <a:pathLst>
              <a:path w="639" h="289">
                <a:moveTo>
                  <a:pt x="180" y="74"/>
                </a:moveTo>
                <a:lnTo>
                  <a:pt x="178" y="106"/>
                </a:lnTo>
                <a:lnTo>
                  <a:pt x="160" y="106"/>
                </a:lnTo>
                <a:lnTo>
                  <a:pt x="164" y="132"/>
                </a:lnTo>
                <a:lnTo>
                  <a:pt x="144" y="132"/>
                </a:lnTo>
                <a:lnTo>
                  <a:pt x="136" y="140"/>
                </a:lnTo>
                <a:lnTo>
                  <a:pt x="120" y="148"/>
                </a:lnTo>
                <a:lnTo>
                  <a:pt x="108" y="148"/>
                </a:lnTo>
                <a:lnTo>
                  <a:pt x="102" y="170"/>
                </a:lnTo>
                <a:lnTo>
                  <a:pt x="74" y="174"/>
                </a:lnTo>
                <a:lnTo>
                  <a:pt x="70" y="188"/>
                </a:lnTo>
                <a:lnTo>
                  <a:pt x="52" y="198"/>
                </a:lnTo>
                <a:lnTo>
                  <a:pt x="38" y="206"/>
                </a:lnTo>
                <a:lnTo>
                  <a:pt x="20" y="210"/>
                </a:lnTo>
                <a:lnTo>
                  <a:pt x="18" y="216"/>
                </a:lnTo>
                <a:lnTo>
                  <a:pt x="24" y="226"/>
                </a:lnTo>
                <a:lnTo>
                  <a:pt x="4" y="244"/>
                </a:lnTo>
                <a:lnTo>
                  <a:pt x="0" y="258"/>
                </a:lnTo>
                <a:lnTo>
                  <a:pt x="42" y="254"/>
                </a:lnTo>
                <a:lnTo>
                  <a:pt x="82" y="248"/>
                </a:lnTo>
                <a:lnTo>
                  <a:pt x="94" y="248"/>
                </a:lnTo>
                <a:lnTo>
                  <a:pt x="112" y="252"/>
                </a:lnTo>
                <a:lnTo>
                  <a:pt x="140" y="214"/>
                </a:lnTo>
                <a:lnTo>
                  <a:pt x="182" y="216"/>
                </a:lnTo>
                <a:lnTo>
                  <a:pt x="194" y="206"/>
                </a:lnTo>
                <a:lnTo>
                  <a:pt x="266" y="206"/>
                </a:lnTo>
                <a:lnTo>
                  <a:pt x="278" y="222"/>
                </a:lnTo>
                <a:lnTo>
                  <a:pt x="366" y="222"/>
                </a:lnTo>
                <a:lnTo>
                  <a:pt x="460" y="288"/>
                </a:lnTo>
                <a:lnTo>
                  <a:pt x="462" y="282"/>
                </a:lnTo>
                <a:lnTo>
                  <a:pt x="468" y="282"/>
                </a:lnTo>
                <a:lnTo>
                  <a:pt x="472" y="288"/>
                </a:lnTo>
                <a:lnTo>
                  <a:pt x="506" y="286"/>
                </a:lnTo>
                <a:lnTo>
                  <a:pt x="512" y="270"/>
                </a:lnTo>
                <a:lnTo>
                  <a:pt x="514" y="236"/>
                </a:lnTo>
                <a:lnTo>
                  <a:pt x="534" y="218"/>
                </a:lnTo>
                <a:lnTo>
                  <a:pt x="546" y="206"/>
                </a:lnTo>
                <a:lnTo>
                  <a:pt x="550" y="196"/>
                </a:lnTo>
                <a:lnTo>
                  <a:pt x="558" y="198"/>
                </a:lnTo>
                <a:lnTo>
                  <a:pt x="574" y="182"/>
                </a:lnTo>
                <a:lnTo>
                  <a:pt x="604" y="176"/>
                </a:lnTo>
                <a:lnTo>
                  <a:pt x="606" y="162"/>
                </a:lnTo>
                <a:lnTo>
                  <a:pt x="626" y="146"/>
                </a:lnTo>
                <a:lnTo>
                  <a:pt x="584" y="148"/>
                </a:lnTo>
                <a:lnTo>
                  <a:pt x="586" y="138"/>
                </a:lnTo>
                <a:lnTo>
                  <a:pt x="580" y="118"/>
                </a:lnTo>
                <a:lnTo>
                  <a:pt x="596" y="116"/>
                </a:lnTo>
                <a:lnTo>
                  <a:pt x="614" y="106"/>
                </a:lnTo>
                <a:lnTo>
                  <a:pt x="626" y="106"/>
                </a:lnTo>
                <a:lnTo>
                  <a:pt x="630" y="88"/>
                </a:lnTo>
                <a:lnTo>
                  <a:pt x="638" y="80"/>
                </a:lnTo>
                <a:lnTo>
                  <a:pt x="634" y="50"/>
                </a:lnTo>
                <a:lnTo>
                  <a:pt x="624" y="58"/>
                </a:lnTo>
                <a:lnTo>
                  <a:pt x="572" y="64"/>
                </a:lnTo>
                <a:lnTo>
                  <a:pt x="564" y="58"/>
                </a:lnTo>
                <a:lnTo>
                  <a:pt x="594" y="32"/>
                </a:lnTo>
                <a:lnTo>
                  <a:pt x="606" y="34"/>
                </a:lnTo>
                <a:lnTo>
                  <a:pt x="622" y="38"/>
                </a:lnTo>
                <a:lnTo>
                  <a:pt x="634" y="32"/>
                </a:lnTo>
                <a:lnTo>
                  <a:pt x="612" y="0"/>
                </a:lnTo>
                <a:lnTo>
                  <a:pt x="532" y="20"/>
                </a:lnTo>
                <a:lnTo>
                  <a:pt x="330" y="54"/>
                </a:lnTo>
                <a:lnTo>
                  <a:pt x="180" y="7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0" name=""/>
          <p:cNvSpPr/>
          <p:nvPr/>
        </p:nvSpPr>
        <p:spPr>
          <a:xfrm>
            <a:off x="5975280" y="3773520"/>
            <a:ext cx="1217520" cy="407880"/>
          </a:xfrm>
          <a:custGeom>
            <a:avLst/>
            <a:gdLst/>
            <a:ahLst/>
            <a:rect l="l" t="t" r="r" b="b"/>
            <a:pathLst>
              <a:path w="631" h="231">
                <a:moveTo>
                  <a:pt x="630" y="0"/>
                </a:moveTo>
                <a:lnTo>
                  <a:pt x="628" y="28"/>
                </a:lnTo>
                <a:lnTo>
                  <a:pt x="612" y="30"/>
                </a:lnTo>
                <a:lnTo>
                  <a:pt x="614" y="54"/>
                </a:lnTo>
                <a:lnTo>
                  <a:pt x="600" y="58"/>
                </a:lnTo>
                <a:lnTo>
                  <a:pt x="572" y="74"/>
                </a:lnTo>
                <a:lnTo>
                  <a:pt x="560" y="72"/>
                </a:lnTo>
                <a:lnTo>
                  <a:pt x="554" y="96"/>
                </a:lnTo>
                <a:lnTo>
                  <a:pt x="530" y="98"/>
                </a:lnTo>
                <a:lnTo>
                  <a:pt x="522" y="112"/>
                </a:lnTo>
                <a:lnTo>
                  <a:pt x="490" y="130"/>
                </a:lnTo>
                <a:lnTo>
                  <a:pt x="470" y="136"/>
                </a:lnTo>
                <a:lnTo>
                  <a:pt x="476" y="148"/>
                </a:lnTo>
                <a:lnTo>
                  <a:pt x="450" y="170"/>
                </a:lnTo>
                <a:lnTo>
                  <a:pt x="448" y="182"/>
                </a:lnTo>
                <a:lnTo>
                  <a:pt x="300" y="202"/>
                </a:lnTo>
                <a:lnTo>
                  <a:pt x="212" y="216"/>
                </a:lnTo>
                <a:lnTo>
                  <a:pt x="126" y="222"/>
                </a:lnTo>
                <a:lnTo>
                  <a:pt x="10" y="230"/>
                </a:lnTo>
                <a:lnTo>
                  <a:pt x="8" y="216"/>
                </a:lnTo>
                <a:lnTo>
                  <a:pt x="14" y="212"/>
                </a:lnTo>
                <a:lnTo>
                  <a:pt x="0" y="200"/>
                </a:lnTo>
                <a:lnTo>
                  <a:pt x="10" y="180"/>
                </a:lnTo>
                <a:lnTo>
                  <a:pt x="22" y="172"/>
                </a:lnTo>
                <a:lnTo>
                  <a:pt x="24" y="158"/>
                </a:lnTo>
                <a:lnTo>
                  <a:pt x="34" y="146"/>
                </a:lnTo>
                <a:lnTo>
                  <a:pt x="34" y="130"/>
                </a:lnTo>
                <a:lnTo>
                  <a:pt x="42" y="96"/>
                </a:lnTo>
                <a:lnTo>
                  <a:pt x="48" y="90"/>
                </a:lnTo>
                <a:lnTo>
                  <a:pt x="62" y="84"/>
                </a:lnTo>
                <a:lnTo>
                  <a:pt x="96" y="86"/>
                </a:lnTo>
                <a:lnTo>
                  <a:pt x="112" y="86"/>
                </a:lnTo>
                <a:lnTo>
                  <a:pt x="162" y="54"/>
                </a:lnTo>
                <a:lnTo>
                  <a:pt x="172" y="62"/>
                </a:lnTo>
                <a:lnTo>
                  <a:pt x="194" y="64"/>
                </a:lnTo>
                <a:lnTo>
                  <a:pt x="206" y="48"/>
                </a:lnTo>
                <a:lnTo>
                  <a:pt x="296" y="48"/>
                </a:lnTo>
                <a:lnTo>
                  <a:pt x="428" y="34"/>
                </a:lnTo>
                <a:lnTo>
                  <a:pt x="556" y="12"/>
                </a:lnTo>
                <a:lnTo>
                  <a:pt x="63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1" name=""/>
          <p:cNvSpPr/>
          <p:nvPr/>
        </p:nvSpPr>
        <p:spPr>
          <a:xfrm>
            <a:off x="7002360" y="4006800"/>
            <a:ext cx="728640" cy="509760"/>
          </a:xfrm>
          <a:custGeom>
            <a:avLst/>
            <a:gdLst/>
            <a:ahLst/>
            <a:rect l="l" t="t" r="r" b="b"/>
            <a:pathLst>
              <a:path w="379" h="289">
                <a:moveTo>
                  <a:pt x="12" y="42"/>
                </a:moveTo>
                <a:lnTo>
                  <a:pt x="32" y="44"/>
                </a:lnTo>
                <a:lnTo>
                  <a:pt x="60" y="6"/>
                </a:lnTo>
                <a:lnTo>
                  <a:pt x="82" y="8"/>
                </a:lnTo>
                <a:lnTo>
                  <a:pt x="102" y="10"/>
                </a:lnTo>
                <a:lnTo>
                  <a:pt x="114" y="0"/>
                </a:lnTo>
                <a:lnTo>
                  <a:pt x="186" y="0"/>
                </a:lnTo>
                <a:lnTo>
                  <a:pt x="194" y="16"/>
                </a:lnTo>
                <a:lnTo>
                  <a:pt x="286" y="16"/>
                </a:lnTo>
                <a:lnTo>
                  <a:pt x="378" y="80"/>
                </a:lnTo>
                <a:lnTo>
                  <a:pt x="374" y="94"/>
                </a:lnTo>
                <a:lnTo>
                  <a:pt x="340" y="142"/>
                </a:lnTo>
                <a:lnTo>
                  <a:pt x="338" y="170"/>
                </a:lnTo>
                <a:lnTo>
                  <a:pt x="320" y="168"/>
                </a:lnTo>
                <a:lnTo>
                  <a:pt x="322" y="190"/>
                </a:lnTo>
                <a:lnTo>
                  <a:pt x="316" y="196"/>
                </a:lnTo>
                <a:lnTo>
                  <a:pt x="298" y="198"/>
                </a:lnTo>
                <a:lnTo>
                  <a:pt x="294" y="214"/>
                </a:lnTo>
                <a:lnTo>
                  <a:pt x="288" y="228"/>
                </a:lnTo>
                <a:lnTo>
                  <a:pt x="270" y="230"/>
                </a:lnTo>
                <a:lnTo>
                  <a:pt x="262" y="236"/>
                </a:lnTo>
                <a:lnTo>
                  <a:pt x="250" y="236"/>
                </a:lnTo>
                <a:lnTo>
                  <a:pt x="242" y="246"/>
                </a:lnTo>
                <a:lnTo>
                  <a:pt x="246" y="270"/>
                </a:lnTo>
                <a:lnTo>
                  <a:pt x="240" y="280"/>
                </a:lnTo>
                <a:lnTo>
                  <a:pt x="232" y="288"/>
                </a:lnTo>
                <a:lnTo>
                  <a:pt x="214" y="274"/>
                </a:lnTo>
                <a:lnTo>
                  <a:pt x="204" y="250"/>
                </a:lnTo>
                <a:lnTo>
                  <a:pt x="192" y="250"/>
                </a:lnTo>
                <a:lnTo>
                  <a:pt x="188" y="228"/>
                </a:lnTo>
                <a:lnTo>
                  <a:pt x="180" y="220"/>
                </a:lnTo>
                <a:lnTo>
                  <a:pt x="170" y="206"/>
                </a:lnTo>
                <a:lnTo>
                  <a:pt x="158" y="206"/>
                </a:lnTo>
                <a:lnTo>
                  <a:pt x="154" y="202"/>
                </a:lnTo>
                <a:lnTo>
                  <a:pt x="142" y="204"/>
                </a:lnTo>
                <a:lnTo>
                  <a:pt x="134" y="196"/>
                </a:lnTo>
                <a:lnTo>
                  <a:pt x="136" y="186"/>
                </a:lnTo>
                <a:lnTo>
                  <a:pt x="124" y="172"/>
                </a:lnTo>
                <a:lnTo>
                  <a:pt x="110" y="168"/>
                </a:lnTo>
                <a:lnTo>
                  <a:pt x="110" y="154"/>
                </a:lnTo>
                <a:lnTo>
                  <a:pt x="92" y="140"/>
                </a:lnTo>
                <a:lnTo>
                  <a:pt x="82" y="140"/>
                </a:lnTo>
                <a:lnTo>
                  <a:pt x="80" y="128"/>
                </a:lnTo>
                <a:lnTo>
                  <a:pt x="64" y="122"/>
                </a:lnTo>
                <a:lnTo>
                  <a:pt x="52" y="110"/>
                </a:lnTo>
                <a:lnTo>
                  <a:pt x="38" y="88"/>
                </a:lnTo>
                <a:lnTo>
                  <a:pt x="30" y="84"/>
                </a:lnTo>
                <a:lnTo>
                  <a:pt x="10" y="80"/>
                </a:lnTo>
                <a:lnTo>
                  <a:pt x="0" y="68"/>
                </a:lnTo>
                <a:lnTo>
                  <a:pt x="4" y="60"/>
                </a:lnTo>
                <a:lnTo>
                  <a:pt x="12" y="42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2" name=""/>
          <p:cNvSpPr/>
          <p:nvPr/>
        </p:nvSpPr>
        <p:spPr>
          <a:xfrm>
            <a:off x="6670800" y="4076640"/>
            <a:ext cx="776160" cy="752400"/>
          </a:xfrm>
          <a:custGeom>
            <a:avLst/>
            <a:gdLst/>
            <a:ahLst/>
            <a:rect l="l" t="t" r="r" b="b"/>
            <a:pathLst>
              <a:path w="403" h="427">
                <a:moveTo>
                  <a:pt x="0" y="24"/>
                </a:moveTo>
                <a:lnTo>
                  <a:pt x="88" y="12"/>
                </a:lnTo>
                <a:lnTo>
                  <a:pt x="178" y="0"/>
                </a:lnTo>
                <a:lnTo>
                  <a:pt x="172" y="24"/>
                </a:lnTo>
                <a:lnTo>
                  <a:pt x="180" y="42"/>
                </a:lnTo>
                <a:lnTo>
                  <a:pt x="210" y="46"/>
                </a:lnTo>
                <a:lnTo>
                  <a:pt x="226" y="74"/>
                </a:lnTo>
                <a:lnTo>
                  <a:pt x="250" y="86"/>
                </a:lnTo>
                <a:lnTo>
                  <a:pt x="252" y="98"/>
                </a:lnTo>
                <a:lnTo>
                  <a:pt x="264" y="100"/>
                </a:lnTo>
                <a:lnTo>
                  <a:pt x="278" y="110"/>
                </a:lnTo>
                <a:lnTo>
                  <a:pt x="278" y="126"/>
                </a:lnTo>
                <a:lnTo>
                  <a:pt x="304" y="138"/>
                </a:lnTo>
                <a:lnTo>
                  <a:pt x="306" y="156"/>
                </a:lnTo>
                <a:lnTo>
                  <a:pt x="308" y="164"/>
                </a:lnTo>
                <a:lnTo>
                  <a:pt x="328" y="162"/>
                </a:lnTo>
                <a:lnTo>
                  <a:pt x="346" y="168"/>
                </a:lnTo>
                <a:lnTo>
                  <a:pt x="356" y="190"/>
                </a:lnTo>
                <a:lnTo>
                  <a:pt x="362" y="210"/>
                </a:lnTo>
                <a:lnTo>
                  <a:pt x="380" y="212"/>
                </a:lnTo>
                <a:lnTo>
                  <a:pt x="384" y="236"/>
                </a:lnTo>
                <a:lnTo>
                  <a:pt x="402" y="248"/>
                </a:lnTo>
                <a:lnTo>
                  <a:pt x="402" y="272"/>
                </a:lnTo>
                <a:lnTo>
                  <a:pt x="386" y="274"/>
                </a:lnTo>
                <a:lnTo>
                  <a:pt x="388" y="284"/>
                </a:lnTo>
                <a:lnTo>
                  <a:pt x="380" y="292"/>
                </a:lnTo>
                <a:lnTo>
                  <a:pt x="388" y="304"/>
                </a:lnTo>
                <a:lnTo>
                  <a:pt x="392" y="320"/>
                </a:lnTo>
                <a:lnTo>
                  <a:pt x="380" y="326"/>
                </a:lnTo>
                <a:lnTo>
                  <a:pt x="378" y="352"/>
                </a:lnTo>
                <a:lnTo>
                  <a:pt x="372" y="354"/>
                </a:lnTo>
                <a:lnTo>
                  <a:pt x="380" y="364"/>
                </a:lnTo>
                <a:lnTo>
                  <a:pt x="378" y="390"/>
                </a:lnTo>
                <a:lnTo>
                  <a:pt x="362" y="386"/>
                </a:lnTo>
                <a:lnTo>
                  <a:pt x="354" y="378"/>
                </a:lnTo>
                <a:lnTo>
                  <a:pt x="342" y="380"/>
                </a:lnTo>
                <a:lnTo>
                  <a:pt x="336" y="390"/>
                </a:lnTo>
                <a:lnTo>
                  <a:pt x="338" y="404"/>
                </a:lnTo>
                <a:lnTo>
                  <a:pt x="344" y="408"/>
                </a:lnTo>
                <a:lnTo>
                  <a:pt x="344" y="426"/>
                </a:lnTo>
                <a:lnTo>
                  <a:pt x="332" y="424"/>
                </a:lnTo>
                <a:lnTo>
                  <a:pt x="322" y="412"/>
                </a:lnTo>
                <a:lnTo>
                  <a:pt x="232" y="414"/>
                </a:lnTo>
                <a:lnTo>
                  <a:pt x="104" y="418"/>
                </a:lnTo>
                <a:lnTo>
                  <a:pt x="90" y="392"/>
                </a:lnTo>
                <a:lnTo>
                  <a:pt x="90" y="384"/>
                </a:lnTo>
                <a:lnTo>
                  <a:pt x="84" y="376"/>
                </a:lnTo>
                <a:lnTo>
                  <a:pt x="72" y="378"/>
                </a:lnTo>
                <a:lnTo>
                  <a:pt x="76" y="366"/>
                </a:lnTo>
                <a:lnTo>
                  <a:pt x="84" y="324"/>
                </a:lnTo>
                <a:lnTo>
                  <a:pt x="76" y="320"/>
                </a:lnTo>
                <a:lnTo>
                  <a:pt x="78" y="296"/>
                </a:lnTo>
                <a:lnTo>
                  <a:pt x="92" y="276"/>
                </a:lnTo>
                <a:lnTo>
                  <a:pt x="80" y="272"/>
                </a:lnTo>
                <a:lnTo>
                  <a:pt x="72" y="262"/>
                </a:lnTo>
                <a:lnTo>
                  <a:pt x="60" y="258"/>
                </a:lnTo>
                <a:lnTo>
                  <a:pt x="58" y="246"/>
                </a:lnTo>
                <a:lnTo>
                  <a:pt x="70" y="234"/>
                </a:lnTo>
                <a:lnTo>
                  <a:pt x="68" y="228"/>
                </a:lnTo>
                <a:lnTo>
                  <a:pt x="58" y="220"/>
                </a:lnTo>
                <a:lnTo>
                  <a:pt x="36" y="138"/>
                </a:lnTo>
                <a:lnTo>
                  <a:pt x="0" y="2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3" name=""/>
          <p:cNvSpPr/>
          <p:nvPr/>
        </p:nvSpPr>
        <p:spPr>
          <a:xfrm>
            <a:off x="6288120" y="4119480"/>
            <a:ext cx="560520" cy="858960"/>
          </a:xfrm>
          <a:custGeom>
            <a:avLst/>
            <a:gdLst/>
            <a:ahLst/>
            <a:rect l="l" t="t" r="r" b="b"/>
            <a:pathLst>
              <a:path w="291" h="487">
                <a:moveTo>
                  <a:pt x="0" y="24"/>
                </a:moveTo>
                <a:lnTo>
                  <a:pt x="90" y="16"/>
                </a:lnTo>
                <a:lnTo>
                  <a:pt x="200" y="0"/>
                </a:lnTo>
                <a:lnTo>
                  <a:pt x="256" y="196"/>
                </a:lnTo>
                <a:lnTo>
                  <a:pt x="266" y="204"/>
                </a:lnTo>
                <a:lnTo>
                  <a:pt x="254" y="224"/>
                </a:lnTo>
                <a:lnTo>
                  <a:pt x="258" y="234"/>
                </a:lnTo>
                <a:lnTo>
                  <a:pt x="270" y="240"/>
                </a:lnTo>
                <a:lnTo>
                  <a:pt x="290" y="252"/>
                </a:lnTo>
                <a:lnTo>
                  <a:pt x="274" y="268"/>
                </a:lnTo>
                <a:lnTo>
                  <a:pt x="274" y="294"/>
                </a:lnTo>
                <a:lnTo>
                  <a:pt x="284" y="302"/>
                </a:lnTo>
                <a:lnTo>
                  <a:pt x="270" y="352"/>
                </a:lnTo>
                <a:lnTo>
                  <a:pt x="286" y="352"/>
                </a:lnTo>
                <a:lnTo>
                  <a:pt x="290" y="370"/>
                </a:lnTo>
                <a:lnTo>
                  <a:pt x="130" y="392"/>
                </a:lnTo>
                <a:lnTo>
                  <a:pt x="96" y="394"/>
                </a:lnTo>
                <a:lnTo>
                  <a:pt x="80" y="404"/>
                </a:lnTo>
                <a:lnTo>
                  <a:pt x="78" y="412"/>
                </a:lnTo>
                <a:lnTo>
                  <a:pt x="84" y="424"/>
                </a:lnTo>
                <a:lnTo>
                  <a:pt x="110" y="428"/>
                </a:lnTo>
                <a:lnTo>
                  <a:pt x="100" y="438"/>
                </a:lnTo>
                <a:lnTo>
                  <a:pt x="110" y="462"/>
                </a:lnTo>
                <a:lnTo>
                  <a:pt x="104" y="468"/>
                </a:lnTo>
                <a:lnTo>
                  <a:pt x="94" y="486"/>
                </a:lnTo>
                <a:lnTo>
                  <a:pt x="86" y="484"/>
                </a:lnTo>
                <a:lnTo>
                  <a:pt x="68" y="464"/>
                </a:lnTo>
                <a:lnTo>
                  <a:pt x="62" y="454"/>
                </a:lnTo>
                <a:lnTo>
                  <a:pt x="52" y="452"/>
                </a:lnTo>
                <a:lnTo>
                  <a:pt x="46" y="480"/>
                </a:lnTo>
                <a:lnTo>
                  <a:pt x="26" y="478"/>
                </a:lnTo>
                <a:lnTo>
                  <a:pt x="12" y="356"/>
                </a:lnTo>
                <a:lnTo>
                  <a:pt x="4" y="174"/>
                </a:lnTo>
                <a:lnTo>
                  <a:pt x="0" y="2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4" name=""/>
          <p:cNvSpPr/>
          <p:nvPr/>
        </p:nvSpPr>
        <p:spPr>
          <a:xfrm>
            <a:off x="6438960" y="4740120"/>
            <a:ext cx="1342800" cy="933480"/>
          </a:xfrm>
          <a:custGeom>
            <a:avLst/>
            <a:gdLst/>
            <a:ahLst/>
            <a:rect l="l" t="t" r="r" b="b"/>
            <a:pathLst>
              <a:path w="697" h="529">
                <a:moveTo>
                  <a:pt x="30" y="106"/>
                </a:moveTo>
                <a:lnTo>
                  <a:pt x="42" y="108"/>
                </a:lnTo>
                <a:lnTo>
                  <a:pt x="46" y="98"/>
                </a:lnTo>
                <a:lnTo>
                  <a:pt x="58" y="114"/>
                </a:lnTo>
                <a:lnTo>
                  <a:pt x="68" y="98"/>
                </a:lnTo>
                <a:lnTo>
                  <a:pt x="74" y="90"/>
                </a:lnTo>
                <a:lnTo>
                  <a:pt x="90" y="98"/>
                </a:lnTo>
                <a:lnTo>
                  <a:pt x="96" y="94"/>
                </a:lnTo>
                <a:lnTo>
                  <a:pt x="96" y="84"/>
                </a:lnTo>
                <a:lnTo>
                  <a:pt x="104" y="86"/>
                </a:lnTo>
                <a:lnTo>
                  <a:pt x="110" y="108"/>
                </a:lnTo>
                <a:lnTo>
                  <a:pt x="148" y="112"/>
                </a:lnTo>
                <a:lnTo>
                  <a:pt x="168" y="100"/>
                </a:lnTo>
                <a:lnTo>
                  <a:pt x="180" y="108"/>
                </a:lnTo>
                <a:lnTo>
                  <a:pt x="178" y="132"/>
                </a:lnTo>
                <a:lnTo>
                  <a:pt x="194" y="134"/>
                </a:lnTo>
                <a:lnTo>
                  <a:pt x="204" y="158"/>
                </a:lnTo>
                <a:lnTo>
                  <a:pt x="220" y="158"/>
                </a:lnTo>
                <a:lnTo>
                  <a:pt x="232" y="144"/>
                </a:lnTo>
                <a:lnTo>
                  <a:pt x="244" y="140"/>
                </a:lnTo>
                <a:lnTo>
                  <a:pt x="262" y="142"/>
                </a:lnTo>
                <a:lnTo>
                  <a:pt x="276" y="132"/>
                </a:lnTo>
                <a:lnTo>
                  <a:pt x="278" y="114"/>
                </a:lnTo>
                <a:lnTo>
                  <a:pt x="286" y="100"/>
                </a:lnTo>
                <a:lnTo>
                  <a:pt x="300" y="96"/>
                </a:lnTo>
                <a:lnTo>
                  <a:pt x="322" y="100"/>
                </a:lnTo>
                <a:lnTo>
                  <a:pt x="338" y="114"/>
                </a:lnTo>
                <a:lnTo>
                  <a:pt x="338" y="130"/>
                </a:lnTo>
                <a:lnTo>
                  <a:pt x="358" y="134"/>
                </a:lnTo>
                <a:lnTo>
                  <a:pt x="388" y="150"/>
                </a:lnTo>
                <a:lnTo>
                  <a:pt x="390" y="170"/>
                </a:lnTo>
                <a:lnTo>
                  <a:pt x="418" y="176"/>
                </a:lnTo>
                <a:lnTo>
                  <a:pt x="434" y="196"/>
                </a:lnTo>
                <a:lnTo>
                  <a:pt x="438" y="226"/>
                </a:lnTo>
                <a:lnTo>
                  <a:pt x="432" y="230"/>
                </a:lnTo>
                <a:lnTo>
                  <a:pt x="424" y="236"/>
                </a:lnTo>
                <a:lnTo>
                  <a:pt x="424" y="252"/>
                </a:lnTo>
                <a:lnTo>
                  <a:pt x="434" y="270"/>
                </a:lnTo>
                <a:lnTo>
                  <a:pt x="434" y="286"/>
                </a:lnTo>
                <a:lnTo>
                  <a:pt x="440" y="306"/>
                </a:lnTo>
                <a:lnTo>
                  <a:pt x="454" y="292"/>
                </a:lnTo>
                <a:lnTo>
                  <a:pt x="470" y="286"/>
                </a:lnTo>
                <a:lnTo>
                  <a:pt x="450" y="326"/>
                </a:lnTo>
                <a:lnTo>
                  <a:pt x="458" y="340"/>
                </a:lnTo>
                <a:lnTo>
                  <a:pt x="466" y="348"/>
                </a:lnTo>
                <a:lnTo>
                  <a:pt x="480" y="370"/>
                </a:lnTo>
                <a:lnTo>
                  <a:pt x="502" y="378"/>
                </a:lnTo>
                <a:lnTo>
                  <a:pt x="504" y="366"/>
                </a:lnTo>
                <a:lnTo>
                  <a:pt x="516" y="370"/>
                </a:lnTo>
                <a:lnTo>
                  <a:pt x="510" y="390"/>
                </a:lnTo>
                <a:lnTo>
                  <a:pt x="508" y="410"/>
                </a:lnTo>
                <a:lnTo>
                  <a:pt x="524" y="416"/>
                </a:lnTo>
                <a:lnTo>
                  <a:pt x="540" y="436"/>
                </a:lnTo>
                <a:lnTo>
                  <a:pt x="538" y="454"/>
                </a:lnTo>
                <a:lnTo>
                  <a:pt x="546" y="460"/>
                </a:lnTo>
                <a:lnTo>
                  <a:pt x="578" y="460"/>
                </a:lnTo>
                <a:lnTo>
                  <a:pt x="590" y="470"/>
                </a:lnTo>
                <a:lnTo>
                  <a:pt x="588" y="480"/>
                </a:lnTo>
                <a:lnTo>
                  <a:pt x="604" y="478"/>
                </a:lnTo>
                <a:lnTo>
                  <a:pt x="604" y="494"/>
                </a:lnTo>
                <a:lnTo>
                  <a:pt x="616" y="510"/>
                </a:lnTo>
                <a:lnTo>
                  <a:pt x="612" y="526"/>
                </a:lnTo>
                <a:lnTo>
                  <a:pt x="634" y="528"/>
                </a:lnTo>
                <a:lnTo>
                  <a:pt x="644" y="518"/>
                </a:lnTo>
                <a:lnTo>
                  <a:pt x="680" y="520"/>
                </a:lnTo>
                <a:lnTo>
                  <a:pt x="696" y="504"/>
                </a:lnTo>
                <a:lnTo>
                  <a:pt x="684" y="470"/>
                </a:lnTo>
                <a:lnTo>
                  <a:pt x="694" y="462"/>
                </a:lnTo>
                <a:lnTo>
                  <a:pt x="692" y="368"/>
                </a:lnTo>
                <a:lnTo>
                  <a:pt x="688" y="350"/>
                </a:lnTo>
                <a:lnTo>
                  <a:pt x="658" y="312"/>
                </a:lnTo>
                <a:lnTo>
                  <a:pt x="652" y="298"/>
                </a:lnTo>
                <a:lnTo>
                  <a:pt x="644" y="278"/>
                </a:lnTo>
                <a:lnTo>
                  <a:pt x="616" y="234"/>
                </a:lnTo>
                <a:lnTo>
                  <a:pt x="608" y="198"/>
                </a:lnTo>
                <a:lnTo>
                  <a:pt x="602" y="182"/>
                </a:lnTo>
                <a:lnTo>
                  <a:pt x="590" y="178"/>
                </a:lnTo>
                <a:lnTo>
                  <a:pt x="576" y="144"/>
                </a:lnTo>
                <a:lnTo>
                  <a:pt x="554" y="114"/>
                </a:lnTo>
                <a:lnTo>
                  <a:pt x="530" y="82"/>
                </a:lnTo>
                <a:lnTo>
                  <a:pt x="518" y="54"/>
                </a:lnTo>
                <a:lnTo>
                  <a:pt x="500" y="52"/>
                </a:lnTo>
                <a:lnTo>
                  <a:pt x="512" y="36"/>
                </a:lnTo>
                <a:lnTo>
                  <a:pt x="500" y="12"/>
                </a:lnTo>
                <a:lnTo>
                  <a:pt x="482" y="8"/>
                </a:lnTo>
                <a:lnTo>
                  <a:pt x="468" y="0"/>
                </a:lnTo>
                <a:lnTo>
                  <a:pt x="454" y="18"/>
                </a:lnTo>
                <a:lnTo>
                  <a:pt x="464" y="32"/>
                </a:lnTo>
                <a:lnTo>
                  <a:pt x="464" y="52"/>
                </a:lnTo>
                <a:lnTo>
                  <a:pt x="440" y="34"/>
                </a:lnTo>
                <a:lnTo>
                  <a:pt x="338" y="38"/>
                </a:lnTo>
                <a:lnTo>
                  <a:pt x="222" y="42"/>
                </a:lnTo>
                <a:lnTo>
                  <a:pt x="210" y="16"/>
                </a:lnTo>
                <a:lnTo>
                  <a:pt x="82" y="34"/>
                </a:lnTo>
                <a:lnTo>
                  <a:pt x="24" y="42"/>
                </a:lnTo>
                <a:lnTo>
                  <a:pt x="6" y="48"/>
                </a:lnTo>
                <a:lnTo>
                  <a:pt x="0" y="62"/>
                </a:lnTo>
                <a:lnTo>
                  <a:pt x="12" y="74"/>
                </a:lnTo>
                <a:lnTo>
                  <a:pt x="32" y="74"/>
                </a:lnTo>
                <a:lnTo>
                  <a:pt x="20" y="86"/>
                </a:lnTo>
                <a:lnTo>
                  <a:pt x="30" y="106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5" name=""/>
          <p:cNvSpPr/>
          <p:nvPr/>
        </p:nvSpPr>
        <p:spPr>
          <a:xfrm>
            <a:off x="5816520" y="4162320"/>
            <a:ext cx="515880" cy="836640"/>
          </a:xfrm>
          <a:custGeom>
            <a:avLst/>
            <a:gdLst/>
            <a:ahLst/>
            <a:rect l="l" t="t" r="r" b="b"/>
            <a:pathLst>
              <a:path w="267" h="475">
                <a:moveTo>
                  <a:pt x="94" y="10"/>
                </a:moveTo>
                <a:lnTo>
                  <a:pt x="90" y="18"/>
                </a:lnTo>
                <a:lnTo>
                  <a:pt x="82" y="16"/>
                </a:lnTo>
                <a:lnTo>
                  <a:pt x="60" y="36"/>
                </a:lnTo>
                <a:lnTo>
                  <a:pt x="60" y="72"/>
                </a:lnTo>
                <a:lnTo>
                  <a:pt x="52" y="66"/>
                </a:lnTo>
                <a:lnTo>
                  <a:pt x="38" y="84"/>
                </a:lnTo>
                <a:lnTo>
                  <a:pt x="24" y="88"/>
                </a:lnTo>
                <a:lnTo>
                  <a:pt x="26" y="104"/>
                </a:lnTo>
                <a:lnTo>
                  <a:pt x="30" y="118"/>
                </a:lnTo>
                <a:lnTo>
                  <a:pt x="36" y="134"/>
                </a:lnTo>
                <a:lnTo>
                  <a:pt x="20" y="144"/>
                </a:lnTo>
                <a:lnTo>
                  <a:pt x="30" y="176"/>
                </a:lnTo>
                <a:lnTo>
                  <a:pt x="24" y="182"/>
                </a:lnTo>
                <a:lnTo>
                  <a:pt x="24" y="206"/>
                </a:lnTo>
                <a:lnTo>
                  <a:pt x="40" y="218"/>
                </a:lnTo>
                <a:lnTo>
                  <a:pt x="42" y="232"/>
                </a:lnTo>
                <a:lnTo>
                  <a:pt x="34" y="242"/>
                </a:lnTo>
                <a:lnTo>
                  <a:pt x="42" y="250"/>
                </a:lnTo>
                <a:lnTo>
                  <a:pt x="52" y="276"/>
                </a:lnTo>
                <a:lnTo>
                  <a:pt x="42" y="286"/>
                </a:lnTo>
                <a:lnTo>
                  <a:pt x="34" y="316"/>
                </a:lnTo>
                <a:lnTo>
                  <a:pt x="18" y="330"/>
                </a:lnTo>
                <a:lnTo>
                  <a:pt x="18" y="354"/>
                </a:lnTo>
                <a:lnTo>
                  <a:pt x="0" y="382"/>
                </a:lnTo>
                <a:lnTo>
                  <a:pt x="20" y="406"/>
                </a:lnTo>
                <a:lnTo>
                  <a:pt x="70" y="404"/>
                </a:lnTo>
                <a:lnTo>
                  <a:pt x="132" y="396"/>
                </a:lnTo>
                <a:lnTo>
                  <a:pt x="158" y="398"/>
                </a:lnTo>
                <a:lnTo>
                  <a:pt x="152" y="418"/>
                </a:lnTo>
                <a:lnTo>
                  <a:pt x="184" y="474"/>
                </a:lnTo>
                <a:lnTo>
                  <a:pt x="218" y="450"/>
                </a:lnTo>
                <a:lnTo>
                  <a:pt x="266" y="452"/>
                </a:lnTo>
                <a:lnTo>
                  <a:pt x="254" y="288"/>
                </a:lnTo>
                <a:lnTo>
                  <a:pt x="242" y="0"/>
                </a:lnTo>
                <a:lnTo>
                  <a:pt x="94" y="1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6" name=""/>
          <p:cNvSpPr/>
          <p:nvPr/>
        </p:nvSpPr>
        <p:spPr>
          <a:xfrm>
            <a:off x="3502080" y="3935520"/>
            <a:ext cx="2017800" cy="1822320"/>
          </a:xfrm>
          <a:custGeom>
            <a:avLst/>
            <a:gdLst/>
            <a:ahLst/>
            <a:rect l="l" t="t" r="r" b="b"/>
            <a:pathLst>
              <a:path w="1046" h="1033">
                <a:moveTo>
                  <a:pt x="6" y="408"/>
                </a:moveTo>
                <a:lnTo>
                  <a:pt x="0" y="424"/>
                </a:lnTo>
                <a:lnTo>
                  <a:pt x="12" y="430"/>
                </a:lnTo>
                <a:lnTo>
                  <a:pt x="28" y="448"/>
                </a:lnTo>
                <a:lnTo>
                  <a:pt x="30" y="470"/>
                </a:lnTo>
                <a:lnTo>
                  <a:pt x="48" y="474"/>
                </a:lnTo>
                <a:lnTo>
                  <a:pt x="60" y="488"/>
                </a:lnTo>
                <a:lnTo>
                  <a:pt x="70" y="506"/>
                </a:lnTo>
                <a:lnTo>
                  <a:pt x="82" y="510"/>
                </a:lnTo>
                <a:lnTo>
                  <a:pt x="102" y="542"/>
                </a:lnTo>
                <a:lnTo>
                  <a:pt x="130" y="544"/>
                </a:lnTo>
                <a:lnTo>
                  <a:pt x="126" y="558"/>
                </a:lnTo>
                <a:lnTo>
                  <a:pt x="136" y="590"/>
                </a:lnTo>
                <a:lnTo>
                  <a:pt x="138" y="634"/>
                </a:lnTo>
                <a:lnTo>
                  <a:pt x="152" y="648"/>
                </a:lnTo>
                <a:lnTo>
                  <a:pt x="160" y="660"/>
                </a:lnTo>
                <a:lnTo>
                  <a:pt x="168" y="664"/>
                </a:lnTo>
                <a:lnTo>
                  <a:pt x="196" y="692"/>
                </a:lnTo>
                <a:lnTo>
                  <a:pt x="208" y="698"/>
                </a:lnTo>
                <a:lnTo>
                  <a:pt x="216" y="700"/>
                </a:lnTo>
                <a:lnTo>
                  <a:pt x="224" y="712"/>
                </a:lnTo>
                <a:lnTo>
                  <a:pt x="266" y="724"/>
                </a:lnTo>
                <a:lnTo>
                  <a:pt x="282" y="704"/>
                </a:lnTo>
                <a:lnTo>
                  <a:pt x="292" y="694"/>
                </a:lnTo>
                <a:lnTo>
                  <a:pt x="286" y="666"/>
                </a:lnTo>
                <a:lnTo>
                  <a:pt x="294" y="656"/>
                </a:lnTo>
                <a:lnTo>
                  <a:pt x="318" y="654"/>
                </a:lnTo>
                <a:lnTo>
                  <a:pt x="324" y="646"/>
                </a:lnTo>
                <a:lnTo>
                  <a:pt x="328" y="636"/>
                </a:lnTo>
                <a:lnTo>
                  <a:pt x="338" y="638"/>
                </a:lnTo>
                <a:lnTo>
                  <a:pt x="340" y="648"/>
                </a:lnTo>
                <a:lnTo>
                  <a:pt x="366" y="650"/>
                </a:lnTo>
                <a:lnTo>
                  <a:pt x="408" y="656"/>
                </a:lnTo>
                <a:lnTo>
                  <a:pt x="424" y="672"/>
                </a:lnTo>
                <a:lnTo>
                  <a:pt x="456" y="714"/>
                </a:lnTo>
                <a:lnTo>
                  <a:pt x="472" y="744"/>
                </a:lnTo>
                <a:lnTo>
                  <a:pt x="474" y="760"/>
                </a:lnTo>
                <a:lnTo>
                  <a:pt x="516" y="826"/>
                </a:lnTo>
                <a:lnTo>
                  <a:pt x="523" y="846"/>
                </a:lnTo>
                <a:lnTo>
                  <a:pt x="555" y="868"/>
                </a:lnTo>
                <a:lnTo>
                  <a:pt x="557" y="894"/>
                </a:lnTo>
                <a:lnTo>
                  <a:pt x="565" y="912"/>
                </a:lnTo>
                <a:lnTo>
                  <a:pt x="571" y="946"/>
                </a:lnTo>
                <a:lnTo>
                  <a:pt x="585" y="952"/>
                </a:lnTo>
                <a:lnTo>
                  <a:pt x="587" y="966"/>
                </a:lnTo>
                <a:lnTo>
                  <a:pt x="587" y="992"/>
                </a:lnTo>
                <a:lnTo>
                  <a:pt x="597" y="992"/>
                </a:lnTo>
                <a:lnTo>
                  <a:pt x="613" y="986"/>
                </a:lnTo>
                <a:lnTo>
                  <a:pt x="633" y="1008"/>
                </a:lnTo>
                <a:lnTo>
                  <a:pt x="651" y="1008"/>
                </a:lnTo>
                <a:lnTo>
                  <a:pt x="669" y="1020"/>
                </a:lnTo>
                <a:lnTo>
                  <a:pt x="693" y="1024"/>
                </a:lnTo>
                <a:lnTo>
                  <a:pt x="711" y="1018"/>
                </a:lnTo>
                <a:lnTo>
                  <a:pt x="727" y="1032"/>
                </a:lnTo>
                <a:lnTo>
                  <a:pt x="745" y="1032"/>
                </a:lnTo>
                <a:lnTo>
                  <a:pt x="753" y="1024"/>
                </a:lnTo>
                <a:lnTo>
                  <a:pt x="763" y="1022"/>
                </a:lnTo>
                <a:lnTo>
                  <a:pt x="775" y="1002"/>
                </a:lnTo>
                <a:lnTo>
                  <a:pt x="753" y="1006"/>
                </a:lnTo>
                <a:lnTo>
                  <a:pt x="741" y="982"/>
                </a:lnTo>
                <a:lnTo>
                  <a:pt x="737" y="976"/>
                </a:lnTo>
                <a:lnTo>
                  <a:pt x="735" y="940"/>
                </a:lnTo>
                <a:lnTo>
                  <a:pt x="727" y="926"/>
                </a:lnTo>
                <a:lnTo>
                  <a:pt x="737" y="908"/>
                </a:lnTo>
                <a:lnTo>
                  <a:pt x="737" y="888"/>
                </a:lnTo>
                <a:lnTo>
                  <a:pt x="747" y="874"/>
                </a:lnTo>
                <a:lnTo>
                  <a:pt x="745" y="856"/>
                </a:lnTo>
                <a:lnTo>
                  <a:pt x="743" y="844"/>
                </a:lnTo>
                <a:lnTo>
                  <a:pt x="755" y="838"/>
                </a:lnTo>
                <a:lnTo>
                  <a:pt x="761" y="820"/>
                </a:lnTo>
                <a:lnTo>
                  <a:pt x="775" y="818"/>
                </a:lnTo>
                <a:lnTo>
                  <a:pt x="791" y="808"/>
                </a:lnTo>
                <a:lnTo>
                  <a:pt x="795" y="796"/>
                </a:lnTo>
                <a:lnTo>
                  <a:pt x="809" y="800"/>
                </a:lnTo>
                <a:lnTo>
                  <a:pt x="819" y="790"/>
                </a:lnTo>
                <a:lnTo>
                  <a:pt x="815" y="772"/>
                </a:lnTo>
                <a:lnTo>
                  <a:pt x="827" y="778"/>
                </a:lnTo>
                <a:lnTo>
                  <a:pt x="859" y="778"/>
                </a:lnTo>
                <a:lnTo>
                  <a:pt x="891" y="758"/>
                </a:lnTo>
                <a:lnTo>
                  <a:pt x="907" y="740"/>
                </a:lnTo>
                <a:lnTo>
                  <a:pt x="925" y="732"/>
                </a:lnTo>
                <a:lnTo>
                  <a:pt x="941" y="714"/>
                </a:lnTo>
                <a:lnTo>
                  <a:pt x="957" y="708"/>
                </a:lnTo>
                <a:lnTo>
                  <a:pt x="951" y="686"/>
                </a:lnTo>
                <a:lnTo>
                  <a:pt x="935" y="670"/>
                </a:lnTo>
                <a:lnTo>
                  <a:pt x="935" y="648"/>
                </a:lnTo>
                <a:lnTo>
                  <a:pt x="953" y="662"/>
                </a:lnTo>
                <a:lnTo>
                  <a:pt x="965" y="686"/>
                </a:lnTo>
                <a:lnTo>
                  <a:pt x="1001" y="686"/>
                </a:lnTo>
                <a:lnTo>
                  <a:pt x="1017" y="662"/>
                </a:lnTo>
                <a:lnTo>
                  <a:pt x="1019" y="650"/>
                </a:lnTo>
                <a:lnTo>
                  <a:pt x="1031" y="636"/>
                </a:lnTo>
                <a:lnTo>
                  <a:pt x="1035" y="624"/>
                </a:lnTo>
                <a:lnTo>
                  <a:pt x="1029" y="610"/>
                </a:lnTo>
                <a:lnTo>
                  <a:pt x="1031" y="602"/>
                </a:lnTo>
                <a:lnTo>
                  <a:pt x="1037" y="596"/>
                </a:lnTo>
                <a:lnTo>
                  <a:pt x="1035" y="570"/>
                </a:lnTo>
                <a:lnTo>
                  <a:pt x="1043" y="552"/>
                </a:lnTo>
                <a:lnTo>
                  <a:pt x="1045" y="520"/>
                </a:lnTo>
                <a:lnTo>
                  <a:pt x="1037" y="508"/>
                </a:lnTo>
                <a:lnTo>
                  <a:pt x="1023" y="480"/>
                </a:lnTo>
                <a:lnTo>
                  <a:pt x="1021" y="458"/>
                </a:lnTo>
                <a:lnTo>
                  <a:pt x="999" y="442"/>
                </a:lnTo>
                <a:lnTo>
                  <a:pt x="993" y="292"/>
                </a:lnTo>
                <a:lnTo>
                  <a:pt x="959" y="290"/>
                </a:lnTo>
                <a:lnTo>
                  <a:pt x="951" y="274"/>
                </a:lnTo>
                <a:lnTo>
                  <a:pt x="937" y="280"/>
                </a:lnTo>
                <a:lnTo>
                  <a:pt x="923" y="256"/>
                </a:lnTo>
                <a:lnTo>
                  <a:pt x="913" y="254"/>
                </a:lnTo>
                <a:lnTo>
                  <a:pt x="893" y="272"/>
                </a:lnTo>
                <a:lnTo>
                  <a:pt x="877" y="258"/>
                </a:lnTo>
                <a:lnTo>
                  <a:pt x="863" y="256"/>
                </a:lnTo>
                <a:lnTo>
                  <a:pt x="843" y="272"/>
                </a:lnTo>
                <a:lnTo>
                  <a:pt x="817" y="268"/>
                </a:lnTo>
                <a:lnTo>
                  <a:pt x="797" y="260"/>
                </a:lnTo>
                <a:lnTo>
                  <a:pt x="777" y="262"/>
                </a:lnTo>
                <a:lnTo>
                  <a:pt x="763" y="276"/>
                </a:lnTo>
                <a:lnTo>
                  <a:pt x="739" y="258"/>
                </a:lnTo>
                <a:lnTo>
                  <a:pt x="705" y="262"/>
                </a:lnTo>
                <a:lnTo>
                  <a:pt x="687" y="248"/>
                </a:lnTo>
                <a:lnTo>
                  <a:pt x="677" y="230"/>
                </a:lnTo>
                <a:lnTo>
                  <a:pt x="657" y="224"/>
                </a:lnTo>
                <a:lnTo>
                  <a:pt x="645" y="234"/>
                </a:lnTo>
                <a:lnTo>
                  <a:pt x="607" y="234"/>
                </a:lnTo>
                <a:lnTo>
                  <a:pt x="601" y="222"/>
                </a:lnTo>
                <a:lnTo>
                  <a:pt x="595" y="208"/>
                </a:lnTo>
                <a:lnTo>
                  <a:pt x="587" y="200"/>
                </a:lnTo>
                <a:lnTo>
                  <a:pt x="559" y="212"/>
                </a:lnTo>
                <a:lnTo>
                  <a:pt x="547" y="206"/>
                </a:lnTo>
                <a:lnTo>
                  <a:pt x="539" y="170"/>
                </a:lnTo>
                <a:lnTo>
                  <a:pt x="531" y="96"/>
                </a:lnTo>
                <a:lnTo>
                  <a:pt x="523" y="16"/>
                </a:lnTo>
                <a:lnTo>
                  <a:pt x="308" y="0"/>
                </a:lnTo>
                <a:lnTo>
                  <a:pt x="282" y="422"/>
                </a:lnTo>
                <a:lnTo>
                  <a:pt x="6" y="408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7" name=""/>
          <p:cNvSpPr/>
          <p:nvPr/>
        </p:nvSpPr>
        <p:spPr>
          <a:xfrm>
            <a:off x="6954840" y="2514600"/>
            <a:ext cx="9360" cy="1440"/>
          </a:xfrm>
          <a:custGeom>
            <a:avLst/>
            <a:gdLst/>
            <a:ahLst/>
            <a:rect l="l" t="t" r="r" b="b"/>
            <a:pathLst>
              <a:path w="5" h="1">
                <a:moveTo>
                  <a:pt x="0" y="0"/>
                </a:moveTo>
                <a:lnTo>
                  <a:pt x="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8" name=""/>
          <p:cNvSpPr/>
          <p:nvPr/>
        </p:nvSpPr>
        <p:spPr>
          <a:xfrm>
            <a:off x="5918040" y="1954080"/>
            <a:ext cx="109800" cy="84240"/>
          </a:xfrm>
          <a:custGeom>
            <a:avLst/>
            <a:gdLst/>
            <a:ahLst/>
            <a:rect l="l" t="t" r="r" b="b"/>
            <a:pathLst>
              <a:path w="57" h="47">
                <a:moveTo>
                  <a:pt x="56" y="0"/>
                </a:moveTo>
                <a:lnTo>
                  <a:pt x="34" y="4"/>
                </a:lnTo>
                <a:lnTo>
                  <a:pt x="20" y="20"/>
                </a:lnTo>
                <a:lnTo>
                  <a:pt x="4" y="28"/>
                </a:lnTo>
                <a:lnTo>
                  <a:pt x="0" y="46"/>
                </a:lnTo>
                <a:lnTo>
                  <a:pt x="32" y="34"/>
                </a:lnTo>
                <a:lnTo>
                  <a:pt x="44" y="18"/>
                </a:lnTo>
                <a:lnTo>
                  <a:pt x="52" y="12"/>
                </a:lnTo>
                <a:lnTo>
                  <a:pt x="5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89" name=""/>
          <p:cNvSpPr/>
          <p:nvPr/>
        </p:nvSpPr>
        <p:spPr>
          <a:xfrm>
            <a:off x="6307200" y="1994040"/>
            <a:ext cx="87120" cy="21960"/>
          </a:xfrm>
          <a:custGeom>
            <a:avLst/>
            <a:gdLst/>
            <a:ahLst/>
            <a:rect l="l" t="t" r="r" b="b"/>
            <a:pathLst>
              <a:path w="45" h="13">
                <a:moveTo>
                  <a:pt x="8" y="2"/>
                </a:moveTo>
                <a:lnTo>
                  <a:pt x="0" y="8"/>
                </a:lnTo>
                <a:lnTo>
                  <a:pt x="4" y="12"/>
                </a:lnTo>
                <a:lnTo>
                  <a:pt x="32" y="10"/>
                </a:lnTo>
                <a:lnTo>
                  <a:pt x="44" y="10"/>
                </a:lnTo>
                <a:lnTo>
                  <a:pt x="42" y="0"/>
                </a:lnTo>
                <a:lnTo>
                  <a:pt x="8" y="2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3760" bIns="-23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0" name=""/>
          <p:cNvSpPr/>
          <p:nvPr/>
        </p:nvSpPr>
        <p:spPr>
          <a:xfrm>
            <a:off x="7264440" y="2168640"/>
            <a:ext cx="914400" cy="1047600"/>
          </a:xfrm>
          <a:custGeom>
            <a:avLst/>
            <a:gdLst/>
            <a:ahLst/>
            <a:rect l="l" t="t" r="r" b="b"/>
            <a:pathLst>
              <a:path w="475" h="593">
                <a:moveTo>
                  <a:pt x="382" y="0"/>
                </a:moveTo>
                <a:lnTo>
                  <a:pt x="364" y="10"/>
                </a:lnTo>
                <a:lnTo>
                  <a:pt x="322" y="8"/>
                </a:lnTo>
                <a:lnTo>
                  <a:pt x="292" y="22"/>
                </a:lnTo>
                <a:lnTo>
                  <a:pt x="254" y="42"/>
                </a:lnTo>
                <a:lnTo>
                  <a:pt x="238" y="60"/>
                </a:lnTo>
                <a:lnTo>
                  <a:pt x="238" y="84"/>
                </a:lnTo>
                <a:lnTo>
                  <a:pt x="216" y="98"/>
                </a:lnTo>
                <a:lnTo>
                  <a:pt x="202" y="114"/>
                </a:lnTo>
                <a:lnTo>
                  <a:pt x="202" y="122"/>
                </a:lnTo>
                <a:lnTo>
                  <a:pt x="214" y="136"/>
                </a:lnTo>
                <a:lnTo>
                  <a:pt x="216" y="142"/>
                </a:lnTo>
                <a:lnTo>
                  <a:pt x="210" y="154"/>
                </a:lnTo>
                <a:lnTo>
                  <a:pt x="214" y="164"/>
                </a:lnTo>
                <a:lnTo>
                  <a:pt x="218" y="176"/>
                </a:lnTo>
                <a:lnTo>
                  <a:pt x="214" y="186"/>
                </a:lnTo>
                <a:lnTo>
                  <a:pt x="200" y="188"/>
                </a:lnTo>
                <a:lnTo>
                  <a:pt x="180" y="216"/>
                </a:lnTo>
                <a:lnTo>
                  <a:pt x="156" y="222"/>
                </a:lnTo>
                <a:lnTo>
                  <a:pt x="100" y="222"/>
                </a:lnTo>
                <a:lnTo>
                  <a:pt x="98" y="230"/>
                </a:lnTo>
                <a:lnTo>
                  <a:pt x="44" y="230"/>
                </a:lnTo>
                <a:lnTo>
                  <a:pt x="32" y="242"/>
                </a:lnTo>
                <a:lnTo>
                  <a:pt x="30" y="262"/>
                </a:lnTo>
                <a:lnTo>
                  <a:pt x="40" y="274"/>
                </a:lnTo>
                <a:lnTo>
                  <a:pt x="52" y="290"/>
                </a:lnTo>
                <a:lnTo>
                  <a:pt x="48" y="306"/>
                </a:lnTo>
                <a:lnTo>
                  <a:pt x="22" y="330"/>
                </a:lnTo>
                <a:lnTo>
                  <a:pt x="0" y="350"/>
                </a:lnTo>
                <a:lnTo>
                  <a:pt x="10" y="364"/>
                </a:lnTo>
                <a:lnTo>
                  <a:pt x="4" y="378"/>
                </a:lnTo>
                <a:lnTo>
                  <a:pt x="92" y="364"/>
                </a:lnTo>
                <a:lnTo>
                  <a:pt x="318" y="312"/>
                </a:lnTo>
                <a:lnTo>
                  <a:pt x="322" y="322"/>
                </a:lnTo>
                <a:lnTo>
                  <a:pt x="340" y="328"/>
                </a:lnTo>
                <a:lnTo>
                  <a:pt x="342" y="352"/>
                </a:lnTo>
                <a:lnTo>
                  <a:pt x="362" y="354"/>
                </a:lnTo>
                <a:lnTo>
                  <a:pt x="368" y="364"/>
                </a:lnTo>
                <a:lnTo>
                  <a:pt x="360" y="376"/>
                </a:lnTo>
                <a:lnTo>
                  <a:pt x="358" y="394"/>
                </a:lnTo>
                <a:lnTo>
                  <a:pt x="350" y="406"/>
                </a:lnTo>
                <a:lnTo>
                  <a:pt x="356" y="420"/>
                </a:lnTo>
                <a:lnTo>
                  <a:pt x="346" y="426"/>
                </a:lnTo>
                <a:lnTo>
                  <a:pt x="356" y="448"/>
                </a:lnTo>
                <a:lnTo>
                  <a:pt x="354" y="464"/>
                </a:lnTo>
                <a:lnTo>
                  <a:pt x="380" y="466"/>
                </a:lnTo>
                <a:lnTo>
                  <a:pt x="386" y="482"/>
                </a:lnTo>
                <a:lnTo>
                  <a:pt x="374" y="508"/>
                </a:lnTo>
                <a:lnTo>
                  <a:pt x="348" y="526"/>
                </a:lnTo>
                <a:lnTo>
                  <a:pt x="350" y="540"/>
                </a:lnTo>
                <a:lnTo>
                  <a:pt x="356" y="548"/>
                </a:lnTo>
                <a:lnTo>
                  <a:pt x="362" y="566"/>
                </a:lnTo>
                <a:lnTo>
                  <a:pt x="376" y="564"/>
                </a:lnTo>
                <a:lnTo>
                  <a:pt x="390" y="568"/>
                </a:lnTo>
                <a:lnTo>
                  <a:pt x="400" y="574"/>
                </a:lnTo>
                <a:lnTo>
                  <a:pt x="414" y="592"/>
                </a:lnTo>
                <a:lnTo>
                  <a:pt x="424" y="582"/>
                </a:lnTo>
                <a:lnTo>
                  <a:pt x="422" y="568"/>
                </a:lnTo>
                <a:lnTo>
                  <a:pt x="438" y="554"/>
                </a:lnTo>
                <a:lnTo>
                  <a:pt x="448" y="538"/>
                </a:lnTo>
                <a:lnTo>
                  <a:pt x="446" y="500"/>
                </a:lnTo>
                <a:lnTo>
                  <a:pt x="454" y="488"/>
                </a:lnTo>
                <a:lnTo>
                  <a:pt x="452" y="446"/>
                </a:lnTo>
                <a:lnTo>
                  <a:pt x="446" y="438"/>
                </a:lnTo>
                <a:lnTo>
                  <a:pt x="436" y="436"/>
                </a:lnTo>
                <a:lnTo>
                  <a:pt x="430" y="436"/>
                </a:lnTo>
                <a:lnTo>
                  <a:pt x="432" y="424"/>
                </a:lnTo>
                <a:lnTo>
                  <a:pt x="438" y="406"/>
                </a:lnTo>
                <a:lnTo>
                  <a:pt x="446" y="418"/>
                </a:lnTo>
                <a:lnTo>
                  <a:pt x="448" y="426"/>
                </a:lnTo>
                <a:lnTo>
                  <a:pt x="474" y="414"/>
                </a:lnTo>
                <a:lnTo>
                  <a:pt x="474" y="398"/>
                </a:lnTo>
                <a:lnTo>
                  <a:pt x="470" y="388"/>
                </a:lnTo>
                <a:lnTo>
                  <a:pt x="468" y="380"/>
                </a:lnTo>
                <a:lnTo>
                  <a:pt x="458" y="378"/>
                </a:lnTo>
                <a:lnTo>
                  <a:pt x="448" y="370"/>
                </a:lnTo>
                <a:lnTo>
                  <a:pt x="466" y="360"/>
                </a:lnTo>
                <a:lnTo>
                  <a:pt x="450" y="346"/>
                </a:lnTo>
                <a:lnTo>
                  <a:pt x="448" y="330"/>
                </a:lnTo>
                <a:lnTo>
                  <a:pt x="442" y="286"/>
                </a:lnTo>
                <a:lnTo>
                  <a:pt x="442" y="282"/>
                </a:lnTo>
                <a:lnTo>
                  <a:pt x="428" y="272"/>
                </a:lnTo>
                <a:lnTo>
                  <a:pt x="440" y="224"/>
                </a:lnTo>
                <a:lnTo>
                  <a:pt x="436" y="210"/>
                </a:lnTo>
                <a:lnTo>
                  <a:pt x="430" y="194"/>
                </a:lnTo>
                <a:lnTo>
                  <a:pt x="432" y="180"/>
                </a:lnTo>
                <a:lnTo>
                  <a:pt x="420" y="140"/>
                </a:lnTo>
                <a:lnTo>
                  <a:pt x="400" y="140"/>
                </a:lnTo>
                <a:lnTo>
                  <a:pt x="406" y="120"/>
                </a:lnTo>
                <a:lnTo>
                  <a:pt x="406" y="104"/>
                </a:lnTo>
                <a:lnTo>
                  <a:pt x="392" y="90"/>
                </a:lnTo>
                <a:lnTo>
                  <a:pt x="400" y="76"/>
                </a:lnTo>
                <a:lnTo>
                  <a:pt x="394" y="56"/>
                </a:lnTo>
                <a:lnTo>
                  <a:pt x="382" y="40"/>
                </a:lnTo>
                <a:lnTo>
                  <a:pt x="38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1" name=""/>
          <p:cNvSpPr/>
          <p:nvPr/>
        </p:nvSpPr>
        <p:spPr>
          <a:xfrm>
            <a:off x="7899480" y="3103560"/>
            <a:ext cx="163440" cy="211320"/>
          </a:xfrm>
          <a:custGeom>
            <a:avLst/>
            <a:gdLst/>
            <a:ahLst/>
            <a:rect l="l" t="t" r="r" b="b"/>
            <a:pathLst>
              <a:path w="85" h="119">
                <a:moveTo>
                  <a:pt x="18" y="0"/>
                </a:moveTo>
                <a:lnTo>
                  <a:pt x="28" y="34"/>
                </a:lnTo>
                <a:lnTo>
                  <a:pt x="40" y="36"/>
                </a:lnTo>
                <a:lnTo>
                  <a:pt x="50" y="56"/>
                </a:lnTo>
                <a:lnTo>
                  <a:pt x="54" y="68"/>
                </a:lnTo>
                <a:lnTo>
                  <a:pt x="68" y="70"/>
                </a:lnTo>
                <a:lnTo>
                  <a:pt x="84" y="82"/>
                </a:lnTo>
                <a:lnTo>
                  <a:pt x="84" y="106"/>
                </a:lnTo>
                <a:lnTo>
                  <a:pt x="78" y="118"/>
                </a:lnTo>
                <a:lnTo>
                  <a:pt x="36" y="118"/>
                </a:lnTo>
                <a:lnTo>
                  <a:pt x="0" y="10"/>
                </a:lnTo>
                <a:lnTo>
                  <a:pt x="18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2" name=""/>
          <p:cNvSpPr/>
          <p:nvPr/>
        </p:nvSpPr>
        <p:spPr>
          <a:xfrm>
            <a:off x="6638760" y="2225520"/>
            <a:ext cx="289080" cy="119160"/>
          </a:xfrm>
          <a:custGeom>
            <a:avLst/>
            <a:gdLst/>
            <a:ahLst/>
            <a:rect l="l" t="t" r="r" b="b"/>
            <a:pathLst>
              <a:path w="149" h="67">
                <a:moveTo>
                  <a:pt x="148" y="14"/>
                </a:moveTo>
                <a:lnTo>
                  <a:pt x="138" y="14"/>
                </a:lnTo>
                <a:lnTo>
                  <a:pt x="124" y="24"/>
                </a:lnTo>
                <a:lnTo>
                  <a:pt x="112" y="8"/>
                </a:lnTo>
                <a:lnTo>
                  <a:pt x="80" y="10"/>
                </a:lnTo>
                <a:lnTo>
                  <a:pt x="66" y="12"/>
                </a:lnTo>
                <a:lnTo>
                  <a:pt x="56" y="0"/>
                </a:lnTo>
                <a:lnTo>
                  <a:pt x="38" y="6"/>
                </a:lnTo>
                <a:lnTo>
                  <a:pt x="28" y="2"/>
                </a:lnTo>
                <a:lnTo>
                  <a:pt x="18" y="8"/>
                </a:lnTo>
                <a:lnTo>
                  <a:pt x="0" y="8"/>
                </a:lnTo>
                <a:lnTo>
                  <a:pt x="0" y="16"/>
                </a:lnTo>
                <a:lnTo>
                  <a:pt x="22" y="32"/>
                </a:lnTo>
                <a:lnTo>
                  <a:pt x="50" y="28"/>
                </a:lnTo>
                <a:lnTo>
                  <a:pt x="76" y="32"/>
                </a:lnTo>
                <a:lnTo>
                  <a:pt x="100" y="48"/>
                </a:lnTo>
                <a:lnTo>
                  <a:pt x="114" y="36"/>
                </a:lnTo>
                <a:lnTo>
                  <a:pt x="122" y="46"/>
                </a:lnTo>
                <a:lnTo>
                  <a:pt x="120" y="66"/>
                </a:lnTo>
                <a:lnTo>
                  <a:pt x="128" y="66"/>
                </a:lnTo>
                <a:lnTo>
                  <a:pt x="148" y="1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3" name=""/>
          <p:cNvSpPr/>
          <p:nvPr/>
        </p:nvSpPr>
        <p:spPr>
          <a:xfrm>
            <a:off x="7999560" y="2119320"/>
            <a:ext cx="249120" cy="439560"/>
          </a:xfrm>
          <a:custGeom>
            <a:avLst/>
            <a:gdLst/>
            <a:ahLst/>
            <a:rect l="l" t="t" r="r" b="b"/>
            <a:pathLst>
              <a:path w="129" h="249">
                <a:moveTo>
                  <a:pt x="0" y="28"/>
                </a:moveTo>
                <a:lnTo>
                  <a:pt x="76" y="12"/>
                </a:lnTo>
                <a:lnTo>
                  <a:pt x="112" y="0"/>
                </a:lnTo>
                <a:lnTo>
                  <a:pt x="118" y="18"/>
                </a:lnTo>
                <a:lnTo>
                  <a:pt x="116" y="34"/>
                </a:lnTo>
                <a:lnTo>
                  <a:pt x="118" y="46"/>
                </a:lnTo>
                <a:lnTo>
                  <a:pt x="128" y="54"/>
                </a:lnTo>
                <a:lnTo>
                  <a:pt x="122" y="60"/>
                </a:lnTo>
                <a:lnTo>
                  <a:pt x="122" y="78"/>
                </a:lnTo>
                <a:lnTo>
                  <a:pt x="110" y="80"/>
                </a:lnTo>
                <a:lnTo>
                  <a:pt x="102" y="84"/>
                </a:lnTo>
                <a:lnTo>
                  <a:pt x="98" y="96"/>
                </a:lnTo>
                <a:lnTo>
                  <a:pt x="106" y="110"/>
                </a:lnTo>
                <a:lnTo>
                  <a:pt x="106" y="124"/>
                </a:lnTo>
                <a:lnTo>
                  <a:pt x="94" y="134"/>
                </a:lnTo>
                <a:lnTo>
                  <a:pt x="90" y="146"/>
                </a:lnTo>
                <a:lnTo>
                  <a:pt x="108" y="168"/>
                </a:lnTo>
                <a:lnTo>
                  <a:pt x="98" y="202"/>
                </a:lnTo>
                <a:lnTo>
                  <a:pt x="114" y="234"/>
                </a:lnTo>
                <a:lnTo>
                  <a:pt x="88" y="244"/>
                </a:lnTo>
                <a:lnTo>
                  <a:pt x="56" y="248"/>
                </a:lnTo>
                <a:lnTo>
                  <a:pt x="46" y="216"/>
                </a:lnTo>
                <a:lnTo>
                  <a:pt x="48" y="204"/>
                </a:lnTo>
                <a:lnTo>
                  <a:pt x="38" y="166"/>
                </a:lnTo>
                <a:lnTo>
                  <a:pt x="16" y="168"/>
                </a:lnTo>
                <a:lnTo>
                  <a:pt x="24" y="152"/>
                </a:lnTo>
                <a:lnTo>
                  <a:pt x="24" y="128"/>
                </a:lnTo>
                <a:lnTo>
                  <a:pt x="10" y="120"/>
                </a:lnTo>
                <a:lnTo>
                  <a:pt x="18" y="102"/>
                </a:lnTo>
                <a:lnTo>
                  <a:pt x="12" y="82"/>
                </a:lnTo>
                <a:lnTo>
                  <a:pt x="0" y="72"/>
                </a:lnTo>
                <a:lnTo>
                  <a:pt x="0" y="28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4" name=""/>
          <p:cNvSpPr/>
          <p:nvPr/>
        </p:nvSpPr>
        <p:spPr>
          <a:xfrm>
            <a:off x="7740720" y="5610240"/>
            <a:ext cx="73080" cy="87120"/>
          </a:xfrm>
          <a:custGeom>
            <a:avLst/>
            <a:gdLst/>
            <a:ahLst/>
            <a:rect l="l" t="t" r="r" b="b"/>
            <a:pathLst>
              <a:path w="37" h="49">
                <a:moveTo>
                  <a:pt x="2" y="30"/>
                </a:moveTo>
                <a:lnTo>
                  <a:pt x="22" y="8"/>
                </a:lnTo>
                <a:lnTo>
                  <a:pt x="28" y="0"/>
                </a:lnTo>
                <a:lnTo>
                  <a:pt x="36" y="14"/>
                </a:lnTo>
                <a:lnTo>
                  <a:pt x="26" y="32"/>
                </a:lnTo>
                <a:lnTo>
                  <a:pt x="10" y="48"/>
                </a:lnTo>
                <a:lnTo>
                  <a:pt x="0" y="48"/>
                </a:lnTo>
                <a:lnTo>
                  <a:pt x="2" y="3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5" name=""/>
          <p:cNvSpPr/>
          <p:nvPr/>
        </p:nvSpPr>
        <p:spPr>
          <a:xfrm>
            <a:off x="7666200" y="5675400"/>
            <a:ext cx="44280" cy="54000"/>
          </a:xfrm>
          <a:custGeom>
            <a:avLst/>
            <a:gdLst/>
            <a:ahLst/>
            <a:rect l="l" t="t" r="r" b="b"/>
            <a:pathLst>
              <a:path w="22" h="31">
                <a:moveTo>
                  <a:pt x="6" y="0"/>
                </a:moveTo>
                <a:lnTo>
                  <a:pt x="21" y="12"/>
                </a:lnTo>
                <a:lnTo>
                  <a:pt x="15" y="28"/>
                </a:lnTo>
                <a:lnTo>
                  <a:pt x="2" y="30"/>
                </a:lnTo>
                <a:lnTo>
                  <a:pt x="0" y="14"/>
                </a:lnTo>
                <a:lnTo>
                  <a:pt x="6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6" name=""/>
          <p:cNvSpPr/>
          <p:nvPr/>
        </p:nvSpPr>
        <p:spPr>
          <a:xfrm>
            <a:off x="7580160" y="5699160"/>
            <a:ext cx="34920" cy="23760"/>
          </a:xfrm>
          <a:custGeom>
            <a:avLst/>
            <a:gdLst/>
            <a:ahLst/>
            <a:rect l="l" t="t" r="r" b="b"/>
            <a:pathLst>
              <a:path w="19" h="13">
                <a:moveTo>
                  <a:pt x="2" y="0"/>
                </a:moveTo>
                <a:lnTo>
                  <a:pt x="16" y="2"/>
                </a:lnTo>
                <a:lnTo>
                  <a:pt x="18" y="12"/>
                </a:lnTo>
                <a:lnTo>
                  <a:pt x="0" y="12"/>
                </a:lnTo>
                <a:lnTo>
                  <a:pt x="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7" name=""/>
          <p:cNvSpPr/>
          <p:nvPr/>
        </p:nvSpPr>
        <p:spPr>
          <a:xfrm>
            <a:off x="7631280" y="5732640"/>
            <a:ext cx="20520" cy="39600"/>
          </a:xfrm>
          <a:custGeom>
            <a:avLst/>
            <a:gdLst/>
            <a:ahLst/>
            <a:rect l="l" t="t" r="r" b="b"/>
            <a:pathLst>
              <a:path w="10" h="23">
                <a:moveTo>
                  <a:pt x="0" y="0"/>
                </a:moveTo>
                <a:lnTo>
                  <a:pt x="9" y="6"/>
                </a:lnTo>
                <a:lnTo>
                  <a:pt x="7" y="22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8" name=""/>
          <p:cNvSpPr/>
          <p:nvPr/>
        </p:nvSpPr>
        <p:spPr>
          <a:xfrm>
            <a:off x="7518240" y="5718240"/>
            <a:ext cx="33480" cy="28440"/>
          </a:xfrm>
          <a:custGeom>
            <a:avLst/>
            <a:gdLst/>
            <a:ahLst/>
            <a:rect l="l" t="t" r="r" b="b"/>
            <a:pathLst>
              <a:path w="17" h="17">
                <a:moveTo>
                  <a:pt x="10" y="0"/>
                </a:moveTo>
                <a:lnTo>
                  <a:pt x="16" y="12"/>
                </a:lnTo>
                <a:lnTo>
                  <a:pt x="12" y="16"/>
                </a:lnTo>
                <a:lnTo>
                  <a:pt x="0" y="12"/>
                </a:lnTo>
                <a:lnTo>
                  <a:pt x="1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99" name=""/>
          <p:cNvSpPr/>
          <p:nvPr/>
        </p:nvSpPr>
        <p:spPr>
          <a:xfrm>
            <a:off x="7453440" y="5732640"/>
            <a:ext cx="20520" cy="17280"/>
          </a:xfrm>
          <a:custGeom>
            <a:avLst/>
            <a:gdLst/>
            <a:ahLst/>
            <a:rect l="l" t="t" r="r" b="b"/>
            <a:pathLst>
              <a:path w="11" h="11">
                <a:moveTo>
                  <a:pt x="4" y="0"/>
                </a:moveTo>
                <a:lnTo>
                  <a:pt x="10" y="8"/>
                </a:lnTo>
                <a:lnTo>
                  <a:pt x="0" y="10"/>
                </a:lnTo>
                <a:lnTo>
                  <a:pt x="4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0" name=""/>
          <p:cNvSpPr/>
          <p:nvPr/>
        </p:nvSpPr>
        <p:spPr>
          <a:xfrm>
            <a:off x="7405560" y="5735520"/>
            <a:ext cx="20880" cy="11160"/>
          </a:xfrm>
          <a:custGeom>
            <a:avLst/>
            <a:gdLst/>
            <a:ahLst/>
            <a:rect l="l" t="t" r="r" b="b"/>
            <a:pathLst>
              <a:path w="10" h="7">
                <a:moveTo>
                  <a:pt x="0" y="0"/>
                </a:moveTo>
                <a:lnTo>
                  <a:pt x="9" y="0"/>
                </a:lnTo>
                <a:lnTo>
                  <a:pt x="9" y="6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1" name=""/>
          <p:cNvSpPr/>
          <p:nvPr/>
        </p:nvSpPr>
        <p:spPr>
          <a:xfrm>
            <a:off x="7378560" y="5762520"/>
            <a:ext cx="25560" cy="9720"/>
          </a:xfrm>
          <a:custGeom>
            <a:avLst/>
            <a:gdLst/>
            <a:ahLst/>
            <a:rect l="l" t="t" r="r" b="b"/>
            <a:pathLst>
              <a:path w="13" h="5">
                <a:moveTo>
                  <a:pt x="0" y="0"/>
                </a:moveTo>
                <a:lnTo>
                  <a:pt x="12" y="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2" name=""/>
          <p:cNvSpPr/>
          <p:nvPr/>
        </p:nvSpPr>
        <p:spPr>
          <a:xfrm>
            <a:off x="7477200" y="5759280"/>
            <a:ext cx="46080" cy="30240"/>
          </a:xfrm>
          <a:custGeom>
            <a:avLst/>
            <a:gdLst/>
            <a:ahLst/>
            <a:rect l="l" t="t" r="r" b="b"/>
            <a:pathLst>
              <a:path w="25" h="17">
                <a:moveTo>
                  <a:pt x="0" y="0"/>
                </a:moveTo>
                <a:lnTo>
                  <a:pt x="24" y="2"/>
                </a:lnTo>
                <a:lnTo>
                  <a:pt x="22" y="10"/>
                </a:lnTo>
                <a:lnTo>
                  <a:pt x="4" y="16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3" name=""/>
          <p:cNvSpPr/>
          <p:nvPr/>
        </p:nvSpPr>
        <p:spPr>
          <a:xfrm>
            <a:off x="7548480" y="5756400"/>
            <a:ext cx="55800" cy="15840"/>
          </a:xfrm>
          <a:custGeom>
            <a:avLst/>
            <a:gdLst/>
            <a:ahLst/>
            <a:rect l="l" t="t" r="r" b="b"/>
            <a:pathLst>
              <a:path w="29" h="9">
                <a:moveTo>
                  <a:pt x="0" y="0"/>
                </a:moveTo>
                <a:lnTo>
                  <a:pt x="28" y="2"/>
                </a:lnTo>
                <a:lnTo>
                  <a:pt x="24" y="8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4" name=""/>
          <p:cNvSpPr/>
          <p:nvPr/>
        </p:nvSpPr>
        <p:spPr>
          <a:xfrm>
            <a:off x="7423200" y="5759280"/>
            <a:ext cx="12600" cy="27000"/>
          </a:xfrm>
          <a:custGeom>
            <a:avLst/>
            <a:gdLst/>
            <a:ahLst/>
            <a:rect l="l" t="t" r="r" b="b"/>
            <a:pathLst>
              <a:path w="6" h="15">
                <a:moveTo>
                  <a:pt x="0" y="0"/>
                </a:moveTo>
                <a:lnTo>
                  <a:pt x="5" y="12"/>
                </a:lnTo>
                <a:lnTo>
                  <a:pt x="2" y="14"/>
                </a:lnTo>
                <a:lnTo>
                  <a:pt x="0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5" name=""/>
          <p:cNvSpPr/>
          <p:nvPr/>
        </p:nvSpPr>
        <p:spPr>
          <a:xfrm>
            <a:off x="5424480" y="4529160"/>
            <a:ext cx="857160" cy="674640"/>
          </a:xfrm>
          <a:custGeom>
            <a:avLst/>
            <a:gdLst/>
            <a:ahLst/>
            <a:rect l="l" t="t" r="r" b="b"/>
            <a:pathLst>
              <a:path w="445" h="383">
                <a:moveTo>
                  <a:pt x="0" y="10"/>
                </a:moveTo>
                <a:lnTo>
                  <a:pt x="86" y="6"/>
                </a:lnTo>
                <a:lnTo>
                  <a:pt x="224" y="0"/>
                </a:lnTo>
                <a:lnTo>
                  <a:pt x="242" y="8"/>
                </a:lnTo>
                <a:lnTo>
                  <a:pt x="246" y="22"/>
                </a:lnTo>
                <a:lnTo>
                  <a:pt x="238" y="30"/>
                </a:lnTo>
                <a:lnTo>
                  <a:pt x="248" y="48"/>
                </a:lnTo>
                <a:lnTo>
                  <a:pt x="256" y="66"/>
                </a:lnTo>
                <a:lnTo>
                  <a:pt x="244" y="80"/>
                </a:lnTo>
                <a:lnTo>
                  <a:pt x="242" y="94"/>
                </a:lnTo>
                <a:lnTo>
                  <a:pt x="238" y="104"/>
                </a:lnTo>
                <a:lnTo>
                  <a:pt x="222" y="118"/>
                </a:lnTo>
                <a:lnTo>
                  <a:pt x="220" y="146"/>
                </a:lnTo>
                <a:lnTo>
                  <a:pt x="204" y="172"/>
                </a:lnTo>
                <a:lnTo>
                  <a:pt x="222" y="196"/>
                </a:lnTo>
                <a:lnTo>
                  <a:pt x="356" y="186"/>
                </a:lnTo>
                <a:lnTo>
                  <a:pt x="354" y="210"/>
                </a:lnTo>
                <a:lnTo>
                  <a:pt x="386" y="264"/>
                </a:lnTo>
                <a:lnTo>
                  <a:pt x="394" y="260"/>
                </a:lnTo>
                <a:lnTo>
                  <a:pt x="408" y="284"/>
                </a:lnTo>
                <a:lnTo>
                  <a:pt x="388" y="304"/>
                </a:lnTo>
                <a:lnTo>
                  <a:pt x="402" y="320"/>
                </a:lnTo>
                <a:lnTo>
                  <a:pt x="422" y="322"/>
                </a:lnTo>
                <a:lnTo>
                  <a:pt x="426" y="342"/>
                </a:lnTo>
                <a:lnTo>
                  <a:pt x="444" y="356"/>
                </a:lnTo>
                <a:lnTo>
                  <a:pt x="438" y="366"/>
                </a:lnTo>
                <a:lnTo>
                  <a:pt x="408" y="382"/>
                </a:lnTo>
                <a:lnTo>
                  <a:pt x="390" y="356"/>
                </a:lnTo>
                <a:lnTo>
                  <a:pt x="376" y="346"/>
                </a:lnTo>
                <a:lnTo>
                  <a:pt x="348" y="374"/>
                </a:lnTo>
                <a:lnTo>
                  <a:pt x="318" y="358"/>
                </a:lnTo>
                <a:lnTo>
                  <a:pt x="306" y="362"/>
                </a:lnTo>
                <a:lnTo>
                  <a:pt x="300" y="380"/>
                </a:lnTo>
                <a:lnTo>
                  <a:pt x="264" y="364"/>
                </a:lnTo>
                <a:lnTo>
                  <a:pt x="200" y="338"/>
                </a:lnTo>
                <a:lnTo>
                  <a:pt x="184" y="334"/>
                </a:lnTo>
                <a:lnTo>
                  <a:pt x="170" y="344"/>
                </a:lnTo>
                <a:lnTo>
                  <a:pt x="146" y="334"/>
                </a:lnTo>
                <a:lnTo>
                  <a:pt x="122" y="326"/>
                </a:lnTo>
                <a:lnTo>
                  <a:pt x="100" y="326"/>
                </a:lnTo>
                <a:lnTo>
                  <a:pt x="70" y="312"/>
                </a:lnTo>
                <a:lnTo>
                  <a:pt x="58" y="320"/>
                </a:lnTo>
                <a:lnTo>
                  <a:pt x="22" y="320"/>
                </a:lnTo>
                <a:lnTo>
                  <a:pt x="36" y="302"/>
                </a:lnTo>
                <a:lnTo>
                  <a:pt x="38" y="286"/>
                </a:lnTo>
                <a:lnTo>
                  <a:pt x="36" y="272"/>
                </a:lnTo>
                <a:lnTo>
                  <a:pt x="40" y="258"/>
                </a:lnTo>
                <a:lnTo>
                  <a:pt x="40" y="236"/>
                </a:lnTo>
                <a:lnTo>
                  <a:pt x="46" y="216"/>
                </a:lnTo>
                <a:lnTo>
                  <a:pt x="50" y="182"/>
                </a:lnTo>
                <a:lnTo>
                  <a:pt x="40" y="172"/>
                </a:lnTo>
                <a:lnTo>
                  <a:pt x="34" y="154"/>
                </a:lnTo>
                <a:lnTo>
                  <a:pt x="28" y="142"/>
                </a:lnTo>
                <a:lnTo>
                  <a:pt x="26" y="124"/>
                </a:lnTo>
                <a:lnTo>
                  <a:pt x="18" y="118"/>
                </a:lnTo>
                <a:lnTo>
                  <a:pt x="2" y="106"/>
                </a:lnTo>
                <a:lnTo>
                  <a:pt x="0" y="1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6" name=""/>
          <p:cNvSpPr/>
          <p:nvPr/>
        </p:nvSpPr>
        <p:spPr>
          <a:xfrm>
            <a:off x="8362800" y="2398680"/>
            <a:ext cx="63720" cy="114480"/>
          </a:xfrm>
          <a:custGeom>
            <a:avLst/>
            <a:gdLst/>
            <a:ahLst/>
            <a:rect l="l" t="t" r="r" b="b"/>
            <a:pathLst>
              <a:path w="33" h="65">
                <a:moveTo>
                  <a:pt x="0" y="0"/>
                </a:moveTo>
                <a:lnTo>
                  <a:pt x="32" y="64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7" name=""/>
          <p:cNvSpPr/>
          <p:nvPr/>
        </p:nvSpPr>
        <p:spPr>
          <a:xfrm flipH="1" flipV="1">
            <a:off x="1456920" y="3665160"/>
            <a:ext cx="274680" cy="274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8" name=""/>
          <p:cNvSpPr/>
          <p:nvPr/>
        </p:nvSpPr>
        <p:spPr>
          <a:xfrm>
            <a:off x="7670880" y="5437080"/>
            <a:ext cx="117360" cy="11772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09" name=""/>
          <p:cNvSpPr/>
          <p:nvPr/>
        </p:nvSpPr>
        <p:spPr>
          <a:xfrm>
            <a:off x="7402680" y="4992840"/>
            <a:ext cx="11736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0" name=""/>
          <p:cNvSpPr/>
          <p:nvPr/>
        </p:nvSpPr>
        <p:spPr>
          <a:xfrm>
            <a:off x="6889680" y="4130640"/>
            <a:ext cx="11772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1" name=""/>
          <p:cNvSpPr/>
          <p:nvPr/>
        </p:nvSpPr>
        <p:spPr>
          <a:xfrm>
            <a:off x="7365960" y="3768840"/>
            <a:ext cx="11736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2" name=""/>
          <p:cNvSpPr/>
          <p:nvPr/>
        </p:nvSpPr>
        <p:spPr>
          <a:xfrm>
            <a:off x="8999640" y="2187720"/>
            <a:ext cx="11736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3" name=""/>
          <p:cNvSpPr/>
          <p:nvPr/>
        </p:nvSpPr>
        <p:spPr>
          <a:xfrm>
            <a:off x="8089920" y="2835360"/>
            <a:ext cx="11736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4" name=""/>
          <p:cNvSpPr/>
          <p:nvPr/>
        </p:nvSpPr>
        <p:spPr>
          <a:xfrm>
            <a:off x="7122960" y="2563920"/>
            <a:ext cx="117720" cy="117360"/>
          </a:xfrm>
          <a:prstGeom prst="ellipse">
            <a:avLst/>
          </a:prstGeom>
          <a:solidFill>
            <a:srgbClr val="ff00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5" name=""/>
          <p:cNvSpPr/>
          <p:nvPr/>
        </p:nvSpPr>
        <p:spPr>
          <a:xfrm>
            <a:off x="8827920" y="21510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16" name=""/>
          <p:cNvSpPr/>
          <p:nvPr/>
        </p:nvSpPr>
        <p:spPr>
          <a:xfrm>
            <a:off x="1741320" y="40687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17" name=""/>
          <p:cNvGrpSpPr/>
          <p:nvPr/>
        </p:nvGrpSpPr>
        <p:grpSpPr>
          <a:xfrm>
            <a:off x="717120" y="1622520"/>
            <a:ext cx="8366040" cy="4522680"/>
            <a:chOff x="717120" y="1622520"/>
            <a:chExt cx="8366040" cy="4522680"/>
          </a:xfrm>
        </p:grpSpPr>
        <p:sp>
          <p:nvSpPr>
            <p:cNvPr id="3918" name=""/>
            <p:cNvSpPr/>
            <p:nvPr/>
          </p:nvSpPr>
          <p:spPr>
            <a:xfrm>
              <a:off x="8209440" y="2870640"/>
              <a:ext cx="749880" cy="654480"/>
            </a:xfrm>
            <a:prstGeom prst="line">
              <a:avLst/>
            </a:prstGeom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919" name=""/>
            <p:cNvGrpSpPr/>
            <p:nvPr/>
          </p:nvGrpSpPr>
          <p:grpSpPr>
            <a:xfrm>
              <a:off x="717120" y="1622520"/>
              <a:ext cx="8366040" cy="4522680"/>
              <a:chOff x="717120" y="1622520"/>
              <a:chExt cx="8366040" cy="4522680"/>
            </a:xfrm>
          </p:grpSpPr>
          <p:sp>
            <p:nvSpPr>
              <p:cNvPr id="3920" name=""/>
              <p:cNvSpPr/>
              <p:nvPr/>
            </p:nvSpPr>
            <p:spPr>
              <a:xfrm flipV="1">
                <a:off x="5335560" y="2890440"/>
                <a:ext cx="2852640" cy="220500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21" name=""/>
              <p:cNvSpPr/>
              <p:nvPr/>
            </p:nvSpPr>
            <p:spPr>
              <a:xfrm>
                <a:off x="5452920" y="2460600"/>
                <a:ext cx="809640" cy="584280"/>
              </a:xfrm>
              <a:custGeom>
                <a:avLst/>
                <a:gdLst/>
                <a:ahLst/>
                <a:rect l="l" t="t" r="r" b="b"/>
                <a:pathLst>
                  <a:path w="483" h="336">
                    <a:moveTo>
                      <a:pt x="472" y="336"/>
                    </a:moveTo>
                    <a:cubicBezTo>
                      <a:pt x="462" y="327"/>
                      <a:pt x="483" y="293"/>
                      <a:pt x="456" y="280"/>
                    </a:cubicBezTo>
                    <a:cubicBezTo>
                      <a:pt x="442" y="262"/>
                      <a:pt x="362" y="256"/>
                      <a:pt x="344" y="244"/>
                    </a:cubicBezTo>
                    <a:cubicBezTo>
                      <a:pt x="333" y="227"/>
                      <a:pt x="293" y="203"/>
                      <a:pt x="276" y="192"/>
                    </a:cubicBezTo>
                    <a:cubicBezTo>
                      <a:pt x="249" y="174"/>
                      <a:pt x="246" y="149"/>
                      <a:pt x="220" y="136"/>
                    </a:cubicBezTo>
                    <a:cubicBezTo>
                      <a:pt x="191" y="121"/>
                      <a:pt x="175" y="77"/>
                      <a:pt x="144" y="68"/>
                    </a:cubicBezTo>
                    <a:cubicBezTo>
                      <a:pt x="87" y="51"/>
                      <a:pt x="61" y="0"/>
                      <a:pt x="0" y="0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22" name=""/>
              <p:cNvSpPr/>
              <p:nvPr/>
            </p:nvSpPr>
            <p:spPr>
              <a:xfrm flipV="1">
                <a:off x="5000760" y="2890800"/>
                <a:ext cx="3187440" cy="168264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23" name=""/>
              <p:cNvSpPr/>
              <p:nvPr/>
            </p:nvSpPr>
            <p:spPr>
              <a:xfrm flipV="1">
                <a:off x="6256440" y="2892600"/>
                <a:ext cx="1911240" cy="11880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24" name=""/>
              <p:cNvSpPr/>
              <p:nvPr/>
            </p:nvSpPr>
            <p:spPr>
              <a:xfrm>
                <a:off x="1765440" y="2058840"/>
                <a:ext cx="1095120" cy="2141640"/>
              </a:xfrm>
              <a:custGeom>
                <a:avLst/>
                <a:gdLst/>
                <a:ahLst/>
                <a:rect l="l" t="t" r="r" b="b"/>
                <a:pathLst>
                  <a:path w="651" h="1229">
                    <a:moveTo>
                      <a:pt x="0" y="12"/>
                    </a:moveTo>
                    <a:cubicBezTo>
                      <a:pt x="24" y="9"/>
                      <a:pt x="31" y="0"/>
                      <a:pt x="39" y="24"/>
                    </a:cubicBezTo>
                    <a:cubicBezTo>
                      <a:pt x="34" y="50"/>
                      <a:pt x="24" y="105"/>
                      <a:pt x="42" y="123"/>
                    </a:cubicBezTo>
                    <a:cubicBezTo>
                      <a:pt x="58" y="139"/>
                      <a:pt x="82" y="150"/>
                      <a:pt x="96" y="168"/>
                    </a:cubicBezTo>
                    <a:cubicBezTo>
                      <a:pt x="104" y="179"/>
                      <a:pt x="111" y="196"/>
                      <a:pt x="123" y="204"/>
                    </a:cubicBezTo>
                    <a:cubicBezTo>
                      <a:pt x="158" y="227"/>
                      <a:pt x="209" y="229"/>
                      <a:pt x="249" y="231"/>
                    </a:cubicBezTo>
                    <a:cubicBezTo>
                      <a:pt x="278" y="237"/>
                      <a:pt x="307" y="239"/>
                      <a:pt x="336" y="246"/>
                    </a:cubicBezTo>
                    <a:cubicBezTo>
                      <a:pt x="348" y="254"/>
                      <a:pt x="355" y="251"/>
                      <a:pt x="369" y="246"/>
                    </a:cubicBezTo>
                    <a:cubicBezTo>
                      <a:pt x="376" y="257"/>
                      <a:pt x="382" y="266"/>
                      <a:pt x="393" y="273"/>
                    </a:cubicBezTo>
                    <a:cubicBezTo>
                      <a:pt x="403" y="288"/>
                      <a:pt x="418" y="297"/>
                      <a:pt x="435" y="303"/>
                    </a:cubicBezTo>
                    <a:cubicBezTo>
                      <a:pt x="447" y="312"/>
                      <a:pt x="450" y="319"/>
                      <a:pt x="459" y="330"/>
                    </a:cubicBezTo>
                    <a:cubicBezTo>
                      <a:pt x="473" y="348"/>
                      <a:pt x="497" y="356"/>
                      <a:pt x="513" y="372"/>
                    </a:cubicBezTo>
                    <a:cubicBezTo>
                      <a:pt x="527" y="386"/>
                      <a:pt x="537" y="402"/>
                      <a:pt x="552" y="417"/>
                    </a:cubicBezTo>
                    <a:cubicBezTo>
                      <a:pt x="601" y="466"/>
                      <a:pt x="636" y="478"/>
                      <a:pt x="651" y="552"/>
                    </a:cubicBezTo>
                    <a:cubicBezTo>
                      <a:pt x="634" y="602"/>
                      <a:pt x="649" y="675"/>
                      <a:pt x="639" y="735"/>
                    </a:cubicBezTo>
                    <a:cubicBezTo>
                      <a:pt x="635" y="756"/>
                      <a:pt x="637" y="782"/>
                      <a:pt x="618" y="795"/>
                    </a:cubicBezTo>
                    <a:cubicBezTo>
                      <a:pt x="611" y="805"/>
                      <a:pt x="602" y="809"/>
                      <a:pt x="594" y="819"/>
                    </a:cubicBezTo>
                    <a:cubicBezTo>
                      <a:pt x="581" y="834"/>
                      <a:pt x="568" y="853"/>
                      <a:pt x="552" y="864"/>
                    </a:cubicBezTo>
                    <a:cubicBezTo>
                      <a:pt x="543" y="878"/>
                      <a:pt x="532" y="899"/>
                      <a:pt x="516" y="906"/>
                    </a:cubicBezTo>
                    <a:cubicBezTo>
                      <a:pt x="498" y="914"/>
                      <a:pt x="479" y="916"/>
                      <a:pt x="462" y="927"/>
                    </a:cubicBezTo>
                    <a:cubicBezTo>
                      <a:pt x="449" y="947"/>
                      <a:pt x="418" y="952"/>
                      <a:pt x="402" y="972"/>
                    </a:cubicBezTo>
                    <a:cubicBezTo>
                      <a:pt x="397" y="978"/>
                      <a:pt x="392" y="984"/>
                      <a:pt x="387" y="990"/>
                    </a:cubicBezTo>
                    <a:cubicBezTo>
                      <a:pt x="383" y="996"/>
                      <a:pt x="375" y="1008"/>
                      <a:pt x="375" y="1008"/>
                    </a:cubicBezTo>
                    <a:cubicBezTo>
                      <a:pt x="377" y="1037"/>
                      <a:pt x="376" y="1053"/>
                      <a:pt x="384" y="1077"/>
                    </a:cubicBezTo>
                    <a:cubicBezTo>
                      <a:pt x="376" y="1100"/>
                      <a:pt x="384" y="1075"/>
                      <a:pt x="378" y="1125"/>
                    </a:cubicBezTo>
                    <a:cubicBezTo>
                      <a:pt x="374" y="1163"/>
                      <a:pt x="336" y="1174"/>
                      <a:pt x="303" y="1179"/>
                    </a:cubicBezTo>
                    <a:cubicBezTo>
                      <a:pt x="260" y="1170"/>
                      <a:pt x="217" y="1170"/>
                      <a:pt x="174" y="1164"/>
                    </a:cubicBezTo>
                    <a:cubicBezTo>
                      <a:pt x="150" y="1167"/>
                      <a:pt x="128" y="1169"/>
                      <a:pt x="108" y="1182"/>
                    </a:cubicBezTo>
                    <a:cubicBezTo>
                      <a:pt x="103" y="1190"/>
                      <a:pt x="97" y="1200"/>
                      <a:pt x="93" y="1209"/>
                    </a:cubicBezTo>
                    <a:cubicBezTo>
                      <a:pt x="90" y="1215"/>
                      <a:pt x="81" y="1229"/>
                      <a:pt x="87" y="1227"/>
                    </a:cubicBezTo>
                    <a:cubicBezTo>
                      <a:pt x="90" y="1226"/>
                      <a:pt x="96" y="1224"/>
                      <a:pt x="96" y="1224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25" name=""/>
              <p:cNvSpPr/>
              <p:nvPr/>
            </p:nvSpPr>
            <p:spPr>
              <a:xfrm>
                <a:off x="1467000" y="1622520"/>
                <a:ext cx="868320" cy="2717640"/>
              </a:xfrm>
              <a:custGeom>
                <a:avLst/>
                <a:gdLst/>
                <a:ahLst/>
                <a:rect l="l" t="t" r="r" b="b"/>
                <a:pathLst>
                  <a:path w="547" h="1712">
                    <a:moveTo>
                      <a:pt x="323" y="54"/>
                    </a:moveTo>
                    <a:cubicBezTo>
                      <a:pt x="329" y="60"/>
                      <a:pt x="313" y="0"/>
                      <a:pt x="327" y="62"/>
                    </a:cubicBezTo>
                    <a:cubicBezTo>
                      <a:pt x="333" y="84"/>
                      <a:pt x="315" y="42"/>
                      <a:pt x="323" y="64"/>
                    </a:cubicBezTo>
                    <a:cubicBezTo>
                      <a:pt x="330" y="86"/>
                      <a:pt x="315" y="29"/>
                      <a:pt x="323" y="52"/>
                    </a:cubicBezTo>
                    <a:cubicBezTo>
                      <a:pt x="323" y="62"/>
                      <a:pt x="313" y="39"/>
                      <a:pt x="327" y="60"/>
                    </a:cubicBezTo>
                    <a:cubicBezTo>
                      <a:pt x="323" y="50"/>
                      <a:pt x="326" y="53"/>
                      <a:pt x="313" y="84"/>
                    </a:cubicBezTo>
                    <a:cubicBezTo>
                      <a:pt x="302" y="111"/>
                      <a:pt x="270" y="122"/>
                      <a:pt x="258" y="150"/>
                    </a:cubicBezTo>
                    <a:cubicBezTo>
                      <a:pt x="242" y="187"/>
                      <a:pt x="241" y="244"/>
                      <a:pt x="220" y="277"/>
                    </a:cubicBezTo>
                    <a:cubicBezTo>
                      <a:pt x="209" y="294"/>
                      <a:pt x="162" y="353"/>
                      <a:pt x="157" y="369"/>
                    </a:cubicBezTo>
                    <a:cubicBezTo>
                      <a:pt x="146" y="401"/>
                      <a:pt x="133" y="433"/>
                      <a:pt x="123" y="466"/>
                    </a:cubicBezTo>
                    <a:cubicBezTo>
                      <a:pt x="111" y="502"/>
                      <a:pt x="92" y="535"/>
                      <a:pt x="80" y="571"/>
                    </a:cubicBezTo>
                    <a:cubicBezTo>
                      <a:pt x="73" y="593"/>
                      <a:pt x="73" y="620"/>
                      <a:pt x="51" y="628"/>
                    </a:cubicBezTo>
                    <a:cubicBezTo>
                      <a:pt x="50" y="668"/>
                      <a:pt x="49" y="707"/>
                      <a:pt x="47" y="747"/>
                    </a:cubicBezTo>
                    <a:cubicBezTo>
                      <a:pt x="47" y="754"/>
                      <a:pt x="35" y="786"/>
                      <a:pt x="34" y="790"/>
                    </a:cubicBezTo>
                    <a:cubicBezTo>
                      <a:pt x="31" y="799"/>
                      <a:pt x="25" y="817"/>
                      <a:pt x="25" y="817"/>
                    </a:cubicBezTo>
                    <a:cubicBezTo>
                      <a:pt x="19" y="863"/>
                      <a:pt x="11" y="903"/>
                      <a:pt x="0" y="948"/>
                    </a:cubicBezTo>
                    <a:cubicBezTo>
                      <a:pt x="1" y="982"/>
                      <a:pt x="0" y="1016"/>
                      <a:pt x="4" y="1049"/>
                    </a:cubicBezTo>
                    <a:cubicBezTo>
                      <a:pt x="4" y="1052"/>
                      <a:pt x="30" y="1100"/>
                      <a:pt x="34" y="1111"/>
                    </a:cubicBezTo>
                    <a:cubicBezTo>
                      <a:pt x="50" y="1150"/>
                      <a:pt x="59" y="1192"/>
                      <a:pt x="68" y="1234"/>
                    </a:cubicBezTo>
                    <a:cubicBezTo>
                      <a:pt x="72" y="1255"/>
                      <a:pt x="78" y="1293"/>
                      <a:pt x="89" y="1313"/>
                    </a:cubicBezTo>
                    <a:cubicBezTo>
                      <a:pt x="89" y="1313"/>
                      <a:pt x="110" y="1346"/>
                      <a:pt x="114" y="1352"/>
                    </a:cubicBezTo>
                    <a:cubicBezTo>
                      <a:pt x="117" y="1357"/>
                      <a:pt x="123" y="1365"/>
                      <a:pt x="123" y="1365"/>
                    </a:cubicBezTo>
                    <a:cubicBezTo>
                      <a:pt x="115" y="1387"/>
                      <a:pt x="123" y="1377"/>
                      <a:pt x="93" y="1387"/>
                    </a:cubicBezTo>
                    <a:cubicBezTo>
                      <a:pt x="89" y="1388"/>
                      <a:pt x="80" y="1392"/>
                      <a:pt x="80" y="1392"/>
                    </a:cubicBezTo>
                    <a:cubicBezTo>
                      <a:pt x="76" y="1396"/>
                      <a:pt x="62" y="1403"/>
                      <a:pt x="68" y="1405"/>
                    </a:cubicBezTo>
                    <a:cubicBezTo>
                      <a:pt x="74" y="1407"/>
                      <a:pt x="125" y="1384"/>
                      <a:pt x="135" y="1378"/>
                    </a:cubicBezTo>
                    <a:cubicBezTo>
                      <a:pt x="152" y="1396"/>
                      <a:pt x="163" y="1422"/>
                      <a:pt x="174" y="1444"/>
                    </a:cubicBezTo>
                    <a:cubicBezTo>
                      <a:pt x="176" y="1449"/>
                      <a:pt x="175" y="1454"/>
                      <a:pt x="178" y="1457"/>
                    </a:cubicBezTo>
                    <a:cubicBezTo>
                      <a:pt x="186" y="1466"/>
                      <a:pt x="217" y="1475"/>
                      <a:pt x="229" y="1484"/>
                    </a:cubicBezTo>
                    <a:cubicBezTo>
                      <a:pt x="237" y="1497"/>
                      <a:pt x="267" y="1488"/>
                      <a:pt x="275" y="1501"/>
                    </a:cubicBezTo>
                    <a:cubicBezTo>
                      <a:pt x="276" y="1506"/>
                      <a:pt x="293" y="1555"/>
                      <a:pt x="296" y="1563"/>
                    </a:cubicBezTo>
                    <a:cubicBezTo>
                      <a:pt x="300" y="1575"/>
                      <a:pt x="323" y="1585"/>
                      <a:pt x="330" y="1594"/>
                    </a:cubicBezTo>
                    <a:cubicBezTo>
                      <a:pt x="348" y="1617"/>
                      <a:pt x="340" y="1634"/>
                      <a:pt x="364" y="1651"/>
                    </a:cubicBezTo>
                    <a:cubicBezTo>
                      <a:pt x="379" y="1674"/>
                      <a:pt x="382" y="1686"/>
                      <a:pt x="411" y="1690"/>
                    </a:cubicBezTo>
                    <a:cubicBezTo>
                      <a:pt x="430" y="1697"/>
                      <a:pt x="431" y="1697"/>
                      <a:pt x="449" y="1703"/>
                    </a:cubicBezTo>
                    <a:cubicBezTo>
                      <a:pt x="547" y="1699"/>
                      <a:pt x="494" y="1712"/>
                      <a:pt x="542" y="1712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26" name=""/>
              <p:cNvSpPr/>
              <p:nvPr/>
            </p:nvSpPr>
            <p:spPr>
              <a:xfrm flipH="1" flipV="1">
                <a:off x="717120" y="4056120"/>
                <a:ext cx="1311480" cy="14616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27" name=""/>
              <p:cNvSpPr/>
              <p:nvPr/>
            </p:nvSpPr>
            <p:spPr>
              <a:xfrm>
                <a:off x="2844720" y="3030480"/>
                <a:ext cx="3252960" cy="2320920"/>
              </a:xfrm>
              <a:custGeom>
                <a:avLst/>
                <a:gdLst/>
                <a:ahLst/>
                <a:rect l="l" t="t" r="r" b="b"/>
                <a:pathLst>
                  <a:path w="1936" h="1333">
                    <a:moveTo>
                      <a:pt x="0" y="44"/>
                    </a:moveTo>
                    <a:cubicBezTo>
                      <a:pt x="35" y="47"/>
                      <a:pt x="62" y="52"/>
                      <a:pt x="92" y="32"/>
                    </a:cubicBezTo>
                    <a:cubicBezTo>
                      <a:pt x="104" y="15"/>
                      <a:pt x="120" y="13"/>
                      <a:pt x="140" y="8"/>
                    </a:cubicBezTo>
                    <a:cubicBezTo>
                      <a:pt x="151" y="5"/>
                      <a:pt x="172" y="0"/>
                      <a:pt x="172" y="0"/>
                    </a:cubicBezTo>
                    <a:cubicBezTo>
                      <a:pt x="229" y="4"/>
                      <a:pt x="287" y="8"/>
                      <a:pt x="344" y="16"/>
                    </a:cubicBezTo>
                    <a:cubicBezTo>
                      <a:pt x="359" y="15"/>
                      <a:pt x="373" y="15"/>
                      <a:pt x="388" y="12"/>
                    </a:cubicBezTo>
                    <a:cubicBezTo>
                      <a:pt x="400" y="10"/>
                      <a:pt x="424" y="0"/>
                      <a:pt x="424" y="0"/>
                    </a:cubicBezTo>
                    <a:cubicBezTo>
                      <a:pt x="464" y="3"/>
                      <a:pt x="505" y="5"/>
                      <a:pt x="544" y="12"/>
                    </a:cubicBezTo>
                    <a:cubicBezTo>
                      <a:pt x="573" y="17"/>
                      <a:pt x="599" y="33"/>
                      <a:pt x="628" y="40"/>
                    </a:cubicBezTo>
                    <a:cubicBezTo>
                      <a:pt x="644" y="52"/>
                      <a:pt x="653" y="67"/>
                      <a:pt x="668" y="80"/>
                    </a:cubicBezTo>
                    <a:cubicBezTo>
                      <a:pt x="675" y="86"/>
                      <a:pt x="692" y="96"/>
                      <a:pt x="692" y="96"/>
                    </a:cubicBezTo>
                    <a:cubicBezTo>
                      <a:pt x="700" y="121"/>
                      <a:pt x="704" y="149"/>
                      <a:pt x="708" y="176"/>
                    </a:cubicBezTo>
                    <a:cubicBezTo>
                      <a:pt x="702" y="204"/>
                      <a:pt x="692" y="224"/>
                      <a:pt x="668" y="240"/>
                    </a:cubicBezTo>
                    <a:cubicBezTo>
                      <a:pt x="654" y="261"/>
                      <a:pt x="652" y="283"/>
                      <a:pt x="680" y="292"/>
                    </a:cubicBezTo>
                    <a:cubicBezTo>
                      <a:pt x="701" y="288"/>
                      <a:pt x="712" y="283"/>
                      <a:pt x="736" y="292"/>
                    </a:cubicBezTo>
                    <a:cubicBezTo>
                      <a:pt x="744" y="295"/>
                      <a:pt x="744" y="310"/>
                      <a:pt x="748" y="316"/>
                    </a:cubicBezTo>
                    <a:cubicBezTo>
                      <a:pt x="757" y="329"/>
                      <a:pt x="771" y="332"/>
                      <a:pt x="784" y="340"/>
                    </a:cubicBezTo>
                    <a:cubicBezTo>
                      <a:pt x="792" y="363"/>
                      <a:pt x="790" y="372"/>
                      <a:pt x="808" y="384"/>
                    </a:cubicBezTo>
                    <a:cubicBezTo>
                      <a:pt x="828" y="414"/>
                      <a:pt x="821" y="429"/>
                      <a:pt x="824" y="472"/>
                    </a:cubicBezTo>
                    <a:cubicBezTo>
                      <a:pt x="821" y="562"/>
                      <a:pt x="823" y="622"/>
                      <a:pt x="844" y="704"/>
                    </a:cubicBezTo>
                    <a:cubicBezTo>
                      <a:pt x="846" y="761"/>
                      <a:pt x="917" y="802"/>
                      <a:pt x="930" y="856"/>
                    </a:cubicBezTo>
                    <a:cubicBezTo>
                      <a:pt x="934" y="872"/>
                      <a:pt x="959" y="867"/>
                      <a:pt x="972" y="880"/>
                    </a:cubicBezTo>
                    <a:cubicBezTo>
                      <a:pt x="982" y="890"/>
                      <a:pt x="1026" y="902"/>
                      <a:pt x="1038" y="910"/>
                    </a:cubicBezTo>
                    <a:cubicBezTo>
                      <a:pt x="1074" y="924"/>
                      <a:pt x="1151" y="869"/>
                      <a:pt x="1182" y="892"/>
                    </a:cubicBezTo>
                    <a:cubicBezTo>
                      <a:pt x="1199" y="917"/>
                      <a:pt x="1269" y="858"/>
                      <a:pt x="1278" y="886"/>
                    </a:cubicBezTo>
                    <a:cubicBezTo>
                      <a:pt x="1281" y="894"/>
                      <a:pt x="1239" y="1004"/>
                      <a:pt x="1242" y="1012"/>
                    </a:cubicBezTo>
                    <a:cubicBezTo>
                      <a:pt x="1243" y="1016"/>
                      <a:pt x="1260" y="1084"/>
                      <a:pt x="1260" y="1084"/>
                    </a:cubicBezTo>
                    <a:cubicBezTo>
                      <a:pt x="1256" y="1111"/>
                      <a:pt x="1292" y="1150"/>
                      <a:pt x="1284" y="1174"/>
                    </a:cubicBezTo>
                    <a:cubicBezTo>
                      <a:pt x="1282" y="1198"/>
                      <a:pt x="1263" y="1203"/>
                      <a:pt x="1242" y="1216"/>
                    </a:cubicBezTo>
                    <a:cubicBezTo>
                      <a:pt x="1235" y="1220"/>
                      <a:pt x="1200" y="1257"/>
                      <a:pt x="1192" y="1260"/>
                    </a:cubicBezTo>
                    <a:cubicBezTo>
                      <a:pt x="1183" y="1263"/>
                      <a:pt x="1168" y="1276"/>
                      <a:pt x="1168" y="1276"/>
                    </a:cubicBezTo>
                    <a:cubicBezTo>
                      <a:pt x="1165" y="1280"/>
                      <a:pt x="1163" y="1285"/>
                      <a:pt x="1160" y="1288"/>
                    </a:cubicBezTo>
                    <a:cubicBezTo>
                      <a:pt x="1157" y="1291"/>
                      <a:pt x="1151" y="1292"/>
                      <a:pt x="1148" y="1296"/>
                    </a:cubicBezTo>
                    <a:cubicBezTo>
                      <a:pt x="1142" y="1303"/>
                      <a:pt x="1141" y="1313"/>
                      <a:pt x="1136" y="1320"/>
                    </a:cubicBezTo>
                    <a:cubicBezTo>
                      <a:pt x="1150" y="1329"/>
                      <a:pt x="1149" y="1333"/>
                      <a:pt x="1168" y="1324"/>
                    </a:cubicBezTo>
                    <a:cubicBezTo>
                      <a:pt x="1211" y="1304"/>
                      <a:pt x="1228" y="1284"/>
                      <a:pt x="1280" y="1280"/>
                    </a:cubicBezTo>
                    <a:cubicBezTo>
                      <a:pt x="1309" y="1278"/>
                      <a:pt x="1339" y="1277"/>
                      <a:pt x="1368" y="1276"/>
                    </a:cubicBezTo>
                    <a:cubicBezTo>
                      <a:pt x="1371" y="1276"/>
                      <a:pt x="1407" y="1272"/>
                      <a:pt x="1416" y="1268"/>
                    </a:cubicBezTo>
                    <a:cubicBezTo>
                      <a:pt x="1425" y="1264"/>
                      <a:pt x="1432" y="1257"/>
                      <a:pt x="1440" y="1252"/>
                    </a:cubicBezTo>
                    <a:cubicBezTo>
                      <a:pt x="1444" y="1249"/>
                      <a:pt x="1452" y="1244"/>
                      <a:pt x="1452" y="1244"/>
                    </a:cubicBezTo>
                    <a:cubicBezTo>
                      <a:pt x="1457" y="1245"/>
                      <a:pt x="1463" y="1251"/>
                      <a:pt x="1468" y="1248"/>
                    </a:cubicBezTo>
                    <a:cubicBezTo>
                      <a:pt x="1472" y="1246"/>
                      <a:pt x="1464" y="1240"/>
                      <a:pt x="1464" y="1236"/>
                    </a:cubicBezTo>
                    <a:cubicBezTo>
                      <a:pt x="1464" y="1226"/>
                      <a:pt x="1480" y="1195"/>
                      <a:pt x="1488" y="1188"/>
                    </a:cubicBezTo>
                    <a:cubicBezTo>
                      <a:pt x="1513" y="1166"/>
                      <a:pt x="1530" y="1164"/>
                      <a:pt x="1560" y="1156"/>
                    </a:cubicBezTo>
                    <a:cubicBezTo>
                      <a:pt x="1596" y="1146"/>
                      <a:pt x="1627" y="1133"/>
                      <a:pt x="1664" y="1128"/>
                    </a:cubicBezTo>
                    <a:cubicBezTo>
                      <a:pt x="1705" y="1129"/>
                      <a:pt x="1747" y="1130"/>
                      <a:pt x="1788" y="1132"/>
                    </a:cubicBezTo>
                    <a:cubicBezTo>
                      <a:pt x="1795" y="1132"/>
                      <a:pt x="1825" y="1143"/>
                      <a:pt x="1828" y="1144"/>
                    </a:cubicBezTo>
                    <a:cubicBezTo>
                      <a:pt x="1836" y="1147"/>
                      <a:pt x="1852" y="1152"/>
                      <a:pt x="1852" y="1152"/>
                    </a:cubicBezTo>
                    <a:cubicBezTo>
                      <a:pt x="1867" y="1175"/>
                      <a:pt x="1875" y="1172"/>
                      <a:pt x="1904" y="1176"/>
                    </a:cubicBezTo>
                    <a:cubicBezTo>
                      <a:pt x="1911" y="1190"/>
                      <a:pt x="1925" y="1221"/>
                      <a:pt x="1936" y="1232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28" name=""/>
              <p:cNvSpPr/>
              <p:nvPr/>
            </p:nvSpPr>
            <p:spPr>
              <a:xfrm>
                <a:off x="4021200" y="2438280"/>
                <a:ext cx="4387680" cy="997200"/>
              </a:xfrm>
              <a:custGeom>
                <a:avLst/>
                <a:gdLst/>
                <a:ahLst/>
                <a:rect l="l" t="t" r="r" b="b"/>
                <a:pathLst>
                  <a:path w="2612" h="572">
                    <a:moveTo>
                      <a:pt x="0" y="548"/>
                    </a:moveTo>
                    <a:cubicBezTo>
                      <a:pt x="61" y="554"/>
                      <a:pt x="65" y="552"/>
                      <a:pt x="108" y="560"/>
                    </a:cubicBezTo>
                    <a:cubicBezTo>
                      <a:pt x="131" y="564"/>
                      <a:pt x="176" y="572"/>
                      <a:pt x="176" y="572"/>
                    </a:cubicBezTo>
                    <a:cubicBezTo>
                      <a:pt x="344" y="544"/>
                      <a:pt x="522" y="551"/>
                      <a:pt x="692" y="548"/>
                    </a:cubicBezTo>
                    <a:cubicBezTo>
                      <a:pt x="702" y="519"/>
                      <a:pt x="703" y="526"/>
                      <a:pt x="696" y="492"/>
                    </a:cubicBezTo>
                    <a:cubicBezTo>
                      <a:pt x="694" y="484"/>
                      <a:pt x="691" y="476"/>
                      <a:pt x="688" y="468"/>
                    </a:cubicBezTo>
                    <a:cubicBezTo>
                      <a:pt x="687" y="464"/>
                      <a:pt x="684" y="456"/>
                      <a:pt x="684" y="456"/>
                    </a:cubicBezTo>
                    <a:cubicBezTo>
                      <a:pt x="681" y="428"/>
                      <a:pt x="679" y="400"/>
                      <a:pt x="676" y="372"/>
                    </a:cubicBezTo>
                    <a:cubicBezTo>
                      <a:pt x="675" y="362"/>
                      <a:pt x="666" y="339"/>
                      <a:pt x="664" y="332"/>
                    </a:cubicBezTo>
                    <a:cubicBezTo>
                      <a:pt x="663" y="328"/>
                      <a:pt x="660" y="320"/>
                      <a:pt x="660" y="320"/>
                    </a:cubicBezTo>
                    <a:cubicBezTo>
                      <a:pt x="661" y="313"/>
                      <a:pt x="658" y="303"/>
                      <a:pt x="664" y="300"/>
                    </a:cubicBezTo>
                    <a:cubicBezTo>
                      <a:pt x="679" y="293"/>
                      <a:pt x="696" y="296"/>
                      <a:pt x="712" y="296"/>
                    </a:cubicBezTo>
                    <a:cubicBezTo>
                      <a:pt x="755" y="296"/>
                      <a:pt x="797" y="299"/>
                      <a:pt x="840" y="300"/>
                    </a:cubicBezTo>
                    <a:cubicBezTo>
                      <a:pt x="881" y="308"/>
                      <a:pt x="924" y="323"/>
                      <a:pt x="964" y="336"/>
                    </a:cubicBezTo>
                    <a:cubicBezTo>
                      <a:pt x="974" y="339"/>
                      <a:pt x="991" y="342"/>
                      <a:pt x="1000" y="348"/>
                    </a:cubicBezTo>
                    <a:cubicBezTo>
                      <a:pt x="1008" y="353"/>
                      <a:pt x="1024" y="364"/>
                      <a:pt x="1024" y="364"/>
                    </a:cubicBezTo>
                    <a:cubicBezTo>
                      <a:pt x="1038" y="385"/>
                      <a:pt x="1064" y="395"/>
                      <a:pt x="1088" y="400"/>
                    </a:cubicBezTo>
                    <a:cubicBezTo>
                      <a:pt x="1149" y="397"/>
                      <a:pt x="1145" y="401"/>
                      <a:pt x="1184" y="392"/>
                    </a:cubicBezTo>
                    <a:cubicBezTo>
                      <a:pt x="1262" y="375"/>
                      <a:pt x="1330" y="337"/>
                      <a:pt x="1404" y="312"/>
                    </a:cubicBezTo>
                    <a:cubicBezTo>
                      <a:pt x="1428" y="304"/>
                      <a:pt x="1514" y="291"/>
                      <a:pt x="1544" y="288"/>
                    </a:cubicBezTo>
                    <a:cubicBezTo>
                      <a:pt x="1562" y="282"/>
                      <a:pt x="1581" y="276"/>
                      <a:pt x="1600" y="272"/>
                    </a:cubicBezTo>
                    <a:cubicBezTo>
                      <a:pt x="1613" y="269"/>
                      <a:pt x="1627" y="267"/>
                      <a:pt x="1640" y="264"/>
                    </a:cubicBezTo>
                    <a:cubicBezTo>
                      <a:pt x="1647" y="263"/>
                      <a:pt x="1660" y="260"/>
                      <a:pt x="1660" y="260"/>
                    </a:cubicBezTo>
                    <a:cubicBezTo>
                      <a:pt x="1680" y="247"/>
                      <a:pt x="1701" y="234"/>
                      <a:pt x="1720" y="220"/>
                    </a:cubicBezTo>
                    <a:cubicBezTo>
                      <a:pt x="1733" y="210"/>
                      <a:pt x="1753" y="175"/>
                      <a:pt x="1768" y="168"/>
                    </a:cubicBezTo>
                    <a:cubicBezTo>
                      <a:pt x="1785" y="160"/>
                      <a:pt x="1806" y="149"/>
                      <a:pt x="1824" y="144"/>
                    </a:cubicBezTo>
                    <a:cubicBezTo>
                      <a:pt x="1849" y="137"/>
                      <a:pt x="1866" y="109"/>
                      <a:pt x="1892" y="108"/>
                    </a:cubicBezTo>
                    <a:cubicBezTo>
                      <a:pt x="1919" y="107"/>
                      <a:pt x="1973" y="109"/>
                      <a:pt x="2000" y="108"/>
                    </a:cubicBezTo>
                    <a:cubicBezTo>
                      <a:pt x="2128" y="104"/>
                      <a:pt x="2085" y="99"/>
                      <a:pt x="2184" y="92"/>
                    </a:cubicBezTo>
                    <a:cubicBezTo>
                      <a:pt x="2216" y="90"/>
                      <a:pt x="2280" y="68"/>
                      <a:pt x="2280" y="68"/>
                    </a:cubicBezTo>
                    <a:cubicBezTo>
                      <a:pt x="2340" y="56"/>
                      <a:pt x="2385" y="100"/>
                      <a:pt x="2440" y="76"/>
                    </a:cubicBezTo>
                    <a:cubicBezTo>
                      <a:pt x="2458" y="68"/>
                      <a:pt x="2478" y="70"/>
                      <a:pt x="2496" y="64"/>
                    </a:cubicBezTo>
                    <a:cubicBezTo>
                      <a:pt x="2536" y="51"/>
                      <a:pt x="2582" y="30"/>
                      <a:pt x="2612" y="0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29" name=""/>
              <p:cNvSpPr/>
              <p:nvPr/>
            </p:nvSpPr>
            <p:spPr>
              <a:xfrm>
                <a:off x="1382760" y="2055960"/>
                <a:ext cx="7047000" cy="3073320"/>
              </a:xfrm>
              <a:custGeom>
                <a:avLst/>
                <a:gdLst/>
                <a:ahLst/>
                <a:rect l="l" t="t" r="r" b="b"/>
                <a:pathLst>
                  <a:path w="4024" h="1755">
                    <a:moveTo>
                      <a:pt x="230" y="0"/>
                    </a:moveTo>
                    <a:lnTo>
                      <a:pt x="2797" y="555"/>
                    </a:lnTo>
                    <a:lnTo>
                      <a:pt x="3298" y="425"/>
                    </a:lnTo>
                    <a:lnTo>
                      <a:pt x="4024" y="233"/>
                    </a:lnTo>
                    <a:lnTo>
                      <a:pt x="3886" y="472"/>
                    </a:lnTo>
                    <a:lnTo>
                      <a:pt x="3473" y="987"/>
                    </a:lnTo>
                    <a:lnTo>
                      <a:pt x="3183" y="1218"/>
                    </a:lnTo>
                    <a:lnTo>
                      <a:pt x="2262" y="1755"/>
                    </a:lnTo>
                    <a:lnTo>
                      <a:pt x="293" y="1200"/>
                    </a:lnTo>
                    <a:lnTo>
                      <a:pt x="58" y="925"/>
                    </a:lnTo>
                    <a:lnTo>
                      <a:pt x="0" y="376"/>
                    </a:lnTo>
                    <a:lnTo>
                      <a:pt x="230" y="0"/>
                    </a:lnTo>
                    <a:close/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30" name=""/>
              <p:cNvSpPr/>
              <p:nvPr/>
            </p:nvSpPr>
            <p:spPr>
              <a:xfrm>
                <a:off x="2863800" y="3027240"/>
                <a:ext cx="3389400" cy="387360"/>
              </a:xfrm>
              <a:custGeom>
                <a:avLst/>
                <a:gdLst/>
                <a:ahLst/>
                <a:rect l="l" t="t" r="r" b="b"/>
                <a:pathLst>
                  <a:path w="2016" h="222">
                    <a:moveTo>
                      <a:pt x="0" y="54"/>
                    </a:moveTo>
                    <a:lnTo>
                      <a:pt x="708" y="222"/>
                    </a:lnTo>
                    <a:lnTo>
                      <a:pt x="2016" y="0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31" name=""/>
              <p:cNvSpPr/>
              <p:nvPr/>
            </p:nvSpPr>
            <p:spPr>
              <a:xfrm>
                <a:off x="5000760" y="3027240"/>
                <a:ext cx="2773080" cy="2508480"/>
              </a:xfrm>
              <a:custGeom>
                <a:avLst/>
                <a:gdLst/>
                <a:ahLst/>
                <a:rect l="l" t="t" r="r" b="b"/>
                <a:pathLst>
                  <a:path w="1650" h="1440">
                    <a:moveTo>
                      <a:pt x="744" y="0"/>
                    </a:moveTo>
                    <a:lnTo>
                      <a:pt x="0" y="894"/>
                    </a:lnTo>
                    <a:lnTo>
                      <a:pt x="210" y="1218"/>
                    </a:lnTo>
                    <a:lnTo>
                      <a:pt x="1650" y="1440"/>
                    </a:lnTo>
                    <a:lnTo>
                      <a:pt x="1164" y="654"/>
                    </a:ln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32" name=""/>
              <p:cNvSpPr/>
              <p:nvPr/>
            </p:nvSpPr>
            <p:spPr>
              <a:xfrm flipV="1">
                <a:off x="8207280" y="2486880"/>
                <a:ext cx="862200" cy="40176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33" name=""/>
              <p:cNvSpPr/>
              <p:nvPr/>
            </p:nvSpPr>
            <p:spPr>
              <a:xfrm flipV="1">
                <a:off x="8200440" y="2768760"/>
                <a:ext cx="879480" cy="10836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34" name=""/>
              <p:cNvSpPr/>
              <p:nvPr/>
            </p:nvSpPr>
            <p:spPr>
              <a:xfrm>
                <a:off x="8215200" y="2856960"/>
                <a:ext cx="856080" cy="16128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35" name=""/>
              <p:cNvSpPr/>
              <p:nvPr/>
            </p:nvSpPr>
            <p:spPr>
              <a:xfrm>
                <a:off x="8210520" y="2841480"/>
                <a:ext cx="868320" cy="43704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36" name=""/>
              <p:cNvSpPr/>
              <p:nvPr/>
            </p:nvSpPr>
            <p:spPr>
              <a:xfrm flipV="1">
                <a:off x="8193600" y="2237400"/>
                <a:ext cx="889560" cy="66384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37" name=""/>
              <p:cNvSpPr/>
              <p:nvPr/>
            </p:nvSpPr>
            <p:spPr>
              <a:xfrm>
                <a:off x="1704960" y="3778200"/>
                <a:ext cx="3379680" cy="77148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38" name=""/>
              <p:cNvSpPr/>
              <p:nvPr/>
            </p:nvSpPr>
            <p:spPr>
              <a:xfrm>
                <a:off x="6010200" y="6145200"/>
                <a:ext cx="23832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3939" name=""/>
          <p:cNvGrpSpPr/>
          <p:nvPr/>
        </p:nvGrpSpPr>
        <p:grpSpPr>
          <a:xfrm>
            <a:off x="1771560" y="1616040"/>
            <a:ext cx="5423040" cy="3638520"/>
            <a:chOff x="1771560" y="1616040"/>
            <a:chExt cx="5423040" cy="3638520"/>
          </a:xfrm>
        </p:grpSpPr>
        <p:grpSp>
          <p:nvGrpSpPr>
            <p:cNvPr id="3940" name=""/>
            <p:cNvGrpSpPr/>
            <p:nvPr/>
          </p:nvGrpSpPr>
          <p:grpSpPr>
            <a:xfrm>
              <a:off x="3993840" y="2485800"/>
              <a:ext cx="2254680" cy="2114640"/>
              <a:chOff x="3993840" y="2485800"/>
              <a:chExt cx="2254680" cy="2114640"/>
            </a:xfrm>
          </p:grpSpPr>
          <p:grpSp>
            <p:nvGrpSpPr>
              <p:cNvPr id="3941" name=""/>
              <p:cNvGrpSpPr/>
              <p:nvPr/>
            </p:nvGrpSpPr>
            <p:grpSpPr>
              <a:xfrm>
                <a:off x="4013280" y="2523600"/>
                <a:ext cx="2235240" cy="2064240"/>
                <a:chOff x="4013280" y="2523600"/>
                <a:chExt cx="2235240" cy="2064240"/>
              </a:xfrm>
            </p:grpSpPr>
            <p:sp>
              <p:nvSpPr>
                <p:cNvPr id="3942" name=""/>
                <p:cNvSpPr/>
                <p:nvPr/>
              </p:nvSpPr>
              <p:spPr>
                <a:xfrm flipH="1" flipV="1">
                  <a:off x="5022720" y="2879640"/>
                  <a:ext cx="120960" cy="55872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3" name=""/>
                <p:cNvSpPr/>
                <p:nvPr/>
              </p:nvSpPr>
              <p:spPr>
                <a:xfrm flipV="1">
                  <a:off x="5143680" y="2523600"/>
                  <a:ext cx="355320" cy="9018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4" name=""/>
                <p:cNvSpPr/>
                <p:nvPr/>
              </p:nvSpPr>
              <p:spPr>
                <a:xfrm flipV="1">
                  <a:off x="5143680" y="3095280"/>
                  <a:ext cx="1104840" cy="3366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5" name=""/>
                <p:cNvSpPr/>
                <p:nvPr/>
              </p:nvSpPr>
              <p:spPr>
                <a:xfrm>
                  <a:off x="5143680" y="3444840"/>
                  <a:ext cx="793440" cy="7632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9520" bIns="295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6" name=""/>
                <p:cNvSpPr/>
                <p:nvPr/>
              </p:nvSpPr>
              <p:spPr>
                <a:xfrm>
                  <a:off x="5143680" y="3483000"/>
                  <a:ext cx="1028520" cy="110484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7" name=""/>
                <p:cNvSpPr/>
                <p:nvPr/>
              </p:nvSpPr>
              <p:spPr>
                <a:xfrm flipH="1">
                  <a:off x="5022720" y="3451320"/>
                  <a:ext cx="120960" cy="113004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48" name=""/>
                <p:cNvSpPr/>
                <p:nvPr/>
              </p:nvSpPr>
              <p:spPr>
                <a:xfrm flipH="1">
                  <a:off x="4013280" y="3432240"/>
                  <a:ext cx="1130400" cy="126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4200" bIns="-342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3949" name=""/>
              <p:cNvGrpSpPr/>
              <p:nvPr/>
            </p:nvGrpSpPr>
            <p:grpSpPr>
              <a:xfrm>
                <a:off x="3993840" y="2485800"/>
                <a:ext cx="2248200" cy="2114640"/>
                <a:chOff x="3993840" y="2485800"/>
                <a:chExt cx="2248200" cy="2114640"/>
              </a:xfrm>
            </p:grpSpPr>
            <p:sp>
              <p:nvSpPr>
                <p:cNvPr id="3950" name=""/>
                <p:cNvSpPr/>
                <p:nvPr/>
              </p:nvSpPr>
              <p:spPr>
                <a:xfrm flipV="1">
                  <a:off x="5054760" y="2485800"/>
                  <a:ext cx="374400" cy="43812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1" name=""/>
                <p:cNvSpPr/>
                <p:nvPr/>
              </p:nvSpPr>
              <p:spPr>
                <a:xfrm>
                  <a:off x="5460840" y="2505240"/>
                  <a:ext cx="781200" cy="55872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2" name=""/>
                <p:cNvSpPr/>
                <p:nvPr/>
              </p:nvSpPr>
              <p:spPr>
                <a:xfrm flipH="1">
                  <a:off x="5905440" y="3076560"/>
                  <a:ext cx="317520" cy="38088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3" name=""/>
                <p:cNvSpPr/>
                <p:nvPr/>
              </p:nvSpPr>
              <p:spPr>
                <a:xfrm>
                  <a:off x="5937120" y="3451320"/>
                  <a:ext cx="165240" cy="109224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4" name=""/>
                <p:cNvSpPr/>
                <p:nvPr/>
              </p:nvSpPr>
              <p:spPr>
                <a:xfrm flipH="1">
                  <a:off x="5009760" y="4530600"/>
                  <a:ext cx="1073160" cy="6984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3040" bIns="230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5" name=""/>
                <p:cNvSpPr/>
                <p:nvPr/>
              </p:nvSpPr>
              <p:spPr>
                <a:xfrm flipH="1" flipV="1">
                  <a:off x="3993840" y="3444480"/>
                  <a:ext cx="1035000" cy="114300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956" name=""/>
                <p:cNvSpPr/>
                <p:nvPr/>
              </p:nvSpPr>
              <p:spPr>
                <a:xfrm flipV="1">
                  <a:off x="3994200" y="2924280"/>
                  <a:ext cx="1047600" cy="514080"/>
                </a:xfrm>
                <a:prstGeom prst="line">
                  <a:avLst/>
                </a:prstGeom>
                <a:ln w="1908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3957" name=""/>
            <p:cNvGrpSpPr/>
            <p:nvPr/>
          </p:nvGrpSpPr>
          <p:grpSpPr>
            <a:xfrm>
              <a:off x="1771560" y="1616040"/>
              <a:ext cx="5423040" cy="3638520"/>
              <a:chOff x="1771560" y="1616040"/>
              <a:chExt cx="5423040" cy="3638520"/>
            </a:xfrm>
          </p:grpSpPr>
          <p:sp>
            <p:nvSpPr>
              <p:cNvPr id="3958" name=""/>
              <p:cNvSpPr/>
              <p:nvPr/>
            </p:nvSpPr>
            <p:spPr>
              <a:xfrm flipH="1">
                <a:off x="2615760" y="2505240"/>
                <a:ext cx="2832120" cy="26640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59" name=""/>
              <p:cNvSpPr/>
              <p:nvPr/>
            </p:nvSpPr>
            <p:spPr>
              <a:xfrm flipH="1" flipV="1">
                <a:off x="1936440" y="1616040"/>
                <a:ext cx="3530520" cy="88272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0" name=""/>
              <p:cNvSpPr/>
              <p:nvPr/>
            </p:nvSpPr>
            <p:spPr>
              <a:xfrm flipH="1" flipV="1">
                <a:off x="1771560" y="2098440"/>
                <a:ext cx="3702240" cy="40644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1" name=""/>
              <p:cNvSpPr/>
              <p:nvPr/>
            </p:nvSpPr>
            <p:spPr>
              <a:xfrm>
                <a:off x="5429160" y="2505240"/>
                <a:ext cx="1765440" cy="15876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2" name=""/>
              <p:cNvSpPr/>
              <p:nvPr/>
            </p:nvSpPr>
            <p:spPr>
              <a:xfrm>
                <a:off x="5442120" y="2492280"/>
                <a:ext cx="1415880" cy="41292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3" name=""/>
              <p:cNvSpPr/>
              <p:nvPr/>
            </p:nvSpPr>
            <p:spPr>
              <a:xfrm>
                <a:off x="5448240" y="2505240"/>
                <a:ext cx="501840" cy="97128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4" name=""/>
              <p:cNvSpPr/>
              <p:nvPr/>
            </p:nvSpPr>
            <p:spPr>
              <a:xfrm>
                <a:off x="5429160" y="2492280"/>
                <a:ext cx="1555920" cy="173988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5" name=""/>
              <p:cNvSpPr/>
              <p:nvPr/>
            </p:nvSpPr>
            <p:spPr>
              <a:xfrm>
                <a:off x="5448240" y="2492280"/>
                <a:ext cx="647640" cy="203220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966" name=""/>
              <p:cNvSpPr/>
              <p:nvPr/>
            </p:nvSpPr>
            <p:spPr>
              <a:xfrm flipH="1">
                <a:off x="5339880" y="2511360"/>
                <a:ext cx="88920" cy="274320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3967" name=""/>
          <p:cNvGrpSpPr/>
          <p:nvPr/>
        </p:nvGrpSpPr>
        <p:grpSpPr>
          <a:xfrm>
            <a:off x="1803240" y="1806480"/>
            <a:ext cx="3502080" cy="3264120"/>
            <a:chOff x="1803240" y="1806480"/>
            <a:chExt cx="3502080" cy="3264120"/>
          </a:xfrm>
        </p:grpSpPr>
        <p:sp>
          <p:nvSpPr>
            <p:cNvPr id="3968" name=""/>
            <p:cNvSpPr/>
            <p:nvPr/>
          </p:nvSpPr>
          <p:spPr>
            <a:xfrm flipH="1">
              <a:off x="2876400" y="2898720"/>
              <a:ext cx="2152800" cy="34920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69" name=""/>
            <p:cNvSpPr/>
            <p:nvPr/>
          </p:nvSpPr>
          <p:spPr>
            <a:xfrm flipH="1">
              <a:off x="3479760" y="2892600"/>
              <a:ext cx="1581120" cy="143496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0" name=""/>
            <p:cNvSpPr/>
            <p:nvPr/>
          </p:nvSpPr>
          <p:spPr>
            <a:xfrm flipH="1" flipV="1">
              <a:off x="1803240" y="2180880"/>
              <a:ext cx="3245040" cy="71748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1" name=""/>
            <p:cNvSpPr/>
            <p:nvPr/>
          </p:nvSpPr>
          <p:spPr>
            <a:xfrm flipH="1" flipV="1">
              <a:off x="1936440" y="1806480"/>
              <a:ext cx="3117960" cy="105408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2" name=""/>
            <p:cNvSpPr/>
            <p:nvPr/>
          </p:nvSpPr>
          <p:spPr>
            <a:xfrm flipH="1">
              <a:off x="5035320" y="2886120"/>
              <a:ext cx="12600" cy="1784160"/>
            </a:xfrm>
            <a:prstGeom prst="line">
              <a:avLst/>
            </a:prstGeom>
            <a:ln w="19080">
              <a:solidFill>
                <a:srgbClr val="cc00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3" name=""/>
            <p:cNvSpPr/>
            <p:nvPr/>
          </p:nvSpPr>
          <p:spPr>
            <a:xfrm>
              <a:off x="5029200" y="2892600"/>
              <a:ext cx="276120" cy="2178000"/>
            </a:xfrm>
            <a:custGeom>
              <a:avLst/>
              <a:gdLst/>
              <a:ahLst/>
              <a:rect l="l" t="t" r="r" b="b"/>
              <a:pathLst>
                <a:path w="174" h="1372">
                  <a:moveTo>
                    <a:pt x="0" y="0"/>
                  </a:moveTo>
                  <a:lnTo>
                    <a:pt x="174" y="1372"/>
                  </a:lnTo>
                </a:path>
              </a:pathLst>
            </a:custGeom>
            <a:noFill/>
            <a:ln w="19080">
              <a:solidFill>
                <a:srgbClr val="cc00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974" name=""/>
          <p:cNvGrpSpPr/>
          <p:nvPr/>
        </p:nvGrpSpPr>
        <p:grpSpPr>
          <a:xfrm>
            <a:off x="1914120" y="1607760"/>
            <a:ext cx="6239160" cy="3858120"/>
            <a:chOff x="1914120" y="1607760"/>
            <a:chExt cx="6239160" cy="3858120"/>
          </a:xfrm>
        </p:grpSpPr>
        <p:sp>
          <p:nvSpPr>
            <p:cNvPr id="3975" name=""/>
            <p:cNvSpPr/>
            <p:nvPr/>
          </p:nvSpPr>
          <p:spPr>
            <a:xfrm flipV="1">
              <a:off x="5931000" y="2823840"/>
              <a:ext cx="914400" cy="53964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6" name=""/>
            <p:cNvSpPr/>
            <p:nvPr/>
          </p:nvSpPr>
          <p:spPr>
            <a:xfrm flipV="1">
              <a:off x="5943600" y="2919240"/>
              <a:ext cx="1193760" cy="43848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7" name=""/>
            <p:cNvSpPr/>
            <p:nvPr/>
          </p:nvSpPr>
          <p:spPr>
            <a:xfrm>
              <a:off x="6235560" y="2583000"/>
              <a:ext cx="952560" cy="399960"/>
            </a:xfrm>
            <a:custGeom>
              <a:avLst/>
              <a:gdLst/>
              <a:ahLst/>
              <a:rect l="l" t="t" r="r" b="b"/>
              <a:pathLst>
                <a:path w="600" h="252">
                  <a:moveTo>
                    <a:pt x="0" y="252"/>
                  </a:moveTo>
                  <a:cubicBezTo>
                    <a:pt x="54" y="183"/>
                    <a:pt x="108" y="114"/>
                    <a:pt x="208" y="72"/>
                  </a:cubicBezTo>
                  <a:cubicBezTo>
                    <a:pt x="308" y="30"/>
                    <a:pt x="535" y="12"/>
                    <a:pt x="600" y="0"/>
                  </a:cubicBez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8" name=""/>
            <p:cNvSpPr/>
            <p:nvPr/>
          </p:nvSpPr>
          <p:spPr>
            <a:xfrm>
              <a:off x="5956200" y="3363840"/>
              <a:ext cx="1003320" cy="7812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79" name=""/>
            <p:cNvSpPr/>
            <p:nvPr/>
          </p:nvSpPr>
          <p:spPr>
            <a:xfrm>
              <a:off x="5918040" y="3351240"/>
              <a:ext cx="1898640" cy="74520"/>
            </a:xfrm>
            <a:custGeom>
              <a:avLst/>
              <a:gdLst/>
              <a:ahLst/>
              <a:rect l="l" t="t" r="r" b="b"/>
              <a:pathLst>
                <a:path w="1196" h="47">
                  <a:moveTo>
                    <a:pt x="0" y="0"/>
                  </a:moveTo>
                  <a:lnTo>
                    <a:pt x="1196" y="47"/>
                  </a:ln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7720" bIns="27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0" name=""/>
            <p:cNvSpPr/>
            <p:nvPr/>
          </p:nvSpPr>
          <p:spPr>
            <a:xfrm flipV="1">
              <a:off x="5950080" y="3332160"/>
              <a:ext cx="1815840" cy="381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1" name=""/>
            <p:cNvSpPr/>
            <p:nvPr/>
          </p:nvSpPr>
          <p:spPr>
            <a:xfrm>
              <a:off x="5943600" y="3333600"/>
              <a:ext cx="1851120" cy="30240"/>
            </a:xfrm>
            <a:custGeom>
              <a:avLst/>
              <a:gdLst/>
              <a:ahLst/>
              <a:rect l="l" t="t" r="r" b="b"/>
              <a:pathLst>
                <a:path w="1166" h="19">
                  <a:moveTo>
                    <a:pt x="0" y="19"/>
                  </a:moveTo>
                  <a:lnTo>
                    <a:pt x="1166" y="0"/>
                  </a:ln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6560" bIns="-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2" name=""/>
            <p:cNvSpPr/>
            <p:nvPr/>
          </p:nvSpPr>
          <p:spPr>
            <a:xfrm flipV="1">
              <a:off x="5918040" y="2855520"/>
              <a:ext cx="2235240" cy="5079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3" name=""/>
            <p:cNvSpPr/>
            <p:nvPr/>
          </p:nvSpPr>
          <p:spPr>
            <a:xfrm>
              <a:off x="5937120" y="3376440"/>
              <a:ext cx="1555920" cy="16383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4" name=""/>
            <p:cNvSpPr/>
            <p:nvPr/>
          </p:nvSpPr>
          <p:spPr>
            <a:xfrm>
              <a:off x="5016600" y="4506840"/>
              <a:ext cx="323640" cy="6606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5" name=""/>
            <p:cNvSpPr/>
            <p:nvPr/>
          </p:nvSpPr>
          <p:spPr>
            <a:xfrm>
              <a:off x="5016600" y="4494240"/>
              <a:ext cx="2476440" cy="5079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6" name=""/>
            <p:cNvSpPr/>
            <p:nvPr/>
          </p:nvSpPr>
          <p:spPr>
            <a:xfrm>
              <a:off x="5029200" y="4506840"/>
              <a:ext cx="2730600" cy="95904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7" name=""/>
            <p:cNvSpPr/>
            <p:nvPr/>
          </p:nvSpPr>
          <p:spPr>
            <a:xfrm>
              <a:off x="5041800" y="4494240"/>
              <a:ext cx="339840" cy="569880"/>
            </a:xfrm>
            <a:custGeom>
              <a:avLst/>
              <a:gdLst/>
              <a:ahLst/>
              <a:rect l="l" t="t" r="r" b="b"/>
              <a:pathLst>
                <a:path w="214" h="359">
                  <a:moveTo>
                    <a:pt x="0" y="0"/>
                  </a:moveTo>
                  <a:lnTo>
                    <a:pt x="214" y="359"/>
                  </a:lnTo>
                </a:path>
              </a:pathLst>
            </a:custGeom>
            <a:noFill/>
            <a:ln w="19080">
              <a:solidFill>
                <a:srgbClr val="00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8" name=""/>
            <p:cNvSpPr/>
            <p:nvPr/>
          </p:nvSpPr>
          <p:spPr>
            <a:xfrm flipH="1" flipV="1">
              <a:off x="3473280" y="4150800"/>
              <a:ext cx="1549440" cy="34308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89" name=""/>
            <p:cNvSpPr/>
            <p:nvPr/>
          </p:nvSpPr>
          <p:spPr>
            <a:xfrm flipH="1" flipV="1">
              <a:off x="2673360" y="4347720"/>
              <a:ext cx="2355840" cy="1587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0" name=""/>
            <p:cNvSpPr/>
            <p:nvPr/>
          </p:nvSpPr>
          <p:spPr>
            <a:xfrm flipH="1">
              <a:off x="3460680" y="3351240"/>
              <a:ext cx="540000" cy="7938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1" name=""/>
            <p:cNvSpPr/>
            <p:nvPr/>
          </p:nvSpPr>
          <p:spPr>
            <a:xfrm flipH="1">
              <a:off x="2679840" y="3357720"/>
              <a:ext cx="1301760" cy="99036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2" name=""/>
            <p:cNvSpPr/>
            <p:nvPr/>
          </p:nvSpPr>
          <p:spPr>
            <a:xfrm flipH="1" flipV="1">
              <a:off x="2844360" y="3078000"/>
              <a:ext cx="1181160" cy="29232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3" name=""/>
            <p:cNvSpPr/>
            <p:nvPr/>
          </p:nvSpPr>
          <p:spPr>
            <a:xfrm flipH="1">
              <a:off x="2387520" y="3363840"/>
              <a:ext cx="1594080" cy="52704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4" name=""/>
            <p:cNvSpPr/>
            <p:nvPr/>
          </p:nvSpPr>
          <p:spPr>
            <a:xfrm flipH="1" flipV="1">
              <a:off x="2590920" y="2684160"/>
              <a:ext cx="1409760" cy="67932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5" name=""/>
            <p:cNvSpPr/>
            <p:nvPr/>
          </p:nvSpPr>
          <p:spPr>
            <a:xfrm flipH="1" flipV="1">
              <a:off x="1914120" y="1607760"/>
              <a:ext cx="2086200" cy="17622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6" name=""/>
            <p:cNvSpPr/>
            <p:nvPr/>
          </p:nvSpPr>
          <p:spPr>
            <a:xfrm>
              <a:off x="5943600" y="3360600"/>
              <a:ext cx="1790640" cy="2086200"/>
            </a:xfrm>
            <a:prstGeom prst="line">
              <a:avLst/>
            </a:prstGeom>
            <a:ln w="19080">
              <a:solidFill>
                <a:srgbClr val="00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997" name=""/>
          <p:cNvSpPr/>
          <p:nvPr/>
        </p:nvSpPr>
        <p:spPr>
          <a:xfrm>
            <a:off x="7026120" y="3000240"/>
            <a:ext cx="98640" cy="1190880"/>
          </a:xfrm>
          <a:custGeom>
            <a:avLst/>
            <a:gdLst/>
            <a:ahLst/>
            <a:rect l="l" t="t" r="r" b="b"/>
            <a:pathLst>
              <a:path w="62" h="750">
                <a:moveTo>
                  <a:pt x="62" y="0"/>
                </a:moveTo>
                <a:lnTo>
                  <a:pt x="0" y="750"/>
                </a:lnTo>
              </a:path>
            </a:pathLst>
          </a:custGeom>
          <a:noFill/>
          <a:ln w="1908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98" name=""/>
          <p:cNvGrpSpPr/>
          <p:nvPr/>
        </p:nvGrpSpPr>
        <p:grpSpPr>
          <a:xfrm>
            <a:off x="800280" y="1733400"/>
            <a:ext cx="7162560" cy="3819600"/>
            <a:chOff x="800280" y="1733400"/>
            <a:chExt cx="7162560" cy="3819600"/>
          </a:xfrm>
        </p:grpSpPr>
        <p:sp>
          <p:nvSpPr>
            <p:cNvPr id="3999" name=""/>
            <p:cNvSpPr/>
            <p:nvPr/>
          </p:nvSpPr>
          <p:spPr>
            <a:xfrm flipV="1">
              <a:off x="7143840" y="2666880"/>
              <a:ext cx="47520" cy="324000"/>
            </a:xfrm>
            <a:prstGeom prst="line">
              <a:avLst/>
            </a:prstGeom>
            <a:ln w="190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0" name=""/>
            <p:cNvSpPr/>
            <p:nvPr/>
          </p:nvSpPr>
          <p:spPr>
            <a:xfrm>
              <a:off x="6848640" y="2895480"/>
              <a:ext cx="304560" cy="85680"/>
            </a:xfrm>
            <a:prstGeom prst="line">
              <a:avLst/>
            </a:prstGeom>
            <a:ln w="190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1" name=""/>
            <p:cNvSpPr/>
            <p:nvPr/>
          </p:nvSpPr>
          <p:spPr>
            <a:xfrm flipV="1">
              <a:off x="6819840" y="2676240"/>
              <a:ext cx="390600" cy="228600"/>
            </a:xfrm>
            <a:prstGeom prst="line">
              <a:avLst/>
            </a:prstGeom>
            <a:ln w="19080">
              <a:solidFill>
                <a:srgbClr val="008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002" name=""/>
            <p:cNvGrpSpPr/>
            <p:nvPr/>
          </p:nvGrpSpPr>
          <p:grpSpPr>
            <a:xfrm>
              <a:off x="800280" y="1733400"/>
              <a:ext cx="7162560" cy="3819600"/>
              <a:chOff x="800280" y="1733400"/>
              <a:chExt cx="7162560" cy="3819600"/>
            </a:xfrm>
          </p:grpSpPr>
          <p:sp>
            <p:nvSpPr>
              <p:cNvPr id="4003" name=""/>
              <p:cNvSpPr/>
              <p:nvPr/>
            </p:nvSpPr>
            <p:spPr>
              <a:xfrm>
                <a:off x="4000680" y="3467160"/>
                <a:ext cx="1133280" cy="1127160"/>
              </a:xfrm>
              <a:custGeom>
                <a:avLst/>
                <a:gdLst/>
                <a:ahLst/>
                <a:rect l="l" t="t" r="r" b="b"/>
                <a:pathLst>
                  <a:path w="714" h="710">
                    <a:moveTo>
                      <a:pt x="0" y="0"/>
                    </a:moveTo>
                    <a:lnTo>
                      <a:pt x="714" y="710"/>
                    </a:lnTo>
                  </a:path>
                </a:pathLst>
              </a:custGeom>
              <a:noFill/>
              <a:ln w="19080">
                <a:solidFill>
                  <a:srgbClr val="008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04" name=""/>
              <p:cNvSpPr/>
              <p:nvPr/>
            </p:nvSpPr>
            <p:spPr>
              <a:xfrm flipV="1">
                <a:off x="2095560" y="3457080"/>
                <a:ext cx="1895400" cy="933480"/>
              </a:xfrm>
              <a:prstGeom prst="line">
                <a:avLst/>
              </a:prstGeom>
              <a:ln w="1908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005" name=""/>
              <p:cNvGrpSpPr/>
              <p:nvPr/>
            </p:nvGrpSpPr>
            <p:grpSpPr>
              <a:xfrm>
                <a:off x="800280" y="1733400"/>
                <a:ext cx="7162560" cy="3819600"/>
                <a:chOff x="800280" y="1733400"/>
                <a:chExt cx="7162560" cy="3819600"/>
              </a:xfrm>
            </p:grpSpPr>
            <p:sp>
              <p:nvSpPr>
                <p:cNvPr id="4006" name=""/>
                <p:cNvSpPr/>
                <p:nvPr/>
              </p:nvSpPr>
              <p:spPr>
                <a:xfrm flipV="1">
                  <a:off x="5343480" y="4229280"/>
                  <a:ext cx="1647720" cy="1009440"/>
                </a:xfrm>
                <a:prstGeom prst="line">
                  <a:avLst/>
                </a:prstGeom>
                <a:ln w="1908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007" name=""/>
                <p:cNvSpPr/>
                <p:nvPr/>
              </p:nvSpPr>
              <p:spPr>
                <a:xfrm flipH="1">
                  <a:off x="6962400" y="3000240"/>
                  <a:ext cx="142920" cy="1247760"/>
                </a:xfrm>
                <a:prstGeom prst="line">
                  <a:avLst/>
                </a:prstGeom>
                <a:ln w="19080">
                  <a:solidFill>
                    <a:srgbClr val="008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4008" name=""/>
                <p:cNvGrpSpPr/>
                <p:nvPr/>
              </p:nvGrpSpPr>
              <p:grpSpPr>
                <a:xfrm>
                  <a:off x="800280" y="1733400"/>
                  <a:ext cx="7162560" cy="3819600"/>
                  <a:chOff x="800280" y="1733400"/>
                  <a:chExt cx="7162560" cy="3819600"/>
                </a:xfrm>
              </p:grpSpPr>
              <p:sp>
                <p:nvSpPr>
                  <p:cNvPr id="4009" name=""/>
                  <p:cNvSpPr/>
                  <p:nvPr/>
                </p:nvSpPr>
                <p:spPr>
                  <a:xfrm>
                    <a:off x="6229440" y="3038400"/>
                    <a:ext cx="1533600" cy="381240"/>
                  </a:xfrm>
                  <a:prstGeom prst="line">
                    <a:avLst/>
                  </a:prstGeom>
                  <a:ln w="19080">
                    <a:solidFill>
                      <a:srgbClr val="008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010" name=""/>
                  <p:cNvSpPr/>
                  <p:nvPr/>
                </p:nvSpPr>
                <p:spPr>
                  <a:xfrm>
                    <a:off x="6238800" y="3067200"/>
                    <a:ext cx="1600200" cy="298440"/>
                  </a:xfrm>
                  <a:custGeom>
                    <a:avLst/>
                    <a:gdLst/>
                    <a:ahLst/>
                    <a:rect l="l" t="t" r="r" b="b"/>
                    <a:pathLst>
                      <a:path w="1008" h="188">
                        <a:moveTo>
                          <a:pt x="0" y="0"/>
                        </a:moveTo>
                        <a:lnTo>
                          <a:pt x="1008" y="188"/>
                        </a:lnTo>
                      </a:path>
                    </a:pathLst>
                  </a:custGeom>
                  <a:noFill/>
                  <a:ln w="19080">
                    <a:solidFill>
                      <a:srgbClr val="008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4011" name=""/>
                  <p:cNvGrpSpPr/>
                  <p:nvPr/>
                </p:nvGrpSpPr>
                <p:grpSpPr>
                  <a:xfrm>
                    <a:off x="800280" y="1733400"/>
                    <a:ext cx="7162560" cy="3819600"/>
                    <a:chOff x="800280" y="1733400"/>
                    <a:chExt cx="7162560" cy="3819600"/>
                  </a:xfrm>
                </p:grpSpPr>
                <p:sp>
                  <p:nvSpPr>
                    <p:cNvPr id="4012" name=""/>
                    <p:cNvSpPr/>
                    <p:nvPr/>
                  </p:nvSpPr>
                  <p:spPr>
                    <a:xfrm flipV="1">
                      <a:off x="6086520" y="3419280"/>
                      <a:ext cx="1685880" cy="1114200"/>
                    </a:xfrm>
                    <a:prstGeom prst="line">
                      <a:avLst/>
                    </a:prstGeom>
                    <a:ln w="19080">
                      <a:solidFill>
                        <a:srgbClr val="008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013" name=""/>
                    <p:cNvSpPr/>
                    <p:nvPr/>
                  </p:nvSpPr>
                  <p:spPr>
                    <a:xfrm flipV="1">
                      <a:off x="6095880" y="3219120"/>
                      <a:ext cx="1866960" cy="1305000"/>
                    </a:xfrm>
                    <a:prstGeom prst="line">
                      <a:avLst/>
                    </a:prstGeom>
                    <a:ln w="19080">
                      <a:solidFill>
                        <a:srgbClr val="008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grpSp>
                  <p:nvGrpSpPr>
                    <p:cNvPr id="4014" name=""/>
                    <p:cNvGrpSpPr/>
                    <p:nvPr/>
                  </p:nvGrpSpPr>
                  <p:grpSpPr>
                    <a:xfrm>
                      <a:off x="800280" y="1733400"/>
                      <a:ext cx="6940440" cy="3819600"/>
                      <a:chOff x="800280" y="1733400"/>
                      <a:chExt cx="6940440" cy="3819600"/>
                    </a:xfrm>
                  </p:grpSpPr>
                  <p:sp>
                    <p:nvSpPr>
                      <p:cNvPr id="4015" name=""/>
                      <p:cNvSpPr/>
                      <p:nvPr/>
                    </p:nvSpPr>
                    <p:spPr>
                      <a:xfrm>
                        <a:off x="6102360" y="4518000"/>
                        <a:ext cx="1359000" cy="57168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016" name=""/>
                      <p:cNvSpPr/>
                      <p:nvPr/>
                    </p:nvSpPr>
                    <p:spPr>
                      <a:xfrm>
                        <a:off x="6108840" y="4530600"/>
                        <a:ext cx="1631880" cy="102240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017" name=""/>
                      <p:cNvSpPr/>
                      <p:nvPr/>
                    </p:nvSpPr>
                    <p:spPr>
                      <a:xfrm flipH="1">
                        <a:off x="5308560" y="4518000"/>
                        <a:ext cx="781200" cy="73656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018" name=""/>
                      <p:cNvSpPr/>
                      <p:nvPr/>
                    </p:nvSpPr>
                    <p:spPr>
                      <a:xfrm>
                        <a:off x="6070680" y="4518000"/>
                        <a:ext cx="1440" cy="669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" h="422">
                            <a:moveTo>
                              <a:pt x="0" y="0"/>
                            </a:moveTo>
                            <a:lnTo>
                              <a:pt x="0" y="422"/>
                            </a:lnTo>
                          </a:path>
                        </a:pathLst>
                      </a:custGeom>
                      <a:noFill/>
                      <a:ln w="19080">
                        <a:solidFill>
                          <a:srgbClr val="008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019" name=""/>
                      <p:cNvSpPr/>
                      <p:nvPr/>
                    </p:nvSpPr>
                    <p:spPr>
                      <a:xfrm flipV="1">
                        <a:off x="6229440" y="2895480"/>
                        <a:ext cx="619200" cy="19080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020" name=""/>
                      <p:cNvSpPr/>
                      <p:nvPr/>
                    </p:nvSpPr>
                    <p:spPr>
                      <a:xfrm>
                        <a:off x="6257880" y="3057480"/>
                        <a:ext cx="714600" cy="119052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021" name=""/>
                      <p:cNvSpPr/>
                      <p:nvPr/>
                    </p:nvSpPr>
                    <p:spPr>
                      <a:xfrm>
                        <a:off x="6267600" y="3076560"/>
                        <a:ext cx="771480" cy="1155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6" h="728">
                            <a:moveTo>
                              <a:pt x="0" y="0"/>
                            </a:moveTo>
                            <a:lnTo>
                              <a:pt x="486" y="728"/>
                            </a:lnTo>
                          </a:path>
                        </a:pathLst>
                      </a:custGeom>
                      <a:noFill/>
                      <a:ln w="19080">
                        <a:solidFill>
                          <a:srgbClr val="008000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wrap="none"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022" name=""/>
                      <p:cNvSpPr/>
                      <p:nvPr/>
                    </p:nvSpPr>
                    <p:spPr>
                      <a:xfrm flipV="1">
                        <a:off x="6229440" y="2990880"/>
                        <a:ext cx="876240" cy="8568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38880" bIns="3888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023" name=""/>
                      <p:cNvSpPr/>
                      <p:nvPr/>
                    </p:nvSpPr>
                    <p:spPr>
                      <a:xfrm flipH="1">
                        <a:off x="6086520" y="4229280"/>
                        <a:ext cx="876240" cy="28548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sp>
                    <p:nvSpPr>
                      <p:cNvPr id="4024" name=""/>
                      <p:cNvSpPr/>
                      <p:nvPr/>
                    </p:nvSpPr>
                    <p:spPr>
                      <a:xfrm flipV="1">
                        <a:off x="6105600" y="3857760"/>
                        <a:ext cx="1305000" cy="676080"/>
                      </a:xfrm>
                      <a:prstGeom prst="line">
                        <a:avLst/>
                      </a:prstGeom>
                      <a:ln w="19080">
                        <a:solidFill>
                          <a:srgbClr val="008000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endParaRPr>
                      </a:p>
                    </p:txBody>
                  </p:sp>
                  <p:grpSp>
                    <p:nvGrpSpPr>
                      <p:cNvPr id="4025" name=""/>
                      <p:cNvGrpSpPr/>
                      <p:nvPr/>
                    </p:nvGrpSpPr>
                    <p:grpSpPr>
                      <a:xfrm>
                        <a:off x="800280" y="1733400"/>
                        <a:ext cx="4159080" cy="2971800"/>
                        <a:chOff x="800280" y="1733400"/>
                        <a:chExt cx="4159080" cy="2971800"/>
                      </a:xfrm>
                    </p:grpSpPr>
                    <p:sp>
                      <p:nvSpPr>
                        <p:cNvPr id="4026" name=""/>
                        <p:cNvSpPr/>
                        <p:nvPr/>
                      </p:nvSpPr>
                      <p:spPr>
                        <a:xfrm flipV="1">
                          <a:off x="2695680" y="3191040"/>
                          <a:ext cx="152280" cy="1257120"/>
                        </a:xfrm>
                        <a:prstGeom prst="line">
                          <a:avLst/>
                        </a:prstGeom>
                        <a:ln w="19080">
                          <a:solidFill>
                            <a:srgbClr val="008000"/>
                          </a:solidFill>
                          <a:miter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lIns="90000" rIns="90000" tIns="46800" bIns="46800" anchor="ctr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Arial"/>
                          </a:endParaRPr>
                        </a:p>
                      </p:txBody>
                    </p:sp>
                    <p:grpSp>
                      <p:nvGrpSpPr>
                        <p:cNvPr id="4027" name=""/>
                        <p:cNvGrpSpPr/>
                        <p:nvPr/>
                      </p:nvGrpSpPr>
                      <p:grpSpPr>
                        <a:xfrm>
                          <a:off x="800280" y="1733400"/>
                          <a:ext cx="4159080" cy="2971800"/>
                          <a:chOff x="800280" y="1733400"/>
                          <a:chExt cx="4159080" cy="2971800"/>
                        </a:xfrm>
                      </p:grpSpPr>
                      <p:sp>
                        <p:nvSpPr>
                          <p:cNvPr id="4028" name=""/>
                          <p:cNvSpPr/>
                          <p:nvPr/>
                        </p:nvSpPr>
                        <p:spPr>
                          <a:xfrm flipH="1" flipV="1">
                            <a:off x="2609640" y="2790720"/>
                            <a:ext cx="66600" cy="161928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Arial"/>
                            </a:endParaRPr>
                          </a:p>
                        </p:txBody>
                      </p:sp>
                      <p:sp>
                        <p:nvSpPr>
                          <p:cNvPr id="4029" name=""/>
                          <p:cNvSpPr/>
                          <p:nvPr/>
                        </p:nvSpPr>
                        <p:spPr>
                          <a:xfrm flipH="1">
                            <a:off x="1409400" y="2771640"/>
                            <a:ext cx="1181160" cy="58104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Arial"/>
                            </a:endParaRPr>
                          </a:p>
                        </p:txBody>
                      </p:sp>
                      <p:sp>
                        <p:nvSpPr>
                          <p:cNvPr id="4030" name=""/>
                          <p:cNvSpPr/>
                          <p:nvPr/>
                        </p:nvSpPr>
                        <p:spPr>
                          <a:xfrm flipH="1">
                            <a:off x="1428840" y="2771640"/>
                            <a:ext cx="1171440" cy="828720"/>
                          </a:xfrm>
                          <a:prstGeom prst="line">
                            <a:avLst/>
                          </a:prstGeom>
                          <a:ln w="19080">
                            <a:solidFill>
                              <a:srgbClr val="008000"/>
                            </a:solidFill>
                            <a:miter/>
                          </a:ln>
                        </p:spPr>
                        <p:style>
                          <a:lnRef idx="0"/>
                          <a:fillRef idx="0"/>
                          <a:effectRef idx="0"/>
                          <a:fontRef idx="minor"/>
                        </p:style>
                        <p:txBody>
                          <a:bodyPr lIns="90000" rIns="90000" tIns="46800" bIns="46800" anchor="ctr">
                            <a:noAutofit/>
                          </a:bodyPr>
                          <a:p>
                            <a:endParaRPr b="0" lang="en-US" sz="2400" strike="noStrike" u="none"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Arial"/>
                            </a:endParaRPr>
                          </a:p>
                        </p:txBody>
                      </p:sp>
                      <p:grpSp>
                        <p:nvGrpSpPr>
                          <p:cNvPr id="4031" name=""/>
                          <p:cNvGrpSpPr/>
                          <p:nvPr/>
                        </p:nvGrpSpPr>
                        <p:grpSpPr>
                          <a:xfrm>
                            <a:off x="800280" y="1733400"/>
                            <a:ext cx="4159080" cy="2971800"/>
                            <a:chOff x="800280" y="1733400"/>
                            <a:chExt cx="4159080" cy="2971800"/>
                          </a:xfrm>
                        </p:grpSpPr>
                        <p:sp>
                          <p:nvSpPr>
                            <p:cNvPr id="4032" name=""/>
                            <p:cNvSpPr/>
                            <p:nvPr/>
                          </p:nvSpPr>
                          <p:spPr>
                            <a:xfrm flipH="1" flipV="1">
                              <a:off x="3581280" y="3774960"/>
                              <a:ext cx="1378080" cy="93024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33" name=""/>
                            <p:cNvSpPr/>
                            <p:nvPr/>
                          </p:nvSpPr>
                          <p:spPr>
                            <a:xfrm>
                              <a:off x="2457360" y="3790800"/>
                              <a:ext cx="1155960" cy="1558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728" h="98">
                                  <a:moveTo>
                                    <a:pt x="728" y="0"/>
                                  </a:moveTo>
                                  <a:lnTo>
                                    <a:pt x="0" y="98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34" name=""/>
                            <p:cNvSpPr/>
                            <p:nvPr/>
                          </p:nvSpPr>
                          <p:spPr>
                            <a:xfrm flipH="1" flipV="1">
                              <a:off x="2472840" y="3556080"/>
                              <a:ext cx="1127160" cy="21096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35" name=""/>
                            <p:cNvSpPr/>
                            <p:nvPr/>
                          </p:nvSpPr>
                          <p:spPr>
                            <a:xfrm flipH="1" flipV="1">
                              <a:off x="2962440" y="2930400"/>
                              <a:ext cx="628560" cy="83664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36" name=""/>
                            <p:cNvSpPr/>
                            <p:nvPr/>
                          </p:nvSpPr>
                          <p:spPr>
                            <a:xfrm>
                              <a:off x="2000160" y="2595600"/>
                              <a:ext cx="692280" cy="14810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436" h="933">
                                  <a:moveTo>
                                    <a:pt x="0" y="933"/>
                                  </a:moveTo>
                                  <a:lnTo>
                                    <a:pt x="436" y="0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37" name=""/>
                            <p:cNvSpPr/>
                            <p:nvPr/>
                          </p:nvSpPr>
                          <p:spPr>
                            <a:xfrm>
                              <a:off x="1974960" y="2916360"/>
                              <a:ext cx="1017360" cy="11602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41" h="731">
                                  <a:moveTo>
                                    <a:pt x="0" y="731"/>
                                  </a:moveTo>
                                  <a:lnTo>
                                    <a:pt x="641" y="0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38" name=""/>
                            <p:cNvSpPr/>
                            <p:nvPr/>
                          </p:nvSpPr>
                          <p:spPr>
                            <a:xfrm>
                              <a:off x="1824120" y="2022480"/>
                              <a:ext cx="1128600" cy="89208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39" name=""/>
                            <p:cNvSpPr/>
                            <p:nvPr/>
                          </p:nvSpPr>
                          <p:spPr>
                            <a:xfrm>
                              <a:off x="1833480" y="2030400"/>
                              <a:ext cx="858960" cy="56340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40" name=""/>
                            <p:cNvSpPr/>
                            <p:nvPr/>
                          </p:nvSpPr>
                          <p:spPr>
                            <a:xfrm>
                              <a:off x="1994040" y="1733400"/>
                              <a:ext cx="707760" cy="86868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41" name=""/>
                            <p:cNvSpPr/>
                            <p:nvPr/>
                          </p:nvSpPr>
                          <p:spPr>
                            <a:xfrm>
                              <a:off x="1628640" y="2577960"/>
                              <a:ext cx="1065240" cy="12574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71" h="792">
                                  <a:moveTo>
                                    <a:pt x="671" y="0"/>
                                  </a:moveTo>
                                  <a:lnTo>
                                    <a:pt x="0" y="792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42" name=""/>
                            <p:cNvSpPr/>
                            <p:nvPr/>
                          </p:nvSpPr>
                          <p:spPr>
                            <a:xfrm flipH="1">
                              <a:off x="1972800" y="2593800"/>
                              <a:ext cx="739800" cy="119700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43" name=""/>
                            <p:cNvSpPr/>
                            <p:nvPr/>
                          </p:nvSpPr>
                          <p:spPr>
                            <a:xfrm>
                              <a:off x="1940040" y="2906640"/>
                              <a:ext cx="1022400" cy="115092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44" h="725">
                                  <a:moveTo>
                                    <a:pt x="644" y="0"/>
                                  </a:moveTo>
                                  <a:lnTo>
                                    <a:pt x="0" y="725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44" name=""/>
                            <p:cNvSpPr/>
                            <p:nvPr/>
                          </p:nvSpPr>
                          <p:spPr>
                            <a:xfrm>
                              <a:off x="1542960" y="2938320"/>
                              <a:ext cx="1449360" cy="8463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913" h="533">
                                  <a:moveTo>
                                    <a:pt x="913" y="0"/>
                                  </a:moveTo>
                                  <a:lnTo>
                                    <a:pt x="0" y="533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45" name=""/>
                            <p:cNvSpPr/>
                            <p:nvPr/>
                          </p:nvSpPr>
                          <p:spPr>
                            <a:xfrm>
                              <a:off x="800280" y="2914560"/>
                              <a:ext cx="2153880" cy="11080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357" h="698">
                                  <a:moveTo>
                                    <a:pt x="1357" y="0"/>
                                  </a:moveTo>
                                  <a:lnTo>
                                    <a:pt x="0" y="698"/>
                                  </a:lnTo>
                                </a:path>
                              </a:pathLst>
                            </a:custGeom>
                            <a:noFill/>
                            <a:ln w="19080">
                              <a:solidFill>
                                <a:srgbClr val="008000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46" name=""/>
                            <p:cNvSpPr/>
                            <p:nvPr/>
                          </p:nvSpPr>
                          <p:spPr>
                            <a:xfrm flipH="1">
                              <a:off x="1484280" y="2914560"/>
                              <a:ext cx="1487520" cy="34452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4047" name=""/>
                            <p:cNvSpPr/>
                            <p:nvPr/>
                          </p:nvSpPr>
                          <p:spPr>
                            <a:xfrm flipH="1">
                              <a:off x="1414440" y="2914560"/>
                              <a:ext cx="1557360" cy="141480"/>
                            </a:xfrm>
                            <a:prstGeom prst="line">
                              <a:avLst/>
                            </a:prstGeom>
                            <a:ln w="19080">
                              <a:solidFill>
                                <a:srgbClr val="008000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Arial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4048" name=""/>
          <p:cNvGrpSpPr/>
          <p:nvPr/>
        </p:nvGrpSpPr>
        <p:grpSpPr>
          <a:xfrm>
            <a:off x="684000" y="1704960"/>
            <a:ext cx="8374320" cy="3835440"/>
            <a:chOff x="684000" y="1704960"/>
            <a:chExt cx="8374320" cy="3835440"/>
          </a:xfrm>
        </p:grpSpPr>
        <p:sp>
          <p:nvSpPr>
            <p:cNvPr id="4049" name=""/>
            <p:cNvSpPr/>
            <p:nvPr/>
          </p:nvSpPr>
          <p:spPr>
            <a:xfrm flipH="1">
              <a:off x="1762200" y="1724040"/>
              <a:ext cx="133200" cy="390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0" name=""/>
            <p:cNvSpPr/>
            <p:nvPr/>
          </p:nvSpPr>
          <p:spPr>
            <a:xfrm flipV="1">
              <a:off x="8143920" y="2285640"/>
              <a:ext cx="904680" cy="6476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1" name=""/>
            <p:cNvSpPr/>
            <p:nvPr/>
          </p:nvSpPr>
          <p:spPr>
            <a:xfrm>
              <a:off x="8134200" y="2187720"/>
              <a:ext cx="768600" cy="745920"/>
            </a:xfrm>
            <a:custGeom>
              <a:avLst/>
              <a:gdLst/>
              <a:ahLst/>
              <a:rect l="l" t="t" r="r" b="b"/>
              <a:pathLst>
                <a:path w="484" h="470">
                  <a:moveTo>
                    <a:pt x="0" y="470"/>
                  </a:moveTo>
                  <a:lnTo>
                    <a:pt x="484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2" name=""/>
            <p:cNvSpPr/>
            <p:nvPr/>
          </p:nvSpPr>
          <p:spPr>
            <a:xfrm flipV="1">
              <a:off x="8124840" y="2790360"/>
              <a:ext cx="933480" cy="14292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3" name=""/>
            <p:cNvSpPr/>
            <p:nvPr/>
          </p:nvSpPr>
          <p:spPr>
            <a:xfrm>
              <a:off x="7248600" y="2647800"/>
              <a:ext cx="895320" cy="304920"/>
            </a:xfrm>
            <a:custGeom>
              <a:avLst/>
              <a:gdLst/>
              <a:ahLst/>
              <a:rect l="l" t="t" r="r" b="b"/>
              <a:pathLst>
                <a:path w="564" h="192">
                  <a:moveTo>
                    <a:pt x="564" y="192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4" name=""/>
            <p:cNvSpPr/>
            <p:nvPr/>
          </p:nvSpPr>
          <p:spPr>
            <a:xfrm>
              <a:off x="6242040" y="2933640"/>
              <a:ext cx="1920960" cy="133560"/>
            </a:xfrm>
            <a:custGeom>
              <a:avLst/>
              <a:gdLst/>
              <a:ahLst/>
              <a:rect l="l" t="t" r="r" b="b"/>
              <a:pathLst>
                <a:path w="1210" h="84">
                  <a:moveTo>
                    <a:pt x="1210" y="0"/>
                  </a:moveTo>
                  <a:lnTo>
                    <a:pt x="0" y="84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5" name=""/>
            <p:cNvSpPr/>
            <p:nvPr/>
          </p:nvSpPr>
          <p:spPr>
            <a:xfrm>
              <a:off x="6305400" y="2943360"/>
              <a:ext cx="1847880" cy="104760"/>
            </a:xfrm>
            <a:custGeom>
              <a:avLst/>
              <a:gdLst/>
              <a:ahLst/>
              <a:rect l="l" t="t" r="r" b="b"/>
              <a:pathLst>
                <a:path w="1164" h="66">
                  <a:moveTo>
                    <a:pt x="1164" y="0"/>
                  </a:moveTo>
                  <a:lnTo>
                    <a:pt x="0" y="66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6" name=""/>
            <p:cNvSpPr/>
            <p:nvPr/>
          </p:nvSpPr>
          <p:spPr>
            <a:xfrm flipH="1">
              <a:off x="7943400" y="2924280"/>
              <a:ext cx="190440" cy="30456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7" name=""/>
            <p:cNvSpPr/>
            <p:nvPr/>
          </p:nvSpPr>
          <p:spPr>
            <a:xfrm flipH="1" flipV="1">
              <a:off x="7172280" y="2666880"/>
              <a:ext cx="961920" cy="27648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8" name=""/>
            <p:cNvSpPr/>
            <p:nvPr/>
          </p:nvSpPr>
          <p:spPr>
            <a:xfrm flipV="1">
              <a:off x="7423200" y="2295360"/>
              <a:ext cx="1625400" cy="281016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9" name=""/>
            <p:cNvSpPr/>
            <p:nvPr/>
          </p:nvSpPr>
          <p:spPr>
            <a:xfrm>
              <a:off x="7423200" y="2800440"/>
              <a:ext cx="857160" cy="2286000"/>
            </a:xfrm>
            <a:custGeom>
              <a:avLst/>
              <a:gdLst/>
              <a:ahLst/>
              <a:rect l="l" t="t" r="r" b="b"/>
              <a:pathLst>
                <a:path w="540" h="1440">
                  <a:moveTo>
                    <a:pt x="0" y="1440"/>
                  </a:moveTo>
                  <a:lnTo>
                    <a:pt x="54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0" name=""/>
            <p:cNvSpPr/>
            <p:nvPr/>
          </p:nvSpPr>
          <p:spPr>
            <a:xfrm>
              <a:off x="7423200" y="2571840"/>
              <a:ext cx="1076400" cy="2523960"/>
            </a:xfrm>
            <a:custGeom>
              <a:avLst/>
              <a:gdLst/>
              <a:ahLst/>
              <a:rect l="l" t="t" r="r" b="b"/>
              <a:pathLst>
                <a:path w="678" h="1590">
                  <a:moveTo>
                    <a:pt x="0" y="1590"/>
                  </a:moveTo>
                  <a:lnTo>
                    <a:pt x="678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1" name=""/>
            <p:cNvSpPr/>
            <p:nvPr/>
          </p:nvSpPr>
          <p:spPr>
            <a:xfrm>
              <a:off x="7423200" y="3362400"/>
              <a:ext cx="460440" cy="1743120"/>
            </a:xfrm>
            <a:custGeom>
              <a:avLst/>
              <a:gdLst/>
              <a:ahLst/>
              <a:rect l="l" t="t" r="r" b="b"/>
              <a:pathLst>
                <a:path w="290" h="1098">
                  <a:moveTo>
                    <a:pt x="0" y="1098"/>
                  </a:moveTo>
                  <a:lnTo>
                    <a:pt x="29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2" name=""/>
            <p:cNvSpPr/>
            <p:nvPr/>
          </p:nvSpPr>
          <p:spPr>
            <a:xfrm>
              <a:off x="7423200" y="3349800"/>
              <a:ext cx="495360" cy="1746000"/>
            </a:xfrm>
            <a:custGeom>
              <a:avLst/>
              <a:gdLst/>
              <a:ahLst/>
              <a:rect l="l" t="t" r="r" b="b"/>
              <a:pathLst>
                <a:path w="312" h="1100">
                  <a:moveTo>
                    <a:pt x="0" y="1100"/>
                  </a:moveTo>
                  <a:lnTo>
                    <a:pt x="312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3" name=""/>
            <p:cNvSpPr/>
            <p:nvPr/>
          </p:nvSpPr>
          <p:spPr>
            <a:xfrm>
              <a:off x="7423200" y="3444840"/>
              <a:ext cx="377640" cy="1641600"/>
            </a:xfrm>
            <a:custGeom>
              <a:avLst/>
              <a:gdLst/>
              <a:ahLst/>
              <a:rect l="l" t="t" r="r" b="b"/>
              <a:pathLst>
                <a:path w="238" h="1034">
                  <a:moveTo>
                    <a:pt x="0" y="1034"/>
                  </a:moveTo>
                  <a:lnTo>
                    <a:pt x="238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4" name=""/>
            <p:cNvSpPr/>
            <p:nvPr/>
          </p:nvSpPr>
          <p:spPr>
            <a:xfrm flipV="1">
              <a:off x="5343480" y="5114520"/>
              <a:ext cx="2114640" cy="14292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5" name=""/>
            <p:cNvSpPr/>
            <p:nvPr/>
          </p:nvSpPr>
          <p:spPr>
            <a:xfrm>
              <a:off x="5305320" y="5257800"/>
              <a:ext cx="2409840" cy="282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6" name=""/>
            <p:cNvSpPr/>
            <p:nvPr/>
          </p:nvSpPr>
          <p:spPr>
            <a:xfrm>
              <a:off x="4991040" y="4670280"/>
              <a:ext cx="343080" cy="587520"/>
            </a:xfrm>
            <a:custGeom>
              <a:avLst/>
              <a:gdLst/>
              <a:ahLst/>
              <a:rect l="l" t="t" r="r" b="b"/>
              <a:pathLst>
                <a:path w="216" h="370">
                  <a:moveTo>
                    <a:pt x="216" y="370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7" name=""/>
            <p:cNvSpPr/>
            <p:nvPr/>
          </p:nvSpPr>
          <p:spPr>
            <a:xfrm>
              <a:off x="2647800" y="4438800"/>
              <a:ext cx="3419640" cy="222120"/>
            </a:xfrm>
            <a:custGeom>
              <a:avLst/>
              <a:gdLst/>
              <a:ahLst/>
              <a:rect l="l" t="t" r="r" b="b"/>
              <a:pathLst>
                <a:path w="2154" h="140">
                  <a:moveTo>
                    <a:pt x="2154" y="124"/>
                  </a:moveTo>
                  <a:lnTo>
                    <a:pt x="1450" y="140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8" name=""/>
            <p:cNvSpPr/>
            <p:nvPr/>
          </p:nvSpPr>
          <p:spPr>
            <a:xfrm flipH="1" flipV="1">
              <a:off x="1885680" y="4209840"/>
              <a:ext cx="780840" cy="22860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9" name=""/>
            <p:cNvSpPr/>
            <p:nvPr/>
          </p:nvSpPr>
          <p:spPr>
            <a:xfrm flipH="1" flipV="1">
              <a:off x="1875960" y="4200120"/>
              <a:ext cx="190440" cy="1904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0" name=""/>
            <p:cNvSpPr/>
            <p:nvPr/>
          </p:nvSpPr>
          <p:spPr>
            <a:xfrm>
              <a:off x="8220240" y="2286000"/>
              <a:ext cx="828360" cy="574560"/>
            </a:xfrm>
            <a:custGeom>
              <a:avLst/>
              <a:gdLst/>
              <a:ahLst/>
              <a:rect l="l" t="t" r="r" b="b"/>
              <a:pathLst>
                <a:path w="522" h="362">
                  <a:moveTo>
                    <a:pt x="522" y="0"/>
                  </a:moveTo>
                  <a:lnTo>
                    <a:pt x="0" y="362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1" name=""/>
            <p:cNvSpPr/>
            <p:nvPr/>
          </p:nvSpPr>
          <p:spPr>
            <a:xfrm>
              <a:off x="6962760" y="4219560"/>
              <a:ext cx="504720" cy="89532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2" name=""/>
            <p:cNvSpPr/>
            <p:nvPr/>
          </p:nvSpPr>
          <p:spPr>
            <a:xfrm flipV="1">
              <a:off x="6962760" y="3876480"/>
              <a:ext cx="438120" cy="3524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3" name=""/>
            <p:cNvSpPr/>
            <p:nvPr/>
          </p:nvSpPr>
          <p:spPr>
            <a:xfrm>
              <a:off x="6962760" y="3394080"/>
              <a:ext cx="961920" cy="844560"/>
            </a:xfrm>
            <a:custGeom>
              <a:avLst/>
              <a:gdLst/>
              <a:ahLst/>
              <a:rect l="l" t="t" r="r" b="b"/>
              <a:pathLst>
                <a:path w="606" h="532">
                  <a:moveTo>
                    <a:pt x="0" y="532"/>
                  </a:moveTo>
                  <a:lnTo>
                    <a:pt x="606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4" name=""/>
            <p:cNvSpPr/>
            <p:nvPr/>
          </p:nvSpPr>
          <p:spPr>
            <a:xfrm>
              <a:off x="6953400" y="3397320"/>
              <a:ext cx="961920" cy="841320"/>
            </a:xfrm>
            <a:custGeom>
              <a:avLst/>
              <a:gdLst/>
              <a:ahLst/>
              <a:rect l="l" t="t" r="r" b="b"/>
              <a:pathLst>
                <a:path w="606" h="530">
                  <a:moveTo>
                    <a:pt x="0" y="530"/>
                  </a:moveTo>
                  <a:lnTo>
                    <a:pt x="606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5" name=""/>
            <p:cNvSpPr/>
            <p:nvPr/>
          </p:nvSpPr>
          <p:spPr>
            <a:xfrm>
              <a:off x="7118280" y="2936880"/>
              <a:ext cx="752400" cy="399960"/>
            </a:xfrm>
            <a:custGeom>
              <a:avLst/>
              <a:gdLst/>
              <a:ahLst/>
              <a:rect l="l" t="t" r="r" b="b"/>
              <a:pathLst>
                <a:path w="474" h="252">
                  <a:moveTo>
                    <a:pt x="474" y="252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6" name=""/>
            <p:cNvSpPr/>
            <p:nvPr/>
          </p:nvSpPr>
          <p:spPr>
            <a:xfrm>
              <a:off x="6248520" y="3060720"/>
              <a:ext cx="1616040" cy="352440"/>
            </a:xfrm>
            <a:custGeom>
              <a:avLst/>
              <a:gdLst/>
              <a:ahLst/>
              <a:rect l="l" t="t" r="r" b="b"/>
              <a:pathLst>
                <a:path w="1018" h="222">
                  <a:moveTo>
                    <a:pt x="1018" y="222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7" name=""/>
            <p:cNvSpPr/>
            <p:nvPr/>
          </p:nvSpPr>
          <p:spPr>
            <a:xfrm>
              <a:off x="6302520" y="2990880"/>
              <a:ext cx="1450800" cy="438120"/>
            </a:xfrm>
            <a:custGeom>
              <a:avLst/>
              <a:gdLst/>
              <a:ahLst/>
              <a:rect l="l" t="t" r="r" b="b"/>
              <a:pathLst>
                <a:path w="914" h="276">
                  <a:moveTo>
                    <a:pt x="914" y="276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8" name=""/>
            <p:cNvSpPr/>
            <p:nvPr/>
          </p:nvSpPr>
          <p:spPr>
            <a:xfrm>
              <a:off x="6905520" y="2844720"/>
              <a:ext cx="847800" cy="565200"/>
            </a:xfrm>
            <a:custGeom>
              <a:avLst/>
              <a:gdLst/>
              <a:ahLst/>
              <a:rect l="l" t="t" r="r" b="b"/>
              <a:pathLst>
                <a:path w="534" h="356">
                  <a:moveTo>
                    <a:pt x="534" y="356"/>
                  </a:move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9" name=""/>
            <p:cNvSpPr/>
            <p:nvPr/>
          </p:nvSpPr>
          <p:spPr>
            <a:xfrm>
              <a:off x="7826400" y="2600280"/>
              <a:ext cx="574560" cy="47520"/>
            </a:xfrm>
            <a:custGeom>
              <a:avLst/>
              <a:gdLst/>
              <a:ahLst/>
              <a:rect l="l" t="t" r="r" b="b"/>
              <a:pathLst>
                <a:path w="362" h="30">
                  <a:moveTo>
                    <a:pt x="362" y="0"/>
                  </a:moveTo>
                  <a:lnTo>
                    <a:pt x="0" y="3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20" bIns="7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0" name=""/>
            <p:cNvSpPr/>
            <p:nvPr/>
          </p:nvSpPr>
          <p:spPr>
            <a:xfrm>
              <a:off x="7962840" y="2593800"/>
              <a:ext cx="523800" cy="635040"/>
            </a:xfrm>
            <a:custGeom>
              <a:avLst/>
              <a:gdLst/>
              <a:ahLst/>
              <a:rect l="l" t="t" r="r" b="b"/>
              <a:pathLst>
                <a:path w="330" h="400">
                  <a:moveTo>
                    <a:pt x="0" y="400"/>
                  </a:moveTo>
                  <a:lnTo>
                    <a:pt x="330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1" name=""/>
            <p:cNvSpPr/>
            <p:nvPr/>
          </p:nvSpPr>
          <p:spPr>
            <a:xfrm flipV="1">
              <a:off x="7934400" y="2285640"/>
              <a:ext cx="1104840" cy="94284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2" name=""/>
            <p:cNvSpPr/>
            <p:nvPr/>
          </p:nvSpPr>
          <p:spPr>
            <a:xfrm flipV="1">
              <a:off x="7115040" y="2933640"/>
              <a:ext cx="1009800" cy="85680"/>
            </a:xfrm>
            <a:prstGeom prst="line">
              <a:avLst/>
            </a:prstGeom>
            <a:ln w="1908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880" bIns="388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3" name=""/>
            <p:cNvSpPr/>
            <p:nvPr/>
          </p:nvSpPr>
          <p:spPr>
            <a:xfrm>
              <a:off x="7115040" y="3009960"/>
              <a:ext cx="657360" cy="358560"/>
            </a:xfrm>
            <a:custGeom>
              <a:avLst/>
              <a:gdLst/>
              <a:ahLst/>
              <a:rect l="l" t="t" r="r" b="b"/>
              <a:pathLst>
                <a:path w="414" h="226">
                  <a:moveTo>
                    <a:pt x="0" y="0"/>
                  </a:moveTo>
                  <a:lnTo>
                    <a:pt x="414" y="226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4" name=""/>
            <p:cNvSpPr/>
            <p:nvPr/>
          </p:nvSpPr>
          <p:spPr>
            <a:xfrm>
              <a:off x="7734240" y="3502080"/>
              <a:ext cx="82440" cy="2038320"/>
            </a:xfrm>
            <a:custGeom>
              <a:avLst/>
              <a:gdLst/>
              <a:ahLst/>
              <a:rect l="l" t="t" r="r" b="b"/>
              <a:pathLst>
                <a:path w="52" h="1284">
                  <a:moveTo>
                    <a:pt x="0" y="1284"/>
                  </a:moveTo>
                  <a:lnTo>
                    <a:pt x="52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5" name=""/>
            <p:cNvSpPr/>
            <p:nvPr/>
          </p:nvSpPr>
          <p:spPr>
            <a:xfrm>
              <a:off x="7753320" y="2882880"/>
              <a:ext cx="495360" cy="2657520"/>
            </a:xfrm>
            <a:custGeom>
              <a:avLst/>
              <a:gdLst/>
              <a:ahLst/>
              <a:rect l="l" t="t" r="r" b="b"/>
              <a:pathLst>
                <a:path w="312" h="1674">
                  <a:moveTo>
                    <a:pt x="0" y="1674"/>
                  </a:moveTo>
                  <a:lnTo>
                    <a:pt x="312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6" name=""/>
            <p:cNvSpPr/>
            <p:nvPr/>
          </p:nvSpPr>
          <p:spPr>
            <a:xfrm>
              <a:off x="7743960" y="3429000"/>
              <a:ext cx="133200" cy="2111400"/>
            </a:xfrm>
            <a:custGeom>
              <a:avLst/>
              <a:gdLst/>
              <a:ahLst/>
              <a:rect l="l" t="t" r="r" b="b"/>
              <a:pathLst>
                <a:path w="84" h="1330">
                  <a:moveTo>
                    <a:pt x="84" y="0"/>
                  </a:moveTo>
                  <a:lnTo>
                    <a:pt x="0" y="133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7" name=""/>
            <p:cNvSpPr/>
            <p:nvPr/>
          </p:nvSpPr>
          <p:spPr>
            <a:xfrm>
              <a:off x="7467480" y="3451320"/>
              <a:ext cx="358920" cy="1625400"/>
            </a:xfrm>
            <a:custGeom>
              <a:avLst/>
              <a:gdLst/>
              <a:ahLst/>
              <a:rect l="l" t="t" r="r" b="b"/>
              <a:pathLst>
                <a:path w="226" h="1024">
                  <a:moveTo>
                    <a:pt x="0" y="1024"/>
                  </a:moveTo>
                  <a:lnTo>
                    <a:pt x="226" y="0"/>
                  </a:lnTo>
                </a:path>
              </a:pathLst>
            </a:custGeom>
            <a:noFill/>
            <a:ln w="19080">
              <a:solidFill>
                <a:srgbClr val="ff99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088" name=""/>
            <p:cNvGrpSpPr/>
            <p:nvPr/>
          </p:nvGrpSpPr>
          <p:grpSpPr>
            <a:xfrm>
              <a:off x="684000" y="1704960"/>
              <a:ext cx="8355240" cy="2987640"/>
              <a:chOff x="684000" y="1704960"/>
              <a:chExt cx="8355240" cy="2987640"/>
            </a:xfrm>
          </p:grpSpPr>
          <p:sp>
            <p:nvSpPr>
              <p:cNvPr id="4089" name=""/>
              <p:cNvSpPr/>
              <p:nvPr/>
            </p:nvSpPr>
            <p:spPr>
              <a:xfrm>
                <a:off x="2048040" y="4362480"/>
                <a:ext cx="2901960" cy="330120"/>
              </a:xfrm>
              <a:custGeom>
                <a:avLst/>
                <a:gdLst/>
                <a:ahLst/>
                <a:rect l="l" t="t" r="r" b="b"/>
                <a:pathLst>
                  <a:path w="1828" h="208">
                    <a:moveTo>
                      <a:pt x="1828" y="208"/>
                    </a:moveTo>
                    <a:lnTo>
                      <a:pt x="0" y="0"/>
                    </a:lnTo>
                  </a:path>
                </a:pathLst>
              </a:custGeom>
              <a:noFill/>
              <a:ln w="1908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0" name=""/>
              <p:cNvSpPr/>
              <p:nvPr/>
            </p:nvSpPr>
            <p:spPr>
              <a:xfrm flipH="1">
                <a:off x="2076480" y="3952800"/>
                <a:ext cx="324000" cy="40968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1" name=""/>
              <p:cNvSpPr/>
              <p:nvPr/>
            </p:nvSpPr>
            <p:spPr>
              <a:xfrm flipH="1" flipV="1">
                <a:off x="1895400" y="1704960"/>
                <a:ext cx="752400" cy="274320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2" name=""/>
              <p:cNvSpPr/>
              <p:nvPr/>
            </p:nvSpPr>
            <p:spPr>
              <a:xfrm flipH="1" flipV="1">
                <a:off x="2352240" y="3952800"/>
                <a:ext cx="314280" cy="49536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3" name=""/>
              <p:cNvSpPr/>
              <p:nvPr/>
            </p:nvSpPr>
            <p:spPr>
              <a:xfrm flipH="1" flipV="1">
                <a:off x="2038320" y="4362120"/>
                <a:ext cx="619200" cy="9540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4" name=""/>
              <p:cNvSpPr/>
              <p:nvPr/>
            </p:nvSpPr>
            <p:spPr>
              <a:xfrm flipH="1" flipV="1">
                <a:off x="1771560" y="2104560"/>
                <a:ext cx="285840" cy="226692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5" name=""/>
              <p:cNvSpPr/>
              <p:nvPr/>
            </p:nvSpPr>
            <p:spPr>
              <a:xfrm flipH="1" flipV="1">
                <a:off x="1905120" y="1723680"/>
                <a:ext cx="171360" cy="264780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6" name=""/>
              <p:cNvSpPr/>
              <p:nvPr/>
            </p:nvSpPr>
            <p:spPr>
              <a:xfrm flipH="1">
                <a:off x="1380600" y="2104920"/>
                <a:ext cx="390600" cy="126684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7" name=""/>
              <p:cNvSpPr/>
              <p:nvPr/>
            </p:nvSpPr>
            <p:spPr>
              <a:xfrm flipH="1">
                <a:off x="1409760" y="2104920"/>
                <a:ext cx="342720" cy="148608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8" name=""/>
              <p:cNvSpPr/>
              <p:nvPr/>
            </p:nvSpPr>
            <p:spPr>
              <a:xfrm flipH="1">
                <a:off x="1571400" y="2076480"/>
                <a:ext cx="190440" cy="181908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099" name=""/>
              <p:cNvSpPr/>
              <p:nvPr/>
            </p:nvSpPr>
            <p:spPr>
              <a:xfrm>
                <a:off x="1752480" y="2076480"/>
                <a:ext cx="142920" cy="212400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0" name=""/>
              <p:cNvSpPr/>
              <p:nvPr/>
            </p:nvSpPr>
            <p:spPr>
              <a:xfrm flipV="1">
                <a:off x="684360" y="3323880"/>
                <a:ext cx="706320" cy="80964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1" name=""/>
              <p:cNvSpPr/>
              <p:nvPr/>
            </p:nvSpPr>
            <p:spPr>
              <a:xfrm flipV="1">
                <a:off x="684360" y="3591000"/>
                <a:ext cx="744480" cy="55224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2" name=""/>
              <p:cNvSpPr/>
              <p:nvPr/>
            </p:nvSpPr>
            <p:spPr>
              <a:xfrm flipV="1">
                <a:off x="684360" y="3876480"/>
                <a:ext cx="887400" cy="24732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3" name=""/>
              <p:cNvSpPr/>
              <p:nvPr/>
            </p:nvSpPr>
            <p:spPr>
              <a:xfrm>
                <a:off x="684360" y="4133880"/>
                <a:ext cx="1172880" cy="8568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4" name=""/>
              <p:cNvSpPr/>
              <p:nvPr/>
            </p:nvSpPr>
            <p:spPr>
              <a:xfrm>
                <a:off x="684360" y="4133880"/>
                <a:ext cx="1373040" cy="22860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5" name=""/>
              <p:cNvSpPr/>
              <p:nvPr/>
            </p:nvSpPr>
            <p:spPr>
              <a:xfrm>
                <a:off x="684360" y="4105440"/>
                <a:ext cx="4281480" cy="571320"/>
              </a:xfrm>
              <a:custGeom>
                <a:avLst/>
                <a:gdLst/>
                <a:ahLst/>
                <a:rect l="l" t="t" r="r" b="b"/>
                <a:pathLst>
                  <a:path w="2697" h="360">
                    <a:moveTo>
                      <a:pt x="0" y="0"/>
                    </a:moveTo>
                    <a:lnTo>
                      <a:pt x="2697" y="360"/>
                    </a:lnTo>
                  </a:path>
                </a:pathLst>
              </a:custGeom>
              <a:noFill/>
              <a:ln w="19080">
                <a:solidFill>
                  <a:srgbClr val="ff99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6" name=""/>
              <p:cNvSpPr/>
              <p:nvPr/>
            </p:nvSpPr>
            <p:spPr>
              <a:xfrm>
                <a:off x="1905120" y="1704960"/>
                <a:ext cx="7134120" cy="58104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07" name=""/>
              <p:cNvSpPr/>
              <p:nvPr/>
            </p:nvSpPr>
            <p:spPr>
              <a:xfrm flipH="1">
                <a:off x="684000" y="1714680"/>
                <a:ext cx="1191960" cy="2400120"/>
              </a:xfrm>
              <a:prstGeom prst="line">
                <a:avLst/>
              </a:prstGeom>
              <a:ln w="19080">
                <a:solidFill>
                  <a:srgbClr val="ff99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4108" name=""/>
          <p:cNvGrpSpPr/>
          <p:nvPr/>
        </p:nvGrpSpPr>
        <p:grpSpPr>
          <a:xfrm>
            <a:off x="770040" y="447840"/>
            <a:ext cx="8219880" cy="5130720"/>
            <a:chOff x="770040" y="447840"/>
            <a:chExt cx="8219880" cy="5130720"/>
          </a:xfrm>
        </p:grpSpPr>
        <p:grpSp>
          <p:nvGrpSpPr>
            <p:cNvPr id="4109" name=""/>
            <p:cNvGrpSpPr/>
            <p:nvPr/>
          </p:nvGrpSpPr>
          <p:grpSpPr>
            <a:xfrm>
              <a:off x="1892160" y="646200"/>
              <a:ext cx="7097760" cy="4570200"/>
              <a:chOff x="1892160" y="646200"/>
              <a:chExt cx="7097760" cy="4570200"/>
            </a:xfrm>
          </p:grpSpPr>
          <p:sp>
            <p:nvSpPr>
              <p:cNvPr id="4110" name=""/>
              <p:cNvSpPr/>
              <p:nvPr/>
            </p:nvSpPr>
            <p:spPr>
              <a:xfrm>
                <a:off x="1905120" y="741240"/>
                <a:ext cx="7084800" cy="1565280"/>
              </a:xfrm>
              <a:custGeom>
                <a:avLst/>
                <a:gdLst/>
                <a:ahLst/>
                <a:rect l="l" t="t" r="r" b="b"/>
                <a:pathLst>
                  <a:path w="4463" h="986">
                    <a:moveTo>
                      <a:pt x="0" y="543"/>
                    </a:moveTo>
                    <a:cubicBezTo>
                      <a:pt x="820" y="271"/>
                      <a:pt x="1640" y="0"/>
                      <a:pt x="2384" y="74"/>
                    </a:cubicBezTo>
                    <a:cubicBezTo>
                      <a:pt x="3128" y="148"/>
                      <a:pt x="3795" y="567"/>
                      <a:pt x="4463" y="986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11" name=""/>
              <p:cNvSpPr/>
              <p:nvPr/>
            </p:nvSpPr>
            <p:spPr>
              <a:xfrm>
                <a:off x="1917720" y="917640"/>
                <a:ext cx="6584760" cy="1682640"/>
              </a:xfrm>
              <a:custGeom>
                <a:avLst/>
                <a:gdLst/>
                <a:ahLst/>
                <a:rect l="l" t="t" r="r" b="b"/>
                <a:pathLst>
                  <a:path w="4148" h="1060">
                    <a:moveTo>
                      <a:pt x="0" y="440"/>
                    </a:moveTo>
                    <a:cubicBezTo>
                      <a:pt x="1023" y="221"/>
                      <a:pt x="2096" y="0"/>
                      <a:pt x="2787" y="103"/>
                    </a:cubicBezTo>
                    <a:cubicBezTo>
                      <a:pt x="3478" y="206"/>
                      <a:pt x="3865" y="861"/>
                      <a:pt x="4148" y="1060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12" name=""/>
              <p:cNvSpPr/>
              <p:nvPr/>
            </p:nvSpPr>
            <p:spPr>
              <a:xfrm>
                <a:off x="1905120" y="757080"/>
                <a:ext cx="6629400" cy="1770120"/>
              </a:xfrm>
              <a:custGeom>
                <a:avLst/>
                <a:gdLst/>
                <a:ahLst/>
                <a:rect l="l" t="t" r="r" b="b"/>
                <a:pathLst>
                  <a:path w="4176" h="1115">
                    <a:moveTo>
                      <a:pt x="0" y="533"/>
                    </a:moveTo>
                    <a:cubicBezTo>
                      <a:pt x="55" y="250"/>
                      <a:pt x="159" y="0"/>
                      <a:pt x="855" y="97"/>
                    </a:cubicBezTo>
                    <a:cubicBezTo>
                      <a:pt x="1551" y="194"/>
                      <a:pt x="3484" y="903"/>
                      <a:pt x="4176" y="1115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13" name=""/>
              <p:cNvSpPr/>
              <p:nvPr/>
            </p:nvSpPr>
            <p:spPr>
              <a:xfrm>
                <a:off x="1892160" y="646200"/>
                <a:ext cx="5977080" cy="2822400"/>
              </a:xfrm>
              <a:custGeom>
                <a:avLst/>
                <a:gdLst/>
                <a:ahLst/>
                <a:rect l="l" t="t" r="r" b="b"/>
                <a:pathLst>
                  <a:path w="3765" h="1778">
                    <a:moveTo>
                      <a:pt x="0" y="627"/>
                    </a:moveTo>
                    <a:cubicBezTo>
                      <a:pt x="636" y="313"/>
                      <a:pt x="1272" y="0"/>
                      <a:pt x="1899" y="192"/>
                    </a:cubicBezTo>
                    <a:cubicBezTo>
                      <a:pt x="2526" y="384"/>
                      <a:pt x="3145" y="1081"/>
                      <a:pt x="3765" y="1778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14" name=""/>
              <p:cNvSpPr/>
              <p:nvPr/>
            </p:nvSpPr>
            <p:spPr>
              <a:xfrm>
                <a:off x="1917720" y="1031760"/>
                <a:ext cx="6337440" cy="1787760"/>
              </a:xfrm>
              <a:custGeom>
                <a:avLst/>
                <a:gdLst/>
                <a:ahLst/>
                <a:rect l="l" t="t" r="r" b="b"/>
                <a:pathLst>
                  <a:path w="3992" h="1126">
                    <a:moveTo>
                      <a:pt x="0" y="351"/>
                    </a:moveTo>
                    <a:cubicBezTo>
                      <a:pt x="863" y="153"/>
                      <a:pt x="1711" y="0"/>
                      <a:pt x="2376" y="129"/>
                    </a:cubicBezTo>
                    <a:cubicBezTo>
                      <a:pt x="3041" y="258"/>
                      <a:pt x="3655" y="918"/>
                      <a:pt x="3992" y="1126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15" name=""/>
              <p:cNvSpPr/>
              <p:nvPr/>
            </p:nvSpPr>
            <p:spPr>
              <a:xfrm>
                <a:off x="1932120" y="963720"/>
                <a:ext cx="5987880" cy="1682640"/>
              </a:xfrm>
              <a:custGeom>
                <a:avLst/>
                <a:gdLst/>
                <a:ahLst/>
                <a:rect l="l" t="t" r="r" b="b"/>
                <a:pathLst>
                  <a:path w="3772" h="1060">
                    <a:moveTo>
                      <a:pt x="0" y="419"/>
                    </a:moveTo>
                    <a:cubicBezTo>
                      <a:pt x="918" y="209"/>
                      <a:pt x="1837" y="0"/>
                      <a:pt x="2466" y="107"/>
                    </a:cubicBezTo>
                    <a:cubicBezTo>
                      <a:pt x="3095" y="214"/>
                      <a:pt x="3433" y="637"/>
                      <a:pt x="3772" y="1060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16" name=""/>
              <p:cNvSpPr/>
              <p:nvPr/>
            </p:nvSpPr>
            <p:spPr>
              <a:xfrm>
                <a:off x="1944720" y="1628640"/>
                <a:ext cx="2998800" cy="3022560"/>
              </a:xfrm>
              <a:custGeom>
                <a:avLst/>
                <a:gdLst/>
                <a:ahLst/>
                <a:rect l="l" t="t" r="r" b="b"/>
                <a:pathLst>
                  <a:path w="1889" h="1904">
                    <a:moveTo>
                      <a:pt x="0" y="0"/>
                    </a:moveTo>
                    <a:cubicBezTo>
                      <a:pt x="491" y="68"/>
                      <a:pt x="967" y="217"/>
                      <a:pt x="1282" y="534"/>
                    </a:cubicBezTo>
                    <a:cubicBezTo>
                      <a:pt x="1597" y="851"/>
                      <a:pt x="1763" y="1619"/>
                      <a:pt x="1889" y="1904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17" name=""/>
              <p:cNvSpPr/>
              <p:nvPr/>
            </p:nvSpPr>
            <p:spPr>
              <a:xfrm>
                <a:off x="1932120" y="1009800"/>
                <a:ext cx="3092400" cy="3619440"/>
              </a:xfrm>
              <a:custGeom>
                <a:avLst/>
                <a:gdLst/>
                <a:ahLst/>
                <a:rect l="l" t="t" r="r" b="b"/>
                <a:pathLst>
                  <a:path w="1948" h="2280">
                    <a:moveTo>
                      <a:pt x="0" y="382"/>
                    </a:moveTo>
                    <a:cubicBezTo>
                      <a:pt x="449" y="191"/>
                      <a:pt x="899" y="0"/>
                      <a:pt x="1224" y="316"/>
                    </a:cubicBezTo>
                    <a:cubicBezTo>
                      <a:pt x="1549" y="632"/>
                      <a:pt x="1748" y="1456"/>
                      <a:pt x="1948" y="2280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18" name=""/>
              <p:cNvSpPr/>
              <p:nvPr/>
            </p:nvSpPr>
            <p:spPr>
              <a:xfrm>
                <a:off x="1917720" y="1508040"/>
                <a:ext cx="3459240" cy="3708360"/>
              </a:xfrm>
              <a:custGeom>
                <a:avLst/>
                <a:gdLst/>
                <a:ahLst/>
                <a:rect l="l" t="t" r="r" b="b"/>
                <a:pathLst>
                  <a:path w="2179" h="2336">
                    <a:moveTo>
                      <a:pt x="0" y="101"/>
                    </a:moveTo>
                    <a:cubicBezTo>
                      <a:pt x="628" y="50"/>
                      <a:pt x="1257" y="0"/>
                      <a:pt x="1620" y="372"/>
                    </a:cubicBezTo>
                    <a:cubicBezTo>
                      <a:pt x="1983" y="744"/>
                      <a:pt x="2081" y="1540"/>
                      <a:pt x="2179" y="2336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19" name=""/>
            <p:cNvGrpSpPr/>
            <p:nvPr/>
          </p:nvGrpSpPr>
          <p:grpSpPr>
            <a:xfrm>
              <a:off x="2724120" y="447840"/>
              <a:ext cx="5748480" cy="5130720"/>
              <a:chOff x="2724120" y="447840"/>
              <a:chExt cx="5748480" cy="5130720"/>
            </a:xfrm>
          </p:grpSpPr>
          <p:sp>
            <p:nvSpPr>
              <p:cNvPr id="4120" name=""/>
              <p:cNvSpPr/>
              <p:nvPr/>
            </p:nvSpPr>
            <p:spPr>
              <a:xfrm>
                <a:off x="5305320" y="1711440"/>
                <a:ext cx="3009960" cy="3514680"/>
              </a:xfrm>
              <a:custGeom>
                <a:avLst/>
                <a:gdLst/>
                <a:ahLst/>
                <a:rect l="l" t="t" r="r" b="b"/>
                <a:pathLst>
                  <a:path w="1896" h="2214">
                    <a:moveTo>
                      <a:pt x="1896" y="774"/>
                    </a:moveTo>
                    <a:cubicBezTo>
                      <a:pt x="1770" y="685"/>
                      <a:pt x="1456" y="0"/>
                      <a:pt x="1140" y="240"/>
                    </a:cubicBezTo>
                    <a:cubicBezTo>
                      <a:pt x="824" y="480"/>
                      <a:pt x="375" y="1333"/>
                      <a:pt x="0" y="2214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1" name=""/>
              <p:cNvSpPr/>
              <p:nvPr/>
            </p:nvSpPr>
            <p:spPr>
              <a:xfrm>
                <a:off x="5176800" y="2909880"/>
                <a:ext cx="2763720" cy="554040"/>
              </a:xfrm>
              <a:custGeom>
                <a:avLst/>
                <a:gdLst/>
                <a:ahLst/>
                <a:rect l="l" t="t" r="r" b="b"/>
                <a:pathLst>
                  <a:path w="1741" h="349">
                    <a:moveTo>
                      <a:pt x="1741" y="317"/>
                    </a:moveTo>
                    <a:cubicBezTo>
                      <a:pt x="1611" y="265"/>
                      <a:pt x="1248" y="0"/>
                      <a:pt x="958" y="5"/>
                    </a:cubicBezTo>
                    <a:cubicBezTo>
                      <a:pt x="668" y="10"/>
                      <a:pt x="278" y="184"/>
                      <a:pt x="0" y="349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2" name=""/>
              <p:cNvSpPr/>
              <p:nvPr/>
            </p:nvSpPr>
            <p:spPr>
              <a:xfrm>
                <a:off x="6321600" y="447840"/>
                <a:ext cx="2081160" cy="4663800"/>
              </a:xfrm>
              <a:custGeom>
                <a:avLst/>
                <a:gdLst/>
                <a:ahLst/>
                <a:rect l="l" t="t" r="r" b="b"/>
                <a:pathLst>
                  <a:path w="1311" h="2938">
                    <a:moveTo>
                      <a:pt x="0" y="1610"/>
                    </a:moveTo>
                    <a:cubicBezTo>
                      <a:pt x="198" y="1378"/>
                      <a:pt x="1075" y="0"/>
                      <a:pt x="1193" y="221"/>
                    </a:cubicBezTo>
                    <a:cubicBezTo>
                      <a:pt x="1311" y="442"/>
                      <a:pt x="808" y="2372"/>
                      <a:pt x="706" y="2938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3" name=""/>
              <p:cNvSpPr/>
              <p:nvPr/>
            </p:nvSpPr>
            <p:spPr>
              <a:xfrm>
                <a:off x="6261120" y="1198440"/>
                <a:ext cx="2211480" cy="4380120"/>
              </a:xfrm>
              <a:custGeom>
                <a:avLst/>
                <a:gdLst/>
                <a:ahLst/>
                <a:rect l="l" t="t" r="r" b="b"/>
                <a:pathLst>
                  <a:path w="1393" h="2759">
                    <a:moveTo>
                      <a:pt x="0" y="1175"/>
                    </a:moveTo>
                    <a:cubicBezTo>
                      <a:pt x="206" y="1023"/>
                      <a:pt x="1087" y="0"/>
                      <a:pt x="1240" y="264"/>
                    </a:cubicBezTo>
                    <a:cubicBezTo>
                      <a:pt x="1393" y="528"/>
                      <a:pt x="1012" y="1614"/>
                      <a:pt x="920" y="2759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4" name=""/>
              <p:cNvSpPr/>
              <p:nvPr/>
            </p:nvSpPr>
            <p:spPr>
              <a:xfrm>
                <a:off x="2724120" y="2770200"/>
                <a:ext cx="5165640" cy="1712880"/>
              </a:xfrm>
              <a:custGeom>
                <a:avLst/>
                <a:gdLst/>
                <a:ahLst/>
                <a:rect l="l" t="t" r="r" b="b"/>
                <a:pathLst>
                  <a:path w="3254" h="1079">
                    <a:moveTo>
                      <a:pt x="3254" y="401"/>
                    </a:moveTo>
                    <a:cubicBezTo>
                      <a:pt x="2925" y="353"/>
                      <a:pt x="1831" y="0"/>
                      <a:pt x="1289" y="113"/>
                    </a:cubicBezTo>
                    <a:cubicBezTo>
                      <a:pt x="747" y="226"/>
                      <a:pt x="214" y="918"/>
                      <a:pt x="0" y="1079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5" name=""/>
              <p:cNvSpPr/>
              <p:nvPr/>
            </p:nvSpPr>
            <p:spPr>
              <a:xfrm>
                <a:off x="5391000" y="1797120"/>
                <a:ext cx="2791080" cy="3368520"/>
              </a:xfrm>
              <a:custGeom>
                <a:avLst/>
                <a:gdLst/>
                <a:ahLst/>
                <a:rect l="l" t="t" r="r" b="b"/>
                <a:pathLst>
                  <a:path w="1758" h="2122">
                    <a:moveTo>
                      <a:pt x="1758" y="674"/>
                    </a:moveTo>
                    <a:cubicBezTo>
                      <a:pt x="1631" y="602"/>
                      <a:pt x="1286" y="0"/>
                      <a:pt x="993" y="241"/>
                    </a:cubicBezTo>
                    <a:cubicBezTo>
                      <a:pt x="700" y="482"/>
                      <a:pt x="207" y="1730"/>
                      <a:pt x="0" y="2122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126" name=""/>
            <p:cNvGrpSpPr/>
            <p:nvPr/>
          </p:nvGrpSpPr>
          <p:grpSpPr>
            <a:xfrm>
              <a:off x="770040" y="963720"/>
              <a:ext cx="8219880" cy="4240080"/>
              <a:chOff x="770040" y="963720"/>
              <a:chExt cx="8219880" cy="4240080"/>
            </a:xfrm>
          </p:grpSpPr>
          <p:sp>
            <p:nvSpPr>
              <p:cNvPr id="4127" name=""/>
              <p:cNvSpPr/>
              <p:nvPr/>
            </p:nvSpPr>
            <p:spPr>
              <a:xfrm>
                <a:off x="835200" y="2511360"/>
                <a:ext cx="6159240" cy="1739880"/>
              </a:xfrm>
              <a:custGeom>
                <a:avLst/>
                <a:gdLst/>
                <a:ahLst/>
                <a:rect l="l" t="t" r="r" b="b"/>
                <a:pathLst>
                  <a:path w="3880" h="1096">
                    <a:moveTo>
                      <a:pt x="0" y="1079"/>
                    </a:moveTo>
                    <a:cubicBezTo>
                      <a:pt x="1012" y="539"/>
                      <a:pt x="2025" y="0"/>
                      <a:pt x="2672" y="3"/>
                    </a:cubicBezTo>
                    <a:cubicBezTo>
                      <a:pt x="3319" y="6"/>
                      <a:pt x="3599" y="551"/>
                      <a:pt x="3880" y="1096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128" name=""/>
              <p:cNvSpPr/>
              <p:nvPr/>
            </p:nvSpPr>
            <p:spPr>
              <a:xfrm>
                <a:off x="822240" y="2563920"/>
                <a:ext cx="6185160" cy="1677960"/>
              </a:xfrm>
              <a:custGeom>
                <a:avLst/>
                <a:gdLst/>
                <a:ahLst/>
                <a:rect l="l" t="t" r="r" b="b"/>
                <a:pathLst>
                  <a:path w="3896" h="1057">
                    <a:moveTo>
                      <a:pt x="0" y="1038"/>
                    </a:moveTo>
                    <a:cubicBezTo>
                      <a:pt x="1261" y="535"/>
                      <a:pt x="2589" y="0"/>
                      <a:pt x="3238" y="3"/>
                    </a:cubicBezTo>
                    <a:cubicBezTo>
                      <a:pt x="3887" y="6"/>
                      <a:pt x="3759" y="837"/>
                      <a:pt x="3896" y="1057"/>
                    </a:cubicBezTo>
                  </a:path>
                </a:pathLst>
              </a:custGeom>
              <a:noFill/>
              <a:ln w="190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4129" name=""/>
              <p:cNvGrpSpPr/>
              <p:nvPr/>
            </p:nvGrpSpPr>
            <p:grpSpPr>
              <a:xfrm>
                <a:off x="770040" y="963720"/>
                <a:ext cx="8219880" cy="4240080"/>
                <a:chOff x="770040" y="963720"/>
                <a:chExt cx="8219880" cy="4240080"/>
              </a:xfrm>
            </p:grpSpPr>
            <p:grpSp>
              <p:nvGrpSpPr>
                <p:cNvPr id="4130" name=""/>
                <p:cNvGrpSpPr/>
                <p:nvPr/>
              </p:nvGrpSpPr>
              <p:grpSpPr>
                <a:xfrm>
                  <a:off x="782640" y="963720"/>
                  <a:ext cx="8207280" cy="3300480"/>
                  <a:chOff x="782640" y="963720"/>
                  <a:chExt cx="8207280" cy="3300480"/>
                </a:xfrm>
              </p:grpSpPr>
              <p:sp>
                <p:nvSpPr>
                  <p:cNvPr id="4131" name=""/>
                  <p:cNvSpPr/>
                  <p:nvPr/>
                </p:nvSpPr>
                <p:spPr>
                  <a:xfrm>
                    <a:off x="782640" y="963720"/>
                    <a:ext cx="8207280" cy="3222360"/>
                  </a:xfrm>
                  <a:custGeom>
                    <a:avLst/>
                    <a:gdLst/>
                    <a:ahLst/>
                    <a:rect l="l" t="t" r="r" b="b"/>
                    <a:pathLst>
                      <a:path w="5170" h="2030">
                        <a:moveTo>
                          <a:pt x="5170" y="846"/>
                        </a:moveTo>
                        <a:cubicBezTo>
                          <a:pt x="4278" y="423"/>
                          <a:pt x="3386" y="0"/>
                          <a:pt x="2524" y="197"/>
                        </a:cubicBezTo>
                        <a:cubicBezTo>
                          <a:pt x="1662" y="394"/>
                          <a:pt x="831" y="1212"/>
                          <a:pt x="0" y="2030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132" name=""/>
                  <p:cNvSpPr/>
                  <p:nvPr/>
                </p:nvSpPr>
                <p:spPr>
                  <a:xfrm>
                    <a:off x="1434960" y="1184400"/>
                    <a:ext cx="7039080" cy="2166840"/>
                  </a:xfrm>
                  <a:custGeom>
                    <a:avLst/>
                    <a:gdLst/>
                    <a:ahLst/>
                    <a:rect l="l" t="t" r="r" b="b"/>
                    <a:pathLst>
                      <a:path w="4434" h="1365">
                        <a:moveTo>
                          <a:pt x="4434" y="916"/>
                        </a:moveTo>
                        <a:cubicBezTo>
                          <a:pt x="4010" y="776"/>
                          <a:pt x="2630" y="0"/>
                          <a:pt x="1891" y="75"/>
                        </a:cubicBezTo>
                        <a:cubicBezTo>
                          <a:pt x="1152" y="150"/>
                          <a:pt x="549" y="748"/>
                          <a:pt x="0" y="1365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133" name=""/>
                  <p:cNvSpPr/>
                  <p:nvPr/>
                </p:nvSpPr>
                <p:spPr>
                  <a:xfrm>
                    <a:off x="1457280" y="1371600"/>
                    <a:ext cx="6959520" cy="1943280"/>
                  </a:xfrm>
                  <a:custGeom>
                    <a:avLst/>
                    <a:gdLst/>
                    <a:ahLst/>
                    <a:rect l="l" t="t" r="r" b="b"/>
                    <a:pathLst>
                      <a:path w="4384" h="1224">
                        <a:moveTo>
                          <a:pt x="4384" y="794"/>
                        </a:moveTo>
                        <a:cubicBezTo>
                          <a:pt x="4012" y="674"/>
                          <a:pt x="2887" y="0"/>
                          <a:pt x="2156" y="72"/>
                        </a:cubicBezTo>
                        <a:cubicBezTo>
                          <a:pt x="1425" y="144"/>
                          <a:pt x="449" y="984"/>
                          <a:pt x="0" y="1224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134" name=""/>
                  <p:cNvSpPr/>
                  <p:nvPr/>
                </p:nvSpPr>
                <p:spPr>
                  <a:xfrm>
                    <a:off x="1604880" y="1506600"/>
                    <a:ext cx="6929640" cy="2379600"/>
                  </a:xfrm>
                  <a:custGeom>
                    <a:avLst/>
                    <a:gdLst/>
                    <a:ahLst/>
                    <a:rect l="l" t="t" r="r" b="b"/>
                    <a:pathLst>
                      <a:path w="4365" h="1499">
                        <a:moveTo>
                          <a:pt x="4365" y="689"/>
                        </a:moveTo>
                        <a:cubicBezTo>
                          <a:pt x="3940" y="597"/>
                          <a:pt x="2544" y="0"/>
                          <a:pt x="1817" y="135"/>
                        </a:cubicBezTo>
                        <a:cubicBezTo>
                          <a:pt x="1090" y="270"/>
                          <a:pt x="520" y="873"/>
                          <a:pt x="0" y="1499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135" name=""/>
                  <p:cNvSpPr/>
                  <p:nvPr/>
                </p:nvSpPr>
                <p:spPr>
                  <a:xfrm>
                    <a:off x="1892160" y="1971720"/>
                    <a:ext cx="6328080" cy="2292480"/>
                  </a:xfrm>
                  <a:custGeom>
                    <a:avLst/>
                    <a:gdLst/>
                    <a:ahLst/>
                    <a:rect l="l" t="t" r="r" b="b"/>
                    <a:pathLst>
                      <a:path w="3986" h="1444">
                        <a:moveTo>
                          <a:pt x="3986" y="520"/>
                        </a:moveTo>
                        <a:cubicBezTo>
                          <a:pt x="3564" y="459"/>
                          <a:pt x="2119" y="0"/>
                          <a:pt x="1455" y="154"/>
                        </a:cubicBezTo>
                        <a:cubicBezTo>
                          <a:pt x="791" y="308"/>
                          <a:pt x="241" y="1229"/>
                          <a:pt x="0" y="1444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4136" name=""/>
                  <p:cNvSpPr/>
                  <p:nvPr/>
                </p:nvSpPr>
                <p:spPr>
                  <a:xfrm>
                    <a:off x="3457440" y="1311120"/>
                    <a:ext cx="4953240" cy="2913120"/>
                  </a:xfrm>
                  <a:custGeom>
                    <a:avLst/>
                    <a:gdLst/>
                    <a:ahLst/>
                    <a:rect l="l" t="t" r="r" b="b"/>
                    <a:pathLst>
                      <a:path w="3120" h="1835">
                        <a:moveTo>
                          <a:pt x="3120" y="834"/>
                        </a:moveTo>
                        <a:cubicBezTo>
                          <a:pt x="2770" y="723"/>
                          <a:pt x="1540" y="0"/>
                          <a:pt x="1020" y="167"/>
                        </a:cubicBezTo>
                        <a:cubicBezTo>
                          <a:pt x="500" y="334"/>
                          <a:pt x="218" y="1075"/>
                          <a:pt x="0" y="1835"/>
                        </a:cubicBezTo>
                      </a:path>
                    </a:pathLst>
                  </a:custGeom>
                  <a:noFill/>
                  <a:ln w="1908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4137" name=""/>
                <p:cNvSpPr/>
                <p:nvPr/>
              </p:nvSpPr>
              <p:spPr>
                <a:xfrm>
                  <a:off x="770040" y="1957320"/>
                  <a:ext cx="6811920" cy="3246480"/>
                </a:xfrm>
                <a:custGeom>
                  <a:avLst/>
                  <a:gdLst/>
                  <a:ahLst/>
                  <a:rect l="l" t="t" r="r" b="b"/>
                  <a:pathLst>
                    <a:path w="4291" h="2045">
                      <a:moveTo>
                        <a:pt x="0" y="1412"/>
                      </a:moveTo>
                      <a:cubicBezTo>
                        <a:pt x="633" y="706"/>
                        <a:pt x="1266" y="0"/>
                        <a:pt x="1981" y="105"/>
                      </a:cubicBezTo>
                      <a:cubicBezTo>
                        <a:pt x="2696" y="210"/>
                        <a:pt x="3493" y="1127"/>
                        <a:pt x="4291" y="2045"/>
                      </a:cubicBezTo>
                    </a:path>
                  </a:pathLst>
                </a:custGeom>
                <a:noFill/>
                <a:ln w="190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38" name=""/>
                <p:cNvSpPr/>
                <p:nvPr/>
              </p:nvSpPr>
              <p:spPr>
                <a:xfrm>
                  <a:off x="795240" y="1916280"/>
                  <a:ext cx="5141880" cy="2257200"/>
                </a:xfrm>
                <a:custGeom>
                  <a:avLst/>
                  <a:gdLst/>
                  <a:ahLst/>
                  <a:rect l="l" t="t" r="r" b="b"/>
                  <a:pathLst>
                    <a:path w="3239" h="1422">
                      <a:moveTo>
                        <a:pt x="0" y="1422"/>
                      </a:moveTo>
                      <a:cubicBezTo>
                        <a:pt x="971" y="777"/>
                        <a:pt x="1943" y="132"/>
                        <a:pt x="2483" y="66"/>
                      </a:cubicBezTo>
                      <a:cubicBezTo>
                        <a:pt x="3023" y="0"/>
                        <a:pt x="3131" y="513"/>
                        <a:pt x="3239" y="1027"/>
                      </a:cubicBezTo>
                    </a:path>
                  </a:pathLst>
                </a:custGeom>
                <a:noFill/>
                <a:ln w="190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39" name=""/>
                <p:cNvSpPr/>
                <p:nvPr/>
              </p:nvSpPr>
              <p:spPr>
                <a:xfrm>
                  <a:off x="770040" y="1735200"/>
                  <a:ext cx="7477200" cy="2463840"/>
                </a:xfrm>
                <a:custGeom>
                  <a:avLst/>
                  <a:gdLst/>
                  <a:ahLst/>
                  <a:rect l="l" t="t" r="r" b="b"/>
                  <a:pathLst>
                    <a:path w="4710" h="1552">
                      <a:moveTo>
                        <a:pt x="0" y="1552"/>
                      </a:moveTo>
                      <a:cubicBezTo>
                        <a:pt x="1144" y="906"/>
                        <a:pt x="2289" y="260"/>
                        <a:pt x="3074" y="130"/>
                      </a:cubicBezTo>
                      <a:cubicBezTo>
                        <a:pt x="3859" y="0"/>
                        <a:pt x="4284" y="385"/>
                        <a:pt x="4710" y="771"/>
                      </a:cubicBezTo>
                    </a:path>
                  </a:pathLst>
                </a:custGeom>
                <a:noFill/>
                <a:ln w="190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4140" name=""/>
                <p:cNvSpPr/>
                <p:nvPr/>
              </p:nvSpPr>
              <p:spPr>
                <a:xfrm>
                  <a:off x="809640" y="2270160"/>
                  <a:ext cx="7035840" cy="1928880"/>
                </a:xfrm>
                <a:custGeom>
                  <a:avLst/>
                  <a:gdLst/>
                  <a:ahLst/>
                  <a:rect l="l" t="t" r="r" b="b"/>
                  <a:pathLst>
                    <a:path w="4432" h="1215">
                      <a:moveTo>
                        <a:pt x="0" y="1215"/>
                      </a:moveTo>
                      <a:cubicBezTo>
                        <a:pt x="1140" y="681"/>
                        <a:pt x="2401" y="178"/>
                        <a:pt x="3140" y="89"/>
                      </a:cubicBezTo>
                      <a:cubicBezTo>
                        <a:pt x="3879" y="0"/>
                        <a:pt x="4163" y="560"/>
                        <a:pt x="4432" y="684"/>
                      </a:cubicBezTo>
                    </a:path>
                  </a:pathLst>
                </a:custGeom>
                <a:noFill/>
                <a:ln w="19080">
                  <a:solidFill>
                    <a:srgbClr val="ff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grpSp>
        <p:nvGrpSpPr>
          <p:cNvPr id="4141" name=""/>
          <p:cNvGrpSpPr/>
          <p:nvPr/>
        </p:nvGrpSpPr>
        <p:grpSpPr>
          <a:xfrm>
            <a:off x="782640" y="477720"/>
            <a:ext cx="8185320" cy="5100840"/>
            <a:chOff x="782640" y="477720"/>
            <a:chExt cx="8185320" cy="5100840"/>
          </a:xfrm>
        </p:grpSpPr>
        <p:sp>
          <p:nvSpPr>
            <p:cNvPr id="4142" name=""/>
            <p:cNvSpPr/>
            <p:nvPr/>
          </p:nvSpPr>
          <p:spPr>
            <a:xfrm>
              <a:off x="1795320" y="995400"/>
              <a:ext cx="2589480" cy="3168720"/>
            </a:xfrm>
            <a:custGeom>
              <a:avLst/>
              <a:gdLst/>
              <a:ahLst/>
              <a:rect l="l" t="t" r="r" b="b"/>
              <a:pathLst>
                <a:path w="1631" h="1996">
                  <a:moveTo>
                    <a:pt x="1089" y="1996"/>
                  </a:moveTo>
                  <a:cubicBezTo>
                    <a:pt x="1151" y="1699"/>
                    <a:pt x="1631" y="426"/>
                    <a:pt x="1450" y="213"/>
                  </a:cubicBezTo>
                  <a:cubicBezTo>
                    <a:pt x="1269" y="0"/>
                    <a:pt x="302" y="614"/>
                    <a:pt x="0" y="719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3" name=""/>
            <p:cNvSpPr/>
            <p:nvPr/>
          </p:nvSpPr>
          <p:spPr>
            <a:xfrm>
              <a:off x="4959360" y="1374840"/>
              <a:ext cx="1942920" cy="3222720"/>
            </a:xfrm>
            <a:custGeom>
              <a:avLst/>
              <a:gdLst/>
              <a:ahLst/>
              <a:rect l="l" t="t" r="r" b="b"/>
              <a:pathLst>
                <a:path w="1224" h="2030">
                  <a:moveTo>
                    <a:pt x="0" y="2030"/>
                  </a:moveTo>
                  <a:cubicBezTo>
                    <a:pt x="98" y="1728"/>
                    <a:pt x="387" y="436"/>
                    <a:pt x="591" y="218"/>
                  </a:cubicBezTo>
                  <a:cubicBezTo>
                    <a:pt x="795" y="0"/>
                    <a:pt x="1018" y="357"/>
                    <a:pt x="1224" y="725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4" name=""/>
            <p:cNvSpPr/>
            <p:nvPr/>
          </p:nvSpPr>
          <p:spPr>
            <a:xfrm>
              <a:off x="1455840" y="2243160"/>
              <a:ext cx="3551040" cy="2301840"/>
            </a:xfrm>
            <a:custGeom>
              <a:avLst/>
              <a:gdLst/>
              <a:ahLst/>
              <a:rect l="l" t="t" r="r" b="b"/>
              <a:pathLst>
                <a:path w="2237" h="1450">
                  <a:moveTo>
                    <a:pt x="2237" y="1450"/>
                  </a:moveTo>
                  <a:cubicBezTo>
                    <a:pt x="1946" y="1229"/>
                    <a:pt x="853" y="260"/>
                    <a:pt x="480" y="130"/>
                  </a:cubicBezTo>
                  <a:cubicBezTo>
                    <a:pt x="107" y="0"/>
                    <a:pt x="100" y="558"/>
                    <a:pt x="0" y="670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5" name=""/>
            <p:cNvSpPr/>
            <p:nvPr/>
          </p:nvSpPr>
          <p:spPr>
            <a:xfrm>
              <a:off x="4842000" y="782640"/>
              <a:ext cx="664920" cy="3908520"/>
            </a:xfrm>
            <a:custGeom>
              <a:avLst/>
              <a:gdLst/>
              <a:ahLst/>
              <a:rect l="l" t="t" r="r" b="b"/>
              <a:pathLst>
                <a:path w="419" h="2909">
                  <a:moveTo>
                    <a:pt x="0" y="2909"/>
                  </a:moveTo>
                  <a:cubicBezTo>
                    <a:pt x="84" y="1758"/>
                    <a:pt x="168" y="608"/>
                    <a:pt x="238" y="304"/>
                  </a:cubicBezTo>
                  <a:cubicBezTo>
                    <a:pt x="308" y="0"/>
                    <a:pt x="363" y="542"/>
                    <a:pt x="419" y="108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6" name=""/>
            <p:cNvSpPr/>
            <p:nvPr/>
          </p:nvSpPr>
          <p:spPr>
            <a:xfrm>
              <a:off x="5067360" y="1701720"/>
              <a:ext cx="2155680" cy="2955960"/>
            </a:xfrm>
            <a:custGeom>
              <a:avLst/>
              <a:gdLst/>
              <a:ahLst/>
              <a:rect l="l" t="t" r="r" b="b"/>
              <a:pathLst>
                <a:path w="1358" h="1862">
                  <a:moveTo>
                    <a:pt x="0" y="1862"/>
                  </a:moveTo>
                  <a:cubicBezTo>
                    <a:pt x="188" y="1587"/>
                    <a:pt x="906" y="428"/>
                    <a:pt x="1132" y="214"/>
                  </a:cubicBezTo>
                  <a:cubicBezTo>
                    <a:pt x="1358" y="0"/>
                    <a:pt x="1309" y="502"/>
                    <a:pt x="1356" y="57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7" name=""/>
            <p:cNvSpPr/>
            <p:nvPr/>
          </p:nvSpPr>
          <p:spPr>
            <a:xfrm>
              <a:off x="1758960" y="1743120"/>
              <a:ext cx="3587760" cy="3403440"/>
            </a:xfrm>
            <a:custGeom>
              <a:avLst/>
              <a:gdLst/>
              <a:ahLst/>
              <a:rect l="l" t="t" r="r" b="b"/>
              <a:pathLst>
                <a:path w="2260" h="2144">
                  <a:moveTo>
                    <a:pt x="2260" y="2144"/>
                  </a:moveTo>
                  <a:cubicBezTo>
                    <a:pt x="2097" y="1838"/>
                    <a:pt x="1661" y="652"/>
                    <a:pt x="1284" y="326"/>
                  </a:cubicBezTo>
                  <a:cubicBezTo>
                    <a:pt x="907" y="0"/>
                    <a:pt x="267" y="217"/>
                    <a:pt x="0" y="18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8" name=""/>
            <p:cNvSpPr/>
            <p:nvPr/>
          </p:nvSpPr>
          <p:spPr>
            <a:xfrm>
              <a:off x="1419120" y="2028960"/>
              <a:ext cx="3934080" cy="3073320"/>
            </a:xfrm>
            <a:custGeom>
              <a:avLst/>
              <a:gdLst/>
              <a:ahLst/>
              <a:rect l="l" t="t" r="r" b="b"/>
              <a:pathLst>
                <a:path w="2478" h="1936">
                  <a:moveTo>
                    <a:pt x="2478" y="1936"/>
                  </a:moveTo>
                  <a:cubicBezTo>
                    <a:pt x="2279" y="1639"/>
                    <a:pt x="1697" y="374"/>
                    <a:pt x="1284" y="187"/>
                  </a:cubicBezTo>
                  <a:cubicBezTo>
                    <a:pt x="871" y="0"/>
                    <a:pt x="268" y="685"/>
                    <a:pt x="0" y="816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49" name=""/>
            <p:cNvSpPr/>
            <p:nvPr/>
          </p:nvSpPr>
          <p:spPr>
            <a:xfrm>
              <a:off x="782640" y="1873080"/>
              <a:ext cx="4565520" cy="3284640"/>
            </a:xfrm>
            <a:custGeom>
              <a:avLst/>
              <a:gdLst/>
              <a:ahLst/>
              <a:rect l="l" t="t" r="r" b="b"/>
              <a:pathLst>
                <a:path w="2876" h="2069">
                  <a:moveTo>
                    <a:pt x="2876" y="2069"/>
                  </a:moveTo>
                  <a:cubicBezTo>
                    <a:pt x="2486" y="1742"/>
                    <a:pt x="1022" y="218"/>
                    <a:pt x="543" y="109"/>
                  </a:cubicBezTo>
                  <a:cubicBezTo>
                    <a:pt x="64" y="0"/>
                    <a:pt x="33" y="698"/>
                    <a:pt x="0" y="141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0" name=""/>
            <p:cNvSpPr/>
            <p:nvPr/>
          </p:nvSpPr>
          <p:spPr>
            <a:xfrm>
              <a:off x="1962000" y="2081160"/>
              <a:ext cx="3429000" cy="3024360"/>
            </a:xfrm>
            <a:custGeom>
              <a:avLst/>
              <a:gdLst/>
              <a:ahLst/>
              <a:rect l="l" t="t" r="r" b="b"/>
              <a:pathLst>
                <a:path w="2160" h="1905">
                  <a:moveTo>
                    <a:pt x="2160" y="1905"/>
                  </a:moveTo>
                  <a:cubicBezTo>
                    <a:pt x="1882" y="1605"/>
                    <a:pt x="850" y="214"/>
                    <a:pt x="490" y="107"/>
                  </a:cubicBezTo>
                  <a:cubicBezTo>
                    <a:pt x="130" y="0"/>
                    <a:pt x="102" y="1022"/>
                    <a:pt x="0" y="1263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1" name=""/>
            <p:cNvSpPr/>
            <p:nvPr/>
          </p:nvSpPr>
          <p:spPr>
            <a:xfrm>
              <a:off x="5343480" y="1603440"/>
              <a:ext cx="2898720" cy="3610080"/>
            </a:xfrm>
            <a:custGeom>
              <a:avLst/>
              <a:gdLst/>
              <a:ahLst/>
              <a:rect l="l" t="t" r="r" b="b"/>
              <a:pathLst>
                <a:path w="1826" h="2274">
                  <a:moveTo>
                    <a:pt x="0" y="2274"/>
                  </a:moveTo>
                  <a:cubicBezTo>
                    <a:pt x="224" y="1935"/>
                    <a:pt x="1040" y="494"/>
                    <a:pt x="1344" y="247"/>
                  </a:cubicBezTo>
                  <a:cubicBezTo>
                    <a:pt x="1648" y="0"/>
                    <a:pt x="1726" y="677"/>
                    <a:pt x="1826" y="790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2" name=""/>
            <p:cNvSpPr/>
            <p:nvPr/>
          </p:nvSpPr>
          <p:spPr>
            <a:xfrm>
              <a:off x="5302080" y="1476360"/>
              <a:ext cx="3624480" cy="3657600"/>
            </a:xfrm>
            <a:custGeom>
              <a:avLst/>
              <a:gdLst/>
              <a:ahLst/>
              <a:rect l="l" t="t" r="r" b="b"/>
              <a:pathLst>
                <a:path w="2283" h="2304">
                  <a:moveTo>
                    <a:pt x="0" y="2304"/>
                  </a:moveTo>
                  <a:cubicBezTo>
                    <a:pt x="310" y="1971"/>
                    <a:pt x="1483" y="612"/>
                    <a:pt x="1863" y="306"/>
                  </a:cubicBezTo>
                  <a:cubicBezTo>
                    <a:pt x="2243" y="0"/>
                    <a:pt x="2195" y="433"/>
                    <a:pt x="2283" y="467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3" name=""/>
            <p:cNvSpPr/>
            <p:nvPr/>
          </p:nvSpPr>
          <p:spPr>
            <a:xfrm>
              <a:off x="2838600" y="2960640"/>
              <a:ext cx="4606920" cy="2048040"/>
            </a:xfrm>
            <a:custGeom>
              <a:avLst/>
              <a:gdLst/>
              <a:ahLst/>
              <a:rect l="l" t="t" r="r" b="b"/>
              <a:pathLst>
                <a:path w="2902" h="1525">
                  <a:moveTo>
                    <a:pt x="2902" y="1525"/>
                  </a:moveTo>
                  <a:cubicBezTo>
                    <a:pt x="2523" y="980"/>
                    <a:pt x="2145" y="436"/>
                    <a:pt x="1661" y="218"/>
                  </a:cubicBezTo>
                  <a:cubicBezTo>
                    <a:pt x="1177" y="0"/>
                    <a:pt x="588" y="109"/>
                    <a:pt x="0" y="21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4" name=""/>
            <p:cNvSpPr/>
            <p:nvPr/>
          </p:nvSpPr>
          <p:spPr>
            <a:xfrm>
              <a:off x="1434960" y="1793880"/>
              <a:ext cx="6229440" cy="3746520"/>
            </a:xfrm>
            <a:custGeom>
              <a:avLst/>
              <a:gdLst/>
              <a:ahLst/>
              <a:rect l="l" t="t" r="r" b="b"/>
              <a:pathLst>
                <a:path w="3924" h="2360">
                  <a:moveTo>
                    <a:pt x="3924" y="2360"/>
                  </a:moveTo>
                  <a:cubicBezTo>
                    <a:pt x="3545" y="2005"/>
                    <a:pt x="2306" y="464"/>
                    <a:pt x="1652" y="232"/>
                  </a:cubicBezTo>
                  <a:cubicBezTo>
                    <a:pt x="998" y="0"/>
                    <a:pt x="344" y="815"/>
                    <a:pt x="0" y="96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5" name=""/>
            <p:cNvSpPr/>
            <p:nvPr/>
          </p:nvSpPr>
          <p:spPr>
            <a:xfrm>
              <a:off x="1892160" y="477720"/>
              <a:ext cx="5537520" cy="4556160"/>
            </a:xfrm>
            <a:custGeom>
              <a:avLst/>
              <a:gdLst/>
              <a:ahLst/>
              <a:rect l="l" t="t" r="r" b="b"/>
              <a:pathLst>
                <a:path w="3488" h="2870">
                  <a:moveTo>
                    <a:pt x="3488" y="2870"/>
                  </a:moveTo>
                  <a:cubicBezTo>
                    <a:pt x="3011" y="2453"/>
                    <a:pt x="1206" y="758"/>
                    <a:pt x="625" y="379"/>
                  </a:cubicBezTo>
                  <a:cubicBezTo>
                    <a:pt x="44" y="0"/>
                    <a:pt x="12" y="325"/>
                    <a:pt x="0" y="59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6" name=""/>
            <p:cNvSpPr/>
            <p:nvPr/>
          </p:nvSpPr>
          <p:spPr>
            <a:xfrm>
              <a:off x="7456320" y="946080"/>
              <a:ext cx="1511640" cy="4087800"/>
            </a:xfrm>
            <a:custGeom>
              <a:avLst/>
              <a:gdLst/>
              <a:ahLst/>
              <a:rect l="l" t="t" r="r" b="b"/>
              <a:pathLst>
                <a:path w="952" h="2575">
                  <a:moveTo>
                    <a:pt x="0" y="2575"/>
                  </a:moveTo>
                  <a:cubicBezTo>
                    <a:pt x="64" y="2193"/>
                    <a:pt x="223" y="586"/>
                    <a:pt x="382" y="293"/>
                  </a:cubicBezTo>
                  <a:cubicBezTo>
                    <a:pt x="541" y="0"/>
                    <a:pt x="833" y="709"/>
                    <a:pt x="952" y="81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7" name=""/>
            <p:cNvSpPr/>
            <p:nvPr/>
          </p:nvSpPr>
          <p:spPr>
            <a:xfrm>
              <a:off x="7402680" y="1257480"/>
              <a:ext cx="954000" cy="3776400"/>
            </a:xfrm>
            <a:custGeom>
              <a:avLst/>
              <a:gdLst/>
              <a:ahLst/>
              <a:rect l="l" t="t" r="r" b="b"/>
              <a:pathLst>
                <a:path w="601" h="2379">
                  <a:moveTo>
                    <a:pt x="0" y="2379"/>
                  </a:moveTo>
                  <a:cubicBezTo>
                    <a:pt x="82" y="2017"/>
                    <a:pt x="391" y="432"/>
                    <a:pt x="491" y="216"/>
                  </a:cubicBezTo>
                  <a:cubicBezTo>
                    <a:pt x="591" y="0"/>
                    <a:pt x="578" y="903"/>
                    <a:pt x="601" y="108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8" name=""/>
            <p:cNvSpPr/>
            <p:nvPr/>
          </p:nvSpPr>
          <p:spPr>
            <a:xfrm>
              <a:off x="6249960" y="1197000"/>
              <a:ext cx="1220760" cy="3865680"/>
            </a:xfrm>
            <a:custGeom>
              <a:avLst/>
              <a:gdLst/>
              <a:ahLst/>
              <a:rect l="l" t="t" r="r" b="b"/>
              <a:pathLst>
                <a:path w="769" h="2435">
                  <a:moveTo>
                    <a:pt x="769" y="2435"/>
                  </a:moveTo>
                  <a:cubicBezTo>
                    <a:pt x="697" y="2069"/>
                    <a:pt x="465" y="494"/>
                    <a:pt x="337" y="247"/>
                  </a:cubicBezTo>
                  <a:cubicBezTo>
                    <a:pt x="209" y="0"/>
                    <a:pt x="55" y="837"/>
                    <a:pt x="0" y="956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59" name=""/>
            <p:cNvSpPr/>
            <p:nvPr/>
          </p:nvSpPr>
          <p:spPr>
            <a:xfrm>
              <a:off x="5167440" y="1932120"/>
              <a:ext cx="2616120" cy="3592440"/>
            </a:xfrm>
            <a:custGeom>
              <a:avLst/>
              <a:gdLst/>
              <a:ahLst/>
              <a:rect l="l" t="t" r="r" b="b"/>
              <a:pathLst>
                <a:path w="1648" h="2263">
                  <a:moveTo>
                    <a:pt x="1648" y="2263"/>
                  </a:moveTo>
                  <a:cubicBezTo>
                    <a:pt x="1471" y="1928"/>
                    <a:pt x="859" y="526"/>
                    <a:pt x="584" y="263"/>
                  </a:cubicBezTo>
                  <a:cubicBezTo>
                    <a:pt x="309" y="0"/>
                    <a:pt x="164" y="395"/>
                    <a:pt x="0" y="687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0" name=""/>
            <p:cNvSpPr/>
            <p:nvPr/>
          </p:nvSpPr>
          <p:spPr>
            <a:xfrm>
              <a:off x="7499520" y="1405080"/>
              <a:ext cx="901440" cy="3558960"/>
            </a:xfrm>
            <a:custGeom>
              <a:avLst/>
              <a:gdLst/>
              <a:ahLst/>
              <a:rect l="l" t="t" r="r" b="b"/>
              <a:pathLst>
                <a:path w="568" h="2242">
                  <a:moveTo>
                    <a:pt x="0" y="2242"/>
                  </a:moveTo>
                  <a:cubicBezTo>
                    <a:pt x="175" y="1339"/>
                    <a:pt x="402" y="434"/>
                    <a:pt x="485" y="217"/>
                  </a:cubicBezTo>
                  <a:cubicBezTo>
                    <a:pt x="568" y="0"/>
                    <a:pt x="497" y="790"/>
                    <a:pt x="500" y="94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1" name=""/>
            <p:cNvSpPr/>
            <p:nvPr/>
          </p:nvSpPr>
          <p:spPr>
            <a:xfrm>
              <a:off x="1943280" y="800280"/>
              <a:ext cx="5786280" cy="4738680"/>
            </a:xfrm>
            <a:custGeom>
              <a:avLst/>
              <a:gdLst/>
              <a:ahLst/>
              <a:rect l="l" t="t" r="r" b="b"/>
              <a:pathLst>
                <a:path w="3645" h="2985">
                  <a:moveTo>
                    <a:pt x="3645" y="2985"/>
                  </a:moveTo>
                  <a:cubicBezTo>
                    <a:pt x="3312" y="2556"/>
                    <a:pt x="2252" y="840"/>
                    <a:pt x="1645" y="420"/>
                  </a:cubicBezTo>
                  <a:cubicBezTo>
                    <a:pt x="1038" y="0"/>
                    <a:pt x="343" y="458"/>
                    <a:pt x="0" y="468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2" name=""/>
            <p:cNvSpPr/>
            <p:nvPr/>
          </p:nvSpPr>
          <p:spPr>
            <a:xfrm>
              <a:off x="1774800" y="635040"/>
              <a:ext cx="6050160" cy="4943520"/>
            </a:xfrm>
            <a:custGeom>
              <a:avLst/>
              <a:gdLst/>
              <a:ahLst/>
              <a:rect l="l" t="t" r="r" b="b"/>
              <a:pathLst>
                <a:path w="3811" h="3114">
                  <a:moveTo>
                    <a:pt x="3811" y="3114"/>
                  </a:moveTo>
                  <a:cubicBezTo>
                    <a:pt x="3477" y="2658"/>
                    <a:pt x="2443" y="740"/>
                    <a:pt x="1808" y="370"/>
                  </a:cubicBezTo>
                  <a:cubicBezTo>
                    <a:pt x="1173" y="0"/>
                    <a:pt x="377" y="783"/>
                    <a:pt x="0" y="892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3" name=""/>
            <p:cNvSpPr/>
            <p:nvPr/>
          </p:nvSpPr>
          <p:spPr>
            <a:xfrm>
              <a:off x="1565280" y="1214280"/>
              <a:ext cx="6203880" cy="4310280"/>
            </a:xfrm>
            <a:custGeom>
              <a:avLst/>
              <a:gdLst/>
              <a:ahLst/>
              <a:rect l="l" t="t" r="r" b="b"/>
              <a:pathLst>
                <a:path w="3908" h="2715">
                  <a:moveTo>
                    <a:pt x="3908" y="2715"/>
                  </a:moveTo>
                  <a:cubicBezTo>
                    <a:pt x="3505" y="2291"/>
                    <a:pt x="2147" y="358"/>
                    <a:pt x="1496" y="179"/>
                  </a:cubicBezTo>
                  <a:cubicBezTo>
                    <a:pt x="845" y="0"/>
                    <a:pt x="312" y="1335"/>
                    <a:pt x="0" y="1639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4" name=""/>
            <p:cNvSpPr/>
            <p:nvPr/>
          </p:nvSpPr>
          <p:spPr>
            <a:xfrm>
              <a:off x="6080040" y="1284120"/>
              <a:ext cx="1703520" cy="4267440"/>
            </a:xfrm>
            <a:custGeom>
              <a:avLst/>
              <a:gdLst/>
              <a:ahLst/>
              <a:rect l="l" t="t" r="r" b="b"/>
              <a:pathLst>
                <a:path w="1073" h="2688">
                  <a:moveTo>
                    <a:pt x="1073" y="2688"/>
                  </a:moveTo>
                  <a:cubicBezTo>
                    <a:pt x="1042" y="2266"/>
                    <a:pt x="1067" y="328"/>
                    <a:pt x="888" y="164"/>
                  </a:cubicBezTo>
                  <a:cubicBezTo>
                    <a:pt x="709" y="0"/>
                    <a:pt x="353" y="886"/>
                    <a:pt x="0" y="170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5" name=""/>
            <p:cNvSpPr/>
            <p:nvPr/>
          </p:nvSpPr>
          <p:spPr>
            <a:xfrm>
              <a:off x="3470400" y="1316160"/>
              <a:ext cx="4230720" cy="4222800"/>
            </a:xfrm>
            <a:custGeom>
              <a:avLst/>
              <a:gdLst/>
              <a:ahLst/>
              <a:rect l="l" t="t" r="r" b="b"/>
              <a:pathLst>
                <a:path w="2665" h="2660">
                  <a:moveTo>
                    <a:pt x="2665" y="2660"/>
                  </a:moveTo>
                  <a:cubicBezTo>
                    <a:pt x="2498" y="2247"/>
                    <a:pt x="2104" y="384"/>
                    <a:pt x="1660" y="192"/>
                  </a:cubicBezTo>
                  <a:cubicBezTo>
                    <a:pt x="1216" y="0"/>
                    <a:pt x="605" y="792"/>
                    <a:pt x="0" y="151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6" name=""/>
            <p:cNvSpPr/>
            <p:nvPr/>
          </p:nvSpPr>
          <p:spPr>
            <a:xfrm>
              <a:off x="5911920" y="1146240"/>
              <a:ext cx="1476360" cy="3860640"/>
            </a:xfrm>
            <a:custGeom>
              <a:avLst/>
              <a:gdLst/>
              <a:ahLst/>
              <a:rect l="l" t="t" r="r" b="b"/>
              <a:pathLst>
                <a:path w="930" h="2432">
                  <a:moveTo>
                    <a:pt x="930" y="2432"/>
                  </a:moveTo>
                  <a:cubicBezTo>
                    <a:pt x="838" y="2060"/>
                    <a:pt x="524" y="402"/>
                    <a:pt x="369" y="201"/>
                  </a:cubicBezTo>
                  <a:cubicBezTo>
                    <a:pt x="214" y="0"/>
                    <a:pt x="85" y="621"/>
                    <a:pt x="0" y="1223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7" name=""/>
            <p:cNvSpPr/>
            <p:nvPr/>
          </p:nvSpPr>
          <p:spPr>
            <a:xfrm>
              <a:off x="2425680" y="1793880"/>
              <a:ext cx="4803840" cy="2120760"/>
            </a:xfrm>
            <a:custGeom>
              <a:avLst/>
              <a:gdLst/>
              <a:ahLst/>
              <a:rect l="l" t="t" r="r" b="b"/>
              <a:pathLst>
                <a:path w="3026" h="1336">
                  <a:moveTo>
                    <a:pt x="0" y="1336"/>
                  </a:moveTo>
                  <a:cubicBezTo>
                    <a:pt x="362" y="1139"/>
                    <a:pt x="1667" y="310"/>
                    <a:pt x="2171" y="155"/>
                  </a:cubicBezTo>
                  <a:cubicBezTo>
                    <a:pt x="2675" y="0"/>
                    <a:pt x="2837" y="204"/>
                    <a:pt x="3026" y="405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8" name=""/>
            <p:cNvSpPr/>
            <p:nvPr/>
          </p:nvSpPr>
          <p:spPr>
            <a:xfrm>
              <a:off x="1865160" y="614520"/>
              <a:ext cx="901800" cy="3247920"/>
            </a:xfrm>
            <a:custGeom>
              <a:avLst/>
              <a:gdLst/>
              <a:ahLst/>
              <a:rect l="l" t="t" r="r" b="b"/>
              <a:pathLst>
                <a:path w="568" h="2418">
                  <a:moveTo>
                    <a:pt x="568" y="2418"/>
                  </a:moveTo>
                  <a:cubicBezTo>
                    <a:pt x="525" y="1506"/>
                    <a:pt x="482" y="594"/>
                    <a:pt x="387" y="297"/>
                  </a:cubicBezTo>
                  <a:cubicBezTo>
                    <a:pt x="292" y="0"/>
                    <a:pt x="146" y="317"/>
                    <a:pt x="0" y="634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69" name=""/>
            <p:cNvSpPr/>
            <p:nvPr/>
          </p:nvSpPr>
          <p:spPr>
            <a:xfrm>
              <a:off x="2419200" y="1668600"/>
              <a:ext cx="5747040" cy="2224080"/>
            </a:xfrm>
            <a:custGeom>
              <a:avLst/>
              <a:gdLst/>
              <a:ahLst/>
              <a:rect l="l" t="t" r="r" b="b"/>
              <a:pathLst>
                <a:path w="3620" h="1401">
                  <a:moveTo>
                    <a:pt x="0" y="1401"/>
                  </a:moveTo>
                  <a:cubicBezTo>
                    <a:pt x="341" y="1185"/>
                    <a:pt x="1449" y="204"/>
                    <a:pt x="2052" y="102"/>
                  </a:cubicBezTo>
                  <a:cubicBezTo>
                    <a:pt x="2655" y="0"/>
                    <a:pt x="3294" y="644"/>
                    <a:pt x="3620" y="787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0" name=""/>
            <p:cNvSpPr/>
            <p:nvPr/>
          </p:nvSpPr>
          <p:spPr>
            <a:xfrm>
              <a:off x="2449440" y="1809720"/>
              <a:ext cx="2613240" cy="2081160"/>
            </a:xfrm>
            <a:custGeom>
              <a:avLst/>
              <a:gdLst/>
              <a:ahLst/>
              <a:rect l="l" t="t" r="r" b="b"/>
              <a:pathLst>
                <a:path w="1646" h="1311">
                  <a:moveTo>
                    <a:pt x="0" y="1311"/>
                  </a:moveTo>
                  <a:cubicBezTo>
                    <a:pt x="151" y="1111"/>
                    <a:pt x="624" y="220"/>
                    <a:pt x="898" y="110"/>
                  </a:cubicBezTo>
                  <a:cubicBezTo>
                    <a:pt x="1172" y="0"/>
                    <a:pt x="1490" y="538"/>
                    <a:pt x="1646" y="651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71" name=""/>
            <p:cNvSpPr/>
            <p:nvPr/>
          </p:nvSpPr>
          <p:spPr>
            <a:xfrm>
              <a:off x="2343240" y="1768320"/>
              <a:ext cx="4027320" cy="2121120"/>
            </a:xfrm>
            <a:custGeom>
              <a:avLst/>
              <a:gdLst/>
              <a:ahLst/>
              <a:rect l="l" t="t" r="r" b="b"/>
              <a:pathLst>
                <a:path w="2537" h="1336">
                  <a:moveTo>
                    <a:pt x="0" y="1336"/>
                  </a:moveTo>
                  <a:cubicBezTo>
                    <a:pt x="355" y="1133"/>
                    <a:pt x="1711" y="244"/>
                    <a:pt x="2124" y="122"/>
                  </a:cubicBezTo>
                  <a:cubicBezTo>
                    <a:pt x="2537" y="0"/>
                    <a:pt x="2493" y="302"/>
                    <a:pt x="2478" y="602"/>
                  </a:cubicBezTo>
                </a:path>
              </a:pathLst>
            </a:custGeom>
            <a:noFill/>
            <a:ln w="19080">
              <a:solidFill>
                <a:srgbClr val="0085e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172" name=""/>
          <p:cNvSpPr/>
          <p:nvPr/>
        </p:nvSpPr>
        <p:spPr>
          <a:xfrm>
            <a:off x="8072280" y="27986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3" name=""/>
          <p:cNvSpPr/>
          <p:nvPr/>
        </p:nvSpPr>
        <p:spPr>
          <a:xfrm>
            <a:off x="8827920" y="24051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4" name=""/>
          <p:cNvSpPr/>
          <p:nvPr/>
        </p:nvSpPr>
        <p:spPr>
          <a:xfrm>
            <a:off x="8827920" y="26528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5" name=""/>
          <p:cNvSpPr/>
          <p:nvPr/>
        </p:nvSpPr>
        <p:spPr>
          <a:xfrm>
            <a:off x="8827920" y="29131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6" name=""/>
          <p:cNvSpPr/>
          <p:nvPr/>
        </p:nvSpPr>
        <p:spPr>
          <a:xfrm>
            <a:off x="8827920" y="31734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7" name=""/>
          <p:cNvSpPr/>
          <p:nvPr/>
        </p:nvSpPr>
        <p:spPr>
          <a:xfrm>
            <a:off x="8827920" y="3427560"/>
            <a:ext cx="274680" cy="27432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8" name=""/>
          <p:cNvSpPr/>
          <p:nvPr/>
        </p:nvSpPr>
        <p:spPr>
          <a:xfrm>
            <a:off x="7932600" y="3059280"/>
            <a:ext cx="274680" cy="27432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9" name=""/>
          <p:cNvSpPr/>
          <p:nvPr/>
        </p:nvSpPr>
        <p:spPr>
          <a:xfrm>
            <a:off x="7716960" y="32749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0" name=""/>
          <p:cNvSpPr/>
          <p:nvPr/>
        </p:nvSpPr>
        <p:spPr>
          <a:xfrm>
            <a:off x="7246800" y="36878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1" name=""/>
          <p:cNvSpPr/>
          <p:nvPr/>
        </p:nvSpPr>
        <p:spPr>
          <a:xfrm>
            <a:off x="6948360" y="28432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2" name=""/>
          <p:cNvSpPr/>
          <p:nvPr/>
        </p:nvSpPr>
        <p:spPr>
          <a:xfrm>
            <a:off x="6757920" y="27036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3" name=""/>
          <p:cNvSpPr/>
          <p:nvPr/>
        </p:nvSpPr>
        <p:spPr>
          <a:xfrm>
            <a:off x="6116760" y="29192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4" name=""/>
          <p:cNvSpPr/>
          <p:nvPr/>
        </p:nvSpPr>
        <p:spPr>
          <a:xfrm>
            <a:off x="5792760" y="33764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5" name=""/>
          <p:cNvSpPr/>
          <p:nvPr/>
        </p:nvSpPr>
        <p:spPr>
          <a:xfrm>
            <a:off x="4897440" y="28051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6" name=""/>
          <p:cNvSpPr/>
          <p:nvPr/>
        </p:nvSpPr>
        <p:spPr>
          <a:xfrm>
            <a:off x="5030640" y="33130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7" name=""/>
          <p:cNvSpPr/>
          <p:nvPr/>
        </p:nvSpPr>
        <p:spPr>
          <a:xfrm>
            <a:off x="6865920" y="41194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8" name=""/>
          <p:cNvSpPr/>
          <p:nvPr/>
        </p:nvSpPr>
        <p:spPr>
          <a:xfrm>
            <a:off x="7304040" y="49068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9" name=""/>
          <p:cNvSpPr/>
          <p:nvPr/>
        </p:nvSpPr>
        <p:spPr>
          <a:xfrm>
            <a:off x="7602480" y="54277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0" name=""/>
          <p:cNvSpPr/>
          <p:nvPr/>
        </p:nvSpPr>
        <p:spPr>
          <a:xfrm>
            <a:off x="5983200" y="50212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1" name=""/>
          <p:cNvSpPr/>
          <p:nvPr/>
        </p:nvSpPr>
        <p:spPr>
          <a:xfrm>
            <a:off x="6008760" y="44370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2" name=""/>
          <p:cNvSpPr/>
          <p:nvPr/>
        </p:nvSpPr>
        <p:spPr>
          <a:xfrm>
            <a:off x="5208480" y="50338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3" name=""/>
          <p:cNvSpPr/>
          <p:nvPr/>
        </p:nvSpPr>
        <p:spPr>
          <a:xfrm>
            <a:off x="4662360" y="52624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4" name=""/>
          <p:cNvSpPr/>
          <p:nvPr/>
        </p:nvSpPr>
        <p:spPr>
          <a:xfrm>
            <a:off x="3894120" y="33321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5" name=""/>
          <p:cNvSpPr/>
          <p:nvPr/>
        </p:nvSpPr>
        <p:spPr>
          <a:xfrm>
            <a:off x="2592360" y="43228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6" name=""/>
          <p:cNvSpPr/>
          <p:nvPr/>
        </p:nvSpPr>
        <p:spPr>
          <a:xfrm>
            <a:off x="2757600" y="30211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7" name=""/>
          <p:cNvSpPr/>
          <p:nvPr/>
        </p:nvSpPr>
        <p:spPr>
          <a:xfrm>
            <a:off x="2471760" y="262728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8" name=""/>
          <p:cNvSpPr/>
          <p:nvPr/>
        </p:nvSpPr>
        <p:spPr>
          <a:xfrm>
            <a:off x="1932120" y="42530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9" name=""/>
          <p:cNvSpPr/>
          <p:nvPr/>
        </p:nvSpPr>
        <p:spPr>
          <a:xfrm>
            <a:off x="1658880" y="19987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0" name=""/>
          <p:cNvSpPr/>
          <p:nvPr/>
        </p:nvSpPr>
        <p:spPr>
          <a:xfrm>
            <a:off x="4871880" y="44625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01" name="Office%20Building%2002" descr=""/>
          <p:cNvPicPr/>
          <p:nvPr/>
        </p:nvPicPr>
        <p:blipFill>
          <a:blip r:embed="rId1"/>
          <a:stretch/>
        </p:blipFill>
        <p:spPr>
          <a:xfrm>
            <a:off x="1693800" y="4008600"/>
            <a:ext cx="409680" cy="34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02" name=""/>
          <p:cNvSpPr/>
          <p:nvPr/>
        </p:nvSpPr>
        <p:spPr>
          <a:xfrm>
            <a:off x="4454640" y="4233960"/>
            <a:ext cx="82368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Dallas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3" name=""/>
          <p:cNvSpPr/>
          <p:nvPr/>
        </p:nvSpPr>
        <p:spPr>
          <a:xfrm>
            <a:off x="9193320" y="2151000"/>
            <a:ext cx="8222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4" name=""/>
          <p:cNvSpPr/>
          <p:nvPr/>
        </p:nvSpPr>
        <p:spPr>
          <a:xfrm>
            <a:off x="9193320" y="2413080"/>
            <a:ext cx="82224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Paris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5" name=""/>
          <p:cNvSpPr/>
          <p:nvPr/>
        </p:nvSpPr>
        <p:spPr>
          <a:xfrm>
            <a:off x="9193320" y="2657520"/>
            <a:ext cx="82224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Copenhagen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6" name=""/>
          <p:cNvSpPr/>
          <p:nvPr/>
        </p:nvSpPr>
        <p:spPr>
          <a:xfrm>
            <a:off x="9193320" y="2938320"/>
            <a:ext cx="82224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Munich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7" name=""/>
          <p:cNvSpPr/>
          <p:nvPr/>
        </p:nvSpPr>
        <p:spPr>
          <a:xfrm>
            <a:off x="9193320" y="3181320"/>
            <a:ext cx="82224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8" name=""/>
          <p:cNvSpPr/>
          <p:nvPr/>
        </p:nvSpPr>
        <p:spPr>
          <a:xfrm>
            <a:off x="9193320" y="3443400"/>
            <a:ext cx="8222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Rome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9" name=""/>
          <p:cNvSpPr/>
          <p:nvPr/>
        </p:nvSpPr>
        <p:spPr>
          <a:xfrm>
            <a:off x="4160880" y="2727360"/>
            <a:ext cx="825480" cy="2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Omaha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0" name=""/>
          <p:cNvSpPr/>
          <p:nvPr/>
        </p:nvSpPr>
        <p:spPr>
          <a:xfrm>
            <a:off x="378000" y="3432240"/>
            <a:ext cx="82368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San Francisco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1" name=""/>
          <p:cNvSpPr/>
          <p:nvPr/>
        </p:nvSpPr>
        <p:spPr>
          <a:xfrm>
            <a:off x="720720" y="3716280"/>
            <a:ext cx="82224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San Jose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2" name=""/>
          <p:cNvSpPr/>
          <p:nvPr/>
        </p:nvSpPr>
        <p:spPr>
          <a:xfrm>
            <a:off x="927000" y="4268880"/>
            <a:ext cx="82260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Los Angeles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3" name=""/>
          <p:cNvSpPr/>
          <p:nvPr/>
        </p:nvSpPr>
        <p:spPr>
          <a:xfrm>
            <a:off x="1295280" y="4432320"/>
            <a:ext cx="82080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San Diego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4" name=""/>
          <p:cNvSpPr/>
          <p:nvPr/>
        </p:nvSpPr>
        <p:spPr>
          <a:xfrm>
            <a:off x="0" y="3963960"/>
            <a:ext cx="8240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Tokyo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5" name=""/>
          <p:cNvSpPr/>
          <p:nvPr/>
        </p:nvSpPr>
        <p:spPr>
          <a:xfrm>
            <a:off x="2560680" y="4111560"/>
            <a:ext cx="820800" cy="2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Phoenix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6" name=""/>
          <p:cNvSpPr/>
          <p:nvPr/>
        </p:nvSpPr>
        <p:spPr>
          <a:xfrm>
            <a:off x="3281400" y="3814920"/>
            <a:ext cx="82404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Albuquerque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7" name=""/>
          <p:cNvSpPr/>
          <p:nvPr/>
        </p:nvSpPr>
        <p:spPr>
          <a:xfrm>
            <a:off x="2523960" y="3687840"/>
            <a:ext cx="82260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Las Vegas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8" name=""/>
          <p:cNvSpPr/>
          <p:nvPr/>
        </p:nvSpPr>
        <p:spPr>
          <a:xfrm>
            <a:off x="5130720" y="5238720"/>
            <a:ext cx="8240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Houston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9" name=""/>
          <p:cNvSpPr/>
          <p:nvPr/>
        </p:nvSpPr>
        <p:spPr>
          <a:xfrm>
            <a:off x="3768840" y="5164200"/>
            <a:ext cx="82368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San Antonio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0" name=""/>
          <p:cNvSpPr/>
          <p:nvPr/>
        </p:nvSpPr>
        <p:spPr>
          <a:xfrm>
            <a:off x="7531200" y="4913280"/>
            <a:ext cx="82368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Orlando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1" name=""/>
          <p:cNvSpPr/>
          <p:nvPr/>
        </p:nvSpPr>
        <p:spPr>
          <a:xfrm>
            <a:off x="7729560" y="5433840"/>
            <a:ext cx="824040" cy="23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Miami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2" name=""/>
          <p:cNvSpPr/>
          <p:nvPr/>
        </p:nvSpPr>
        <p:spPr>
          <a:xfrm>
            <a:off x="6311880" y="4986360"/>
            <a:ext cx="8222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New Orleans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3" name=""/>
          <p:cNvSpPr/>
          <p:nvPr/>
        </p:nvSpPr>
        <p:spPr>
          <a:xfrm>
            <a:off x="2031840" y="1271520"/>
            <a:ext cx="56556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Seattle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4" name=""/>
          <p:cNvSpPr/>
          <p:nvPr/>
        </p:nvSpPr>
        <p:spPr>
          <a:xfrm>
            <a:off x="1935360" y="1820880"/>
            <a:ext cx="65664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Portland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5" name=""/>
          <p:cNvSpPr/>
          <p:nvPr/>
        </p:nvSpPr>
        <p:spPr>
          <a:xfrm>
            <a:off x="1614600" y="3173400"/>
            <a:ext cx="8222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Sacramento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6" name=""/>
          <p:cNvSpPr/>
          <p:nvPr/>
        </p:nvSpPr>
        <p:spPr>
          <a:xfrm>
            <a:off x="2478600" y="2370240"/>
            <a:ext cx="50040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Boise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7" name=""/>
          <p:cNvSpPr/>
          <p:nvPr/>
        </p:nvSpPr>
        <p:spPr>
          <a:xfrm>
            <a:off x="6172200" y="3110040"/>
            <a:ext cx="8240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Chicago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8" name=""/>
          <p:cNvSpPr/>
          <p:nvPr/>
        </p:nvSpPr>
        <p:spPr>
          <a:xfrm>
            <a:off x="4521240" y="2249640"/>
            <a:ext cx="8222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Minneapolis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9" name=""/>
          <p:cNvSpPr/>
          <p:nvPr/>
        </p:nvSpPr>
        <p:spPr>
          <a:xfrm>
            <a:off x="4786200" y="3535200"/>
            <a:ext cx="82548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Kansas City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0" name=""/>
          <p:cNvSpPr/>
          <p:nvPr/>
        </p:nvSpPr>
        <p:spPr>
          <a:xfrm>
            <a:off x="7896240" y="3529080"/>
            <a:ext cx="8222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Washington D.C.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1" name=""/>
          <p:cNvSpPr/>
          <p:nvPr/>
        </p:nvSpPr>
        <p:spPr>
          <a:xfrm>
            <a:off x="7699320" y="3757680"/>
            <a:ext cx="82224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Charlotte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2" name=""/>
          <p:cNvSpPr/>
          <p:nvPr/>
        </p:nvSpPr>
        <p:spPr>
          <a:xfrm>
            <a:off x="5337000" y="4321080"/>
            <a:ext cx="82404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Jackson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3" name=""/>
          <p:cNvSpPr/>
          <p:nvPr/>
        </p:nvSpPr>
        <p:spPr>
          <a:xfrm>
            <a:off x="7010280" y="4124160"/>
            <a:ext cx="82080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Atlanta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4" name=""/>
          <p:cNvSpPr/>
          <p:nvPr/>
        </p:nvSpPr>
        <p:spPr>
          <a:xfrm>
            <a:off x="8088480" y="2193840"/>
            <a:ext cx="82224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Boston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5" name=""/>
          <p:cNvSpPr/>
          <p:nvPr/>
        </p:nvSpPr>
        <p:spPr>
          <a:xfrm>
            <a:off x="6298200" y="2490840"/>
            <a:ext cx="55872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Detroit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6" name=""/>
          <p:cNvSpPr/>
          <p:nvPr/>
        </p:nvSpPr>
        <p:spPr>
          <a:xfrm>
            <a:off x="7662240" y="2227320"/>
            <a:ext cx="57204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Albany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7" name=""/>
          <p:cNvSpPr/>
          <p:nvPr/>
        </p:nvSpPr>
        <p:spPr>
          <a:xfrm>
            <a:off x="2903400" y="2790720"/>
            <a:ext cx="82260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Salt Lake City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8" name=""/>
          <p:cNvSpPr/>
          <p:nvPr/>
        </p:nvSpPr>
        <p:spPr>
          <a:xfrm>
            <a:off x="6841080" y="3002040"/>
            <a:ext cx="73512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Cleveland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9" name=""/>
          <p:cNvSpPr/>
          <p:nvPr/>
        </p:nvSpPr>
        <p:spPr>
          <a:xfrm>
            <a:off x="5979960" y="3373560"/>
            <a:ext cx="82260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St. Louis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0" name=""/>
          <p:cNvSpPr/>
          <p:nvPr/>
        </p:nvSpPr>
        <p:spPr>
          <a:xfrm>
            <a:off x="6987960" y="2278080"/>
            <a:ext cx="62388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Toronto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1" name=""/>
          <p:cNvSpPr/>
          <p:nvPr/>
        </p:nvSpPr>
        <p:spPr>
          <a:xfrm>
            <a:off x="7421400" y="2857680"/>
            <a:ext cx="825840" cy="2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New York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2" name=""/>
          <p:cNvSpPr/>
          <p:nvPr/>
        </p:nvSpPr>
        <p:spPr>
          <a:xfrm>
            <a:off x="3879720" y="3132000"/>
            <a:ext cx="822600" cy="2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Denver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3" name=""/>
          <p:cNvSpPr/>
          <p:nvPr/>
        </p:nvSpPr>
        <p:spPr>
          <a:xfrm>
            <a:off x="7985160" y="3308400"/>
            <a:ext cx="825480" cy="2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Philadelphia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44" name="Satellite%2028" descr=""/>
          <p:cNvPicPr/>
          <p:nvPr/>
        </p:nvPicPr>
        <p:blipFill>
          <a:blip r:embed="rId2"/>
          <a:stretch/>
        </p:blipFill>
        <p:spPr>
          <a:xfrm rot="10800000">
            <a:off x="8951400" y="677520"/>
            <a:ext cx="800280" cy="74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45" name="Satellite%2028" descr=""/>
          <p:cNvPicPr/>
          <p:nvPr/>
        </p:nvPicPr>
        <p:blipFill>
          <a:blip r:embed="rId3"/>
          <a:stretch/>
        </p:blipFill>
        <p:spPr>
          <a:xfrm rot="10800000">
            <a:off x="456840" y="821880"/>
            <a:ext cx="800280" cy="747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46" name=""/>
          <p:cNvSpPr/>
          <p:nvPr/>
        </p:nvSpPr>
        <p:spPr>
          <a:xfrm>
            <a:off x="5973840" y="6119640"/>
            <a:ext cx="347760" cy="74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080" bIns="28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7" name=""/>
          <p:cNvSpPr/>
          <p:nvPr/>
        </p:nvSpPr>
        <p:spPr>
          <a:xfrm>
            <a:off x="333360" y="5264280"/>
            <a:ext cx="1905120" cy="1191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48" name=""/>
          <p:cNvSpPr/>
          <p:nvPr/>
        </p:nvSpPr>
        <p:spPr>
          <a:xfrm>
            <a:off x="517680" y="5372280"/>
            <a:ext cx="274320" cy="27432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49" name="Office%20Building%2002" descr=""/>
          <p:cNvPicPr/>
          <p:nvPr/>
        </p:nvPicPr>
        <p:blipFill>
          <a:blip r:embed="rId4"/>
          <a:stretch/>
        </p:blipFill>
        <p:spPr>
          <a:xfrm>
            <a:off x="479520" y="5737320"/>
            <a:ext cx="409320" cy="344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50" name=""/>
          <p:cNvSpPr/>
          <p:nvPr/>
        </p:nvSpPr>
        <p:spPr>
          <a:xfrm>
            <a:off x="896760" y="6130800"/>
            <a:ext cx="1197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 Network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51" name=""/>
          <p:cNvSpPr/>
          <p:nvPr/>
        </p:nvSpPr>
        <p:spPr>
          <a:xfrm>
            <a:off x="875520" y="5381640"/>
            <a:ext cx="740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52" name=""/>
          <p:cNvSpPr/>
          <p:nvPr/>
        </p:nvSpPr>
        <p:spPr>
          <a:xfrm>
            <a:off x="892080" y="5688000"/>
            <a:ext cx="1498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Public Pooling Points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53" name=""/>
          <p:cNvSpPr/>
          <p:nvPr/>
        </p:nvSpPr>
        <p:spPr>
          <a:xfrm>
            <a:off x="514440" y="6261120"/>
            <a:ext cx="31752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254" name=""/>
          <p:cNvGrpSpPr/>
          <p:nvPr/>
        </p:nvGrpSpPr>
        <p:grpSpPr>
          <a:xfrm>
            <a:off x="5497560" y="1225440"/>
            <a:ext cx="3905280" cy="1632240"/>
            <a:chOff x="5497560" y="1225440"/>
            <a:chExt cx="3905280" cy="1632240"/>
          </a:xfrm>
        </p:grpSpPr>
        <p:sp>
          <p:nvSpPr>
            <p:cNvPr id="4255" name=""/>
            <p:cNvSpPr/>
            <p:nvPr/>
          </p:nvSpPr>
          <p:spPr>
            <a:xfrm flipH="1">
              <a:off x="8994600" y="1238400"/>
              <a:ext cx="354240" cy="1020600"/>
            </a:xfrm>
            <a:prstGeom prst="line">
              <a:avLst/>
            </a:prstGeom>
            <a:ln w="9360">
              <a:solidFill>
                <a:srgbClr val="29a3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6" name=""/>
            <p:cNvSpPr/>
            <p:nvPr/>
          </p:nvSpPr>
          <p:spPr>
            <a:xfrm flipH="1">
              <a:off x="8313480" y="1265400"/>
              <a:ext cx="1020600" cy="1592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7" name=""/>
            <p:cNvSpPr/>
            <p:nvPr/>
          </p:nvSpPr>
          <p:spPr>
            <a:xfrm flipH="1">
              <a:off x="7878600" y="1265400"/>
              <a:ext cx="1470240" cy="13744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8" name=""/>
            <p:cNvSpPr/>
            <p:nvPr/>
          </p:nvSpPr>
          <p:spPr>
            <a:xfrm flipH="1">
              <a:off x="8462520" y="1225440"/>
              <a:ext cx="900360" cy="1305000"/>
            </a:xfrm>
            <a:prstGeom prst="line">
              <a:avLst/>
            </a:prstGeom>
            <a:ln w="93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59" name=""/>
            <p:cNvSpPr/>
            <p:nvPr/>
          </p:nvSpPr>
          <p:spPr>
            <a:xfrm flipH="1">
              <a:off x="7265880" y="1238400"/>
              <a:ext cx="2068560" cy="1428480"/>
            </a:xfrm>
            <a:prstGeom prst="line">
              <a:avLst/>
            </a:prstGeom>
            <a:ln w="9360">
              <a:solidFill>
                <a:srgbClr val="ff99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60" name=""/>
            <p:cNvSpPr/>
            <p:nvPr/>
          </p:nvSpPr>
          <p:spPr>
            <a:xfrm flipH="1">
              <a:off x="5497560" y="1238400"/>
              <a:ext cx="3905280" cy="1292040"/>
            </a:xfrm>
            <a:prstGeom prst="line">
              <a:avLst/>
            </a:prstGeom>
            <a:ln w="9360">
              <a:solidFill>
                <a:srgbClr val="ff33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261" name=""/>
          <p:cNvGrpSpPr/>
          <p:nvPr/>
        </p:nvGrpSpPr>
        <p:grpSpPr>
          <a:xfrm>
            <a:off x="769680" y="1428840"/>
            <a:ext cx="2673720" cy="2789280"/>
            <a:chOff x="769680" y="1428840"/>
            <a:chExt cx="2673720" cy="2789280"/>
          </a:xfrm>
        </p:grpSpPr>
        <p:sp>
          <p:nvSpPr>
            <p:cNvPr id="4262" name=""/>
            <p:cNvSpPr/>
            <p:nvPr/>
          </p:nvSpPr>
          <p:spPr>
            <a:xfrm>
              <a:off x="1054080" y="1428840"/>
              <a:ext cx="770040" cy="136440"/>
            </a:xfrm>
            <a:prstGeom prst="line">
              <a:avLst/>
            </a:prstGeom>
            <a:ln w="9360">
              <a:solidFill>
                <a:srgbClr val="29a3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4263" name=""/>
            <p:cNvGrpSpPr/>
            <p:nvPr/>
          </p:nvGrpSpPr>
          <p:grpSpPr>
            <a:xfrm>
              <a:off x="769680" y="1455840"/>
              <a:ext cx="2673720" cy="2762280"/>
              <a:chOff x="769680" y="1455840"/>
              <a:chExt cx="2673720" cy="2762280"/>
            </a:xfrm>
          </p:grpSpPr>
          <p:sp>
            <p:nvSpPr>
              <p:cNvPr id="4264" name=""/>
              <p:cNvSpPr/>
              <p:nvPr/>
            </p:nvSpPr>
            <p:spPr>
              <a:xfrm>
                <a:off x="1054080" y="1455840"/>
                <a:ext cx="728640" cy="612720"/>
              </a:xfrm>
              <a:prstGeom prst="line">
                <a:avLst/>
              </a:prstGeom>
              <a:ln w="9360">
                <a:solidFill>
                  <a:srgbClr val="ff66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65" name=""/>
              <p:cNvSpPr/>
              <p:nvPr/>
            </p:nvSpPr>
            <p:spPr>
              <a:xfrm>
                <a:off x="1054080" y="1496880"/>
                <a:ext cx="347760" cy="1863720"/>
              </a:xfrm>
              <a:prstGeom prst="line">
                <a:avLst/>
              </a:prstGeom>
              <a:ln w="9360">
                <a:solidFill>
                  <a:srgbClr val="29a3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66" name=""/>
              <p:cNvSpPr/>
              <p:nvPr/>
            </p:nvSpPr>
            <p:spPr>
              <a:xfrm flipH="1">
                <a:off x="769680" y="1455840"/>
                <a:ext cx="284040" cy="269388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67" name=""/>
              <p:cNvSpPr/>
              <p:nvPr/>
            </p:nvSpPr>
            <p:spPr>
              <a:xfrm>
                <a:off x="1054080" y="1550880"/>
                <a:ext cx="523800" cy="2273400"/>
              </a:xfrm>
              <a:prstGeom prst="line">
                <a:avLst/>
              </a:prstGeom>
              <a:ln w="9360">
                <a:solidFill>
                  <a:srgbClr val="ff33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68" name=""/>
              <p:cNvSpPr/>
              <p:nvPr/>
            </p:nvSpPr>
            <p:spPr>
              <a:xfrm>
                <a:off x="1054080" y="1496880"/>
                <a:ext cx="1395360" cy="2489400"/>
              </a:xfrm>
              <a:prstGeom prst="line">
                <a:avLst/>
              </a:prstGeom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69" name=""/>
              <p:cNvSpPr/>
              <p:nvPr/>
            </p:nvSpPr>
            <p:spPr>
              <a:xfrm>
                <a:off x="1054080" y="1509840"/>
                <a:ext cx="2389320" cy="2708280"/>
              </a:xfrm>
              <a:prstGeom prst="line">
                <a:avLst/>
              </a:prstGeom>
              <a:ln w="9360">
                <a:solidFill>
                  <a:srgbClr val="00f00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4270" name=""/>
          <p:cNvSpPr/>
          <p:nvPr/>
        </p:nvSpPr>
        <p:spPr>
          <a:xfrm>
            <a:off x="1779480" y="14461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1" name=""/>
          <p:cNvSpPr/>
          <p:nvPr/>
        </p:nvSpPr>
        <p:spPr>
          <a:xfrm>
            <a:off x="3328920" y="40878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2" name=""/>
          <p:cNvSpPr/>
          <p:nvPr/>
        </p:nvSpPr>
        <p:spPr>
          <a:xfrm>
            <a:off x="2281320" y="382104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3" name=""/>
          <p:cNvSpPr/>
          <p:nvPr/>
        </p:nvSpPr>
        <p:spPr>
          <a:xfrm>
            <a:off x="1436760" y="36939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4" name=""/>
          <p:cNvSpPr/>
          <p:nvPr/>
        </p:nvSpPr>
        <p:spPr>
          <a:xfrm>
            <a:off x="642960" y="397512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5" name=""/>
          <p:cNvSpPr/>
          <p:nvPr/>
        </p:nvSpPr>
        <p:spPr>
          <a:xfrm>
            <a:off x="1297080" y="32115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6" name=""/>
          <p:cNvSpPr/>
          <p:nvPr/>
        </p:nvSpPr>
        <p:spPr>
          <a:xfrm>
            <a:off x="1309680" y="34527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7" name=""/>
          <p:cNvSpPr/>
          <p:nvPr/>
        </p:nvSpPr>
        <p:spPr>
          <a:xfrm>
            <a:off x="8313840" y="24177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78" name="Office%20Building%2002" descr=""/>
          <p:cNvPicPr/>
          <p:nvPr/>
        </p:nvPicPr>
        <p:blipFill>
          <a:blip r:embed="rId5"/>
          <a:stretch/>
        </p:blipFill>
        <p:spPr>
          <a:xfrm>
            <a:off x="8763120" y="2066760"/>
            <a:ext cx="409320" cy="344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79" name="Office%20Building%2002" descr=""/>
          <p:cNvPicPr/>
          <p:nvPr/>
        </p:nvPicPr>
        <p:blipFill>
          <a:blip r:embed="rId6"/>
          <a:stretch/>
        </p:blipFill>
        <p:spPr>
          <a:xfrm>
            <a:off x="8031240" y="2697120"/>
            <a:ext cx="409320" cy="344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80" name=""/>
          <p:cNvSpPr/>
          <p:nvPr/>
        </p:nvSpPr>
        <p:spPr>
          <a:xfrm>
            <a:off x="7736040" y="2487600"/>
            <a:ext cx="27432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1" name=""/>
          <p:cNvSpPr/>
          <p:nvPr/>
        </p:nvSpPr>
        <p:spPr>
          <a:xfrm>
            <a:off x="7088040" y="252576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2" name=""/>
          <p:cNvSpPr/>
          <p:nvPr/>
        </p:nvSpPr>
        <p:spPr>
          <a:xfrm>
            <a:off x="5348160" y="2392200"/>
            <a:ext cx="274680" cy="27468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"/>
          <p:cNvSpPr/>
          <p:nvPr/>
        </p:nvSpPr>
        <p:spPr>
          <a:xfrm>
            <a:off x="771480" y="-3240"/>
            <a:ext cx="87440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Case Study: 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4" name=""/>
          <p:cNvSpPr/>
          <p:nvPr/>
        </p:nvSpPr>
        <p:spPr>
          <a:xfrm>
            <a:off x="171360" y="914400"/>
            <a:ext cx="994428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Free, Internet-Based, Global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Transaction System That Allows Counterparties to View Real-Time Prices From Enron’s Traders and</a:t>
            </a: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Transact Instantly</a:t>
            </a: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5" name=""/>
          <p:cNvSpPr/>
          <p:nvPr/>
        </p:nvSpPr>
        <p:spPr>
          <a:xfrm rot="21585600">
            <a:off x="4285800" y="2723400"/>
            <a:ext cx="5570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3600" strike="noStrike" u="none">
                <a:solidFill>
                  <a:srgbClr val="ff7d21"/>
                </a:solidFill>
                <a:effectLst/>
                <a:uFillTx/>
                <a:latin typeface="Frutiger 45 Light"/>
              </a:rPr>
              <a:t>Click ’n’ Transact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6" name=""/>
          <p:cNvSpPr/>
          <p:nvPr/>
        </p:nvSpPr>
        <p:spPr>
          <a:xfrm>
            <a:off x="1714680" y="1397160"/>
            <a:ext cx="68580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87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4800600" y="3352680"/>
            <a:ext cx="4714920" cy="3049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88" name="PlaceHolder 1"/>
          <p:cNvSpPr>
            <a:spLocks noGrp="1"/>
          </p:cNvSpPr>
          <p:nvPr>
            <p:ph/>
          </p:nvPr>
        </p:nvSpPr>
        <p:spPr>
          <a:xfrm>
            <a:off x="-50760" y="2638440"/>
            <a:ext cx="5029200" cy="3943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Frutiger 45 Light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Multi-commodity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Multi-currency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Multi-lingual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Real-Time Transparent Prices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Customized Profiles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 Friendly Environment 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30000"/>
              </a:lnSpc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Best Prices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9" name=""/>
          <p:cNvSpPr/>
          <p:nvPr/>
        </p:nvSpPr>
        <p:spPr>
          <a:xfrm>
            <a:off x="776160" y="3575160"/>
            <a:ext cx="103320" cy="1029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0" name=""/>
          <p:cNvSpPr/>
          <p:nvPr/>
        </p:nvSpPr>
        <p:spPr>
          <a:xfrm>
            <a:off x="776160" y="3978360"/>
            <a:ext cx="103320" cy="1029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1" name=""/>
          <p:cNvSpPr/>
          <p:nvPr/>
        </p:nvSpPr>
        <p:spPr>
          <a:xfrm>
            <a:off x="776160" y="4384800"/>
            <a:ext cx="103320" cy="1029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2" name=""/>
          <p:cNvSpPr/>
          <p:nvPr/>
        </p:nvSpPr>
        <p:spPr>
          <a:xfrm>
            <a:off x="776160" y="4803840"/>
            <a:ext cx="103320" cy="1029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3" name=""/>
          <p:cNvSpPr/>
          <p:nvPr/>
        </p:nvSpPr>
        <p:spPr>
          <a:xfrm>
            <a:off x="776160" y="5216400"/>
            <a:ext cx="10332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4" name=""/>
          <p:cNvSpPr/>
          <p:nvPr/>
        </p:nvSpPr>
        <p:spPr>
          <a:xfrm>
            <a:off x="776160" y="5622840"/>
            <a:ext cx="10332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5" name=""/>
          <p:cNvSpPr/>
          <p:nvPr/>
        </p:nvSpPr>
        <p:spPr>
          <a:xfrm>
            <a:off x="776160" y="6048360"/>
            <a:ext cx="103320" cy="1033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6" name=""/>
          <p:cNvSpPr/>
          <p:nvPr/>
        </p:nvSpPr>
        <p:spPr>
          <a:xfrm>
            <a:off x="1116000" y="5440320"/>
            <a:ext cx="2236680" cy="3970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7" name=""/>
          <p:cNvSpPr/>
          <p:nvPr/>
        </p:nvSpPr>
        <p:spPr>
          <a:xfrm>
            <a:off x="1116000" y="3419640"/>
            <a:ext cx="4459320" cy="39672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8" name="PlaceHolder 1"/>
          <p:cNvSpPr>
            <a:spLocks noGrp="1"/>
          </p:cNvSpPr>
          <p:nvPr>
            <p:ph type="title"/>
          </p:nvPr>
        </p:nvSpPr>
        <p:spPr>
          <a:xfrm>
            <a:off x="-360" y="-117720"/>
            <a:ext cx="10287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eCommerce Business Comparison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9" name=""/>
          <p:cNvSpPr/>
          <p:nvPr/>
        </p:nvSpPr>
        <p:spPr>
          <a:xfrm>
            <a:off x="6588360" y="1073160"/>
            <a:ext cx="196632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Value of Goods*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0" name=""/>
          <p:cNvSpPr/>
          <p:nvPr/>
        </p:nvSpPr>
        <p:spPr>
          <a:xfrm>
            <a:off x="8679240" y="1320840"/>
            <a:ext cx="1422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1" name=""/>
          <p:cNvSpPr/>
          <p:nvPr/>
        </p:nvSpPr>
        <p:spPr>
          <a:xfrm>
            <a:off x="6600960" y="1363680"/>
            <a:ext cx="128412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(Million)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2" name=""/>
          <p:cNvSpPr/>
          <p:nvPr/>
        </p:nvSpPr>
        <p:spPr>
          <a:xfrm>
            <a:off x="8390880" y="1565280"/>
            <a:ext cx="712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3" name=""/>
          <p:cNvSpPr/>
          <p:nvPr/>
        </p:nvSpPr>
        <p:spPr>
          <a:xfrm>
            <a:off x="2415960" y="1973160"/>
            <a:ext cx="158472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Dell.com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4" name=""/>
          <p:cNvSpPr/>
          <p:nvPr/>
        </p:nvSpPr>
        <p:spPr>
          <a:xfrm>
            <a:off x="7164720" y="1973160"/>
            <a:ext cx="9914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5" name=""/>
          <p:cNvSpPr/>
          <p:nvPr/>
        </p:nvSpPr>
        <p:spPr>
          <a:xfrm>
            <a:off x="7547760" y="1973160"/>
            <a:ext cx="712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6" name=""/>
          <p:cNvSpPr/>
          <p:nvPr/>
        </p:nvSpPr>
        <p:spPr>
          <a:xfrm>
            <a:off x="7233480" y="2511360"/>
            <a:ext cx="712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7" name=""/>
          <p:cNvSpPr/>
          <p:nvPr/>
        </p:nvSpPr>
        <p:spPr>
          <a:xfrm>
            <a:off x="2422440" y="3924360"/>
            <a:ext cx="150048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8" name=""/>
          <p:cNvSpPr/>
          <p:nvPr/>
        </p:nvSpPr>
        <p:spPr>
          <a:xfrm>
            <a:off x="7097760" y="3924360"/>
            <a:ext cx="104940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  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9" name=""/>
          <p:cNvSpPr/>
          <p:nvPr/>
        </p:nvSpPr>
        <p:spPr>
          <a:xfrm>
            <a:off x="7357320" y="3943440"/>
            <a:ext cx="712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0" name=""/>
          <p:cNvSpPr/>
          <p:nvPr/>
        </p:nvSpPr>
        <p:spPr>
          <a:xfrm>
            <a:off x="7425720" y="4645080"/>
            <a:ext cx="712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1" name=""/>
          <p:cNvSpPr/>
          <p:nvPr/>
        </p:nvSpPr>
        <p:spPr>
          <a:xfrm>
            <a:off x="7138440" y="5573880"/>
            <a:ext cx="7128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2" name=""/>
          <p:cNvSpPr/>
          <p:nvPr/>
        </p:nvSpPr>
        <p:spPr>
          <a:xfrm>
            <a:off x="1276200" y="5483160"/>
            <a:ext cx="2175120" cy="9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EnronOnline**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3" name=""/>
          <p:cNvSpPr/>
          <p:nvPr/>
        </p:nvSpPr>
        <p:spPr>
          <a:xfrm>
            <a:off x="7035480" y="5495760"/>
            <a:ext cx="991440" cy="12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$ 22,000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4" name=""/>
          <p:cNvSpPr/>
          <p:nvPr/>
        </p:nvSpPr>
        <p:spPr>
          <a:xfrm>
            <a:off x="1131120" y="3467160"/>
            <a:ext cx="3465720" cy="9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5" name=""/>
          <p:cNvSpPr/>
          <p:nvPr/>
        </p:nvSpPr>
        <p:spPr>
          <a:xfrm>
            <a:off x="1119240" y="1471680"/>
            <a:ext cx="4470480" cy="39672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6" name=""/>
          <p:cNvSpPr/>
          <p:nvPr/>
        </p:nvSpPr>
        <p:spPr>
          <a:xfrm>
            <a:off x="1177200" y="1527120"/>
            <a:ext cx="3592800" cy="91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7" name=""/>
          <p:cNvSpPr/>
          <p:nvPr/>
        </p:nvSpPr>
        <p:spPr>
          <a:xfrm>
            <a:off x="282600" y="6259680"/>
            <a:ext cx="3103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*</a:t>
            </a: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8" name=""/>
          <p:cNvSpPr/>
          <p:nvPr/>
        </p:nvSpPr>
        <p:spPr>
          <a:xfrm>
            <a:off x="2600280" y="2597040"/>
            <a:ext cx="5083200" cy="2041560"/>
          </a:xfrm>
          <a:prstGeom prst="bevel">
            <a:avLst>
              <a:gd name="adj" fmla="val 16644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9" name=""/>
          <p:cNvSpPr/>
          <p:nvPr/>
        </p:nvSpPr>
        <p:spPr>
          <a:xfrm>
            <a:off x="3137040" y="2905200"/>
            <a:ext cx="400032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Corporate Culture, Visions, and Values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at Enron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20" name=""/>
          <p:cNvSpPr txBox="1"/>
          <p:nvPr/>
        </p:nvSpPr>
        <p:spPr>
          <a:xfrm rot="20333400">
            <a:off x="699840" y="380520"/>
            <a:ext cx="1054080" cy="49212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Pride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21" name=""/>
          <p:cNvSpPr txBox="1"/>
          <p:nvPr/>
        </p:nvSpPr>
        <p:spPr>
          <a:xfrm rot="20333400">
            <a:off x="1630080" y="901440"/>
            <a:ext cx="1738080" cy="69516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Community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22" name=""/>
          <p:cNvSpPr txBox="1"/>
          <p:nvPr/>
        </p:nvSpPr>
        <p:spPr>
          <a:xfrm rot="20333400">
            <a:off x="8051400" y="4201920"/>
            <a:ext cx="1738440" cy="69516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Optionality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23" name=""/>
          <p:cNvSpPr txBox="1"/>
          <p:nvPr/>
        </p:nvSpPr>
        <p:spPr>
          <a:xfrm rot="20333400">
            <a:off x="8170560" y="2600280"/>
            <a:ext cx="1473120" cy="58752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Work Life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24" name=""/>
          <p:cNvSpPr txBox="1"/>
          <p:nvPr/>
        </p:nvSpPr>
        <p:spPr>
          <a:xfrm rot="20333400">
            <a:off x="2711520" y="4936680"/>
            <a:ext cx="1797120" cy="71136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Innovation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25" name=""/>
          <p:cNvSpPr txBox="1"/>
          <p:nvPr/>
        </p:nvSpPr>
        <p:spPr>
          <a:xfrm rot="20333400">
            <a:off x="544320" y="5762160"/>
            <a:ext cx="973080" cy="41292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Fun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26" name=""/>
          <p:cNvSpPr txBox="1"/>
          <p:nvPr/>
        </p:nvSpPr>
        <p:spPr>
          <a:xfrm rot="1446600">
            <a:off x="1062000" y="4759200"/>
            <a:ext cx="892080" cy="36216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Vision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27" name=""/>
          <p:cNvSpPr txBox="1"/>
          <p:nvPr/>
        </p:nvSpPr>
        <p:spPr>
          <a:xfrm rot="1446600">
            <a:off x="7483320" y="1587240"/>
            <a:ext cx="898560" cy="36504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Perks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28" name=""/>
          <p:cNvSpPr txBox="1"/>
          <p:nvPr/>
        </p:nvSpPr>
        <p:spPr>
          <a:xfrm rot="1446600">
            <a:off x="7517880" y="574200"/>
            <a:ext cx="2013120" cy="64764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Compensation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29" name=""/>
          <p:cNvSpPr txBox="1"/>
          <p:nvPr/>
        </p:nvSpPr>
        <p:spPr>
          <a:xfrm rot="20333400">
            <a:off x="4200480" y="1670040"/>
            <a:ext cx="2152800" cy="56520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Communication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30" name=""/>
          <p:cNvSpPr txBox="1"/>
          <p:nvPr/>
        </p:nvSpPr>
        <p:spPr>
          <a:xfrm rot="20333400">
            <a:off x="4025880" y="573120"/>
            <a:ext cx="1515960" cy="56520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Diversity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31" name=""/>
          <p:cNvSpPr txBox="1"/>
          <p:nvPr/>
        </p:nvSpPr>
        <p:spPr>
          <a:xfrm>
            <a:off x="6246720" y="5438880"/>
            <a:ext cx="2568600" cy="50616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Stress Management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32" name=""/>
          <p:cNvSpPr txBox="1"/>
          <p:nvPr/>
        </p:nvSpPr>
        <p:spPr>
          <a:xfrm>
            <a:off x="3902040" y="6000840"/>
            <a:ext cx="2085840" cy="50616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Empowerment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33" name=""/>
          <p:cNvSpPr txBox="1"/>
          <p:nvPr/>
        </p:nvSpPr>
        <p:spPr>
          <a:xfrm>
            <a:off x="576360" y="3524400"/>
            <a:ext cx="952560" cy="31428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Values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  <p:sp>
        <p:nvSpPr>
          <p:cNvPr id="4334" name=""/>
          <p:cNvSpPr txBox="1"/>
          <p:nvPr/>
        </p:nvSpPr>
        <p:spPr>
          <a:xfrm rot="20333400">
            <a:off x="471240" y="2295000"/>
            <a:ext cx="1738080" cy="695520"/>
          </a:xfrm>
          <a:prstGeom prst="rect">
            <a:avLst/>
          </a:prstGeom>
        </p:spPr>
        <p:txBody>
          <a:bodyPr wrap="none" lIns="90000" rIns="90000" tIns="46800" bIns="46800" anchor="ctr" anchorCtr="1">
            <a:prstTxWarp prst="textWave1">
              <a:avLst>
                <a:gd name="adj1" fmla="val 6481"/>
                <a:gd name="adj2" fmla="val 0"/>
              </a:avLst>
            </a:prstTxWarp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3" strike="noStrike" u="none">
                <a:ln w="0">
                  <a:noFill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/>
                </a:gradFill>
                <a:uFillTx/>
                <a:latin typeface="Times New Roman"/>
              </a:rPr>
              <a:t>Partnerships</a:t>
            </a:r>
            <a:endParaRPr b="0" lang="en-US" sz="2400" spc="3" strike="noStrike" u="none">
              <a:ln w="0">
                <a:noFill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/>
              </a:gradFill>
              <a:uFillTx/>
              <a:latin typeface="Times New Roman"/>
              <a:ea typeface="Times New Roman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"/>
          <p:cNvSpPr/>
          <p:nvPr/>
        </p:nvSpPr>
        <p:spPr>
          <a:xfrm>
            <a:off x="826920" y="243000"/>
            <a:ext cx="8623440" cy="75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Management Strategy:  Tight and Loose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6" name=""/>
          <p:cNvSpPr/>
          <p:nvPr/>
        </p:nvSpPr>
        <p:spPr>
          <a:xfrm>
            <a:off x="2946240" y="1508040"/>
            <a:ext cx="146160" cy="1429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7" name=""/>
          <p:cNvSpPr/>
          <p:nvPr/>
        </p:nvSpPr>
        <p:spPr>
          <a:xfrm>
            <a:off x="2933640" y="3614760"/>
            <a:ext cx="146160" cy="1429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8" name=""/>
          <p:cNvSpPr/>
          <p:nvPr/>
        </p:nvSpPr>
        <p:spPr>
          <a:xfrm>
            <a:off x="1676520" y="5410080"/>
            <a:ext cx="6937200" cy="924120"/>
          </a:xfrm>
          <a:prstGeom prst="bevel">
            <a:avLst>
              <a:gd name="adj" fmla="val 10699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Performance should drive protocol,</a:t>
            </a:r>
            <a:br>
              <a:rPr sz="2400"/>
            </a:b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not vice versa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9" name=""/>
          <p:cNvSpPr/>
          <p:nvPr/>
        </p:nvSpPr>
        <p:spPr>
          <a:xfrm>
            <a:off x="3074040" y="1360440"/>
            <a:ext cx="226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Tight Controls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0" name=""/>
          <p:cNvSpPr/>
          <p:nvPr/>
        </p:nvSpPr>
        <p:spPr>
          <a:xfrm>
            <a:off x="3026880" y="3465360"/>
            <a:ext cx="2415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Loose Controls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1" name=""/>
          <p:cNvSpPr/>
          <p:nvPr/>
        </p:nvSpPr>
        <p:spPr>
          <a:xfrm>
            <a:off x="3076200" y="1736640"/>
            <a:ext cx="40140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lvl="1" marL="766800" indent="-30960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 accounting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6800" indent="-30960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Risk management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6800" indent="-30960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Performance reviews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6800" indent="-30960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Legal obligations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2" name=""/>
          <p:cNvSpPr/>
          <p:nvPr/>
        </p:nvSpPr>
        <p:spPr>
          <a:xfrm>
            <a:off x="3052440" y="3854520"/>
            <a:ext cx="52840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lvl="1" marL="766800" indent="-30960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Organization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6800" indent="-30960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Creativity/new business ideas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66800" indent="-30960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Dress code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3" name=""/>
          <p:cNvSpPr/>
          <p:nvPr/>
        </p:nvSpPr>
        <p:spPr>
          <a:xfrm>
            <a:off x="766800" y="1317600"/>
            <a:ext cx="3828960" cy="44460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4" name="PlaceHolder 1"/>
          <p:cNvSpPr>
            <a:spLocks noGrp="1"/>
          </p:cNvSpPr>
          <p:nvPr>
            <p:ph type="title"/>
          </p:nvPr>
        </p:nvSpPr>
        <p:spPr>
          <a:xfrm>
            <a:off x="249120" y="1330200"/>
            <a:ext cx="4889520" cy="432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Employees</a:t>
            </a:r>
            <a:endParaRPr b="1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5" name=""/>
          <p:cNvSpPr/>
          <p:nvPr/>
        </p:nvSpPr>
        <p:spPr>
          <a:xfrm>
            <a:off x="906480" y="2081160"/>
            <a:ext cx="4062240" cy="69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5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17,900 Employees Worldwide</a:t>
            </a:r>
            <a:br>
              <a:rPr sz="2000"/>
            </a:b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3,560 Employees have  Advanced Degrees</a:t>
            </a:r>
            <a:br>
              <a:rPr sz="2000"/>
            </a:b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7% Growth in New Jobs Expected in 2000</a:t>
            </a:r>
            <a:br>
              <a:rPr sz="2000"/>
            </a:b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 Year Average Enron Experience </a:t>
            </a:r>
            <a:br>
              <a:rPr sz="2000"/>
            </a:b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Over 50 Languages Spoken</a:t>
            </a:r>
            <a:br>
              <a:rPr sz="2000"/>
            </a:br>
            <a:br>
              <a:rPr sz="2000"/>
            </a:br>
            <a:br>
              <a:rPr sz="2000"/>
            </a:b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6" name=""/>
          <p:cNvSpPr/>
          <p:nvPr/>
        </p:nvSpPr>
        <p:spPr>
          <a:xfrm>
            <a:off x="763560" y="241200"/>
            <a:ext cx="876312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Qualified and Experienced Workforce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7" name=""/>
          <p:cNvSpPr/>
          <p:nvPr/>
        </p:nvSpPr>
        <p:spPr>
          <a:xfrm>
            <a:off x="770040" y="221616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8" name=""/>
          <p:cNvSpPr/>
          <p:nvPr/>
        </p:nvSpPr>
        <p:spPr>
          <a:xfrm>
            <a:off x="770040" y="287172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49" name=""/>
          <p:cNvSpPr/>
          <p:nvPr/>
        </p:nvSpPr>
        <p:spPr>
          <a:xfrm>
            <a:off x="770040" y="38210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0" name=""/>
          <p:cNvSpPr/>
          <p:nvPr/>
        </p:nvSpPr>
        <p:spPr>
          <a:xfrm>
            <a:off x="770040" y="478620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1" name=""/>
          <p:cNvSpPr/>
          <p:nvPr/>
        </p:nvSpPr>
        <p:spPr>
          <a:xfrm>
            <a:off x="770040" y="575640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2" name=""/>
          <p:cNvSpPr/>
          <p:nvPr/>
        </p:nvSpPr>
        <p:spPr>
          <a:xfrm>
            <a:off x="6827760" y="572760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3" name=""/>
          <p:cNvSpPr/>
          <p:nvPr/>
        </p:nvSpPr>
        <p:spPr>
          <a:xfrm>
            <a:off x="5784840" y="4795920"/>
            <a:ext cx="60012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4" name=""/>
          <p:cNvSpPr/>
          <p:nvPr/>
        </p:nvSpPr>
        <p:spPr>
          <a:xfrm>
            <a:off x="7593120" y="572760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5" name=""/>
          <p:cNvSpPr/>
          <p:nvPr/>
        </p:nvSpPr>
        <p:spPr>
          <a:xfrm>
            <a:off x="8443800" y="572760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6" name=""/>
          <p:cNvSpPr/>
          <p:nvPr/>
        </p:nvSpPr>
        <p:spPr>
          <a:xfrm>
            <a:off x="6843600" y="4411800"/>
            <a:ext cx="59544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7" name=""/>
          <p:cNvSpPr/>
          <p:nvPr/>
        </p:nvSpPr>
        <p:spPr>
          <a:xfrm>
            <a:off x="6018120" y="5727600"/>
            <a:ext cx="590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8" name=""/>
          <p:cNvSpPr/>
          <p:nvPr/>
        </p:nvSpPr>
        <p:spPr>
          <a:xfrm>
            <a:off x="6827760" y="572760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59" name=""/>
          <p:cNvSpPr/>
          <p:nvPr/>
        </p:nvSpPr>
        <p:spPr>
          <a:xfrm>
            <a:off x="5784840" y="4795920"/>
            <a:ext cx="60012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0" name=""/>
          <p:cNvSpPr/>
          <p:nvPr/>
        </p:nvSpPr>
        <p:spPr>
          <a:xfrm>
            <a:off x="7593120" y="5727600"/>
            <a:ext cx="59040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1" name=""/>
          <p:cNvSpPr/>
          <p:nvPr/>
        </p:nvSpPr>
        <p:spPr>
          <a:xfrm>
            <a:off x="8443800" y="5727600"/>
            <a:ext cx="58752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2" name=""/>
          <p:cNvSpPr/>
          <p:nvPr/>
        </p:nvSpPr>
        <p:spPr>
          <a:xfrm>
            <a:off x="6843600" y="4411800"/>
            <a:ext cx="595440" cy="2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3" name=""/>
          <p:cNvSpPr/>
          <p:nvPr/>
        </p:nvSpPr>
        <p:spPr>
          <a:xfrm>
            <a:off x="6018120" y="5727600"/>
            <a:ext cx="590760" cy="2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4364" name=""/>
          <p:cNvGraphicFramePr/>
          <p:nvPr/>
        </p:nvGraphicFramePr>
        <p:xfrm>
          <a:off x="5653080" y="1854360"/>
          <a:ext cx="3679920" cy="4562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3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653080" y="1854360"/>
                    <a:ext cx="3679920" cy="4562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366" name=""/>
          <p:cNvSpPr/>
          <p:nvPr/>
        </p:nvSpPr>
        <p:spPr>
          <a:xfrm>
            <a:off x="6379920" y="369252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7" name=""/>
          <p:cNvSpPr/>
          <p:nvPr/>
        </p:nvSpPr>
        <p:spPr>
          <a:xfrm>
            <a:off x="6021000" y="6105600"/>
            <a:ext cx="4518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8" name=""/>
          <p:cNvSpPr/>
          <p:nvPr/>
        </p:nvSpPr>
        <p:spPr>
          <a:xfrm>
            <a:off x="7076880" y="6107040"/>
            <a:ext cx="4518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9" name=""/>
          <p:cNvSpPr/>
          <p:nvPr/>
        </p:nvSpPr>
        <p:spPr>
          <a:xfrm>
            <a:off x="8167320" y="6087960"/>
            <a:ext cx="45180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0" name=""/>
          <p:cNvSpPr/>
          <p:nvPr/>
        </p:nvSpPr>
        <p:spPr>
          <a:xfrm>
            <a:off x="8055000" y="5872320"/>
            <a:ext cx="692280" cy="2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1" name=""/>
          <p:cNvSpPr/>
          <p:nvPr/>
        </p:nvSpPr>
        <p:spPr>
          <a:xfrm>
            <a:off x="8055000" y="5872320"/>
            <a:ext cx="692280" cy="2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2" name=""/>
          <p:cNvSpPr/>
          <p:nvPr/>
        </p:nvSpPr>
        <p:spPr>
          <a:xfrm>
            <a:off x="7419600" y="259380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323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3" name=""/>
          <p:cNvSpPr/>
          <p:nvPr/>
        </p:nvSpPr>
        <p:spPr>
          <a:xfrm>
            <a:off x="8557920" y="1933560"/>
            <a:ext cx="33876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393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4" name=""/>
          <p:cNvSpPr/>
          <p:nvPr/>
        </p:nvSpPr>
        <p:spPr>
          <a:xfrm>
            <a:off x="5605560" y="1317600"/>
            <a:ext cx="3828960" cy="44460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5" name=""/>
          <p:cNvSpPr/>
          <p:nvPr/>
        </p:nvSpPr>
        <p:spPr>
          <a:xfrm>
            <a:off x="5430960" y="1343160"/>
            <a:ext cx="417816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Analyst/Associate – New Hires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6" name=""/>
          <p:cNvSpPr/>
          <p:nvPr/>
        </p:nvSpPr>
        <p:spPr>
          <a:xfrm rot="19618200">
            <a:off x="-496440" y="1407600"/>
            <a:ext cx="11590200" cy="3808440"/>
          </a:xfrm>
          <a:prstGeom prst="rightArrow">
            <a:avLst>
              <a:gd name="adj1" fmla="val 50000"/>
              <a:gd name="adj2" fmla="val 76082"/>
            </a:avLst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7" name=""/>
          <p:cNvSpPr/>
          <p:nvPr/>
        </p:nvSpPr>
        <p:spPr>
          <a:xfrm>
            <a:off x="-666720" y="1082520"/>
            <a:ext cx="672156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Enron’s Visions </a:t>
            </a:r>
            <a:br>
              <a:rPr sz="3000"/>
            </a:b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to 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8" name=""/>
          <p:cNvSpPr/>
          <p:nvPr/>
        </p:nvSpPr>
        <p:spPr>
          <a:xfrm>
            <a:off x="423720" y="5145120"/>
            <a:ext cx="306396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Become the Premier Integrated Natural Gas Company in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(1986-1989)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9" name=""/>
          <p:cNvSpPr/>
          <p:nvPr/>
        </p:nvSpPr>
        <p:spPr>
          <a:xfrm>
            <a:off x="1239840" y="4781520"/>
            <a:ext cx="142560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First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0" name=""/>
          <p:cNvSpPr/>
          <p:nvPr/>
        </p:nvSpPr>
        <p:spPr>
          <a:xfrm>
            <a:off x="2658960" y="3670200"/>
            <a:ext cx="30765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Become the World’s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First Natural Gas Major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(1990-1995)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1" name=""/>
          <p:cNvSpPr/>
          <p:nvPr/>
        </p:nvSpPr>
        <p:spPr>
          <a:xfrm>
            <a:off x="3314880" y="3297240"/>
            <a:ext cx="175572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2" name=""/>
          <p:cNvSpPr/>
          <p:nvPr/>
        </p:nvSpPr>
        <p:spPr>
          <a:xfrm>
            <a:off x="4919760" y="2201760"/>
            <a:ext cx="33051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Become the World’s Leading Energy Company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(1995-1999)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3" name=""/>
          <p:cNvSpPr/>
          <p:nvPr/>
        </p:nvSpPr>
        <p:spPr>
          <a:xfrm>
            <a:off x="5826240" y="1833480"/>
            <a:ext cx="150156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4" name=""/>
          <p:cNvSpPr/>
          <p:nvPr/>
        </p:nvSpPr>
        <p:spPr>
          <a:xfrm>
            <a:off x="7032600" y="666720"/>
            <a:ext cx="3305160" cy="131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?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(2000-     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5" name=""/>
          <p:cNvSpPr/>
          <p:nvPr/>
        </p:nvSpPr>
        <p:spPr>
          <a:xfrm>
            <a:off x="7863120" y="298440"/>
            <a:ext cx="165384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86" name="ENE_C_WHI" descr=""/>
          <p:cNvPicPr/>
          <p:nvPr/>
        </p:nvPicPr>
        <p:blipFill>
          <a:blip r:embed="rId1"/>
          <a:stretch/>
        </p:blipFill>
        <p:spPr>
          <a:xfrm>
            <a:off x="9491760" y="6078600"/>
            <a:ext cx="704880" cy="708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87" name=""/>
          <p:cNvSpPr/>
          <p:nvPr/>
        </p:nvSpPr>
        <p:spPr>
          <a:xfrm>
            <a:off x="23400" y="6632640"/>
            <a:ext cx="164376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© 2000 RB-PhilipHofmann-0200-</a:t>
            </a:r>
            <a:fld id="{9FA87018-4A15-4896-A3B0-AF0D18C690AE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PlaceHolder 1"/>
          <p:cNvSpPr>
            <a:spLocks noGrp="1"/>
          </p:cNvSpPr>
          <p:nvPr>
            <p:ph type="title"/>
          </p:nvPr>
        </p:nvSpPr>
        <p:spPr>
          <a:xfrm>
            <a:off x="3757320" y="226800"/>
            <a:ext cx="2778120" cy="549000"/>
          </a:xfrm>
          <a:prstGeom prst="rect">
            <a:avLst/>
          </a:prstGeom>
          <a:noFill/>
          <a:ln w="0">
            <a:noFill/>
          </a:ln>
        </p:spPr>
        <p:txBody>
          <a:bodyPr lIns="74520" rIns="74520" tIns="36360" bIns="36360" anchor="t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Enron Values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89" name=""/>
          <p:cNvSpPr/>
          <p:nvPr/>
        </p:nvSpPr>
        <p:spPr>
          <a:xfrm>
            <a:off x="1816920" y="1231920"/>
            <a:ext cx="3441960" cy="109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600" strike="noStrike" u="none">
                <a:solidFill>
                  <a:srgbClr val="ff0000"/>
                </a:solidFill>
                <a:effectLst/>
                <a:uFillTx/>
                <a:latin typeface="Frutiger 45 Light"/>
              </a:rPr>
              <a:t>Respect</a:t>
            </a:r>
            <a:endParaRPr b="0" lang="en-US" sz="6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0" name=""/>
          <p:cNvSpPr/>
          <p:nvPr/>
        </p:nvSpPr>
        <p:spPr>
          <a:xfrm>
            <a:off x="4732200" y="2967120"/>
            <a:ext cx="36352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9933ff"/>
                </a:solidFill>
                <a:effectLst/>
                <a:uFillTx/>
                <a:latin typeface="Arial"/>
              </a:rPr>
              <a:t>Communication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1" name=""/>
          <p:cNvSpPr/>
          <p:nvPr/>
        </p:nvSpPr>
        <p:spPr>
          <a:xfrm>
            <a:off x="6177600" y="5457960"/>
            <a:ext cx="2482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800" strike="noStrike" u="none">
                <a:solidFill>
                  <a:srgbClr val="66ff33"/>
                </a:solidFill>
                <a:effectLst/>
                <a:uFillTx/>
                <a:latin typeface="Palatino"/>
              </a:rPr>
              <a:t>Integrity</a:t>
            </a:r>
            <a:endParaRPr b="0" lang="en-US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2" name=""/>
          <p:cNvSpPr/>
          <p:nvPr/>
        </p:nvSpPr>
        <p:spPr>
          <a:xfrm>
            <a:off x="1633680" y="4110120"/>
            <a:ext cx="28047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4000" strike="noStrike" u="none">
                <a:solidFill>
                  <a:srgbClr val="0091ff"/>
                </a:solidFill>
                <a:effectLst/>
                <a:uFillTx/>
                <a:latin typeface="Arial"/>
              </a:rPr>
              <a:t>Excellence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1263600" y="111240"/>
            <a:ext cx="777240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The Old Enron (1985)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2" name="" descr=""/>
          <p:cNvPicPr/>
          <p:nvPr/>
        </p:nvPicPr>
        <p:blipFill>
          <a:blip r:embed="rId1"/>
          <a:stretch/>
        </p:blipFill>
        <p:spPr>
          <a:xfrm>
            <a:off x="1344600" y="1074600"/>
            <a:ext cx="7556400" cy="4915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"/>
          <p:cNvSpPr/>
          <p:nvPr/>
        </p:nvSpPr>
        <p:spPr>
          <a:xfrm>
            <a:off x="4124160" y="2766960"/>
            <a:ext cx="2098800" cy="2098800"/>
          </a:xfrm>
          <a:custGeom>
            <a:avLst/>
            <a:gdLst/>
            <a:ahLst/>
            <a:rect l="l" t="t" r="r" b="b"/>
            <a:pathLst>
              <a:path w="1322" h="1322">
                <a:moveTo>
                  <a:pt x="1321" y="0"/>
                </a:moveTo>
                <a:lnTo>
                  <a:pt x="865" y="168"/>
                </a:lnTo>
                <a:lnTo>
                  <a:pt x="681" y="284"/>
                </a:lnTo>
                <a:lnTo>
                  <a:pt x="509" y="528"/>
                </a:lnTo>
                <a:lnTo>
                  <a:pt x="400" y="633"/>
                </a:lnTo>
                <a:lnTo>
                  <a:pt x="93" y="1196"/>
                </a:lnTo>
                <a:lnTo>
                  <a:pt x="0" y="1321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"/>
          <p:cNvSpPr/>
          <p:nvPr/>
        </p:nvSpPr>
        <p:spPr>
          <a:xfrm>
            <a:off x="4049640" y="3122640"/>
            <a:ext cx="1106640" cy="147600"/>
          </a:xfrm>
          <a:custGeom>
            <a:avLst/>
            <a:gdLst/>
            <a:ahLst/>
            <a:rect l="l" t="t" r="r" b="b"/>
            <a:pathLst>
              <a:path w="697" h="93">
                <a:moveTo>
                  <a:pt x="696" y="92"/>
                </a:moveTo>
                <a:lnTo>
                  <a:pt x="80" y="0"/>
                </a:lnTo>
                <a:lnTo>
                  <a:pt x="0" y="12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5167440" y="2494080"/>
            <a:ext cx="750600" cy="718920"/>
          </a:xfrm>
          <a:custGeom>
            <a:avLst/>
            <a:gdLst/>
            <a:ahLst/>
            <a:rect l="l" t="t" r="r" b="b"/>
            <a:pathLst>
              <a:path w="473" h="453">
                <a:moveTo>
                  <a:pt x="20" y="452"/>
                </a:moveTo>
                <a:lnTo>
                  <a:pt x="0" y="300"/>
                </a:lnTo>
                <a:lnTo>
                  <a:pt x="284" y="0"/>
                </a:lnTo>
                <a:lnTo>
                  <a:pt x="472" y="4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4398840" y="3852720"/>
            <a:ext cx="312840" cy="39960"/>
          </a:xfrm>
          <a:custGeom>
            <a:avLst/>
            <a:gdLst/>
            <a:ahLst/>
            <a:rect l="l" t="t" r="r" b="b"/>
            <a:pathLst>
              <a:path w="197" h="25">
                <a:moveTo>
                  <a:pt x="196" y="0"/>
                </a:moveTo>
                <a:lnTo>
                  <a:pt x="0" y="24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4665600" y="3998880"/>
            <a:ext cx="223920" cy="77760"/>
          </a:xfrm>
          <a:custGeom>
            <a:avLst/>
            <a:gdLst/>
            <a:ahLst/>
            <a:rect l="l" t="t" r="r" b="b"/>
            <a:pathLst>
              <a:path w="141" h="49">
                <a:moveTo>
                  <a:pt x="0" y="0"/>
                </a:moveTo>
                <a:lnTo>
                  <a:pt x="72" y="40"/>
                </a:lnTo>
                <a:lnTo>
                  <a:pt x="140" y="48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4487760" y="3726000"/>
            <a:ext cx="293760" cy="147600"/>
          </a:xfrm>
          <a:custGeom>
            <a:avLst/>
            <a:gdLst/>
            <a:ahLst/>
            <a:rect l="l" t="t" r="r" b="b"/>
            <a:pathLst>
              <a:path w="185" h="93">
                <a:moveTo>
                  <a:pt x="0" y="92"/>
                </a:moveTo>
                <a:lnTo>
                  <a:pt x="8" y="36"/>
                </a:lnTo>
                <a:lnTo>
                  <a:pt x="184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4456080" y="4049640"/>
            <a:ext cx="141480" cy="236520"/>
          </a:xfrm>
          <a:custGeom>
            <a:avLst/>
            <a:gdLst/>
            <a:ahLst/>
            <a:rect l="l" t="t" r="r" b="b"/>
            <a:pathLst>
              <a:path w="89" h="149">
                <a:moveTo>
                  <a:pt x="8" y="148"/>
                </a:moveTo>
                <a:lnTo>
                  <a:pt x="0" y="68"/>
                </a:lnTo>
                <a:lnTo>
                  <a:pt x="88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4564080" y="4138560"/>
            <a:ext cx="299880" cy="128520"/>
          </a:xfrm>
          <a:custGeom>
            <a:avLst/>
            <a:gdLst/>
            <a:ahLst/>
            <a:rect l="l" t="t" r="r" b="b"/>
            <a:pathLst>
              <a:path w="189" h="81">
                <a:moveTo>
                  <a:pt x="0" y="0"/>
                </a:moveTo>
                <a:lnTo>
                  <a:pt x="20" y="32"/>
                </a:lnTo>
                <a:lnTo>
                  <a:pt x="188" y="8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4145040" y="4583160"/>
            <a:ext cx="376200" cy="560520"/>
          </a:xfrm>
          <a:custGeom>
            <a:avLst/>
            <a:gdLst/>
            <a:ahLst/>
            <a:rect l="l" t="t" r="r" b="b"/>
            <a:pathLst>
              <a:path w="237" h="353">
                <a:moveTo>
                  <a:pt x="12" y="136"/>
                </a:moveTo>
                <a:lnTo>
                  <a:pt x="0" y="48"/>
                </a:lnTo>
                <a:lnTo>
                  <a:pt x="60" y="0"/>
                </a:lnTo>
                <a:lnTo>
                  <a:pt x="236" y="272"/>
                </a:lnTo>
                <a:lnTo>
                  <a:pt x="228" y="352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4164120" y="4811760"/>
            <a:ext cx="223560" cy="274680"/>
          </a:xfrm>
          <a:custGeom>
            <a:avLst/>
            <a:gdLst/>
            <a:ahLst/>
            <a:rect l="l" t="t" r="r" b="b"/>
            <a:pathLst>
              <a:path w="141" h="173">
                <a:moveTo>
                  <a:pt x="140" y="8"/>
                </a:moveTo>
                <a:lnTo>
                  <a:pt x="140" y="80"/>
                </a:lnTo>
                <a:lnTo>
                  <a:pt x="48" y="128"/>
                </a:lnTo>
                <a:lnTo>
                  <a:pt x="48" y="172"/>
                </a:lnTo>
                <a:lnTo>
                  <a:pt x="0" y="108"/>
                </a:lnTo>
                <a:lnTo>
                  <a:pt x="0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5497560" y="1922400"/>
            <a:ext cx="312840" cy="1106640"/>
          </a:xfrm>
          <a:custGeom>
            <a:avLst/>
            <a:gdLst/>
            <a:ahLst/>
            <a:rect l="l" t="t" r="r" b="b"/>
            <a:pathLst>
              <a:path w="197" h="697">
                <a:moveTo>
                  <a:pt x="0" y="696"/>
                </a:moveTo>
                <a:lnTo>
                  <a:pt x="0" y="648"/>
                </a:lnTo>
                <a:lnTo>
                  <a:pt x="28" y="592"/>
                </a:lnTo>
                <a:lnTo>
                  <a:pt x="72" y="364"/>
                </a:lnTo>
                <a:lnTo>
                  <a:pt x="60" y="276"/>
                </a:lnTo>
                <a:lnTo>
                  <a:pt x="60" y="244"/>
                </a:lnTo>
                <a:lnTo>
                  <a:pt x="64" y="222"/>
                </a:lnTo>
                <a:lnTo>
                  <a:pt x="76" y="190"/>
                </a:lnTo>
                <a:lnTo>
                  <a:pt x="88" y="156"/>
                </a:lnTo>
                <a:lnTo>
                  <a:pt x="108" y="132"/>
                </a:lnTo>
                <a:lnTo>
                  <a:pt x="136" y="80"/>
                </a:lnTo>
                <a:lnTo>
                  <a:pt x="196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5643720" y="1957320"/>
            <a:ext cx="655560" cy="185760"/>
          </a:xfrm>
          <a:custGeom>
            <a:avLst/>
            <a:gdLst/>
            <a:ahLst/>
            <a:rect l="l" t="t" r="r" b="b"/>
            <a:pathLst>
              <a:path w="413" h="117">
                <a:moveTo>
                  <a:pt x="0" y="0"/>
                </a:moveTo>
                <a:lnTo>
                  <a:pt x="16" y="90"/>
                </a:lnTo>
                <a:lnTo>
                  <a:pt x="44" y="106"/>
                </a:lnTo>
                <a:lnTo>
                  <a:pt x="94" y="116"/>
                </a:lnTo>
                <a:lnTo>
                  <a:pt x="412" y="8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5576760" y="1973160"/>
            <a:ext cx="135000" cy="77760"/>
          </a:xfrm>
          <a:custGeom>
            <a:avLst/>
            <a:gdLst/>
            <a:ahLst/>
            <a:rect l="l" t="t" r="r" b="b"/>
            <a:pathLst>
              <a:path w="85" h="49">
                <a:moveTo>
                  <a:pt x="0" y="48"/>
                </a:moveTo>
                <a:lnTo>
                  <a:pt x="42" y="18"/>
                </a:lnTo>
                <a:lnTo>
                  <a:pt x="76" y="10"/>
                </a:lnTo>
                <a:lnTo>
                  <a:pt x="84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"/>
          <p:cNvSpPr/>
          <p:nvPr/>
        </p:nvSpPr>
        <p:spPr>
          <a:xfrm>
            <a:off x="4938840" y="2354400"/>
            <a:ext cx="350640" cy="468000"/>
          </a:xfrm>
          <a:custGeom>
            <a:avLst/>
            <a:gdLst/>
            <a:ahLst/>
            <a:rect l="l" t="t" r="r" b="b"/>
            <a:pathLst>
              <a:path w="221" h="295">
                <a:moveTo>
                  <a:pt x="220" y="294"/>
                </a:moveTo>
                <a:lnTo>
                  <a:pt x="180" y="268"/>
                </a:lnTo>
                <a:lnTo>
                  <a:pt x="166" y="270"/>
                </a:lnTo>
                <a:lnTo>
                  <a:pt x="86" y="226"/>
                </a:lnTo>
                <a:lnTo>
                  <a:pt x="86" y="210"/>
                </a:lnTo>
                <a:lnTo>
                  <a:pt x="46" y="132"/>
                </a:lnTo>
                <a:lnTo>
                  <a:pt x="34" y="120"/>
                </a:lnTo>
                <a:lnTo>
                  <a:pt x="0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"/>
          <p:cNvSpPr/>
          <p:nvPr/>
        </p:nvSpPr>
        <p:spPr>
          <a:xfrm>
            <a:off x="5208480" y="2468520"/>
            <a:ext cx="363600" cy="135000"/>
          </a:xfrm>
          <a:custGeom>
            <a:avLst/>
            <a:gdLst/>
            <a:ahLst/>
            <a:rect l="l" t="t" r="r" b="b"/>
            <a:pathLst>
              <a:path w="229" h="85">
                <a:moveTo>
                  <a:pt x="228" y="36"/>
                </a:moveTo>
                <a:lnTo>
                  <a:pt x="102" y="0"/>
                </a:lnTo>
                <a:lnTo>
                  <a:pt x="34" y="74"/>
                </a:lnTo>
                <a:lnTo>
                  <a:pt x="0" y="84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"/>
          <p:cNvSpPr/>
          <p:nvPr/>
        </p:nvSpPr>
        <p:spPr>
          <a:xfrm>
            <a:off x="5373720" y="2300400"/>
            <a:ext cx="217440" cy="36360"/>
          </a:xfrm>
          <a:custGeom>
            <a:avLst/>
            <a:gdLst/>
            <a:ahLst/>
            <a:rect l="l" t="t" r="r" b="b"/>
            <a:pathLst>
              <a:path w="137" h="23">
                <a:moveTo>
                  <a:pt x="136" y="6"/>
                </a:moveTo>
                <a:lnTo>
                  <a:pt x="52" y="0"/>
                </a:lnTo>
                <a:lnTo>
                  <a:pt x="40" y="16"/>
                </a:lnTo>
                <a:lnTo>
                  <a:pt x="0" y="22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"/>
          <p:cNvSpPr/>
          <p:nvPr/>
        </p:nvSpPr>
        <p:spPr>
          <a:xfrm>
            <a:off x="5440320" y="2166840"/>
            <a:ext cx="17640" cy="125640"/>
          </a:xfrm>
          <a:custGeom>
            <a:avLst/>
            <a:gdLst/>
            <a:ahLst/>
            <a:rect l="l" t="t" r="r" b="b"/>
            <a:pathLst>
              <a:path w="11" h="79">
                <a:moveTo>
                  <a:pt x="10" y="78"/>
                </a:moveTo>
                <a:lnTo>
                  <a:pt x="10" y="54"/>
                </a:lnTo>
                <a:lnTo>
                  <a:pt x="2" y="32"/>
                </a:lnTo>
                <a:lnTo>
                  <a:pt x="0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5208480" y="2227320"/>
            <a:ext cx="230400" cy="169920"/>
          </a:xfrm>
          <a:custGeom>
            <a:avLst/>
            <a:gdLst/>
            <a:ahLst/>
            <a:rect l="l" t="t" r="r" b="b"/>
            <a:pathLst>
              <a:path w="145" h="107">
                <a:moveTo>
                  <a:pt x="144" y="0"/>
                </a:moveTo>
                <a:lnTo>
                  <a:pt x="88" y="12"/>
                </a:lnTo>
                <a:lnTo>
                  <a:pt x="90" y="24"/>
                </a:lnTo>
                <a:lnTo>
                  <a:pt x="14" y="48"/>
                </a:lnTo>
                <a:lnTo>
                  <a:pt x="14" y="60"/>
                </a:lnTo>
                <a:lnTo>
                  <a:pt x="0" y="78"/>
                </a:lnTo>
                <a:lnTo>
                  <a:pt x="4" y="96"/>
                </a:lnTo>
                <a:lnTo>
                  <a:pt x="16" y="106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"/>
          <p:cNvSpPr/>
          <p:nvPr/>
        </p:nvSpPr>
        <p:spPr>
          <a:xfrm>
            <a:off x="5595840" y="2313000"/>
            <a:ext cx="233640" cy="87480"/>
          </a:xfrm>
          <a:custGeom>
            <a:avLst/>
            <a:gdLst/>
            <a:ahLst/>
            <a:rect l="l" t="t" r="r" b="b"/>
            <a:pathLst>
              <a:path w="147" h="55">
                <a:moveTo>
                  <a:pt x="0" y="54"/>
                </a:moveTo>
                <a:lnTo>
                  <a:pt x="30" y="34"/>
                </a:lnTo>
                <a:lnTo>
                  <a:pt x="146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5853240" y="2138400"/>
            <a:ext cx="118800" cy="173160"/>
          </a:xfrm>
          <a:custGeom>
            <a:avLst/>
            <a:gdLst/>
            <a:ahLst/>
            <a:rect l="l" t="t" r="r" b="b"/>
            <a:pathLst>
              <a:path w="75" h="109">
                <a:moveTo>
                  <a:pt x="0" y="0"/>
                </a:moveTo>
                <a:lnTo>
                  <a:pt x="74" y="108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"/>
          <p:cNvSpPr/>
          <p:nvPr/>
        </p:nvSpPr>
        <p:spPr>
          <a:xfrm>
            <a:off x="5580000" y="2674800"/>
            <a:ext cx="344520" cy="20880"/>
          </a:xfrm>
          <a:custGeom>
            <a:avLst/>
            <a:gdLst/>
            <a:ahLst/>
            <a:rect l="l" t="t" r="r" b="b"/>
            <a:pathLst>
              <a:path w="217" h="13">
                <a:moveTo>
                  <a:pt x="0" y="12"/>
                </a:moveTo>
                <a:lnTo>
                  <a:pt x="216" y="0"/>
                </a:lnTo>
              </a:path>
            </a:pathLst>
          </a:custGeom>
          <a:noFill/>
          <a:ln cap="rnd" w="25560">
            <a:solidFill>
              <a:srgbClr val="0091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3897360" y="1655640"/>
            <a:ext cx="1913040" cy="1424160"/>
          </a:xfrm>
          <a:custGeom>
            <a:avLst/>
            <a:gdLst/>
            <a:ahLst/>
            <a:rect l="l" t="t" r="r" b="b"/>
            <a:pathLst>
              <a:path w="1205" h="897">
                <a:moveTo>
                  <a:pt x="1204" y="896"/>
                </a:moveTo>
                <a:lnTo>
                  <a:pt x="1056" y="684"/>
                </a:lnTo>
                <a:lnTo>
                  <a:pt x="812" y="560"/>
                </a:lnTo>
                <a:lnTo>
                  <a:pt x="640" y="436"/>
                </a:lnTo>
                <a:lnTo>
                  <a:pt x="440" y="336"/>
                </a:lnTo>
                <a:lnTo>
                  <a:pt x="216" y="144"/>
                </a:lnTo>
                <a:lnTo>
                  <a:pt x="0" y="0"/>
                </a:lnTo>
              </a:path>
            </a:pathLst>
          </a:custGeom>
          <a:noFill/>
          <a:ln cap="rnd" w="25560">
            <a:solidFill>
              <a:srgbClr val="60c900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2627280" y="3954600"/>
            <a:ext cx="1614600" cy="1093680"/>
          </a:xfrm>
          <a:custGeom>
            <a:avLst/>
            <a:gdLst/>
            <a:ahLst/>
            <a:rect l="l" t="t" r="r" b="b"/>
            <a:pathLst>
              <a:path w="1017" h="689">
                <a:moveTo>
                  <a:pt x="1016" y="688"/>
                </a:moveTo>
                <a:lnTo>
                  <a:pt x="876" y="296"/>
                </a:lnTo>
                <a:lnTo>
                  <a:pt x="536" y="36"/>
                </a:lnTo>
                <a:lnTo>
                  <a:pt x="472" y="16"/>
                </a:lnTo>
                <a:lnTo>
                  <a:pt x="344" y="28"/>
                </a:lnTo>
                <a:lnTo>
                  <a:pt x="120" y="0"/>
                </a:lnTo>
                <a:lnTo>
                  <a:pt x="96" y="0"/>
                </a:lnTo>
                <a:lnTo>
                  <a:pt x="80" y="8"/>
                </a:lnTo>
                <a:lnTo>
                  <a:pt x="0" y="16"/>
                </a:lnTo>
                <a:lnTo>
                  <a:pt x="0" y="60"/>
                </a:lnTo>
              </a:path>
            </a:pathLst>
          </a:custGeom>
          <a:noFill/>
          <a:ln cap="rnd" w="25560">
            <a:solidFill>
              <a:srgbClr val="fc0128"/>
            </a:solidFill>
            <a:custDash>
              <a:ds d="499000" sp="201000"/>
              <a:ds d="1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4024440" y="4132440"/>
            <a:ext cx="858600" cy="299880"/>
          </a:xfrm>
          <a:custGeom>
            <a:avLst/>
            <a:gdLst/>
            <a:ahLst/>
            <a:rect l="l" t="t" r="r" b="b"/>
            <a:pathLst>
              <a:path w="541" h="189">
                <a:moveTo>
                  <a:pt x="0" y="188"/>
                </a:moveTo>
                <a:lnTo>
                  <a:pt x="400" y="0"/>
                </a:lnTo>
                <a:lnTo>
                  <a:pt x="500" y="36"/>
                </a:lnTo>
                <a:lnTo>
                  <a:pt x="540" y="28"/>
                </a:lnTo>
              </a:path>
            </a:pathLst>
          </a:custGeom>
          <a:noFill/>
          <a:ln cap="rnd" w="25560">
            <a:solidFill>
              <a:srgbClr val="fc0128"/>
            </a:solidFill>
            <a:custDash>
              <a:ds d="499000" sp="201000"/>
              <a:ds d="1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4398840" y="4075200"/>
            <a:ext cx="223920" cy="179280"/>
          </a:xfrm>
          <a:custGeom>
            <a:avLst/>
            <a:gdLst/>
            <a:ahLst/>
            <a:rect l="l" t="t" r="r" b="b"/>
            <a:pathLst>
              <a:path w="141" h="113">
                <a:moveTo>
                  <a:pt x="140" y="112"/>
                </a:moveTo>
                <a:lnTo>
                  <a:pt x="76" y="32"/>
                </a:lnTo>
                <a:lnTo>
                  <a:pt x="0" y="0"/>
                </a:lnTo>
              </a:path>
            </a:pathLst>
          </a:custGeom>
          <a:noFill/>
          <a:ln cap="rnd" w="25560">
            <a:solidFill>
              <a:srgbClr val="fc0128"/>
            </a:solidFill>
            <a:custDash>
              <a:ds d="499000" sp="201000"/>
              <a:ds d="1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4653000" y="3960720"/>
            <a:ext cx="14400" cy="173160"/>
          </a:xfrm>
          <a:custGeom>
            <a:avLst/>
            <a:gdLst/>
            <a:ahLst/>
            <a:rect l="l" t="t" r="r" b="b"/>
            <a:pathLst>
              <a:path w="9" h="109">
                <a:moveTo>
                  <a:pt x="0" y="108"/>
                </a:moveTo>
                <a:lnTo>
                  <a:pt x="8" y="0"/>
                </a:lnTo>
              </a:path>
            </a:pathLst>
          </a:custGeom>
          <a:noFill/>
          <a:ln cap="rnd" w="25560">
            <a:solidFill>
              <a:srgbClr val="fc0128"/>
            </a:solidFill>
            <a:custDash>
              <a:ds d="499000" sp="201000"/>
              <a:ds d="1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4906800" y="4869000"/>
            <a:ext cx="2922840" cy="896760"/>
          </a:xfrm>
          <a:custGeom>
            <a:avLst/>
            <a:gdLst/>
            <a:ahLst/>
            <a:rect l="l" t="t" r="r" b="b"/>
            <a:pathLst>
              <a:path w="1841" h="565">
                <a:moveTo>
                  <a:pt x="0" y="564"/>
                </a:moveTo>
                <a:lnTo>
                  <a:pt x="60" y="396"/>
                </a:lnTo>
                <a:lnTo>
                  <a:pt x="124" y="308"/>
                </a:lnTo>
                <a:lnTo>
                  <a:pt x="152" y="280"/>
                </a:lnTo>
                <a:lnTo>
                  <a:pt x="204" y="264"/>
                </a:lnTo>
                <a:lnTo>
                  <a:pt x="232" y="252"/>
                </a:lnTo>
                <a:lnTo>
                  <a:pt x="260" y="220"/>
                </a:lnTo>
                <a:lnTo>
                  <a:pt x="348" y="172"/>
                </a:lnTo>
                <a:lnTo>
                  <a:pt x="416" y="144"/>
                </a:lnTo>
                <a:lnTo>
                  <a:pt x="492" y="128"/>
                </a:lnTo>
                <a:lnTo>
                  <a:pt x="544" y="116"/>
                </a:lnTo>
                <a:lnTo>
                  <a:pt x="576" y="104"/>
                </a:lnTo>
                <a:lnTo>
                  <a:pt x="600" y="116"/>
                </a:lnTo>
                <a:lnTo>
                  <a:pt x="996" y="0"/>
                </a:lnTo>
                <a:lnTo>
                  <a:pt x="1136" y="40"/>
                </a:lnTo>
                <a:lnTo>
                  <a:pt x="1208" y="36"/>
                </a:lnTo>
                <a:lnTo>
                  <a:pt x="1244" y="52"/>
                </a:lnTo>
                <a:lnTo>
                  <a:pt x="1280" y="36"/>
                </a:lnTo>
                <a:lnTo>
                  <a:pt x="1296" y="52"/>
                </a:lnTo>
                <a:lnTo>
                  <a:pt x="1376" y="44"/>
                </a:lnTo>
                <a:lnTo>
                  <a:pt x="1424" y="52"/>
                </a:lnTo>
                <a:lnTo>
                  <a:pt x="1600" y="64"/>
                </a:lnTo>
                <a:lnTo>
                  <a:pt x="1716" y="260"/>
                </a:lnTo>
                <a:lnTo>
                  <a:pt x="1768" y="268"/>
                </a:lnTo>
                <a:lnTo>
                  <a:pt x="1792" y="336"/>
                </a:lnTo>
                <a:lnTo>
                  <a:pt x="1836" y="400"/>
                </a:lnTo>
                <a:lnTo>
                  <a:pt x="1840" y="544"/>
                </a:lnTo>
                <a:lnTo>
                  <a:pt x="1820" y="560"/>
                </a:lnTo>
              </a:path>
            </a:pathLst>
          </a:custGeom>
          <a:noFill/>
          <a:ln cap="rnd" w="25560">
            <a:solidFill>
              <a:srgbClr val="114ffb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 flipH="1">
            <a:off x="5815080" y="5052960"/>
            <a:ext cx="63360" cy="114480"/>
          </a:xfrm>
          <a:prstGeom prst="line">
            <a:avLst/>
          </a:prstGeom>
          <a:ln w="25560">
            <a:solidFill>
              <a:srgbClr val="114ffb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5948280" y="5027760"/>
            <a:ext cx="141480" cy="134640"/>
          </a:xfrm>
          <a:custGeom>
            <a:avLst/>
            <a:gdLst/>
            <a:ahLst/>
            <a:rect l="l" t="t" r="r" b="b"/>
            <a:pathLst>
              <a:path w="89" h="85">
                <a:moveTo>
                  <a:pt x="0" y="0"/>
                </a:moveTo>
                <a:lnTo>
                  <a:pt x="32" y="52"/>
                </a:lnTo>
                <a:lnTo>
                  <a:pt x="88" y="84"/>
                </a:lnTo>
              </a:path>
            </a:pathLst>
          </a:custGeom>
          <a:noFill/>
          <a:ln cap="rnd" w="25560">
            <a:solidFill>
              <a:srgbClr val="114ffb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 flipH="1">
            <a:off x="6481800" y="4881600"/>
            <a:ext cx="31680" cy="114120"/>
          </a:xfrm>
          <a:prstGeom prst="line">
            <a:avLst/>
          </a:prstGeom>
          <a:ln w="25560">
            <a:solidFill>
              <a:srgbClr val="114ffb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7351560" y="4957920"/>
            <a:ext cx="122400" cy="477720"/>
          </a:xfrm>
          <a:custGeom>
            <a:avLst/>
            <a:gdLst/>
            <a:ahLst/>
            <a:rect l="l" t="t" r="r" b="b"/>
            <a:pathLst>
              <a:path w="77" h="301">
                <a:moveTo>
                  <a:pt x="4" y="0"/>
                </a:moveTo>
                <a:lnTo>
                  <a:pt x="0" y="124"/>
                </a:lnTo>
                <a:lnTo>
                  <a:pt x="36" y="160"/>
                </a:lnTo>
                <a:lnTo>
                  <a:pt x="40" y="216"/>
                </a:lnTo>
                <a:lnTo>
                  <a:pt x="76" y="268"/>
                </a:lnTo>
                <a:lnTo>
                  <a:pt x="76" y="300"/>
                </a:lnTo>
              </a:path>
            </a:pathLst>
          </a:custGeom>
          <a:noFill/>
          <a:ln cap="rnd" w="25560">
            <a:solidFill>
              <a:srgbClr val="114ffb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7364520" y="4881600"/>
            <a:ext cx="109440" cy="287280"/>
          </a:xfrm>
          <a:custGeom>
            <a:avLst/>
            <a:gdLst/>
            <a:ahLst/>
            <a:rect l="l" t="t" r="r" b="b"/>
            <a:pathLst>
              <a:path w="69" h="181">
                <a:moveTo>
                  <a:pt x="68" y="0"/>
                </a:moveTo>
                <a:lnTo>
                  <a:pt x="24" y="140"/>
                </a:lnTo>
                <a:lnTo>
                  <a:pt x="0" y="180"/>
                </a:lnTo>
              </a:path>
            </a:pathLst>
          </a:custGeom>
          <a:noFill/>
          <a:ln cap="rnd" w="25560">
            <a:solidFill>
              <a:srgbClr val="114ffb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7421400" y="5078520"/>
            <a:ext cx="96840" cy="65160"/>
          </a:xfrm>
          <a:custGeom>
            <a:avLst/>
            <a:gdLst/>
            <a:ahLst/>
            <a:rect l="l" t="t" r="r" b="b"/>
            <a:pathLst>
              <a:path w="61" h="41">
                <a:moveTo>
                  <a:pt x="0" y="0"/>
                </a:moveTo>
                <a:lnTo>
                  <a:pt x="24" y="40"/>
                </a:lnTo>
                <a:lnTo>
                  <a:pt x="60" y="8"/>
                </a:lnTo>
              </a:path>
            </a:pathLst>
          </a:custGeom>
          <a:noFill/>
          <a:ln cap="rnd" w="25560">
            <a:solidFill>
              <a:srgbClr val="114ffb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7364520" y="5249880"/>
            <a:ext cx="338040" cy="90360"/>
          </a:xfrm>
          <a:custGeom>
            <a:avLst/>
            <a:gdLst/>
            <a:ahLst/>
            <a:rect l="l" t="t" r="r" b="b"/>
            <a:pathLst>
              <a:path w="213" h="57">
                <a:moveTo>
                  <a:pt x="0" y="56"/>
                </a:moveTo>
                <a:lnTo>
                  <a:pt x="52" y="52"/>
                </a:lnTo>
                <a:lnTo>
                  <a:pt x="164" y="0"/>
                </a:lnTo>
                <a:lnTo>
                  <a:pt x="212" y="0"/>
                </a:lnTo>
              </a:path>
            </a:pathLst>
          </a:custGeom>
          <a:noFill/>
          <a:ln cap="rnd" w="25560">
            <a:solidFill>
              <a:srgbClr val="114ffb"/>
            </a:solidFill>
            <a:custDash>
              <a:ds d="499000" sp="201000"/>
            </a:custDash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"/>
          <p:cNvSpPr/>
          <p:nvPr/>
        </p:nvSpPr>
        <p:spPr>
          <a:xfrm>
            <a:off x="4881600" y="4462560"/>
            <a:ext cx="731880" cy="1284120"/>
          </a:xfrm>
          <a:custGeom>
            <a:avLst/>
            <a:gdLst/>
            <a:ahLst/>
            <a:rect l="l" t="t" r="r" b="b"/>
            <a:pathLst>
              <a:path w="461" h="809">
                <a:moveTo>
                  <a:pt x="312" y="0"/>
                </a:moveTo>
                <a:lnTo>
                  <a:pt x="404" y="152"/>
                </a:lnTo>
                <a:lnTo>
                  <a:pt x="416" y="256"/>
                </a:lnTo>
                <a:lnTo>
                  <a:pt x="460" y="416"/>
                </a:lnTo>
                <a:lnTo>
                  <a:pt x="320" y="468"/>
                </a:lnTo>
                <a:lnTo>
                  <a:pt x="296" y="512"/>
                </a:lnTo>
                <a:lnTo>
                  <a:pt x="296" y="528"/>
                </a:lnTo>
                <a:lnTo>
                  <a:pt x="248" y="560"/>
                </a:lnTo>
                <a:lnTo>
                  <a:pt x="188" y="584"/>
                </a:lnTo>
                <a:lnTo>
                  <a:pt x="64" y="672"/>
                </a:lnTo>
                <a:lnTo>
                  <a:pt x="44" y="704"/>
                </a:lnTo>
                <a:lnTo>
                  <a:pt x="4" y="752"/>
                </a:lnTo>
                <a:lnTo>
                  <a:pt x="0" y="808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4532400" y="5091120"/>
            <a:ext cx="871560" cy="135000"/>
          </a:xfrm>
          <a:custGeom>
            <a:avLst/>
            <a:gdLst/>
            <a:ahLst/>
            <a:rect l="l" t="t" r="r" b="b"/>
            <a:pathLst>
              <a:path w="549" h="85">
                <a:moveTo>
                  <a:pt x="548" y="84"/>
                </a:moveTo>
                <a:lnTo>
                  <a:pt x="480" y="46"/>
                </a:lnTo>
                <a:lnTo>
                  <a:pt x="280" y="0"/>
                </a:lnTo>
                <a:lnTo>
                  <a:pt x="0" y="28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4761000" y="5091120"/>
            <a:ext cx="210960" cy="554040"/>
          </a:xfrm>
          <a:custGeom>
            <a:avLst/>
            <a:gdLst/>
            <a:ahLst/>
            <a:rect l="l" t="t" r="r" b="b"/>
            <a:pathLst>
              <a:path w="133" h="349">
                <a:moveTo>
                  <a:pt x="132" y="0"/>
                </a:moveTo>
                <a:lnTo>
                  <a:pt x="124" y="60"/>
                </a:lnTo>
                <a:lnTo>
                  <a:pt x="126" y="100"/>
                </a:lnTo>
                <a:lnTo>
                  <a:pt x="114" y="130"/>
                </a:lnTo>
                <a:lnTo>
                  <a:pt x="110" y="164"/>
                </a:lnTo>
                <a:lnTo>
                  <a:pt x="100" y="202"/>
                </a:lnTo>
                <a:lnTo>
                  <a:pt x="50" y="300"/>
                </a:lnTo>
                <a:lnTo>
                  <a:pt x="0" y="348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4957920" y="5037120"/>
            <a:ext cx="642960" cy="223920"/>
          </a:xfrm>
          <a:custGeom>
            <a:avLst/>
            <a:gdLst/>
            <a:ahLst/>
            <a:rect l="l" t="t" r="r" b="b"/>
            <a:pathLst>
              <a:path w="405" h="141">
                <a:moveTo>
                  <a:pt x="0" y="140"/>
                </a:moveTo>
                <a:lnTo>
                  <a:pt x="118" y="116"/>
                </a:lnTo>
                <a:lnTo>
                  <a:pt x="218" y="84"/>
                </a:lnTo>
                <a:lnTo>
                  <a:pt x="226" y="70"/>
                </a:lnTo>
                <a:lnTo>
                  <a:pt x="264" y="66"/>
                </a:lnTo>
                <a:lnTo>
                  <a:pt x="306" y="62"/>
                </a:lnTo>
                <a:lnTo>
                  <a:pt x="332" y="48"/>
                </a:lnTo>
                <a:lnTo>
                  <a:pt x="388" y="6"/>
                </a:lnTo>
                <a:lnTo>
                  <a:pt x="404" y="0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4805280" y="5148360"/>
            <a:ext cx="576360" cy="338040"/>
          </a:xfrm>
          <a:custGeom>
            <a:avLst/>
            <a:gdLst/>
            <a:ahLst/>
            <a:rect l="l" t="t" r="r" b="b"/>
            <a:pathLst>
              <a:path w="363" h="213">
                <a:moveTo>
                  <a:pt x="362" y="0"/>
                </a:moveTo>
                <a:lnTo>
                  <a:pt x="356" y="44"/>
                </a:lnTo>
                <a:lnTo>
                  <a:pt x="346" y="70"/>
                </a:lnTo>
                <a:lnTo>
                  <a:pt x="318" y="92"/>
                </a:lnTo>
                <a:lnTo>
                  <a:pt x="242" y="122"/>
                </a:lnTo>
                <a:lnTo>
                  <a:pt x="226" y="134"/>
                </a:lnTo>
                <a:lnTo>
                  <a:pt x="188" y="154"/>
                </a:lnTo>
                <a:lnTo>
                  <a:pt x="140" y="192"/>
                </a:lnTo>
                <a:lnTo>
                  <a:pt x="94" y="208"/>
                </a:lnTo>
                <a:lnTo>
                  <a:pt x="0" y="212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"/>
          <p:cNvSpPr/>
          <p:nvPr/>
        </p:nvSpPr>
        <p:spPr>
          <a:xfrm>
            <a:off x="4821120" y="5392800"/>
            <a:ext cx="243000" cy="376200"/>
          </a:xfrm>
          <a:custGeom>
            <a:avLst/>
            <a:gdLst/>
            <a:ahLst/>
            <a:rect l="l" t="t" r="r" b="b"/>
            <a:pathLst>
              <a:path w="153" h="237">
                <a:moveTo>
                  <a:pt x="0" y="0"/>
                </a:moveTo>
                <a:lnTo>
                  <a:pt x="8" y="10"/>
                </a:lnTo>
                <a:lnTo>
                  <a:pt x="26" y="16"/>
                </a:lnTo>
                <a:lnTo>
                  <a:pt x="88" y="86"/>
                </a:lnTo>
                <a:lnTo>
                  <a:pt x="108" y="94"/>
                </a:lnTo>
                <a:lnTo>
                  <a:pt x="124" y="114"/>
                </a:lnTo>
                <a:lnTo>
                  <a:pt x="134" y="138"/>
                </a:lnTo>
                <a:lnTo>
                  <a:pt x="152" y="142"/>
                </a:lnTo>
                <a:lnTo>
                  <a:pt x="142" y="196"/>
                </a:lnTo>
                <a:lnTo>
                  <a:pt x="144" y="218"/>
                </a:lnTo>
                <a:lnTo>
                  <a:pt x="152" y="236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"/>
          <p:cNvSpPr/>
          <p:nvPr/>
        </p:nvSpPr>
        <p:spPr>
          <a:xfrm>
            <a:off x="4830840" y="5484960"/>
            <a:ext cx="4680" cy="93600"/>
          </a:xfrm>
          <a:custGeom>
            <a:avLst/>
            <a:gdLst/>
            <a:ahLst/>
            <a:rect l="l" t="t" r="r" b="b"/>
            <a:pathLst>
              <a:path w="3" h="59">
                <a:moveTo>
                  <a:pt x="0" y="0"/>
                </a:moveTo>
                <a:lnTo>
                  <a:pt x="2" y="58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5176800" y="5370480"/>
            <a:ext cx="103320" cy="100080"/>
          </a:xfrm>
          <a:custGeom>
            <a:avLst/>
            <a:gdLst/>
            <a:ahLst/>
            <a:rect l="l" t="t" r="r" b="b"/>
            <a:pathLst>
              <a:path w="65" h="63">
                <a:moveTo>
                  <a:pt x="52" y="0"/>
                </a:moveTo>
                <a:lnTo>
                  <a:pt x="64" y="22"/>
                </a:lnTo>
                <a:lnTo>
                  <a:pt x="60" y="34"/>
                </a:lnTo>
                <a:lnTo>
                  <a:pt x="30" y="42"/>
                </a:lnTo>
                <a:lnTo>
                  <a:pt x="0" y="62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"/>
          <p:cNvSpPr/>
          <p:nvPr/>
        </p:nvSpPr>
        <p:spPr>
          <a:xfrm>
            <a:off x="5218200" y="5443560"/>
            <a:ext cx="17280" cy="23760"/>
          </a:xfrm>
          <a:custGeom>
            <a:avLst/>
            <a:gdLst/>
            <a:ahLst/>
            <a:rect l="l" t="t" r="r" b="b"/>
            <a:pathLst>
              <a:path w="11" h="15">
                <a:moveTo>
                  <a:pt x="0" y="0"/>
                </a:moveTo>
                <a:lnTo>
                  <a:pt x="10" y="14"/>
                </a:lnTo>
              </a:path>
            </a:pathLst>
          </a:custGeom>
          <a:noFill/>
          <a:ln cap="rnd" w="12600">
            <a:solidFill>
              <a:srgbClr val="ef91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"/>
          <p:cNvSpPr/>
          <p:nvPr/>
        </p:nvSpPr>
        <p:spPr>
          <a:xfrm rot="300000">
            <a:off x="4389120" y="3006720"/>
            <a:ext cx="814320" cy="24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Trailblazer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7362720" y="4200480"/>
            <a:ext cx="1814760" cy="450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1247760" y="5181480"/>
            <a:ext cx="2673360" cy="9255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"/>
          <p:cNvSpPr/>
          <p:nvPr/>
        </p:nvSpPr>
        <p:spPr>
          <a:xfrm>
            <a:off x="7385760" y="4176720"/>
            <a:ext cx="181656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Intrastate Pipelines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HPL Houston Pipe Line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1354680" y="5192640"/>
            <a:ext cx="2934720" cy="90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399960" indent="-39996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Interstate Pipelines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99960" indent="-399960">
              <a:lnSpc>
                <a:spcPct val="90000"/>
              </a:lnSpc>
              <a:spcBef>
                <a:spcPts val="125"/>
              </a:spcBef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NNG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Natural 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99960" indent="-3999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TW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Transwestern Pipeline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99960" indent="-3999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FGT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Florida Gas Transmission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99960" indent="-3999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NBPL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Border Pipeline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"/>
          <p:cNvSpPr/>
          <p:nvPr/>
        </p:nvSpPr>
        <p:spPr>
          <a:xfrm>
            <a:off x="1343160" y="5510160"/>
            <a:ext cx="450720" cy="0"/>
          </a:xfrm>
          <a:prstGeom prst="line">
            <a:avLst/>
          </a:prstGeom>
          <a:ln w="255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1343160" y="5680080"/>
            <a:ext cx="457200" cy="0"/>
          </a:xfrm>
          <a:prstGeom prst="line">
            <a:avLst/>
          </a:prstGeom>
          <a:ln w="25560">
            <a:solidFill>
              <a:srgbClr val="fc0128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1343160" y="5835600"/>
            <a:ext cx="474480" cy="0"/>
          </a:xfrm>
          <a:prstGeom prst="line">
            <a:avLst/>
          </a:prstGeom>
          <a:ln w="25560">
            <a:solidFill>
              <a:srgbClr val="114ffb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1343160" y="5983200"/>
            <a:ext cx="463320" cy="0"/>
          </a:xfrm>
          <a:prstGeom prst="line">
            <a:avLst/>
          </a:prstGeom>
          <a:ln w="25560">
            <a:solidFill>
              <a:srgbClr val="00ae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7421400" y="4519440"/>
            <a:ext cx="182880" cy="0"/>
          </a:xfrm>
          <a:prstGeom prst="line">
            <a:avLst/>
          </a:prstGeom>
          <a:ln w="12600">
            <a:solidFill>
              <a:srgbClr val="fe9b0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" name="PlaceHolder 1"/>
          <p:cNvSpPr>
            <a:spLocks noGrp="1"/>
          </p:cNvSpPr>
          <p:nvPr>
            <p:ph type="title"/>
          </p:nvPr>
        </p:nvSpPr>
        <p:spPr>
          <a:xfrm>
            <a:off x="1761840" y="239760"/>
            <a:ext cx="6762600" cy="914400"/>
          </a:xfrm>
          <a:prstGeom prst="rect">
            <a:avLst/>
          </a:prstGeom>
          <a:noFill/>
          <a:ln w="0">
            <a:noFill/>
          </a:ln>
        </p:spPr>
        <p:txBody>
          <a:bodyPr lIns="74520" rIns="74520" tIns="36360" bIns="36360" anchor="t">
            <a:noAutofit/>
          </a:bodyPr>
          <a:p>
            <a:pPr indent="0" algn="ctr">
              <a:lnSpc>
                <a:spcPct val="85000"/>
              </a:lnSpc>
              <a:buNone/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Employee Satisfaction: Strengths</a:t>
            </a:r>
            <a:br>
              <a:rPr sz="3000"/>
            </a:br>
            <a:r>
              <a:rPr b="1" lang="en-US" sz="24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(% Favorable Response)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4" name="PlaceHolder 2"/>
          <p:cNvSpPr>
            <a:spLocks noGrp="1"/>
          </p:cNvSpPr>
          <p:nvPr>
            <p:ph/>
          </p:nvPr>
        </p:nvSpPr>
        <p:spPr>
          <a:xfrm>
            <a:off x="693720" y="1681200"/>
            <a:ext cx="45640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indent="0">
              <a:lnSpc>
                <a:spcPct val="100000"/>
              </a:lnSpc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Satisfaction With Employee Benefits - 81%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Supervisors/Managers Deal Fairly With People - 74%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Supervisors/Managers Encourage Teamwork - 70%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People Are Treated With Respect and Dignity - 69%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Credibility of Information From Top Management - 69%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5" name="PlaceHolder 3"/>
          <p:cNvSpPr>
            <a:spLocks noGrp="1"/>
          </p:cNvSpPr>
          <p:nvPr>
            <p:ph/>
          </p:nvPr>
        </p:nvSpPr>
        <p:spPr>
          <a:xfrm>
            <a:off x="5565600" y="1681200"/>
            <a:ext cx="42148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00000"/>
              </a:lnSpc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People Would Recommend Enron as a Good Place to Work - 67%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Workload is Reasonable - 64%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People Are Committed to Enron as More Than Just a Place to Work - 61%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6" name=""/>
          <p:cNvSpPr/>
          <p:nvPr/>
        </p:nvSpPr>
        <p:spPr>
          <a:xfrm>
            <a:off x="531720" y="1817640"/>
            <a:ext cx="158760" cy="158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7" name=""/>
          <p:cNvSpPr/>
          <p:nvPr/>
        </p:nvSpPr>
        <p:spPr>
          <a:xfrm>
            <a:off x="531720" y="2741760"/>
            <a:ext cx="158760" cy="158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8" name=""/>
          <p:cNvSpPr/>
          <p:nvPr/>
        </p:nvSpPr>
        <p:spPr>
          <a:xfrm>
            <a:off x="531720" y="3649680"/>
            <a:ext cx="158760" cy="158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99" name=""/>
          <p:cNvSpPr/>
          <p:nvPr/>
        </p:nvSpPr>
        <p:spPr>
          <a:xfrm>
            <a:off x="531720" y="4557600"/>
            <a:ext cx="158760" cy="158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0" name=""/>
          <p:cNvSpPr/>
          <p:nvPr/>
        </p:nvSpPr>
        <p:spPr>
          <a:xfrm>
            <a:off x="531720" y="5451480"/>
            <a:ext cx="158760" cy="158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1" name=""/>
          <p:cNvSpPr/>
          <p:nvPr/>
        </p:nvSpPr>
        <p:spPr>
          <a:xfrm>
            <a:off x="5397480" y="1817640"/>
            <a:ext cx="158760" cy="158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2" name=""/>
          <p:cNvSpPr/>
          <p:nvPr/>
        </p:nvSpPr>
        <p:spPr>
          <a:xfrm>
            <a:off x="5397480" y="3106800"/>
            <a:ext cx="158760" cy="158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3" name=""/>
          <p:cNvSpPr/>
          <p:nvPr/>
        </p:nvSpPr>
        <p:spPr>
          <a:xfrm>
            <a:off x="5397480" y="4014720"/>
            <a:ext cx="158760" cy="158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" name="PlaceHolder 1"/>
          <p:cNvSpPr>
            <a:spLocks noGrp="1"/>
          </p:cNvSpPr>
          <p:nvPr>
            <p:ph type="title"/>
          </p:nvPr>
        </p:nvSpPr>
        <p:spPr>
          <a:xfrm>
            <a:off x="1825560" y="173160"/>
            <a:ext cx="663408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Employee Satisfaction: Concerns</a:t>
            </a:r>
            <a:br>
              <a:rPr sz="3000"/>
            </a:br>
            <a:r>
              <a:rPr b="1" lang="en-US" sz="24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(% Favorable Response)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5" name="PlaceHolder 2"/>
          <p:cNvSpPr>
            <a:spLocks noGrp="1"/>
          </p:cNvSpPr>
          <p:nvPr>
            <p:ph/>
          </p:nvPr>
        </p:nvSpPr>
        <p:spPr>
          <a:xfrm>
            <a:off x="1251000" y="1990800"/>
            <a:ext cx="8686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00000"/>
              </a:lnSpc>
              <a:spcBef>
                <a:spcPts val="29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Employees Feel Free to Voice Opinions Openly - 46%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9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Employee Suggestions Are Acted Upon - 45%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9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Employees Encouraged to Challenge Status Quo 42%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9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Decisions Are Communicated Well - 41%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9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Communication Across Departmental Lines is Good - 30%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6" name=""/>
          <p:cNvSpPr/>
          <p:nvPr/>
        </p:nvSpPr>
        <p:spPr>
          <a:xfrm>
            <a:off x="1103400" y="2127240"/>
            <a:ext cx="158760" cy="158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7" name=""/>
          <p:cNvSpPr/>
          <p:nvPr/>
        </p:nvSpPr>
        <p:spPr>
          <a:xfrm>
            <a:off x="1103400" y="2889360"/>
            <a:ext cx="158760" cy="158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8" name=""/>
          <p:cNvSpPr/>
          <p:nvPr/>
        </p:nvSpPr>
        <p:spPr>
          <a:xfrm>
            <a:off x="1103400" y="3578400"/>
            <a:ext cx="158760" cy="1584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09" name=""/>
          <p:cNvSpPr/>
          <p:nvPr/>
        </p:nvSpPr>
        <p:spPr>
          <a:xfrm>
            <a:off x="1103400" y="4325760"/>
            <a:ext cx="158760" cy="158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0" name=""/>
          <p:cNvSpPr/>
          <p:nvPr/>
        </p:nvSpPr>
        <p:spPr>
          <a:xfrm>
            <a:off x="1103400" y="5057640"/>
            <a:ext cx="158760" cy="158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1" name=""/>
          <p:cNvSpPr/>
          <p:nvPr/>
        </p:nvSpPr>
        <p:spPr>
          <a:xfrm>
            <a:off x="822240" y="241200"/>
            <a:ext cx="8612280" cy="6458040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412" name="TopWhy" descr=""/>
          <p:cNvPicPr/>
          <p:nvPr/>
        </p:nvPicPr>
        <p:blipFill>
          <a:blip r:embed="rId1"/>
          <a:srcRect l="4001" t="7648" r="0" b="0"/>
          <a:stretch/>
        </p:blipFill>
        <p:spPr>
          <a:xfrm>
            <a:off x="1604880" y="338040"/>
            <a:ext cx="7805880" cy="4040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13" name="BottomWhy" descr=""/>
          <p:cNvPicPr/>
          <p:nvPr/>
        </p:nvPicPr>
        <p:blipFill>
          <a:blip r:embed="rId2"/>
          <a:srcRect l="0" t="0" r="0" b="40092"/>
          <a:stretch/>
        </p:blipFill>
        <p:spPr>
          <a:xfrm>
            <a:off x="880920" y="2771640"/>
            <a:ext cx="7807320" cy="391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14" name="BottomWhy" descr=""/>
          <p:cNvPicPr/>
          <p:nvPr/>
        </p:nvPicPr>
        <p:blipFill>
          <a:blip r:embed="rId3"/>
          <a:srcRect l="35767" t="62341" r="39100" b="2190"/>
          <a:stretch/>
        </p:blipFill>
        <p:spPr>
          <a:xfrm>
            <a:off x="7697880" y="3527280"/>
            <a:ext cx="1962000" cy="231624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5" name=""/>
          <p:cNvSpPr/>
          <p:nvPr/>
        </p:nvSpPr>
        <p:spPr>
          <a:xfrm>
            <a:off x="5170320" y="820800"/>
            <a:ext cx="4826160" cy="51260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6" name=""/>
          <p:cNvSpPr/>
          <p:nvPr/>
        </p:nvSpPr>
        <p:spPr>
          <a:xfrm>
            <a:off x="8642520" y="3875040"/>
            <a:ext cx="993600" cy="1263600"/>
          </a:xfrm>
          <a:custGeom>
            <a:avLst/>
            <a:gdLst/>
            <a:ahLst/>
            <a:rect l="l" t="t" r="r" b="b"/>
            <a:pathLst>
              <a:path w="626" h="796">
                <a:moveTo>
                  <a:pt x="0" y="796"/>
                </a:moveTo>
                <a:lnTo>
                  <a:pt x="0" y="522"/>
                </a:lnTo>
                <a:lnTo>
                  <a:pt x="14" y="522"/>
                </a:lnTo>
                <a:lnTo>
                  <a:pt x="30" y="502"/>
                </a:lnTo>
                <a:lnTo>
                  <a:pt x="52" y="428"/>
                </a:lnTo>
                <a:lnTo>
                  <a:pt x="86" y="218"/>
                </a:lnTo>
                <a:lnTo>
                  <a:pt x="110" y="120"/>
                </a:lnTo>
                <a:lnTo>
                  <a:pt x="130" y="58"/>
                </a:lnTo>
                <a:lnTo>
                  <a:pt x="140" y="12"/>
                </a:lnTo>
                <a:lnTo>
                  <a:pt x="148" y="0"/>
                </a:lnTo>
                <a:lnTo>
                  <a:pt x="160" y="8"/>
                </a:lnTo>
                <a:lnTo>
                  <a:pt x="174" y="14"/>
                </a:lnTo>
                <a:lnTo>
                  <a:pt x="182" y="32"/>
                </a:lnTo>
                <a:lnTo>
                  <a:pt x="182" y="52"/>
                </a:lnTo>
                <a:lnTo>
                  <a:pt x="216" y="246"/>
                </a:lnTo>
                <a:lnTo>
                  <a:pt x="268" y="558"/>
                </a:lnTo>
                <a:lnTo>
                  <a:pt x="274" y="622"/>
                </a:lnTo>
                <a:lnTo>
                  <a:pt x="292" y="688"/>
                </a:lnTo>
                <a:lnTo>
                  <a:pt x="322" y="732"/>
                </a:lnTo>
                <a:lnTo>
                  <a:pt x="364" y="758"/>
                </a:lnTo>
                <a:lnTo>
                  <a:pt x="432" y="772"/>
                </a:lnTo>
                <a:lnTo>
                  <a:pt x="514" y="776"/>
                </a:lnTo>
                <a:lnTo>
                  <a:pt x="626" y="780"/>
                </a:lnTo>
                <a:lnTo>
                  <a:pt x="626" y="796"/>
                </a:lnTo>
                <a:lnTo>
                  <a:pt x="0" y="796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7" name=""/>
          <p:cNvSpPr/>
          <p:nvPr/>
        </p:nvSpPr>
        <p:spPr>
          <a:xfrm>
            <a:off x="257040" y="820800"/>
            <a:ext cx="4732560" cy="51404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8" name=""/>
          <p:cNvSpPr/>
          <p:nvPr/>
        </p:nvSpPr>
        <p:spPr>
          <a:xfrm>
            <a:off x="469800" y="960480"/>
            <a:ext cx="4273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1966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19" name=""/>
          <p:cNvSpPr/>
          <p:nvPr/>
        </p:nvSpPr>
        <p:spPr>
          <a:xfrm>
            <a:off x="5738760" y="960480"/>
            <a:ext cx="380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20" name=""/>
          <p:cNvSpPr/>
          <p:nvPr/>
        </p:nvSpPr>
        <p:spPr>
          <a:xfrm>
            <a:off x="316080" y="5641920"/>
            <a:ext cx="42735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 Financial Strategy, William E. Fruhan, Jr. 1979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Based on 1,448 Compustat Companies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21" name=""/>
          <p:cNvSpPr/>
          <p:nvPr/>
        </p:nvSpPr>
        <p:spPr>
          <a:xfrm>
            <a:off x="5265720" y="5707080"/>
            <a:ext cx="4273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CFSB estimate. Based on S&amp;P Industrial Avg.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22" name=""/>
          <p:cNvSpPr/>
          <p:nvPr/>
        </p:nvSpPr>
        <p:spPr>
          <a:xfrm>
            <a:off x="843120" y="1839960"/>
            <a:ext cx="3770280" cy="3236760"/>
          </a:xfrm>
          <a:custGeom>
            <a:avLst/>
            <a:gdLst/>
            <a:ahLst/>
            <a:rect l="l" t="t" r="r" b="b"/>
            <a:pathLst>
              <a:path w="2375" h="1588">
                <a:moveTo>
                  <a:pt x="0" y="1581"/>
                </a:moveTo>
                <a:lnTo>
                  <a:pt x="347" y="1580"/>
                </a:lnTo>
                <a:lnTo>
                  <a:pt x="379" y="1556"/>
                </a:lnTo>
                <a:lnTo>
                  <a:pt x="415" y="1564"/>
                </a:lnTo>
                <a:lnTo>
                  <a:pt x="431" y="1588"/>
                </a:lnTo>
                <a:lnTo>
                  <a:pt x="491" y="1580"/>
                </a:lnTo>
                <a:lnTo>
                  <a:pt x="555" y="1584"/>
                </a:lnTo>
                <a:lnTo>
                  <a:pt x="571" y="1564"/>
                </a:lnTo>
                <a:lnTo>
                  <a:pt x="599" y="1544"/>
                </a:lnTo>
                <a:lnTo>
                  <a:pt x="635" y="1544"/>
                </a:lnTo>
                <a:lnTo>
                  <a:pt x="675" y="1536"/>
                </a:lnTo>
                <a:lnTo>
                  <a:pt x="695" y="1552"/>
                </a:lnTo>
                <a:lnTo>
                  <a:pt x="715" y="1584"/>
                </a:lnTo>
                <a:lnTo>
                  <a:pt x="743" y="1552"/>
                </a:lnTo>
                <a:lnTo>
                  <a:pt x="755" y="1516"/>
                </a:lnTo>
                <a:lnTo>
                  <a:pt x="775" y="1488"/>
                </a:lnTo>
                <a:lnTo>
                  <a:pt x="811" y="1460"/>
                </a:lnTo>
                <a:lnTo>
                  <a:pt x="835" y="1440"/>
                </a:lnTo>
                <a:lnTo>
                  <a:pt x="859" y="1408"/>
                </a:lnTo>
                <a:lnTo>
                  <a:pt x="879" y="1392"/>
                </a:lnTo>
                <a:lnTo>
                  <a:pt x="903" y="1376"/>
                </a:lnTo>
                <a:lnTo>
                  <a:pt x="907" y="1340"/>
                </a:lnTo>
                <a:lnTo>
                  <a:pt x="915" y="1264"/>
                </a:lnTo>
                <a:lnTo>
                  <a:pt x="931" y="1188"/>
                </a:lnTo>
                <a:lnTo>
                  <a:pt x="931" y="1164"/>
                </a:lnTo>
                <a:lnTo>
                  <a:pt x="951" y="1112"/>
                </a:lnTo>
                <a:lnTo>
                  <a:pt x="971" y="1064"/>
                </a:lnTo>
                <a:lnTo>
                  <a:pt x="975" y="1020"/>
                </a:lnTo>
                <a:lnTo>
                  <a:pt x="995" y="952"/>
                </a:lnTo>
                <a:lnTo>
                  <a:pt x="1011" y="912"/>
                </a:lnTo>
                <a:lnTo>
                  <a:pt x="1011" y="880"/>
                </a:lnTo>
                <a:lnTo>
                  <a:pt x="1027" y="852"/>
                </a:lnTo>
                <a:lnTo>
                  <a:pt x="1051" y="832"/>
                </a:lnTo>
                <a:lnTo>
                  <a:pt x="1055" y="792"/>
                </a:lnTo>
                <a:lnTo>
                  <a:pt x="1075" y="652"/>
                </a:lnTo>
                <a:lnTo>
                  <a:pt x="1091" y="580"/>
                </a:lnTo>
                <a:lnTo>
                  <a:pt x="1107" y="484"/>
                </a:lnTo>
                <a:lnTo>
                  <a:pt x="1107" y="396"/>
                </a:lnTo>
                <a:lnTo>
                  <a:pt x="1127" y="328"/>
                </a:lnTo>
                <a:lnTo>
                  <a:pt x="1135" y="292"/>
                </a:lnTo>
                <a:lnTo>
                  <a:pt x="1135" y="252"/>
                </a:lnTo>
                <a:lnTo>
                  <a:pt x="1147" y="216"/>
                </a:lnTo>
                <a:lnTo>
                  <a:pt x="1179" y="160"/>
                </a:lnTo>
                <a:lnTo>
                  <a:pt x="1179" y="132"/>
                </a:lnTo>
                <a:lnTo>
                  <a:pt x="1207" y="60"/>
                </a:lnTo>
                <a:lnTo>
                  <a:pt x="1227" y="28"/>
                </a:lnTo>
                <a:lnTo>
                  <a:pt x="1251" y="0"/>
                </a:lnTo>
                <a:lnTo>
                  <a:pt x="1267" y="20"/>
                </a:lnTo>
                <a:lnTo>
                  <a:pt x="1267" y="56"/>
                </a:lnTo>
                <a:lnTo>
                  <a:pt x="1267" y="112"/>
                </a:lnTo>
                <a:lnTo>
                  <a:pt x="1283" y="164"/>
                </a:lnTo>
                <a:lnTo>
                  <a:pt x="1271" y="200"/>
                </a:lnTo>
                <a:lnTo>
                  <a:pt x="1279" y="240"/>
                </a:lnTo>
                <a:lnTo>
                  <a:pt x="1295" y="272"/>
                </a:lnTo>
                <a:lnTo>
                  <a:pt x="1295" y="316"/>
                </a:lnTo>
                <a:lnTo>
                  <a:pt x="1299" y="360"/>
                </a:lnTo>
                <a:lnTo>
                  <a:pt x="1323" y="272"/>
                </a:lnTo>
                <a:lnTo>
                  <a:pt x="1323" y="196"/>
                </a:lnTo>
                <a:lnTo>
                  <a:pt x="1327" y="136"/>
                </a:lnTo>
                <a:lnTo>
                  <a:pt x="1343" y="92"/>
                </a:lnTo>
                <a:lnTo>
                  <a:pt x="1343" y="48"/>
                </a:lnTo>
                <a:lnTo>
                  <a:pt x="1371" y="116"/>
                </a:lnTo>
                <a:lnTo>
                  <a:pt x="1359" y="156"/>
                </a:lnTo>
                <a:lnTo>
                  <a:pt x="1363" y="212"/>
                </a:lnTo>
                <a:lnTo>
                  <a:pt x="1379" y="244"/>
                </a:lnTo>
                <a:lnTo>
                  <a:pt x="1379" y="292"/>
                </a:lnTo>
                <a:lnTo>
                  <a:pt x="1395" y="360"/>
                </a:lnTo>
                <a:lnTo>
                  <a:pt x="1419" y="420"/>
                </a:lnTo>
                <a:lnTo>
                  <a:pt x="1431" y="492"/>
                </a:lnTo>
                <a:lnTo>
                  <a:pt x="1443" y="576"/>
                </a:lnTo>
                <a:lnTo>
                  <a:pt x="1455" y="648"/>
                </a:lnTo>
                <a:lnTo>
                  <a:pt x="1471" y="676"/>
                </a:lnTo>
                <a:lnTo>
                  <a:pt x="1499" y="680"/>
                </a:lnTo>
                <a:lnTo>
                  <a:pt x="1515" y="644"/>
                </a:lnTo>
                <a:lnTo>
                  <a:pt x="1523" y="604"/>
                </a:lnTo>
                <a:lnTo>
                  <a:pt x="1535" y="580"/>
                </a:lnTo>
                <a:lnTo>
                  <a:pt x="1555" y="644"/>
                </a:lnTo>
                <a:lnTo>
                  <a:pt x="1567" y="728"/>
                </a:lnTo>
                <a:lnTo>
                  <a:pt x="1559" y="796"/>
                </a:lnTo>
                <a:lnTo>
                  <a:pt x="1575" y="860"/>
                </a:lnTo>
                <a:lnTo>
                  <a:pt x="1579" y="932"/>
                </a:lnTo>
                <a:lnTo>
                  <a:pt x="1587" y="988"/>
                </a:lnTo>
                <a:lnTo>
                  <a:pt x="1615" y="952"/>
                </a:lnTo>
                <a:lnTo>
                  <a:pt x="1643" y="944"/>
                </a:lnTo>
                <a:lnTo>
                  <a:pt x="1643" y="1000"/>
                </a:lnTo>
                <a:lnTo>
                  <a:pt x="1663" y="1064"/>
                </a:lnTo>
                <a:lnTo>
                  <a:pt x="1679" y="1132"/>
                </a:lnTo>
                <a:lnTo>
                  <a:pt x="1695" y="1184"/>
                </a:lnTo>
                <a:lnTo>
                  <a:pt x="1727" y="1212"/>
                </a:lnTo>
                <a:lnTo>
                  <a:pt x="1779" y="1240"/>
                </a:lnTo>
                <a:lnTo>
                  <a:pt x="1807" y="1320"/>
                </a:lnTo>
                <a:lnTo>
                  <a:pt x="1815" y="1376"/>
                </a:lnTo>
                <a:lnTo>
                  <a:pt x="1839" y="1436"/>
                </a:lnTo>
                <a:lnTo>
                  <a:pt x="1875" y="1436"/>
                </a:lnTo>
                <a:lnTo>
                  <a:pt x="1899" y="1472"/>
                </a:lnTo>
                <a:lnTo>
                  <a:pt x="1923" y="1520"/>
                </a:lnTo>
                <a:lnTo>
                  <a:pt x="1967" y="1500"/>
                </a:lnTo>
                <a:lnTo>
                  <a:pt x="1991" y="1484"/>
                </a:lnTo>
                <a:lnTo>
                  <a:pt x="2015" y="1504"/>
                </a:lnTo>
                <a:lnTo>
                  <a:pt x="2039" y="1532"/>
                </a:lnTo>
                <a:lnTo>
                  <a:pt x="2075" y="1532"/>
                </a:lnTo>
                <a:lnTo>
                  <a:pt x="2119" y="1544"/>
                </a:lnTo>
                <a:lnTo>
                  <a:pt x="2143" y="1568"/>
                </a:lnTo>
                <a:lnTo>
                  <a:pt x="2187" y="1576"/>
                </a:lnTo>
                <a:lnTo>
                  <a:pt x="2215" y="1568"/>
                </a:lnTo>
                <a:lnTo>
                  <a:pt x="2227" y="1544"/>
                </a:lnTo>
                <a:lnTo>
                  <a:pt x="2255" y="1528"/>
                </a:lnTo>
                <a:lnTo>
                  <a:pt x="2279" y="1520"/>
                </a:lnTo>
                <a:lnTo>
                  <a:pt x="2303" y="1540"/>
                </a:lnTo>
                <a:lnTo>
                  <a:pt x="2315" y="1568"/>
                </a:lnTo>
                <a:lnTo>
                  <a:pt x="2347" y="1548"/>
                </a:lnTo>
                <a:lnTo>
                  <a:pt x="2375" y="1508"/>
                </a:lnTo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23" name=""/>
          <p:cNvSpPr/>
          <p:nvPr/>
        </p:nvSpPr>
        <p:spPr>
          <a:xfrm>
            <a:off x="400680" y="1671120"/>
            <a:ext cx="434880" cy="36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424" name=""/>
          <p:cNvGrpSpPr/>
          <p:nvPr/>
        </p:nvGrpSpPr>
        <p:grpSpPr>
          <a:xfrm>
            <a:off x="804960" y="1814400"/>
            <a:ext cx="3903480" cy="3325680"/>
            <a:chOff x="804960" y="1814400"/>
            <a:chExt cx="3903480" cy="3325680"/>
          </a:xfrm>
        </p:grpSpPr>
        <p:sp>
          <p:nvSpPr>
            <p:cNvPr id="4425" name=""/>
            <p:cNvSpPr/>
            <p:nvPr/>
          </p:nvSpPr>
          <p:spPr>
            <a:xfrm>
              <a:off x="811080" y="1814400"/>
              <a:ext cx="0" cy="3325680"/>
            </a:xfrm>
            <a:prstGeom prst="line">
              <a:avLst/>
            </a:prstGeom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6" name=""/>
            <p:cNvSpPr/>
            <p:nvPr/>
          </p:nvSpPr>
          <p:spPr>
            <a:xfrm>
              <a:off x="804960" y="5140080"/>
              <a:ext cx="3903480" cy="0"/>
            </a:xfrm>
            <a:prstGeom prst="line">
              <a:avLst/>
            </a:prstGeom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427" name=""/>
          <p:cNvSpPr/>
          <p:nvPr/>
        </p:nvSpPr>
        <p:spPr>
          <a:xfrm>
            <a:off x="628200" y="5209200"/>
            <a:ext cx="401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-26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28" name=""/>
          <p:cNvSpPr/>
          <p:nvPr/>
        </p:nvSpPr>
        <p:spPr>
          <a:xfrm>
            <a:off x="1255680" y="5209200"/>
            <a:ext cx="316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29" name=""/>
          <p:cNvSpPr/>
          <p:nvPr/>
        </p:nvSpPr>
        <p:spPr>
          <a:xfrm>
            <a:off x="1842840" y="520920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0" name=""/>
          <p:cNvSpPr/>
          <p:nvPr/>
        </p:nvSpPr>
        <p:spPr>
          <a:xfrm>
            <a:off x="2436840" y="520920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1" name=""/>
          <p:cNvSpPr/>
          <p:nvPr/>
        </p:nvSpPr>
        <p:spPr>
          <a:xfrm>
            <a:off x="2993400" y="5209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2" name=""/>
          <p:cNvSpPr/>
          <p:nvPr/>
        </p:nvSpPr>
        <p:spPr>
          <a:xfrm>
            <a:off x="3615840" y="5209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3" name=""/>
          <p:cNvSpPr/>
          <p:nvPr/>
        </p:nvSpPr>
        <p:spPr>
          <a:xfrm>
            <a:off x="4204800" y="5209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4" name=""/>
          <p:cNvSpPr/>
          <p:nvPr/>
        </p:nvSpPr>
        <p:spPr>
          <a:xfrm>
            <a:off x="5958000" y="2270160"/>
            <a:ext cx="3681360" cy="2849400"/>
          </a:xfrm>
          <a:custGeom>
            <a:avLst/>
            <a:gdLst/>
            <a:ahLst/>
            <a:rect l="l" t="t" r="r" b="b"/>
            <a:pathLst>
              <a:path w="2367" h="1795">
                <a:moveTo>
                  <a:pt x="0" y="1753"/>
                </a:moveTo>
                <a:cubicBezTo>
                  <a:pt x="29" y="1756"/>
                  <a:pt x="122" y="1795"/>
                  <a:pt x="177" y="1774"/>
                </a:cubicBezTo>
                <a:cubicBezTo>
                  <a:pt x="232" y="1753"/>
                  <a:pt x="284" y="1661"/>
                  <a:pt x="332" y="1624"/>
                </a:cubicBezTo>
                <a:cubicBezTo>
                  <a:pt x="380" y="1587"/>
                  <a:pt x="419" y="1584"/>
                  <a:pt x="463" y="1552"/>
                </a:cubicBezTo>
                <a:cubicBezTo>
                  <a:pt x="506" y="1521"/>
                  <a:pt x="557" y="1499"/>
                  <a:pt x="593" y="1432"/>
                </a:cubicBezTo>
                <a:cubicBezTo>
                  <a:pt x="629" y="1366"/>
                  <a:pt x="656" y="1234"/>
                  <a:pt x="680" y="1154"/>
                </a:cubicBezTo>
                <a:cubicBezTo>
                  <a:pt x="704" y="1072"/>
                  <a:pt x="715" y="1005"/>
                  <a:pt x="736" y="946"/>
                </a:cubicBezTo>
                <a:cubicBezTo>
                  <a:pt x="757" y="887"/>
                  <a:pt x="781" y="846"/>
                  <a:pt x="804" y="803"/>
                </a:cubicBezTo>
                <a:cubicBezTo>
                  <a:pt x="827" y="758"/>
                  <a:pt x="849" y="759"/>
                  <a:pt x="873" y="683"/>
                </a:cubicBezTo>
                <a:cubicBezTo>
                  <a:pt x="896" y="605"/>
                  <a:pt x="929" y="430"/>
                  <a:pt x="947" y="339"/>
                </a:cubicBezTo>
                <a:cubicBezTo>
                  <a:pt x="966" y="249"/>
                  <a:pt x="970" y="195"/>
                  <a:pt x="984" y="139"/>
                </a:cubicBezTo>
                <a:cubicBezTo>
                  <a:pt x="999" y="83"/>
                  <a:pt x="1018" y="8"/>
                  <a:pt x="1034" y="4"/>
                </a:cubicBezTo>
                <a:cubicBezTo>
                  <a:pt x="1051" y="0"/>
                  <a:pt x="1064" y="64"/>
                  <a:pt x="1084" y="116"/>
                </a:cubicBezTo>
                <a:cubicBezTo>
                  <a:pt x="1104" y="168"/>
                  <a:pt x="1137" y="265"/>
                  <a:pt x="1152" y="315"/>
                </a:cubicBezTo>
                <a:cubicBezTo>
                  <a:pt x="1168" y="366"/>
                  <a:pt x="1159" y="381"/>
                  <a:pt x="1177" y="419"/>
                </a:cubicBezTo>
                <a:cubicBezTo>
                  <a:pt x="1195" y="457"/>
                  <a:pt x="1233" y="503"/>
                  <a:pt x="1258" y="546"/>
                </a:cubicBezTo>
                <a:cubicBezTo>
                  <a:pt x="1283" y="591"/>
                  <a:pt x="1304" y="624"/>
                  <a:pt x="1326" y="683"/>
                </a:cubicBezTo>
                <a:cubicBezTo>
                  <a:pt x="1348" y="741"/>
                  <a:pt x="1372" y="830"/>
                  <a:pt x="1388" y="898"/>
                </a:cubicBezTo>
                <a:cubicBezTo>
                  <a:pt x="1405" y="965"/>
                  <a:pt x="1414" y="1035"/>
                  <a:pt x="1426" y="1089"/>
                </a:cubicBezTo>
                <a:cubicBezTo>
                  <a:pt x="1437" y="1144"/>
                  <a:pt x="1439" y="1190"/>
                  <a:pt x="1457" y="1225"/>
                </a:cubicBezTo>
                <a:cubicBezTo>
                  <a:pt x="1474" y="1260"/>
                  <a:pt x="1505" y="1277"/>
                  <a:pt x="1531" y="1297"/>
                </a:cubicBezTo>
                <a:cubicBezTo>
                  <a:pt x="1557" y="1317"/>
                  <a:pt x="1590" y="1317"/>
                  <a:pt x="1612" y="1345"/>
                </a:cubicBezTo>
                <a:cubicBezTo>
                  <a:pt x="1634" y="1373"/>
                  <a:pt x="1641" y="1432"/>
                  <a:pt x="1662" y="1465"/>
                </a:cubicBezTo>
                <a:cubicBezTo>
                  <a:pt x="1682" y="1496"/>
                  <a:pt x="1718" y="1540"/>
                  <a:pt x="1736" y="1536"/>
                </a:cubicBezTo>
                <a:cubicBezTo>
                  <a:pt x="1755" y="1532"/>
                  <a:pt x="1761" y="1491"/>
                  <a:pt x="1774" y="1440"/>
                </a:cubicBezTo>
                <a:cubicBezTo>
                  <a:pt x="1786" y="1390"/>
                  <a:pt x="1797" y="1292"/>
                  <a:pt x="1811" y="1233"/>
                </a:cubicBezTo>
                <a:cubicBezTo>
                  <a:pt x="1824" y="1174"/>
                  <a:pt x="1844" y="1125"/>
                  <a:pt x="1854" y="1089"/>
                </a:cubicBezTo>
                <a:cubicBezTo>
                  <a:pt x="1865" y="1054"/>
                  <a:pt x="1863" y="1021"/>
                  <a:pt x="1873" y="1017"/>
                </a:cubicBezTo>
                <a:cubicBezTo>
                  <a:pt x="1883" y="1013"/>
                  <a:pt x="1903" y="1015"/>
                  <a:pt x="1917" y="1065"/>
                </a:cubicBezTo>
                <a:cubicBezTo>
                  <a:pt x="1930" y="1116"/>
                  <a:pt x="1941" y="1244"/>
                  <a:pt x="1954" y="1321"/>
                </a:cubicBezTo>
                <a:cubicBezTo>
                  <a:pt x="1966" y="1398"/>
                  <a:pt x="1979" y="1465"/>
                  <a:pt x="1991" y="1528"/>
                </a:cubicBezTo>
                <a:cubicBezTo>
                  <a:pt x="2004" y="1592"/>
                  <a:pt x="2006" y="1663"/>
                  <a:pt x="2028" y="1704"/>
                </a:cubicBezTo>
                <a:cubicBezTo>
                  <a:pt x="2051" y="1745"/>
                  <a:pt x="2072" y="1761"/>
                  <a:pt x="2128" y="1775"/>
                </a:cubicBezTo>
                <a:cubicBezTo>
                  <a:pt x="2184" y="1788"/>
                  <a:pt x="2317" y="1787"/>
                  <a:pt x="2367" y="1789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35" name=""/>
          <p:cNvSpPr/>
          <p:nvPr/>
        </p:nvSpPr>
        <p:spPr>
          <a:xfrm>
            <a:off x="5565240" y="1676520"/>
            <a:ext cx="350280" cy="36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436" name=""/>
          <p:cNvGrpSpPr/>
          <p:nvPr/>
        </p:nvGrpSpPr>
        <p:grpSpPr>
          <a:xfrm>
            <a:off x="5899320" y="1814400"/>
            <a:ext cx="3903480" cy="3325680"/>
            <a:chOff x="5899320" y="1814400"/>
            <a:chExt cx="3903480" cy="3325680"/>
          </a:xfrm>
        </p:grpSpPr>
        <p:sp>
          <p:nvSpPr>
            <p:cNvPr id="4437" name=""/>
            <p:cNvSpPr/>
            <p:nvPr/>
          </p:nvSpPr>
          <p:spPr>
            <a:xfrm>
              <a:off x="5905440" y="1814400"/>
              <a:ext cx="0" cy="3325680"/>
            </a:xfrm>
            <a:prstGeom prst="line">
              <a:avLst/>
            </a:prstGeom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8" name=""/>
            <p:cNvSpPr/>
            <p:nvPr/>
          </p:nvSpPr>
          <p:spPr>
            <a:xfrm>
              <a:off x="5899320" y="5140080"/>
              <a:ext cx="3903480" cy="0"/>
            </a:xfrm>
            <a:prstGeom prst="line">
              <a:avLst/>
            </a:prstGeom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439" name=""/>
          <p:cNvSpPr/>
          <p:nvPr/>
        </p:nvSpPr>
        <p:spPr>
          <a:xfrm>
            <a:off x="5760360" y="5209200"/>
            <a:ext cx="401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-10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0" name=""/>
          <p:cNvSpPr/>
          <p:nvPr/>
        </p:nvSpPr>
        <p:spPr>
          <a:xfrm>
            <a:off x="6341760" y="520920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1" name=""/>
          <p:cNvSpPr/>
          <p:nvPr/>
        </p:nvSpPr>
        <p:spPr>
          <a:xfrm>
            <a:off x="6791040" y="520920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2" name=""/>
          <p:cNvSpPr/>
          <p:nvPr/>
        </p:nvSpPr>
        <p:spPr>
          <a:xfrm>
            <a:off x="7262640" y="520920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3" name=""/>
          <p:cNvSpPr/>
          <p:nvPr/>
        </p:nvSpPr>
        <p:spPr>
          <a:xfrm>
            <a:off x="7649640" y="5209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4" name=""/>
          <p:cNvSpPr/>
          <p:nvPr/>
        </p:nvSpPr>
        <p:spPr>
          <a:xfrm>
            <a:off x="8135280" y="5209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5" name=""/>
          <p:cNvSpPr/>
          <p:nvPr/>
        </p:nvSpPr>
        <p:spPr>
          <a:xfrm>
            <a:off x="8570520" y="5209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6" name=""/>
          <p:cNvSpPr/>
          <p:nvPr/>
        </p:nvSpPr>
        <p:spPr>
          <a:xfrm>
            <a:off x="8985960" y="520920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7" name=""/>
          <p:cNvSpPr/>
          <p:nvPr/>
        </p:nvSpPr>
        <p:spPr>
          <a:xfrm rot="16200000">
            <a:off x="-68040" y="3325320"/>
            <a:ext cx="95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Frequency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8" name=""/>
          <p:cNvSpPr/>
          <p:nvPr/>
        </p:nvSpPr>
        <p:spPr>
          <a:xfrm rot="16200000">
            <a:off x="4881240" y="3337920"/>
            <a:ext cx="95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Frequency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49" name=""/>
          <p:cNvSpPr/>
          <p:nvPr/>
        </p:nvSpPr>
        <p:spPr>
          <a:xfrm>
            <a:off x="750960" y="236520"/>
            <a:ext cx="8775720" cy="54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“Winner Takes All”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0" name=""/>
          <p:cNvSpPr/>
          <p:nvPr/>
        </p:nvSpPr>
        <p:spPr>
          <a:xfrm>
            <a:off x="2339280" y="5448600"/>
            <a:ext cx="893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ROE (%)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1" name=""/>
          <p:cNvSpPr/>
          <p:nvPr/>
        </p:nvSpPr>
        <p:spPr>
          <a:xfrm>
            <a:off x="7245720" y="5448600"/>
            <a:ext cx="953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ROIC (%)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2" name=""/>
          <p:cNvSpPr/>
          <p:nvPr/>
        </p:nvSpPr>
        <p:spPr>
          <a:xfrm>
            <a:off x="9506520" y="520920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3" name=""/>
          <p:cNvSpPr/>
          <p:nvPr/>
        </p:nvSpPr>
        <p:spPr>
          <a:xfrm>
            <a:off x="8372880" y="3038040"/>
            <a:ext cx="1014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goal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4" name=""/>
          <p:cNvSpPr/>
          <p:nvPr/>
        </p:nvSpPr>
        <p:spPr>
          <a:xfrm>
            <a:off x="8745480" y="3417840"/>
            <a:ext cx="300240" cy="339840"/>
          </a:xfrm>
          <a:prstGeom prst="downArrow">
            <a:avLst>
              <a:gd name="adj1" fmla="val 50000"/>
              <a:gd name="adj2" fmla="val 28297"/>
            </a:avLst>
          </a:prstGeom>
          <a:solidFill>
            <a:srgbClr val="fc0128"/>
          </a:solidFill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5" name=""/>
          <p:cNvGrpSpPr/>
          <p:nvPr/>
        </p:nvGrpSpPr>
        <p:grpSpPr>
          <a:xfrm>
            <a:off x="3825720" y="1730520"/>
            <a:ext cx="2727720" cy="2644560"/>
            <a:chOff x="3825720" y="1730520"/>
            <a:chExt cx="2727720" cy="2644560"/>
          </a:xfrm>
        </p:grpSpPr>
        <p:pic>
          <p:nvPicPr>
            <p:cNvPr id="4456" name="ENE_C_WHI" descr=""/>
            <p:cNvPicPr/>
            <p:nvPr/>
          </p:nvPicPr>
          <p:blipFill>
            <a:blip r:embed="rId1"/>
            <a:stretch/>
          </p:blipFill>
          <p:spPr>
            <a:xfrm>
              <a:off x="3825720" y="1730520"/>
              <a:ext cx="2635200" cy="26445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457" name=""/>
            <p:cNvSpPr/>
            <p:nvPr/>
          </p:nvSpPr>
          <p:spPr>
            <a:xfrm>
              <a:off x="6141240" y="3159000"/>
              <a:ext cx="4122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009bff"/>
                  </a:solidFill>
                  <a:effectLst/>
                  <a:uFillTx/>
                  <a:latin typeface="Frutiger"/>
                </a:rPr>
                <a:t>®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"/>
          <p:cNvGrpSpPr/>
          <p:nvPr/>
        </p:nvGrpSpPr>
        <p:grpSpPr>
          <a:xfrm>
            <a:off x="2333520" y="1752480"/>
            <a:ext cx="871560" cy="720720"/>
            <a:chOff x="2333520" y="1752480"/>
            <a:chExt cx="871560" cy="720720"/>
          </a:xfrm>
        </p:grpSpPr>
        <p:sp>
          <p:nvSpPr>
            <p:cNvPr id="77" name=""/>
            <p:cNvSpPr/>
            <p:nvPr/>
          </p:nvSpPr>
          <p:spPr>
            <a:xfrm>
              <a:off x="2333520" y="1752480"/>
              <a:ext cx="871560" cy="7207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2333520" y="1752480"/>
              <a:ext cx="871560" cy="7207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9" name=""/>
          <p:cNvGrpSpPr/>
          <p:nvPr/>
        </p:nvGrpSpPr>
        <p:grpSpPr>
          <a:xfrm>
            <a:off x="2519280" y="1417680"/>
            <a:ext cx="725400" cy="534960"/>
            <a:chOff x="2519280" y="1417680"/>
            <a:chExt cx="725400" cy="534960"/>
          </a:xfrm>
        </p:grpSpPr>
        <p:sp>
          <p:nvSpPr>
            <p:cNvPr id="80" name=""/>
            <p:cNvSpPr/>
            <p:nvPr/>
          </p:nvSpPr>
          <p:spPr>
            <a:xfrm>
              <a:off x="2519280" y="1417680"/>
              <a:ext cx="72540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008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2519280" y="1417680"/>
              <a:ext cx="72540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2" name=""/>
          <p:cNvGrpSpPr/>
          <p:nvPr/>
        </p:nvGrpSpPr>
        <p:grpSpPr>
          <a:xfrm>
            <a:off x="2519280" y="1417680"/>
            <a:ext cx="725400" cy="534960"/>
            <a:chOff x="2519280" y="1417680"/>
            <a:chExt cx="725400" cy="534960"/>
          </a:xfrm>
        </p:grpSpPr>
        <p:sp>
          <p:nvSpPr>
            <p:cNvPr id="83" name=""/>
            <p:cNvSpPr/>
            <p:nvPr/>
          </p:nvSpPr>
          <p:spPr>
            <a:xfrm>
              <a:off x="2519280" y="1417680"/>
              <a:ext cx="72540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2519280" y="1417680"/>
              <a:ext cx="72540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5" name=""/>
          <p:cNvGrpSpPr/>
          <p:nvPr/>
        </p:nvGrpSpPr>
        <p:grpSpPr>
          <a:xfrm>
            <a:off x="4344840" y="1695600"/>
            <a:ext cx="717480" cy="441000"/>
            <a:chOff x="4344840" y="1695600"/>
            <a:chExt cx="717480" cy="441000"/>
          </a:xfrm>
        </p:grpSpPr>
        <p:sp>
          <p:nvSpPr>
            <p:cNvPr id="86" name=""/>
            <p:cNvSpPr/>
            <p:nvPr/>
          </p:nvSpPr>
          <p:spPr>
            <a:xfrm>
              <a:off x="4344840" y="1695600"/>
              <a:ext cx="717480" cy="44100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4344840" y="1695600"/>
              <a:ext cx="717480" cy="44100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8" name=""/>
          <p:cNvGrpSpPr/>
          <p:nvPr/>
        </p:nvGrpSpPr>
        <p:grpSpPr>
          <a:xfrm>
            <a:off x="2789280" y="3714840"/>
            <a:ext cx="3755880" cy="2408040"/>
            <a:chOff x="2789280" y="3714840"/>
            <a:chExt cx="3755880" cy="2408040"/>
          </a:xfrm>
        </p:grpSpPr>
        <p:sp>
          <p:nvSpPr>
            <p:cNvPr id="89" name=""/>
            <p:cNvSpPr/>
            <p:nvPr/>
          </p:nvSpPr>
          <p:spPr>
            <a:xfrm>
              <a:off x="2789280" y="3714840"/>
              <a:ext cx="3755880" cy="240804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2789280" y="3714840"/>
              <a:ext cx="3755880" cy="240804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1" name=""/>
          <p:cNvGrpSpPr/>
          <p:nvPr/>
        </p:nvGrpSpPr>
        <p:grpSpPr>
          <a:xfrm>
            <a:off x="6113520" y="4046400"/>
            <a:ext cx="990720" cy="752400"/>
            <a:chOff x="6113520" y="4046400"/>
            <a:chExt cx="990720" cy="752400"/>
          </a:xfrm>
        </p:grpSpPr>
        <p:sp>
          <p:nvSpPr>
            <p:cNvPr id="92" name=""/>
            <p:cNvSpPr/>
            <p:nvPr/>
          </p:nvSpPr>
          <p:spPr>
            <a:xfrm>
              <a:off x="6113520" y="4046400"/>
              <a:ext cx="990720" cy="75240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6113520" y="4046400"/>
              <a:ext cx="990720" cy="75240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4" name=""/>
          <p:cNvGrpSpPr/>
          <p:nvPr/>
        </p:nvGrpSpPr>
        <p:grpSpPr>
          <a:xfrm>
            <a:off x="5180040" y="1095480"/>
            <a:ext cx="2006640" cy="1492200"/>
            <a:chOff x="5180040" y="1095480"/>
            <a:chExt cx="2006640" cy="1492200"/>
          </a:xfrm>
        </p:grpSpPr>
        <p:sp>
          <p:nvSpPr>
            <p:cNvPr id="95" name=""/>
            <p:cNvSpPr/>
            <p:nvPr/>
          </p:nvSpPr>
          <p:spPr>
            <a:xfrm>
              <a:off x="5180040" y="1095480"/>
              <a:ext cx="2006640" cy="149220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180040" y="1095480"/>
              <a:ext cx="2006640" cy="149220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7" name=""/>
          <p:cNvSpPr/>
          <p:nvPr/>
        </p:nvSpPr>
        <p:spPr>
          <a:xfrm>
            <a:off x="0" y="262080"/>
            <a:ext cx="10287000" cy="82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Enron Today: North America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5413320" y="1552680"/>
            <a:ext cx="1812960" cy="14526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5140440" y="1144440"/>
            <a:ext cx="222120" cy="29700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0" name=""/>
          <p:cNvGrpSpPr/>
          <p:nvPr/>
        </p:nvGrpSpPr>
        <p:grpSpPr>
          <a:xfrm>
            <a:off x="5180040" y="1095480"/>
            <a:ext cx="2006640" cy="1492200"/>
            <a:chOff x="5180040" y="1095480"/>
            <a:chExt cx="2006640" cy="1492200"/>
          </a:xfrm>
        </p:grpSpPr>
        <p:grpSp>
          <p:nvGrpSpPr>
            <p:cNvPr id="101" name=""/>
            <p:cNvGrpSpPr/>
            <p:nvPr/>
          </p:nvGrpSpPr>
          <p:grpSpPr>
            <a:xfrm>
              <a:off x="5180040" y="1095480"/>
              <a:ext cx="2006640" cy="1492200"/>
              <a:chOff x="5180040" y="1095480"/>
              <a:chExt cx="2006640" cy="1492200"/>
            </a:xfrm>
          </p:grpSpPr>
          <p:sp>
            <p:nvSpPr>
              <p:cNvPr id="102" name=""/>
              <p:cNvSpPr/>
              <p:nvPr/>
            </p:nvSpPr>
            <p:spPr>
              <a:xfrm>
                <a:off x="5180040" y="1095480"/>
                <a:ext cx="2006640" cy="149220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5180040" y="1095480"/>
                <a:ext cx="2006640" cy="149220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</a:path>
                </a:pathLst>
              </a:custGeom>
              <a:noFill/>
              <a:ln w="1116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104" name=""/>
            <p:cNvSpPr/>
            <p:nvPr/>
          </p:nvSpPr>
          <p:spPr>
            <a:xfrm>
              <a:off x="6491520" y="2247840"/>
              <a:ext cx="12600" cy="1224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5" name=""/>
          <p:cNvGrpSpPr/>
          <p:nvPr/>
        </p:nvGrpSpPr>
        <p:grpSpPr>
          <a:xfrm>
            <a:off x="6527880" y="1095480"/>
            <a:ext cx="1482480" cy="890640"/>
            <a:chOff x="6527880" y="1095480"/>
            <a:chExt cx="1482480" cy="890640"/>
          </a:xfrm>
        </p:grpSpPr>
        <p:sp>
          <p:nvSpPr>
            <p:cNvPr id="106" name=""/>
            <p:cNvSpPr/>
            <p:nvPr/>
          </p:nvSpPr>
          <p:spPr>
            <a:xfrm>
              <a:off x="6527880" y="1095480"/>
              <a:ext cx="1482480" cy="89064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6527880" y="1095480"/>
              <a:ext cx="1482480" cy="89064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08" name=""/>
          <p:cNvGrpSpPr/>
          <p:nvPr/>
        </p:nvGrpSpPr>
        <p:grpSpPr>
          <a:xfrm>
            <a:off x="4689360" y="1095480"/>
            <a:ext cx="742680" cy="620640"/>
            <a:chOff x="4689360" y="1095480"/>
            <a:chExt cx="742680" cy="620640"/>
          </a:xfrm>
        </p:grpSpPr>
        <p:sp>
          <p:nvSpPr>
            <p:cNvPr id="109" name=""/>
            <p:cNvSpPr/>
            <p:nvPr/>
          </p:nvSpPr>
          <p:spPr>
            <a:xfrm>
              <a:off x="4689360" y="1095480"/>
              <a:ext cx="742680" cy="62064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4689360" y="1095480"/>
              <a:ext cx="742680" cy="62064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1" name=""/>
          <p:cNvGrpSpPr/>
          <p:nvPr/>
        </p:nvGrpSpPr>
        <p:grpSpPr>
          <a:xfrm>
            <a:off x="3956040" y="1092240"/>
            <a:ext cx="765360" cy="617400"/>
            <a:chOff x="3956040" y="1092240"/>
            <a:chExt cx="765360" cy="617400"/>
          </a:xfrm>
        </p:grpSpPr>
        <p:sp>
          <p:nvSpPr>
            <p:cNvPr id="112" name=""/>
            <p:cNvSpPr/>
            <p:nvPr/>
          </p:nvSpPr>
          <p:spPr>
            <a:xfrm>
              <a:off x="3956040" y="1092240"/>
              <a:ext cx="765360" cy="61740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3956040" y="1092240"/>
              <a:ext cx="765360" cy="61740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4" name=""/>
          <p:cNvGrpSpPr/>
          <p:nvPr/>
        </p:nvGrpSpPr>
        <p:grpSpPr>
          <a:xfrm>
            <a:off x="3191040" y="1089000"/>
            <a:ext cx="866520" cy="558720"/>
            <a:chOff x="3191040" y="1089000"/>
            <a:chExt cx="866520" cy="558720"/>
          </a:xfrm>
        </p:grpSpPr>
        <p:sp>
          <p:nvSpPr>
            <p:cNvPr id="115" name=""/>
            <p:cNvSpPr/>
            <p:nvPr/>
          </p:nvSpPr>
          <p:spPr>
            <a:xfrm>
              <a:off x="3191040" y="1089000"/>
              <a:ext cx="866520" cy="55872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3191040" y="1089000"/>
              <a:ext cx="866520" cy="55872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7" name=""/>
          <p:cNvGrpSpPr/>
          <p:nvPr/>
        </p:nvGrpSpPr>
        <p:grpSpPr>
          <a:xfrm>
            <a:off x="2614680" y="1089000"/>
            <a:ext cx="939600" cy="501480"/>
            <a:chOff x="2614680" y="1089000"/>
            <a:chExt cx="939600" cy="501480"/>
          </a:xfrm>
        </p:grpSpPr>
        <p:sp>
          <p:nvSpPr>
            <p:cNvPr id="118" name=""/>
            <p:cNvSpPr/>
            <p:nvPr/>
          </p:nvSpPr>
          <p:spPr>
            <a:xfrm>
              <a:off x="2614680" y="1089000"/>
              <a:ext cx="939600" cy="50148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2614680" y="1089000"/>
              <a:ext cx="939600" cy="50148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0" name=""/>
          <p:cNvGrpSpPr/>
          <p:nvPr/>
        </p:nvGrpSpPr>
        <p:grpSpPr>
          <a:xfrm>
            <a:off x="3067200" y="1542960"/>
            <a:ext cx="609480" cy="1023840"/>
            <a:chOff x="3067200" y="1542960"/>
            <a:chExt cx="609480" cy="1023840"/>
          </a:xfrm>
        </p:grpSpPr>
        <p:sp>
          <p:nvSpPr>
            <p:cNvPr id="121" name=""/>
            <p:cNvSpPr/>
            <p:nvPr/>
          </p:nvSpPr>
          <p:spPr>
            <a:xfrm>
              <a:off x="3067200" y="1542960"/>
              <a:ext cx="609480" cy="102384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3067200" y="1542960"/>
              <a:ext cx="609480" cy="102384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3" name=""/>
          <p:cNvGrpSpPr/>
          <p:nvPr/>
        </p:nvGrpSpPr>
        <p:grpSpPr>
          <a:xfrm>
            <a:off x="3298680" y="1550880"/>
            <a:ext cx="1084320" cy="693720"/>
            <a:chOff x="3298680" y="1550880"/>
            <a:chExt cx="1084320" cy="693720"/>
          </a:xfrm>
        </p:grpSpPr>
        <p:sp>
          <p:nvSpPr>
            <p:cNvPr id="124" name=""/>
            <p:cNvSpPr/>
            <p:nvPr/>
          </p:nvSpPr>
          <p:spPr>
            <a:xfrm>
              <a:off x="3298680" y="1550880"/>
              <a:ext cx="1084320" cy="69372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3298680" y="1550880"/>
              <a:ext cx="1084320" cy="69372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6" name=""/>
          <p:cNvGrpSpPr/>
          <p:nvPr/>
        </p:nvGrpSpPr>
        <p:grpSpPr>
          <a:xfrm>
            <a:off x="3613320" y="2171880"/>
            <a:ext cx="723600" cy="617400"/>
            <a:chOff x="3613320" y="2171880"/>
            <a:chExt cx="723600" cy="617400"/>
          </a:xfrm>
        </p:grpSpPr>
        <p:sp>
          <p:nvSpPr>
            <p:cNvPr id="127" name=""/>
            <p:cNvSpPr/>
            <p:nvPr/>
          </p:nvSpPr>
          <p:spPr>
            <a:xfrm>
              <a:off x="3613320" y="2171880"/>
              <a:ext cx="723600" cy="61740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3613320" y="2171880"/>
              <a:ext cx="723600" cy="61740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9" name=""/>
          <p:cNvGrpSpPr/>
          <p:nvPr/>
        </p:nvGrpSpPr>
        <p:grpSpPr>
          <a:xfrm>
            <a:off x="4325760" y="2117880"/>
            <a:ext cx="754200" cy="484200"/>
            <a:chOff x="4325760" y="2117880"/>
            <a:chExt cx="754200" cy="484200"/>
          </a:xfrm>
        </p:grpSpPr>
        <p:sp>
          <p:nvSpPr>
            <p:cNvPr id="130" name=""/>
            <p:cNvSpPr/>
            <p:nvPr/>
          </p:nvSpPr>
          <p:spPr>
            <a:xfrm>
              <a:off x="4325760" y="2117880"/>
              <a:ext cx="754200" cy="4842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4325760" y="2117880"/>
              <a:ext cx="754200" cy="4842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2" name=""/>
          <p:cNvGrpSpPr/>
          <p:nvPr/>
        </p:nvGrpSpPr>
        <p:grpSpPr>
          <a:xfrm>
            <a:off x="4303800" y="2523960"/>
            <a:ext cx="887400" cy="416160"/>
            <a:chOff x="4303800" y="2523960"/>
            <a:chExt cx="887400" cy="416160"/>
          </a:xfrm>
        </p:grpSpPr>
        <p:sp>
          <p:nvSpPr>
            <p:cNvPr id="133" name=""/>
            <p:cNvSpPr/>
            <p:nvPr/>
          </p:nvSpPr>
          <p:spPr>
            <a:xfrm>
              <a:off x="4303800" y="2523960"/>
              <a:ext cx="887400" cy="41616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4303800" y="2523960"/>
              <a:ext cx="887400" cy="41616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5" name=""/>
          <p:cNvGrpSpPr/>
          <p:nvPr/>
        </p:nvGrpSpPr>
        <p:grpSpPr>
          <a:xfrm>
            <a:off x="3228840" y="2521080"/>
            <a:ext cx="569880" cy="745920"/>
            <a:chOff x="3228840" y="2521080"/>
            <a:chExt cx="569880" cy="745920"/>
          </a:xfrm>
        </p:grpSpPr>
        <p:sp>
          <p:nvSpPr>
            <p:cNvPr id="136" name=""/>
            <p:cNvSpPr/>
            <p:nvPr/>
          </p:nvSpPr>
          <p:spPr>
            <a:xfrm>
              <a:off x="3228840" y="2521080"/>
              <a:ext cx="569880" cy="74592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3228840" y="2521080"/>
              <a:ext cx="569880" cy="74592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8" name=""/>
          <p:cNvGrpSpPr/>
          <p:nvPr/>
        </p:nvGrpSpPr>
        <p:grpSpPr>
          <a:xfrm>
            <a:off x="3741840" y="2728800"/>
            <a:ext cx="753840" cy="609480"/>
            <a:chOff x="3741840" y="2728800"/>
            <a:chExt cx="753840" cy="609480"/>
          </a:xfrm>
        </p:grpSpPr>
        <p:sp>
          <p:nvSpPr>
            <p:cNvPr id="139" name=""/>
            <p:cNvSpPr/>
            <p:nvPr/>
          </p:nvSpPr>
          <p:spPr>
            <a:xfrm>
              <a:off x="3741840" y="2728800"/>
              <a:ext cx="753840" cy="60948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3741840" y="2728800"/>
              <a:ext cx="753840" cy="60948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1" name=""/>
          <p:cNvGrpSpPr/>
          <p:nvPr/>
        </p:nvGrpSpPr>
        <p:grpSpPr>
          <a:xfrm>
            <a:off x="4491000" y="2940120"/>
            <a:ext cx="790560" cy="415800"/>
            <a:chOff x="4491000" y="2940120"/>
            <a:chExt cx="790560" cy="415800"/>
          </a:xfrm>
        </p:grpSpPr>
        <p:sp>
          <p:nvSpPr>
            <p:cNvPr id="142" name=""/>
            <p:cNvSpPr/>
            <p:nvPr/>
          </p:nvSpPr>
          <p:spPr>
            <a:xfrm>
              <a:off x="4491000" y="2940120"/>
              <a:ext cx="790560" cy="41580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4491000" y="2940120"/>
              <a:ext cx="790560" cy="41580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4" name=""/>
          <p:cNvGrpSpPr/>
          <p:nvPr/>
        </p:nvGrpSpPr>
        <p:grpSpPr>
          <a:xfrm>
            <a:off x="4383000" y="3330720"/>
            <a:ext cx="920520" cy="463320"/>
            <a:chOff x="4383000" y="3330720"/>
            <a:chExt cx="920520" cy="463320"/>
          </a:xfrm>
        </p:grpSpPr>
        <p:sp>
          <p:nvSpPr>
            <p:cNvPr id="145" name=""/>
            <p:cNvSpPr/>
            <p:nvPr/>
          </p:nvSpPr>
          <p:spPr>
            <a:xfrm>
              <a:off x="4383000" y="3330720"/>
              <a:ext cx="92052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4383000" y="3330720"/>
              <a:ext cx="92052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47" name=""/>
          <p:cNvGrpSpPr/>
          <p:nvPr/>
        </p:nvGrpSpPr>
        <p:grpSpPr>
          <a:xfrm>
            <a:off x="3659040" y="3270240"/>
            <a:ext cx="723960" cy="768240"/>
            <a:chOff x="3659040" y="3270240"/>
            <a:chExt cx="723960" cy="768240"/>
          </a:xfrm>
        </p:grpSpPr>
        <p:sp>
          <p:nvSpPr>
            <p:cNvPr id="148" name=""/>
            <p:cNvSpPr/>
            <p:nvPr/>
          </p:nvSpPr>
          <p:spPr>
            <a:xfrm>
              <a:off x="3659040" y="3270240"/>
              <a:ext cx="723960" cy="76824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3659040" y="3270240"/>
              <a:ext cx="723960" cy="76824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0" name=""/>
          <p:cNvGrpSpPr/>
          <p:nvPr/>
        </p:nvGrpSpPr>
        <p:grpSpPr>
          <a:xfrm>
            <a:off x="3054240" y="3184560"/>
            <a:ext cx="685800" cy="836640"/>
            <a:chOff x="3054240" y="3184560"/>
            <a:chExt cx="685800" cy="836640"/>
          </a:xfrm>
        </p:grpSpPr>
        <p:sp>
          <p:nvSpPr>
            <p:cNvPr id="151" name=""/>
            <p:cNvSpPr/>
            <p:nvPr/>
          </p:nvSpPr>
          <p:spPr>
            <a:xfrm>
              <a:off x="3054240" y="3184560"/>
              <a:ext cx="685800" cy="8366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3054240" y="3184560"/>
              <a:ext cx="685800" cy="8366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3" name=""/>
          <p:cNvGrpSpPr/>
          <p:nvPr/>
        </p:nvGrpSpPr>
        <p:grpSpPr>
          <a:xfrm>
            <a:off x="2670120" y="2405160"/>
            <a:ext cx="664920" cy="1033200"/>
            <a:chOff x="2670120" y="2405160"/>
            <a:chExt cx="664920" cy="1033200"/>
          </a:xfrm>
        </p:grpSpPr>
        <p:sp>
          <p:nvSpPr>
            <p:cNvPr id="154" name=""/>
            <p:cNvSpPr/>
            <p:nvPr/>
          </p:nvSpPr>
          <p:spPr>
            <a:xfrm>
              <a:off x="2670120" y="2405160"/>
              <a:ext cx="664920" cy="103320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2670120" y="2405160"/>
              <a:ext cx="664920" cy="103320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6" name=""/>
          <p:cNvGrpSpPr/>
          <p:nvPr/>
        </p:nvGrpSpPr>
        <p:grpSpPr>
          <a:xfrm>
            <a:off x="2276640" y="2301840"/>
            <a:ext cx="879480" cy="1438200"/>
            <a:chOff x="2276640" y="2301840"/>
            <a:chExt cx="879480" cy="1438200"/>
          </a:xfrm>
        </p:grpSpPr>
        <p:sp>
          <p:nvSpPr>
            <p:cNvPr id="157" name=""/>
            <p:cNvSpPr/>
            <p:nvPr/>
          </p:nvSpPr>
          <p:spPr>
            <a:xfrm>
              <a:off x="2276640" y="2301840"/>
              <a:ext cx="879480" cy="143820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2276640" y="2301840"/>
              <a:ext cx="879480" cy="143820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59" name=""/>
          <p:cNvGrpSpPr/>
          <p:nvPr/>
        </p:nvGrpSpPr>
        <p:grpSpPr>
          <a:xfrm>
            <a:off x="4995720" y="1666800"/>
            <a:ext cx="684000" cy="811080"/>
            <a:chOff x="4995720" y="1666800"/>
            <a:chExt cx="684000" cy="811080"/>
          </a:xfrm>
        </p:grpSpPr>
        <p:sp>
          <p:nvSpPr>
            <p:cNvPr id="160" name=""/>
            <p:cNvSpPr/>
            <p:nvPr/>
          </p:nvSpPr>
          <p:spPr>
            <a:xfrm>
              <a:off x="4995720" y="1666800"/>
              <a:ext cx="684000" cy="8110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4995720" y="1666800"/>
              <a:ext cx="684000" cy="8110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2" name=""/>
          <p:cNvGrpSpPr/>
          <p:nvPr/>
        </p:nvGrpSpPr>
        <p:grpSpPr>
          <a:xfrm>
            <a:off x="5062680" y="2465280"/>
            <a:ext cx="642960" cy="414360"/>
            <a:chOff x="5062680" y="2465280"/>
            <a:chExt cx="642960" cy="414360"/>
          </a:xfrm>
        </p:grpSpPr>
        <p:sp>
          <p:nvSpPr>
            <p:cNvPr id="163" name=""/>
            <p:cNvSpPr/>
            <p:nvPr/>
          </p:nvSpPr>
          <p:spPr>
            <a:xfrm>
              <a:off x="5062680" y="2465280"/>
              <a:ext cx="64296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5062680" y="2465280"/>
              <a:ext cx="64296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5" name=""/>
          <p:cNvGrpSpPr/>
          <p:nvPr/>
        </p:nvGrpSpPr>
        <p:grpSpPr>
          <a:xfrm>
            <a:off x="5154480" y="2846520"/>
            <a:ext cx="714240" cy="617400"/>
            <a:chOff x="5154480" y="2846520"/>
            <a:chExt cx="714240" cy="617400"/>
          </a:xfrm>
        </p:grpSpPr>
        <p:sp>
          <p:nvSpPr>
            <p:cNvPr id="166" name=""/>
            <p:cNvSpPr/>
            <p:nvPr/>
          </p:nvSpPr>
          <p:spPr>
            <a:xfrm>
              <a:off x="5154480" y="2846520"/>
              <a:ext cx="714240" cy="61740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5154480" y="2846520"/>
              <a:ext cx="714240" cy="61740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8" name=""/>
          <p:cNvGrpSpPr/>
          <p:nvPr/>
        </p:nvGrpSpPr>
        <p:grpSpPr>
          <a:xfrm>
            <a:off x="5278320" y="3395520"/>
            <a:ext cx="541080" cy="492120"/>
            <a:chOff x="5278320" y="3395520"/>
            <a:chExt cx="541080" cy="492120"/>
          </a:xfrm>
        </p:grpSpPr>
        <p:sp>
          <p:nvSpPr>
            <p:cNvPr id="169" name=""/>
            <p:cNvSpPr/>
            <p:nvPr/>
          </p:nvSpPr>
          <p:spPr>
            <a:xfrm>
              <a:off x="5278320" y="3395520"/>
              <a:ext cx="541080" cy="492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278320" y="3395520"/>
              <a:ext cx="541080" cy="492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1" name=""/>
          <p:cNvGrpSpPr/>
          <p:nvPr/>
        </p:nvGrpSpPr>
        <p:grpSpPr>
          <a:xfrm>
            <a:off x="5586480" y="2570040"/>
            <a:ext cx="434880" cy="739800"/>
            <a:chOff x="5586480" y="2570040"/>
            <a:chExt cx="434880" cy="739800"/>
          </a:xfrm>
        </p:grpSpPr>
        <p:sp>
          <p:nvSpPr>
            <p:cNvPr id="172" name=""/>
            <p:cNvSpPr/>
            <p:nvPr/>
          </p:nvSpPr>
          <p:spPr>
            <a:xfrm>
              <a:off x="5586480" y="2570040"/>
              <a:ext cx="434880" cy="7398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5586480" y="2570040"/>
              <a:ext cx="434880" cy="7398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4" name=""/>
          <p:cNvGrpSpPr/>
          <p:nvPr/>
        </p:nvGrpSpPr>
        <p:grpSpPr>
          <a:xfrm>
            <a:off x="5413320" y="1978200"/>
            <a:ext cx="556920" cy="599760"/>
            <a:chOff x="5413320" y="1978200"/>
            <a:chExt cx="556920" cy="599760"/>
          </a:xfrm>
        </p:grpSpPr>
        <p:sp>
          <p:nvSpPr>
            <p:cNvPr id="175" name=""/>
            <p:cNvSpPr/>
            <p:nvPr/>
          </p:nvSpPr>
          <p:spPr>
            <a:xfrm>
              <a:off x="5413320" y="1978200"/>
              <a:ext cx="556920" cy="5997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5413320" y="1978200"/>
              <a:ext cx="556920" cy="5997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7" name=""/>
          <p:cNvGrpSpPr/>
          <p:nvPr/>
        </p:nvGrpSpPr>
        <p:grpSpPr>
          <a:xfrm>
            <a:off x="5646600" y="1887480"/>
            <a:ext cx="520560" cy="303120"/>
            <a:chOff x="5646600" y="1887480"/>
            <a:chExt cx="520560" cy="303120"/>
          </a:xfrm>
        </p:grpSpPr>
        <p:sp>
          <p:nvSpPr>
            <p:cNvPr id="178" name=""/>
            <p:cNvSpPr/>
            <p:nvPr/>
          </p:nvSpPr>
          <p:spPr>
            <a:xfrm>
              <a:off x="5646600" y="1887480"/>
              <a:ext cx="520560" cy="30312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5646600" y="1887480"/>
              <a:ext cx="520560" cy="30312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0" name=""/>
          <p:cNvGrpSpPr/>
          <p:nvPr/>
        </p:nvGrpSpPr>
        <p:grpSpPr>
          <a:xfrm>
            <a:off x="5959440" y="2627280"/>
            <a:ext cx="338040" cy="568440"/>
            <a:chOff x="5959440" y="2627280"/>
            <a:chExt cx="338040" cy="568440"/>
          </a:xfrm>
        </p:grpSpPr>
        <p:sp>
          <p:nvSpPr>
            <p:cNvPr id="181" name=""/>
            <p:cNvSpPr/>
            <p:nvPr/>
          </p:nvSpPr>
          <p:spPr>
            <a:xfrm>
              <a:off x="5959440" y="2627280"/>
              <a:ext cx="338040" cy="568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5959440" y="2627280"/>
              <a:ext cx="338040" cy="568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3" name=""/>
          <p:cNvGrpSpPr/>
          <p:nvPr/>
        </p:nvGrpSpPr>
        <p:grpSpPr>
          <a:xfrm>
            <a:off x="6035760" y="2100240"/>
            <a:ext cx="422280" cy="538200"/>
            <a:chOff x="6035760" y="2100240"/>
            <a:chExt cx="422280" cy="538200"/>
          </a:xfrm>
        </p:grpSpPr>
        <p:sp>
          <p:nvSpPr>
            <p:cNvPr id="184" name=""/>
            <p:cNvSpPr/>
            <p:nvPr/>
          </p:nvSpPr>
          <p:spPr>
            <a:xfrm>
              <a:off x="6035760" y="2100240"/>
              <a:ext cx="422280" cy="53820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6035760" y="2100240"/>
              <a:ext cx="422280" cy="53820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6" name=""/>
          <p:cNvGrpSpPr/>
          <p:nvPr/>
        </p:nvGrpSpPr>
        <p:grpSpPr>
          <a:xfrm>
            <a:off x="6253200" y="2530440"/>
            <a:ext cx="446040" cy="520560"/>
            <a:chOff x="6253200" y="2530440"/>
            <a:chExt cx="446040" cy="520560"/>
          </a:xfrm>
        </p:grpSpPr>
        <p:sp>
          <p:nvSpPr>
            <p:cNvPr id="187" name=""/>
            <p:cNvSpPr/>
            <p:nvPr/>
          </p:nvSpPr>
          <p:spPr>
            <a:xfrm>
              <a:off x="6253200" y="2530440"/>
              <a:ext cx="446040" cy="52056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6253200" y="2530440"/>
              <a:ext cx="446040" cy="52056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89" name=""/>
          <p:cNvGrpSpPr/>
          <p:nvPr/>
        </p:nvGrpSpPr>
        <p:grpSpPr>
          <a:xfrm>
            <a:off x="6662880" y="2419200"/>
            <a:ext cx="612720" cy="403200"/>
            <a:chOff x="6662880" y="2419200"/>
            <a:chExt cx="612720" cy="403200"/>
          </a:xfrm>
        </p:grpSpPr>
        <p:sp>
          <p:nvSpPr>
            <p:cNvPr id="190" name=""/>
            <p:cNvSpPr/>
            <p:nvPr/>
          </p:nvSpPr>
          <p:spPr>
            <a:xfrm>
              <a:off x="6662880" y="2419200"/>
              <a:ext cx="612720" cy="40320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6662880" y="2419200"/>
              <a:ext cx="612720" cy="40320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2" name=""/>
          <p:cNvGrpSpPr/>
          <p:nvPr/>
        </p:nvGrpSpPr>
        <p:grpSpPr>
          <a:xfrm>
            <a:off x="6532560" y="2749680"/>
            <a:ext cx="422280" cy="444240"/>
            <a:chOff x="6532560" y="2749680"/>
            <a:chExt cx="422280" cy="444240"/>
          </a:xfrm>
        </p:grpSpPr>
        <p:sp>
          <p:nvSpPr>
            <p:cNvPr id="193" name=""/>
            <p:cNvSpPr/>
            <p:nvPr/>
          </p:nvSpPr>
          <p:spPr>
            <a:xfrm>
              <a:off x="6532560" y="2749680"/>
              <a:ext cx="422280" cy="4442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6532560" y="2749680"/>
              <a:ext cx="422280" cy="4442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5" name=""/>
          <p:cNvGrpSpPr/>
          <p:nvPr/>
        </p:nvGrpSpPr>
        <p:grpSpPr>
          <a:xfrm>
            <a:off x="5830920" y="2976480"/>
            <a:ext cx="768240" cy="412560"/>
            <a:chOff x="5830920" y="2976480"/>
            <a:chExt cx="768240" cy="412560"/>
          </a:xfrm>
        </p:grpSpPr>
        <p:sp>
          <p:nvSpPr>
            <p:cNvPr id="196" name=""/>
            <p:cNvSpPr/>
            <p:nvPr/>
          </p:nvSpPr>
          <p:spPr>
            <a:xfrm>
              <a:off x="5830920" y="2976480"/>
              <a:ext cx="768240" cy="41256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5830920" y="2976480"/>
              <a:ext cx="768240" cy="41256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98" name=""/>
          <p:cNvGrpSpPr/>
          <p:nvPr/>
        </p:nvGrpSpPr>
        <p:grpSpPr>
          <a:xfrm>
            <a:off x="6821640" y="2746440"/>
            <a:ext cx="488880" cy="225360"/>
            <a:chOff x="6821640" y="2746440"/>
            <a:chExt cx="488880" cy="225360"/>
          </a:xfrm>
        </p:grpSpPr>
        <p:sp>
          <p:nvSpPr>
            <p:cNvPr id="199" name=""/>
            <p:cNvSpPr/>
            <p:nvPr/>
          </p:nvSpPr>
          <p:spPr>
            <a:xfrm>
              <a:off x="6821640" y="2746440"/>
              <a:ext cx="488880" cy="2253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6821640" y="2746440"/>
              <a:ext cx="488880" cy="2253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1" name=""/>
          <p:cNvGrpSpPr/>
          <p:nvPr/>
        </p:nvGrpSpPr>
        <p:grpSpPr>
          <a:xfrm>
            <a:off x="7391520" y="1887480"/>
            <a:ext cx="195120" cy="374760"/>
            <a:chOff x="7391520" y="1887480"/>
            <a:chExt cx="195120" cy="374760"/>
          </a:xfrm>
        </p:grpSpPr>
        <p:sp>
          <p:nvSpPr>
            <p:cNvPr id="202" name=""/>
            <p:cNvSpPr/>
            <p:nvPr/>
          </p:nvSpPr>
          <p:spPr>
            <a:xfrm>
              <a:off x="7391520" y="1887480"/>
              <a:ext cx="195120" cy="37476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7391520" y="1887480"/>
              <a:ext cx="195120" cy="37476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4" name=""/>
          <p:cNvGrpSpPr/>
          <p:nvPr/>
        </p:nvGrpSpPr>
        <p:grpSpPr>
          <a:xfrm>
            <a:off x="7467480" y="1539720"/>
            <a:ext cx="377640" cy="631800"/>
            <a:chOff x="7467480" y="1539720"/>
            <a:chExt cx="377640" cy="631800"/>
          </a:xfrm>
        </p:grpSpPr>
        <p:sp>
          <p:nvSpPr>
            <p:cNvPr id="205" name=""/>
            <p:cNvSpPr/>
            <p:nvPr/>
          </p:nvSpPr>
          <p:spPr>
            <a:xfrm>
              <a:off x="7467480" y="1539720"/>
              <a:ext cx="377640" cy="63180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7467480" y="1539720"/>
              <a:ext cx="377640" cy="63180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7" name=""/>
          <p:cNvGrpSpPr/>
          <p:nvPr/>
        </p:nvGrpSpPr>
        <p:grpSpPr>
          <a:xfrm>
            <a:off x="7331040" y="2208240"/>
            <a:ext cx="387000" cy="182520"/>
            <a:chOff x="7331040" y="2208240"/>
            <a:chExt cx="387000" cy="182520"/>
          </a:xfrm>
        </p:grpSpPr>
        <p:sp>
          <p:nvSpPr>
            <p:cNvPr id="208" name=""/>
            <p:cNvSpPr/>
            <p:nvPr/>
          </p:nvSpPr>
          <p:spPr>
            <a:xfrm>
              <a:off x="7331040" y="2208240"/>
              <a:ext cx="387000" cy="18252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7331040" y="2208240"/>
              <a:ext cx="387000" cy="18252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0" name=""/>
          <p:cNvGrpSpPr/>
          <p:nvPr/>
        </p:nvGrpSpPr>
        <p:grpSpPr>
          <a:xfrm>
            <a:off x="7521480" y="2327400"/>
            <a:ext cx="68040" cy="96840"/>
            <a:chOff x="7521480" y="2327400"/>
            <a:chExt cx="68040" cy="96840"/>
          </a:xfrm>
        </p:grpSpPr>
        <p:sp>
          <p:nvSpPr>
            <p:cNvPr id="211" name=""/>
            <p:cNvSpPr/>
            <p:nvPr/>
          </p:nvSpPr>
          <p:spPr>
            <a:xfrm>
              <a:off x="7521480" y="2327400"/>
              <a:ext cx="68040" cy="968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7521480" y="2327400"/>
              <a:ext cx="68040" cy="968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3" name=""/>
          <p:cNvGrpSpPr/>
          <p:nvPr/>
        </p:nvGrpSpPr>
        <p:grpSpPr>
          <a:xfrm>
            <a:off x="7351560" y="2333520"/>
            <a:ext cx="179280" cy="179280"/>
            <a:chOff x="7351560" y="2333520"/>
            <a:chExt cx="179280" cy="179280"/>
          </a:xfrm>
        </p:grpSpPr>
        <p:sp>
          <p:nvSpPr>
            <p:cNvPr id="214" name=""/>
            <p:cNvSpPr/>
            <p:nvPr/>
          </p:nvSpPr>
          <p:spPr>
            <a:xfrm>
              <a:off x="7351560" y="2333520"/>
              <a:ext cx="179280" cy="17928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7351560" y="2333520"/>
              <a:ext cx="179280" cy="17928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6" name=""/>
          <p:cNvGrpSpPr/>
          <p:nvPr/>
        </p:nvGrpSpPr>
        <p:grpSpPr>
          <a:xfrm>
            <a:off x="7388280" y="2462040"/>
            <a:ext cx="133200" cy="96840"/>
            <a:chOff x="7388280" y="2462040"/>
            <a:chExt cx="133200" cy="96840"/>
          </a:xfrm>
        </p:grpSpPr>
        <p:sp>
          <p:nvSpPr>
            <p:cNvPr id="217" name=""/>
            <p:cNvSpPr/>
            <p:nvPr/>
          </p:nvSpPr>
          <p:spPr>
            <a:xfrm>
              <a:off x="7388280" y="2462040"/>
              <a:ext cx="13320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7388280" y="2462040"/>
              <a:ext cx="13320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9" name=""/>
          <p:cNvGrpSpPr/>
          <p:nvPr/>
        </p:nvGrpSpPr>
        <p:grpSpPr>
          <a:xfrm>
            <a:off x="7626240" y="2365200"/>
            <a:ext cx="38160" cy="19080"/>
            <a:chOff x="7626240" y="2365200"/>
            <a:chExt cx="38160" cy="19080"/>
          </a:xfrm>
        </p:grpSpPr>
        <p:sp>
          <p:nvSpPr>
            <p:cNvPr id="220" name=""/>
            <p:cNvSpPr/>
            <p:nvPr/>
          </p:nvSpPr>
          <p:spPr>
            <a:xfrm>
              <a:off x="7626240" y="2365200"/>
              <a:ext cx="3816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7626240" y="2365200"/>
              <a:ext cx="3816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2" name=""/>
          <p:cNvGrpSpPr/>
          <p:nvPr/>
        </p:nvGrpSpPr>
        <p:grpSpPr>
          <a:xfrm>
            <a:off x="6465960" y="2828880"/>
            <a:ext cx="819000" cy="469800"/>
            <a:chOff x="6465960" y="2828880"/>
            <a:chExt cx="819000" cy="469800"/>
          </a:xfrm>
        </p:grpSpPr>
        <p:sp>
          <p:nvSpPr>
            <p:cNvPr id="223" name=""/>
            <p:cNvSpPr/>
            <p:nvPr/>
          </p:nvSpPr>
          <p:spPr>
            <a:xfrm>
              <a:off x="6465960" y="2828880"/>
              <a:ext cx="819000" cy="4698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6465960" y="2828880"/>
              <a:ext cx="819000" cy="4698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5" name=""/>
          <p:cNvGrpSpPr/>
          <p:nvPr/>
        </p:nvGrpSpPr>
        <p:grpSpPr>
          <a:xfrm>
            <a:off x="6415200" y="3162240"/>
            <a:ext cx="907920" cy="409680"/>
            <a:chOff x="6415200" y="3162240"/>
            <a:chExt cx="907920" cy="409680"/>
          </a:xfrm>
        </p:grpSpPr>
        <p:sp>
          <p:nvSpPr>
            <p:cNvPr id="226" name=""/>
            <p:cNvSpPr/>
            <p:nvPr/>
          </p:nvSpPr>
          <p:spPr>
            <a:xfrm>
              <a:off x="6415200" y="3162240"/>
              <a:ext cx="907920" cy="40968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6415200" y="3162240"/>
              <a:ext cx="907920" cy="40968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8" name=""/>
          <p:cNvGrpSpPr/>
          <p:nvPr/>
        </p:nvGrpSpPr>
        <p:grpSpPr>
          <a:xfrm>
            <a:off x="5772240" y="3267000"/>
            <a:ext cx="895320" cy="326880"/>
            <a:chOff x="5772240" y="3267000"/>
            <a:chExt cx="895320" cy="326880"/>
          </a:xfrm>
        </p:grpSpPr>
        <p:sp>
          <p:nvSpPr>
            <p:cNvPr id="229" name=""/>
            <p:cNvSpPr/>
            <p:nvPr/>
          </p:nvSpPr>
          <p:spPr>
            <a:xfrm>
              <a:off x="5772240" y="3267000"/>
              <a:ext cx="895320" cy="32688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5772240" y="3267000"/>
              <a:ext cx="895320" cy="32688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1" name=""/>
          <p:cNvGrpSpPr/>
          <p:nvPr/>
        </p:nvGrpSpPr>
        <p:grpSpPr>
          <a:xfrm>
            <a:off x="6527880" y="3454560"/>
            <a:ext cx="538200" cy="411120"/>
            <a:chOff x="6527880" y="3454560"/>
            <a:chExt cx="538200" cy="411120"/>
          </a:xfrm>
        </p:grpSpPr>
        <p:sp>
          <p:nvSpPr>
            <p:cNvPr id="232" name=""/>
            <p:cNvSpPr/>
            <p:nvPr/>
          </p:nvSpPr>
          <p:spPr>
            <a:xfrm>
              <a:off x="6527880" y="3454560"/>
              <a:ext cx="538200" cy="41112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6527880" y="3454560"/>
              <a:ext cx="538200" cy="41112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4" name=""/>
          <p:cNvGrpSpPr/>
          <p:nvPr/>
        </p:nvGrpSpPr>
        <p:grpSpPr>
          <a:xfrm>
            <a:off x="6283440" y="3511440"/>
            <a:ext cx="573120" cy="606600"/>
            <a:chOff x="6283440" y="3511440"/>
            <a:chExt cx="573120" cy="606600"/>
          </a:xfrm>
        </p:grpSpPr>
        <p:sp>
          <p:nvSpPr>
            <p:cNvPr id="235" name=""/>
            <p:cNvSpPr/>
            <p:nvPr/>
          </p:nvSpPr>
          <p:spPr>
            <a:xfrm>
              <a:off x="6283440" y="3511440"/>
              <a:ext cx="573120" cy="60660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6283440" y="3511440"/>
              <a:ext cx="573120" cy="60660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7" name=""/>
          <p:cNvGrpSpPr/>
          <p:nvPr/>
        </p:nvGrpSpPr>
        <p:grpSpPr>
          <a:xfrm>
            <a:off x="6002280" y="3546360"/>
            <a:ext cx="412560" cy="692280"/>
            <a:chOff x="6002280" y="3546360"/>
            <a:chExt cx="412560" cy="692280"/>
          </a:xfrm>
        </p:grpSpPr>
        <p:sp>
          <p:nvSpPr>
            <p:cNvPr id="238" name=""/>
            <p:cNvSpPr/>
            <p:nvPr/>
          </p:nvSpPr>
          <p:spPr>
            <a:xfrm>
              <a:off x="6002280" y="3546360"/>
              <a:ext cx="412560" cy="6922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6002280" y="3546360"/>
              <a:ext cx="412560" cy="6922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0" name=""/>
          <p:cNvGrpSpPr/>
          <p:nvPr/>
        </p:nvGrpSpPr>
        <p:grpSpPr>
          <a:xfrm>
            <a:off x="5654520" y="3579840"/>
            <a:ext cx="379440" cy="674640"/>
            <a:chOff x="5654520" y="3579840"/>
            <a:chExt cx="379440" cy="674640"/>
          </a:xfrm>
        </p:grpSpPr>
        <p:sp>
          <p:nvSpPr>
            <p:cNvPr id="241" name=""/>
            <p:cNvSpPr/>
            <p:nvPr/>
          </p:nvSpPr>
          <p:spPr>
            <a:xfrm>
              <a:off x="5654520" y="3579840"/>
              <a:ext cx="379440" cy="67464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5654520" y="3579840"/>
              <a:ext cx="379440" cy="67464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3" name=""/>
          <p:cNvGrpSpPr/>
          <p:nvPr/>
        </p:nvGrpSpPr>
        <p:grpSpPr>
          <a:xfrm>
            <a:off x="3946680" y="3398760"/>
            <a:ext cx="1485720" cy="1468440"/>
            <a:chOff x="3946680" y="3398760"/>
            <a:chExt cx="1485720" cy="1468440"/>
          </a:xfrm>
        </p:grpSpPr>
        <p:sp>
          <p:nvSpPr>
            <p:cNvPr id="244" name=""/>
            <p:cNvSpPr/>
            <p:nvPr/>
          </p:nvSpPr>
          <p:spPr>
            <a:xfrm>
              <a:off x="3946680" y="3398760"/>
              <a:ext cx="1485720" cy="146844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3946680" y="3398760"/>
              <a:ext cx="1485720" cy="146844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6" name=""/>
          <p:cNvGrpSpPr/>
          <p:nvPr/>
        </p:nvGrpSpPr>
        <p:grpSpPr>
          <a:xfrm>
            <a:off x="6494400" y="2251080"/>
            <a:ext cx="6120" cy="1440"/>
            <a:chOff x="6494400" y="2251080"/>
            <a:chExt cx="6120" cy="1440"/>
          </a:xfrm>
        </p:grpSpPr>
        <p:sp>
          <p:nvSpPr>
            <p:cNvPr id="247" name=""/>
            <p:cNvSpPr/>
            <p:nvPr/>
          </p:nvSpPr>
          <p:spPr>
            <a:xfrm>
              <a:off x="6494400" y="2251080"/>
              <a:ext cx="6120" cy="144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6494400" y="2251080"/>
              <a:ext cx="612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9" name=""/>
          <p:cNvGrpSpPr/>
          <p:nvPr/>
        </p:nvGrpSpPr>
        <p:grpSpPr>
          <a:xfrm>
            <a:off x="2617920" y="1089000"/>
            <a:ext cx="815760" cy="1440"/>
            <a:chOff x="2617920" y="1089000"/>
            <a:chExt cx="815760" cy="1440"/>
          </a:xfrm>
        </p:grpSpPr>
        <p:sp>
          <p:nvSpPr>
            <p:cNvPr id="250" name=""/>
            <p:cNvSpPr/>
            <p:nvPr/>
          </p:nvSpPr>
          <p:spPr>
            <a:xfrm>
              <a:off x="2617920" y="1089000"/>
              <a:ext cx="815760" cy="1440"/>
            </a:xfrm>
            <a:custGeom>
              <a:avLst/>
              <a:gdLst/>
              <a:ahLst/>
              <a:rect l="l" t="t" r="r" b="b"/>
              <a:pathLst>
                <a:path w="1028" h="0">
                  <a:moveTo>
                    <a:pt x="1028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" name=""/>
            <p:cNvSpPr/>
            <p:nvPr/>
          </p:nvSpPr>
          <p:spPr>
            <a:xfrm flipH="1">
              <a:off x="2617920" y="1089000"/>
              <a:ext cx="81576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2" name=""/>
          <p:cNvGrpSpPr/>
          <p:nvPr/>
        </p:nvGrpSpPr>
        <p:grpSpPr>
          <a:xfrm>
            <a:off x="5729400" y="1798560"/>
            <a:ext cx="79200" cy="65160"/>
            <a:chOff x="5729400" y="1798560"/>
            <a:chExt cx="79200" cy="65160"/>
          </a:xfrm>
        </p:grpSpPr>
        <p:sp>
          <p:nvSpPr>
            <p:cNvPr id="253" name=""/>
            <p:cNvSpPr/>
            <p:nvPr/>
          </p:nvSpPr>
          <p:spPr>
            <a:xfrm>
              <a:off x="5729400" y="1798560"/>
              <a:ext cx="7920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5729400" y="1798560"/>
              <a:ext cx="7920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5" name=""/>
          <p:cNvGrpSpPr/>
          <p:nvPr/>
        </p:nvGrpSpPr>
        <p:grpSpPr>
          <a:xfrm>
            <a:off x="6016680" y="1830240"/>
            <a:ext cx="61920" cy="15840"/>
            <a:chOff x="6016680" y="1830240"/>
            <a:chExt cx="61920" cy="15840"/>
          </a:xfrm>
        </p:grpSpPr>
        <p:sp>
          <p:nvSpPr>
            <p:cNvPr id="256" name=""/>
            <p:cNvSpPr/>
            <p:nvPr/>
          </p:nvSpPr>
          <p:spPr>
            <a:xfrm>
              <a:off x="6016680" y="1830240"/>
              <a:ext cx="6192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6016680" y="1830240"/>
              <a:ext cx="6192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8" name=""/>
          <p:cNvGrpSpPr/>
          <p:nvPr/>
        </p:nvGrpSpPr>
        <p:grpSpPr>
          <a:xfrm>
            <a:off x="6721560" y="1971720"/>
            <a:ext cx="674640" cy="842760"/>
            <a:chOff x="6721560" y="1971720"/>
            <a:chExt cx="674640" cy="842760"/>
          </a:xfrm>
        </p:grpSpPr>
        <p:sp>
          <p:nvSpPr>
            <p:cNvPr id="259" name=""/>
            <p:cNvSpPr/>
            <p:nvPr/>
          </p:nvSpPr>
          <p:spPr>
            <a:xfrm>
              <a:off x="6721560" y="1971720"/>
              <a:ext cx="674640" cy="8427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6721560" y="1971720"/>
              <a:ext cx="674640" cy="8427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1" name=""/>
          <p:cNvGrpSpPr/>
          <p:nvPr/>
        </p:nvGrpSpPr>
        <p:grpSpPr>
          <a:xfrm>
            <a:off x="7191360" y="2725560"/>
            <a:ext cx="119160" cy="168480"/>
            <a:chOff x="7191360" y="2725560"/>
            <a:chExt cx="119160" cy="168480"/>
          </a:xfrm>
        </p:grpSpPr>
        <p:sp>
          <p:nvSpPr>
            <p:cNvPr id="262" name=""/>
            <p:cNvSpPr/>
            <p:nvPr/>
          </p:nvSpPr>
          <p:spPr>
            <a:xfrm>
              <a:off x="7191360" y="2725560"/>
              <a:ext cx="119160" cy="16848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7191360" y="2725560"/>
              <a:ext cx="119160" cy="16848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4" name=""/>
          <p:cNvGrpSpPr/>
          <p:nvPr/>
        </p:nvGrpSpPr>
        <p:grpSpPr>
          <a:xfrm>
            <a:off x="6261120" y="2017800"/>
            <a:ext cx="210960" cy="93600"/>
            <a:chOff x="6261120" y="2017800"/>
            <a:chExt cx="210960" cy="93600"/>
          </a:xfrm>
        </p:grpSpPr>
        <p:sp>
          <p:nvSpPr>
            <p:cNvPr id="265" name=""/>
            <p:cNvSpPr/>
            <p:nvPr/>
          </p:nvSpPr>
          <p:spPr>
            <a:xfrm>
              <a:off x="6261120" y="2017800"/>
              <a:ext cx="210960" cy="93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6261120" y="2017800"/>
              <a:ext cx="210960" cy="93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7" name=""/>
          <p:cNvGrpSpPr/>
          <p:nvPr/>
        </p:nvGrpSpPr>
        <p:grpSpPr>
          <a:xfrm>
            <a:off x="7265880" y="1932120"/>
            <a:ext cx="182520" cy="353880"/>
            <a:chOff x="7265880" y="1932120"/>
            <a:chExt cx="182520" cy="353880"/>
          </a:xfrm>
        </p:grpSpPr>
        <p:sp>
          <p:nvSpPr>
            <p:cNvPr id="268" name=""/>
            <p:cNvSpPr/>
            <p:nvPr/>
          </p:nvSpPr>
          <p:spPr>
            <a:xfrm>
              <a:off x="7265880" y="1932120"/>
              <a:ext cx="182520" cy="3538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7265880" y="1932120"/>
              <a:ext cx="182520" cy="3538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0" name=""/>
          <p:cNvGrpSpPr/>
          <p:nvPr/>
        </p:nvGrpSpPr>
        <p:grpSpPr>
          <a:xfrm>
            <a:off x="7075440" y="4749840"/>
            <a:ext cx="50760" cy="68040"/>
            <a:chOff x="7075440" y="4749840"/>
            <a:chExt cx="50760" cy="68040"/>
          </a:xfrm>
        </p:grpSpPr>
        <p:sp>
          <p:nvSpPr>
            <p:cNvPr id="271" name=""/>
            <p:cNvSpPr/>
            <p:nvPr/>
          </p:nvSpPr>
          <p:spPr>
            <a:xfrm>
              <a:off x="7075440" y="4749840"/>
              <a:ext cx="50760" cy="68040"/>
            </a:xfrm>
            <a:custGeom>
              <a:avLst/>
              <a:gdLst/>
              <a:ahLst/>
              <a:rect l="l" t="t" r="r" b="b"/>
              <a:pathLst>
                <a:path w="65" h="86">
                  <a:moveTo>
                    <a:pt x="4" y="53"/>
                  </a:moveTo>
                  <a:lnTo>
                    <a:pt x="40" y="14"/>
                  </a:lnTo>
                  <a:lnTo>
                    <a:pt x="51" y="0"/>
                  </a:lnTo>
                  <a:lnTo>
                    <a:pt x="65" y="25"/>
                  </a:lnTo>
                  <a:lnTo>
                    <a:pt x="47" y="57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7075440" y="4749840"/>
              <a:ext cx="50760" cy="68040"/>
            </a:xfrm>
            <a:custGeom>
              <a:avLst/>
              <a:gdLst/>
              <a:ahLst/>
              <a:rect l="l" t="t" r="r" b="b"/>
              <a:pathLst>
                <a:path w="65" h="86">
                  <a:moveTo>
                    <a:pt x="4" y="53"/>
                  </a:moveTo>
                  <a:lnTo>
                    <a:pt x="40" y="14"/>
                  </a:lnTo>
                  <a:lnTo>
                    <a:pt x="51" y="0"/>
                  </a:lnTo>
                  <a:lnTo>
                    <a:pt x="65" y="25"/>
                  </a:lnTo>
                  <a:lnTo>
                    <a:pt x="47" y="57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4" y="5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3" name=""/>
          <p:cNvGrpSpPr/>
          <p:nvPr/>
        </p:nvGrpSpPr>
        <p:grpSpPr>
          <a:xfrm>
            <a:off x="7020000" y="4802040"/>
            <a:ext cx="30240" cy="41400"/>
            <a:chOff x="7020000" y="4802040"/>
            <a:chExt cx="30240" cy="41400"/>
          </a:xfrm>
        </p:grpSpPr>
        <p:sp>
          <p:nvSpPr>
            <p:cNvPr id="274" name=""/>
            <p:cNvSpPr/>
            <p:nvPr/>
          </p:nvSpPr>
          <p:spPr>
            <a:xfrm>
              <a:off x="7020000" y="4802040"/>
              <a:ext cx="30240" cy="41400"/>
            </a:xfrm>
            <a:custGeom>
              <a:avLst/>
              <a:gdLst/>
              <a:ahLst/>
              <a:rect l="l" t="t" r="r" b="b"/>
              <a:pathLst>
                <a:path w="38" h="54">
                  <a:moveTo>
                    <a:pt x="11" y="0"/>
                  </a:moveTo>
                  <a:lnTo>
                    <a:pt x="38" y="22"/>
                  </a:lnTo>
                  <a:lnTo>
                    <a:pt x="27" y="50"/>
                  </a:lnTo>
                  <a:lnTo>
                    <a:pt x="4" y="54"/>
                  </a:lnTo>
                  <a:lnTo>
                    <a:pt x="0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7020000" y="4802040"/>
              <a:ext cx="30240" cy="41400"/>
            </a:xfrm>
            <a:custGeom>
              <a:avLst/>
              <a:gdLst/>
              <a:ahLst/>
              <a:rect l="l" t="t" r="r" b="b"/>
              <a:pathLst>
                <a:path w="38" h="54">
                  <a:moveTo>
                    <a:pt x="11" y="0"/>
                  </a:moveTo>
                  <a:lnTo>
                    <a:pt x="38" y="22"/>
                  </a:lnTo>
                  <a:lnTo>
                    <a:pt x="27" y="50"/>
                  </a:lnTo>
                  <a:lnTo>
                    <a:pt x="4" y="54"/>
                  </a:lnTo>
                  <a:lnTo>
                    <a:pt x="0" y="25"/>
                  </a:lnTo>
                  <a:lnTo>
                    <a:pt x="1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6" name=""/>
          <p:cNvGrpSpPr/>
          <p:nvPr/>
        </p:nvGrpSpPr>
        <p:grpSpPr>
          <a:xfrm>
            <a:off x="6954840" y="4821120"/>
            <a:ext cx="25560" cy="17640"/>
            <a:chOff x="6954840" y="4821120"/>
            <a:chExt cx="25560" cy="17640"/>
          </a:xfrm>
        </p:grpSpPr>
        <p:sp>
          <p:nvSpPr>
            <p:cNvPr id="277" name=""/>
            <p:cNvSpPr/>
            <p:nvPr/>
          </p:nvSpPr>
          <p:spPr>
            <a:xfrm>
              <a:off x="6954840" y="4821120"/>
              <a:ext cx="25560" cy="17640"/>
            </a:xfrm>
            <a:custGeom>
              <a:avLst/>
              <a:gdLst/>
              <a:ahLst/>
              <a:rect l="l" t="t" r="r" b="b"/>
              <a:pathLst>
                <a:path w="32" h="22">
                  <a:moveTo>
                    <a:pt x="3" y="0"/>
                  </a:moveTo>
                  <a:lnTo>
                    <a:pt x="28" y="4"/>
                  </a:lnTo>
                  <a:lnTo>
                    <a:pt x="32" y="22"/>
                  </a:lnTo>
                  <a:lnTo>
                    <a:pt x="0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6954840" y="4821120"/>
              <a:ext cx="25560" cy="17640"/>
            </a:xfrm>
            <a:custGeom>
              <a:avLst/>
              <a:gdLst/>
              <a:ahLst/>
              <a:rect l="l" t="t" r="r" b="b"/>
              <a:pathLst>
                <a:path w="32" h="22">
                  <a:moveTo>
                    <a:pt x="3" y="0"/>
                  </a:moveTo>
                  <a:lnTo>
                    <a:pt x="28" y="4"/>
                  </a:lnTo>
                  <a:lnTo>
                    <a:pt x="32" y="22"/>
                  </a:lnTo>
                  <a:lnTo>
                    <a:pt x="0" y="22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79" name=""/>
          <p:cNvGrpSpPr/>
          <p:nvPr/>
        </p:nvGrpSpPr>
        <p:grpSpPr>
          <a:xfrm>
            <a:off x="6994440" y="4846680"/>
            <a:ext cx="12600" cy="31680"/>
            <a:chOff x="6994440" y="4846680"/>
            <a:chExt cx="12600" cy="31680"/>
          </a:xfrm>
        </p:grpSpPr>
        <p:sp>
          <p:nvSpPr>
            <p:cNvPr id="280" name=""/>
            <p:cNvSpPr/>
            <p:nvPr/>
          </p:nvSpPr>
          <p:spPr>
            <a:xfrm>
              <a:off x="6994440" y="4846680"/>
              <a:ext cx="12600" cy="31680"/>
            </a:xfrm>
            <a:custGeom>
              <a:avLst/>
              <a:gdLst/>
              <a:ahLst/>
              <a:rect l="l" t="t" r="r" b="b"/>
              <a:pathLst>
                <a:path w="16" h="39">
                  <a:moveTo>
                    <a:pt x="0" y="0"/>
                  </a:moveTo>
                  <a:lnTo>
                    <a:pt x="16" y="10"/>
                  </a:lnTo>
                  <a:lnTo>
                    <a:pt x="13" y="3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6994440" y="4846680"/>
              <a:ext cx="12600" cy="31680"/>
            </a:xfrm>
            <a:custGeom>
              <a:avLst/>
              <a:gdLst/>
              <a:ahLst/>
              <a:rect l="l" t="t" r="r" b="b"/>
              <a:pathLst>
                <a:path w="16" h="39">
                  <a:moveTo>
                    <a:pt x="0" y="0"/>
                  </a:moveTo>
                  <a:lnTo>
                    <a:pt x="16" y="10"/>
                  </a:lnTo>
                  <a:lnTo>
                    <a:pt x="13" y="39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82" name=""/>
          <p:cNvGrpSpPr/>
          <p:nvPr/>
        </p:nvGrpSpPr>
        <p:grpSpPr>
          <a:xfrm>
            <a:off x="6910560" y="4835520"/>
            <a:ext cx="21960" cy="21960"/>
            <a:chOff x="6910560" y="4835520"/>
            <a:chExt cx="21960" cy="21960"/>
          </a:xfrm>
        </p:grpSpPr>
        <p:sp>
          <p:nvSpPr>
            <p:cNvPr id="283" name=""/>
            <p:cNvSpPr/>
            <p:nvPr/>
          </p:nvSpPr>
          <p:spPr>
            <a:xfrm>
              <a:off x="6910560" y="4835520"/>
              <a:ext cx="21960" cy="2196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1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6910560" y="4835520"/>
              <a:ext cx="21960" cy="2196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1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22"/>
                  </a:lnTo>
                  <a:lnTo>
                    <a:pt x="1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85" name=""/>
          <p:cNvGrpSpPr/>
          <p:nvPr/>
        </p:nvGrpSpPr>
        <p:grpSpPr>
          <a:xfrm>
            <a:off x="6861240" y="4846680"/>
            <a:ext cx="14400" cy="14040"/>
            <a:chOff x="6861240" y="4846680"/>
            <a:chExt cx="14400" cy="14040"/>
          </a:xfrm>
        </p:grpSpPr>
        <p:sp>
          <p:nvSpPr>
            <p:cNvPr id="286" name=""/>
            <p:cNvSpPr/>
            <p:nvPr/>
          </p:nvSpPr>
          <p:spPr>
            <a:xfrm>
              <a:off x="6861240" y="4846680"/>
              <a:ext cx="14400" cy="14040"/>
            </a:xfrm>
            <a:custGeom>
              <a:avLst/>
              <a:gdLst/>
              <a:ahLst/>
              <a:rect l="l" t="t" r="r" b="b"/>
              <a:pathLst>
                <a:path w="18" h="17">
                  <a:moveTo>
                    <a:pt x="8" y="0"/>
                  </a:moveTo>
                  <a:lnTo>
                    <a:pt x="18" y="14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6861240" y="4846680"/>
              <a:ext cx="14400" cy="14040"/>
            </a:xfrm>
            <a:custGeom>
              <a:avLst/>
              <a:gdLst/>
              <a:ahLst/>
              <a:rect l="l" t="t" r="r" b="b"/>
              <a:pathLst>
                <a:path w="18" h="17">
                  <a:moveTo>
                    <a:pt x="8" y="0"/>
                  </a:moveTo>
                  <a:lnTo>
                    <a:pt x="18" y="14"/>
                  </a:lnTo>
                  <a:lnTo>
                    <a:pt x="0" y="17"/>
                  </a:lnTo>
                  <a:lnTo>
                    <a:pt x="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88" name=""/>
          <p:cNvGrpSpPr/>
          <p:nvPr/>
        </p:nvGrpSpPr>
        <p:grpSpPr>
          <a:xfrm>
            <a:off x="6827760" y="4849920"/>
            <a:ext cx="12600" cy="7920"/>
            <a:chOff x="6827760" y="4849920"/>
            <a:chExt cx="12600" cy="7920"/>
          </a:xfrm>
        </p:grpSpPr>
        <p:sp>
          <p:nvSpPr>
            <p:cNvPr id="289" name=""/>
            <p:cNvSpPr/>
            <p:nvPr/>
          </p:nvSpPr>
          <p:spPr>
            <a:xfrm>
              <a:off x="6827760" y="4849920"/>
              <a:ext cx="12600" cy="792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0" y="0"/>
                  </a:moveTo>
                  <a:lnTo>
                    <a:pt x="17" y="0"/>
                  </a:ln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6827760" y="4849920"/>
              <a:ext cx="12600" cy="792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0" y="0"/>
                  </a:moveTo>
                  <a:lnTo>
                    <a:pt x="17" y="0"/>
                  </a:lnTo>
                  <a:lnTo>
                    <a:pt x="17" y="11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1" name=""/>
          <p:cNvGrpSpPr/>
          <p:nvPr/>
        </p:nvGrpSpPr>
        <p:grpSpPr>
          <a:xfrm>
            <a:off x="6807240" y="4871880"/>
            <a:ext cx="17280" cy="6480"/>
            <a:chOff x="6807240" y="4871880"/>
            <a:chExt cx="17280" cy="6480"/>
          </a:xfrm>
        </p:grpSpPr>
        <p:sp>
          <p:nvSpPr>
            <p:cNvPr id="292" name=""/>
            <p:cNvSpPr/>
            <p:nvPr/>
          </p:nvSpPr>
          <p:spPr>
            <a:xfrm>
              <a:off x="6807240" y="4871880"/>
              <a:ext cx="17280" cy="6480"/>
            </a:xfrm>
            <a:custGeom>
              <a:avLst/>
              <a:gdLst/>
              <a:ahLst/>
              <a:rect l="l" t="t" r="r" b="b"/>
              <a:pathLst>
                <a:path w="22" h="7">
                  <a:moveTo>
                    <a:pt x="0" y="0"/>
                  </a:moveTo>
                  <a:lnTo>
                    <a:pt x="2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6807240" y="4871880"/>
              <a:ext cx="17280" cy="648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4" name=""/>
          <p:cNvGrpSpPr/>
          <p:nvPr/>
        </p:nvGrpSpPr>
        <p:grpSpPr>
          <a:xfrm>
            <a:off x="6878520" y="4870440"/>
            <a:ext cx="33120" cy="22320"/>
            <a:chOff x="6878520" y="4870440"/>
            <a:chExt cx="33120" cy="22320"/>
          </a:xfrm>
        </p:grpSpPr>
        <p:sp>
          <p:nvSpPr>
            <p:cNvPr id="295" name=""/>
            <p:cNvSpPr/>
            <p:nvPr/>
          </p:nvSpPr>
          <p:spPr>
            <a:xfrm>
              <a:off x="6878520" y="4870440"/>
              <a:ext cx="33120" cy="2232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0" y="0"/>
                  </a:moveTo>
                  <a:lnTo>
                    <a:pt x="43" y="4"/>
                  </a:lnTo>
                  <a:lnTo>
                    <a:pt x="39" y="18"/>
                  </a:lnTo>
                  <a:lnTo>
                    <a:pt x="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6878520" y="4870440"/>
              <a:ext cx="33120" cy="2232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0" y="0"/>
                  </a:moveTo>
                  <a:lnTo>
                    <a:pt x="43" y="4"/>
                  </a:lnTo>
                  <a:lnTo>
                    <a:pt x="39" y="18"/>
                  </a:lnTo>
                  <a:lnTo>
                    <a:pt x="7" y="2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97" name=""/>
          <p:cNvGrpSpPr/>
          <p:nvPr/>
        </p:nvGrpSpPr>
        <p:grpSpPr>
          <a:xfrm>
            <a:off x="6932520" y="4867200"/>
            <a:ext cx="39600" cy="11160"/>
            <a:chOff x="6932520" y="4867200"/>
            <a:chExt cx="39600" cy="11160"/>
          </a:xfrm>
        </p:grpSpPr>
        <p:sp>
          <p:nvSpPr>
            <p:cNvPr id="298" name=""/>
            <p:cNvSpPr/>
            <p:nvPr/>
          </p:nvSpPr>
          <p:spPr>
            <a:xfrm>
              <a:off x="6932520" y="4867200"/>
              <a:ext cx="39600" cy="11160"/>
            </a:xfrm>
            <a:custGeom>
              <a:avLst/>
              <a:gdLst/>
              <a:ahLst/>
              <a:rect l="l" t="t" r="r" b="b"/>
              <a:pathLst>
                <a:path w="50" h="14">
                  <a:moveTo>
                    <a:pt x="0" y="0"/>
                  </a:moveTo>
                  <a:lnTo>
                    <a:pt x="50" y="3"/>
                  </a:lnTo>
                  <a:lnTo>
                    <a:pt x="4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6932520" y="4867200"/>
              <a:ext cx="39600" cy="11160"/>
            </a:xfrm>
            <a:custGeom>
              <a:avLst/>
              <a:gdLst/>
              <a:ahLst/>
              <a:rect l="l" t="t" r="r" b="b"/>
              <a:pathLst>
                <a:path w="50" h="14">
                  <a:moveTo>
                    <a:pt x="0" y="0"/>
                  </a:moveTo>
                  <a:lnTo>
                    <a:pt x="50" y="3"/>
                  </a:lnTo>
                  <a:lnTo>
                    <a:pt x="43" y="1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0" name=""/>
          <p:cNvGrpSpPr/>
          <p:nvPr/>
        </p:nvGrpSpPr>
        <p:grpSpPr>
          <a:xfrm>
            <a:off x="6840360" y="4870440"/>
            <a:ext cx="6480" cy="19080"/>
            <a:chOff x="6840360" y="4870440"/>
            <a:chExt cx="6480" cy="19080"/>
          </a:xfrm>
        </p:grpSpPr>
        <p:sp>
          <p:nvSpPr>
            <p:cNvPr id="301" name=""/>
            <p:cNvSpPr/>
            <p:nvPr/>
          </p:nvSpPr>
          <p:spPr>
            <a:xfrm>
              <a:off x="6840360" y="4870440"/>
              <a:ext cx="6480" cy="19080"/>
            </a:xfrm>
            <a:custGeom>
              <a:avLst/>
              <a:gdLst/>
              <a:ahLst/>
              <a:rect l="l" t="t" r="r" b="b"/>
              <a:pathLst>
                <a:path w="8" h="25">
                  <a:moveTo>
                    <a:pt x="0" y="0"/>
                  </a:moveTo>
                  <a:lnTo>
                    <a:pt x="8" y="22"/>
                  </a:lnTo>
                  <a:lnTo>
                    <a:pt x="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6840360" y="4870440"/>
              <a:ext cx="6480" cy="19080"/>
            </a:xfrm>
            <a:custGeom>
              <a:avLst/>
              <a:gdLst/>
              <a:ahLst/>
              <a:rect l="l" t="t" r="r" b="b"/>
              <a:pathLst>
                <a:path w="8" h="25">
                  <a:moveTo>
                    <a:pt x="0" y="0"/>
                  </a:moveTo>
                  <a:lnTo>
                    <a:pt x="8" y="22"/>
                  </a:lnTo>
                  <a:lnTo>
                    <a:pt x="3" y="25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3" name=""/>
          <p:cNvGrpSpPr/>
          <p:nvPr/>
        </p:nvGrpSpPr>
        <p:grpSpPr>
          <a:xfrm>
            <a:off x="5364000" y="3876840"/>
            <a:ext cx="631800" cy="542880"/>
            <a:chOff x="5364000" y="3876840"/>
            <a:chExt cx="631800" cy="542880"/>
          </a:xfrm>
        </p:grpSpPr>
        <p:sp>
          <p:nvSpPr>
            <p:cNvPr id="304" name=""/>
            <p:cNvSpPr/>
            <p:nvPr/>
          </p:nvSpPr>
          <p:spPr>
            <a:xfrm>
              <a:off x="5364000" y="3876840"/>
              <a:ext cx="631800" cy="54288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5364000" y="3876840"/>
              <a:ext cx="631800" cy="54288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6" name=""/>
          <p:cNvGrpSpPr/>
          <p:nvPr/>
        </p:nvGrpSpPr>
        <p:grpSpPr>
          <a:xfrm>
            <a:off x="7532640" y="2157480"/>
            <a:ext cx="45720" cy="90360"/>
            <a:chOff x="7532640" y="2157480"/>
            <a:chExt cx="45720" cy="90360"/>
          </a:xfrm>
        </p:grpSpPr>
        <p:sp>
          <p:nvSpPr>
            <p:cNvPr id="307" name=""/>
            <p:cNvSpPr/>
            <p:nvPr/>
          </p:nvSpPr>
          <p:spPr>
            <a:xfrm>
              <a:off x="7532640" y="2157480"/>
              <a:ext cx="45720" cy="9036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7532640" y="2157480"/>
              <a:ext cx="45720" cy="9036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09" name=""/>
          <p:cNvGrpSpPr/>
          <p:nvPr/>
        </p:nvGrpSpPr>
        <p:grpSpPr>
          <a:xfrm>
            <a:off x="2411280" y="1117440"/>
            <a:ext cx="5319720" cy="3641760"/>
            <a:chOff x="2411280" y="1117440"/>
            <a:chExt cx="5319720" cy="3641760"/>
          </a:xfrm>
        </p:grpSpPr>
        <p:grpSp>
          <p:nvGrpSpPr>
            <p:cNvPr id="310" name=""/>
            <p:cNvGrpSpPr/>
            <p:nvPr/>
          </p:nvGrpSpPr>
          <p:grpSpPr>
            <a:xfrm>
              <a:off x="2411280" y="1117440"/>
              <a:ext cx="5319720" cy="3641760"/>
              <a:chOff x="2411280" y="1117440"/>
              <a:chExt cx="5319720" cy="3641760"/>
            </a:xfrm>
          </p:grpSpPr>
          <p:grpSp>
            <p:nvGrpSpPr>
              <p:cNvPr id="311" name=""/>
              <p:cNvGrpSpPr/>
              <p:nvPr/>
            </p:nvGrpSpPr>
            <p:grpSpPr>
              <a:xfrm>
                <a:off x="2411280" y="1117440"/>
                <a:ext cx="5319720" cy="3641760"/>
                <a:chOff x="2411280" y="1117440"/>
                <a:chExt cx="5319720" cy="3641760"/>
              </a:xfrm>
            </p:grpSpPr>
            <p:sp>
              <p:nvSpPr>
                <p:cNvPr id="312" name=""/>
                <p:cNvSpPr/>
                <p:nvPr/>
              </p:nvSpPr>
              <p:spPr>
                <a:xfrm flipV="1">
                  <a:off x="5973480" y="4257360"/>
                  <a:ext cx="34920" cy="136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313" name=""/>
                <p:cNvGrpSpPr/>
                <p:nvPr/>
              </p:nvGrpSpPr>
              <p:grpSpPr>
                <a:xfrm>
                  <a:off x="2411280" y="1641240"/>
                  <a:ext cx="5250960" cy="3032280"/>
                  <a:chOff x="2411280" y="1641240"/>
                  <a:chExt cx="5250960" cy="3032280"/>
                </a:xfrm>
              </p:grpSpPr>
              <p:sp>
                <p:nvSpPr>
                  <p:cNvPr id="314" name=""/>
                  <p:cNvSpPr/>
                  <p:nvPr/>
                </p:nvSpPr>
                <p:spPr>
                  <a:xfrm flipH="1">
                    <a:off x="7602120" y="2230200"/>
                    <a:ext cx="60120" cy="19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720" bIns="-27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grpSp>
                <p:nvGrpSpPr>
                  <p:cNvPr id="315" name=""/>
                  <p:cNvGrpSpPr/>
                  <p:nvPr/>
                </p:nvGrpSpPr>
                <p:grpSpPr>
                  <a:xfrm>
                    <a:off x="2411280" y="1641240"/>
                    <a:ext cx="4011480" cy="3032280"/>
                    <a:chOff x="2411280" y="1641240"/>
                    <a:chExt cx="4011480" cy="3032280"/>
                  </a:xfrm>
                </p:grpSpPr>
                <p:sp>
                  <p:nvSpPr>
                    <p:cNvPr id="316" name=""/>
                    <p:cNvSpPr/>
                    <p:nvPr/>
                  </p:nvSpPr>
                  <p:spPr>
                    <a:xfrm flipH="1">
                      <a:off x="4356000" y="3924360"/>
                      <a:ext cx="71280" cy="3412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17" name=""/>
                    <p:cNvSpPr/>
                    <p:nvPr/>
                  </p:nvSpPr>
                  <p:spPr>
                    <a:xfrm>
                      <a:off x="2498400" y="1641240"/>
                      <a:ext cx="858960" cy="55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18" name=""/>
                    <p:cNvSpPr/>
                    <p:nvPr/>
                  </p:nvSpPr>
                  <p:spPr>
                    <a:xfrm>
                      <a:off x="2457360" y="2317680"/>
                      <a:ext cx="209520" cy="209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19" name=""/>
                    <p:cNvSpPr/>
                    <p:nvPr/>
                  </p:nvSpPr>
                  <p:spPr>
                    <a:xfrm>
                      <a:off x="2411280" y="2555640"/>
                      <a:ext cx="182520" cy="25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20" name=""/>
                    <p:cNvSpPr/>
                    <p:nvPr/>
                  </p:nvSpPr>
                  <p:spPr>
                    <a:xfrm>
                      <a:off x="2684160" y="2905200"/>
                      <a:ext cx="73080" cy="37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21" name=""/>
                    <p:cNvSpPr/>
                    <p:nvPr/>
                  </p:nvSpPr>
                  <p:spPr>
                    <a:xfrm>
                      <a:off x="2662200" y="3028680"/>
                      <a:ext cx="209520" cy="424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22" name=""/>
                    <p:cNvSpPr/>
                    <p:nvPr/>
                  </p:nvSpPr>
                  <p:spPr>
                    <a:xfrm>
                      <a:off x="2635200" y="3155760"/>
                      <a:ext cx="204480" cy="2732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23" name=""/>
                    <p:cNvSpPr/>
                    <p:nvPr/>
                  </p:nvSpPr>
                  <p:spPr>
                    <a:xfrm>
                      <a:off x="2858760" y="3384360"/>
                      <a:ext cx="57240" cy="304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24" name=""/>
                    <p:cNvSpPr/>
                    <p:nvPr/>
                  </p:nvSpPr>
                  <p:spPr>
                    <a:xfrm flipH="1">
                      <a:off x="4770360" y="4376520"/>
                      <a:ext cx="77760" cy="1508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25" name=""/>
                    <p:cNvSpPr/>
                    <p:nvPr/>
                  </p:nvSpPr>
                  <p:spPr>
                    <a:xfrm>
                      <a:off x="4957560" y="4413240"/>
                      <a:ext cx="209520" cy="260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26" name=""/>
                    <p:cNvSpPr/>
                    <p:nvPr/>
                  </p:nvSpPr>
                  <p:spPr>
                    <a:xfrm>
                      <a:off x="6019560" y="2914560"/>
                      <a:ext cx="403200" cy="396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</p:grpSp>
            <p:sp>
              <p:nvSpPr>
                <p:cNvPr id="327" name=""/>
                <p:cNvSpPr/>
                <p:nvPr/>
              </p:nvSpPr>
              <p:spPr>
                <a:xfrm flipH="1" flipV="1">
                  <a:off x="6008040" y="3740040"/>
                  <a:ext cx="65160" cy="22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328" name=""/>
                <p:cNvGrpSpPr/>
                <p:nvPr/>
              </p:nvGrpSpPr>
              <p:grpSpPr>
                <a:xfrm>
                  <a:off x="2889000" y="2495520"/>
                  <a:ext cx="3840120" cy="1762200"/>
                  <a:chOff x="2889000" y="2495520"/>
                  <a:chExt cx="3840120" cy="1762200"/>
                </a:xfrm>
              </p:grpSpPr>
              <p:sp>
                <p:nvSpPr>
                  <p:cNvPr id="329" name=""/>
                  <p:cNvSpPr/>
                  <p:nvPr/>
                </p:nvSpPr>
                <p:spPr>
                  <a:xfrm>
                    <a:off x="2889000" y="3402000"/>
                    <a:ext cx="292320" cy="4608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" bIns="-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0" name=""/>
                  <p:cNvSpPr/>
                  <p:nvPr/>
                </p:nvSpPr>
                <p:spPr>
                  <a:xfrm>
                    <a:off x="4084560" y="3952800"/>
                    <a:ext cx="642960" cy="30492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1" name=""/>
                  <p:cNvSpPr/>
                  <p:nvPr/>
                </p:nvSpPr>
                <p:spPr>
                  <a:xfrm flipH="1">
                    <a:off x="4192200" y="2495520"/>
                    <a:ext cx="28440" cy="1508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2" name=""/>
                  <p:cNvSpPr/>
                  <p:nvPr/>
                </p:nvSpPr>
                <p:spPr>
                  <a:xfrm>
                    <a:off x="4141440" y="2651040"/>
                    <a:ext cx="2063880" cy="127476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3" name=""/>
                  <p:cNvSpPr/>
                  <p:nvPr/>
                </p:nvSpPr>
                <p:spPr>
                  <a:xfrm>
                    <a:off x="4916160" y="2923920"/>
                    <a:ext cx="19080" cy="158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4" name=""/>
                  <p:cNvSpPr/>
                  <p:nvPr/>
                </p:nvSpPr>
                <p:spPr>
                  <a:xfrm>
                    <a:off x="4265280" y="3538440"/>
                    <a:ext cx="714600" cy="50148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5" name=""/>
                  <p:cNvSpPr/>
                  <p:nvPr/>
                </p:nvSpPr>
                <p:spPr>
                  <a:xfrm flipV="1">
                    <a:off x="5348160" y="3843360"/>
                    <a:ext cx="23760" cy="95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6" name=""/>
                  <p:cNvSpPr/>
                  <p:nvPr/>
                </p:nvSpPr>
                <p:spPr>
                  <a:xfrm>
                    <a:off x="6144840" y="3733560"/>
                    <a:ext cx="28800" cy="1065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7" name=""/>
                  <p:cNvSpPr/>
                  <p:nvPr/>
                </p:nvSpPr>
                <p:spPr>
                  <a:xfrm>
                    <a:off x="5959440" y="3816360"/>
                    <a:ext cx="45720" cy="11412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8" name=""/>
                  <p:cNvSpPr/>
                  <p:nvPr/>
                </p:nvSpPr>
                <p:spPr>
                  <a:xfrm flipH="1" flipV="1">
                    <a:off x="6395760" y="2806560"/>
                    <a:ext cx="333360" cy="117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39" name=""/>
                  <p:cNvSpPr/>
                  <p:nvPr/>
                </p:nvSpPr>
                <p:spPr>
                  <a:xfrm flipH="1">
                    <a:off x="5639760" y="3557520"/>
                    <a:ext cx="27000" cy="244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0" name=""/>
                  <p:cNvSpPr/>
                  <p:nvPr/>
                </p:nvSpPr>
                <p:spPr>
                  <a:xfrm>
                    <a:off x="5549760" y="3706560"/>
                    <a:ext cx="44280" cy="1414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1" name=""/>
                  <p:cNvSpPr/>
                  <p:nvPr/>
                </p:nvSpPr>
                <p:spPr>
                  <a:xfrm flipV="1">
                    <a:off x="5443200" y="3884400"/>
                    <a:ext cx="166680" cy="5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2" name=""/>
                  <p:cNvSpPr/>
                  <p:nvPr/>
                </p:nvSpPr>
                <p:spPr>
                  <a:xfrm>
                    <a:off x="6136920" y="3170160"/>
                    <a:ext cx="18288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3" name=""/>
                  <p:cNvSpPr/>
                  <p:nvPr/>
                </p:nvSpPr>
                <p:spPr>
                  <a:xfrm flipH="1">
                    <a:off x="6033960" y="3689280"/>
                    <a:ext cx="1440" cy="63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560" bIns="16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344" name=""/>
                  <p:cNvSpPr/>
                  <p:nvPr/>
                </p:nvSpPr>
                <p:spPr>
                  <a:xfrm flipV="1">
                    <a:off x="5759280" y="3881160"/>
                    <a:ext cx="1440" cy="44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345" name=""/>
                <p:cNvGrpSpPr/>
                <p:nvPr/>
              </p:nvGrpSpPr>
              <p:grpSpPr>
                <a:xfrm>
                  <a:off x="2552400" y="1117440"/>
                  <a:ext cx="5178600" cy="3641760"/>
                  <a:chOff x="2552400" y="1117440"/>
                  <a:chExt cx="5178600" cy="3641760"/>
                </a:xfrm>
              </p:grpSpPr>
              <p:grpSp>
                <p:nvGrpSpPr>
                  <p:cNvPr id="346" name=""/>
                  <p:cNvGrpSpPr/>
                  <p:nvPr/>
                </p:nvGrpSpPr>
                <p:grpSpPr>
                  <a:xfrm>
                    <a:off x="3904920" y="2122560"/>
                    <a:ext cx="3826080" cy="2358720"/>
                    <a:chOff x="3904920" y="2122560"/>
                    <a:chExt cx="3826080" cy="2358720"/>
                  </a:xfrm>
                </p:grpSpPr>
                <p:sp>
                  <p:nvSpPr>
                    <p:cNvPr id="347" name=""/>
                    <p:cNvSpPr/>
                    <p:nvPr/>
                  </p:nvSpPr>
                  <p:spPr>
                    <a:xfrm>
                      <a:off x="3904920" y="2836800"/>
                      <a:ext cx="84240" cy="17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8" name=""/>
                    <p:cNvSpPr/>
                    <p:nvPr/>
                  </p:nvSpPr>
                  <p:spPr>
                    <a:xfrm flipH="1">
                      <a:off x="4365360" y="3228840"/>
                      <a:ext cx="68400" cy="730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6280" bIns="26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9" name=""/>
                    <p:cNvSpPr/>
                    <p:nvPr/>
                  </p:nvSpPr>
                  <p:spPr>
                    <a:xfrm>
                      <a:off x="5040000" y="2760480"/>
                      <a:ext cx="190440" cy="446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0" name=""/>
                    <p:cNvSpPr/>
                    <p:nvPr/>
                  </p:nvSpPr>
                  <p:spPr>
                    <a:xfrm>
                      <a:off x="4606560" y="3024000"/>
                      <a:ext cx="814680" cy="295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1" name=""/>
                    <p:cNvSpPr/>
                    <p:nvPr/>
                  </p:nvSpPr>
                  <p:spPr>
                    <a:xfrm>
                      <a:off x="4728960" y="2658960"/>
                      <a:ext cx="1330200" cy="61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2" name=""/>
                    <p:cNvSpPr/>
                    <p:nvPr/>
                  </p:nvSpPr>
                  <p:spPr>
                    <a:xfrm>
                      <a:off x="7584840" y="2122560"/>
                      <a:ext cx="44640" cy="91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3" name=""/>
                    <p:cNvSpPr/>
                    <p:nvPr/>
                  </p:nvSpPr>
                  <p:spPr>
                    <a:xfrm>
                      <a:off x="7602480" y="2259000"/>
                      <a:ext cx="128520" cy="5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7200" bIns="7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4" name=""/>
                    <p:cNvSpPr/>
                    <p:nvPr/>
                  </p:nvSpPr>
                  <p:spPr>
                    <a:xfrm flipH="1">
                      <a:off x="6965280" y="2282760"/>
                      <a:ext cx="58680" cy="1857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5" name=""/>
                    <p:cNvSpPr/>
                    <p:nvPr/>
                  </p:nvSpPr>
                  <p:spPr>
                    <a:xfrm>
                      <a:off x="6816600" y="2282760"/>
                      <a:ext cx="690480" cy="25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6" name=""/>
                    <p:cNvSpPr/>
                    <p:nvPr/>
                  </p:nvSpPr>
                  <p:spPr>
                    <a:xfrm>
                      <a:off x="6527520" y="2863800"/>
                      <a:ext cx="692280" cy="34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7" name=""/>
                    <p:cNvSpPr/>
                    <p:nvPr/>
                  </p:nvSpPr>
                  <p:spPr>
                    <a:xfrm>
                      <a:off x="5995800" y="2673360"/>
                      <a:ext cx="779400" cy="1749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8" name=""/>
                    <p:cNvSpPr/>
                    <p:nvPr/>
                  </p:nvSpPr>
                  <p:spPr>
                    <a:xfrm flipH="1" flipV="1">
                      <a:off x="6742080" y="3693600"/>
                      <a:ext cx="164880" cy="136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9" name=""/>
                    <p:cNvSpPr/>
                    <p:nvPr/>
                  </p:nvSpPr>
                  <p:spPr>
                    <a:xfrm>
                      <a:off x="5754600" y="4181400"/>
                      <a:ext cx="299880" cy="18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0" name=""/>
                    <p:cNvSpPr/>
                    <p:nvPr/>
                  </p:nvSpPr>
                  <p:spPr>
                    <a:xfrm>
                      <a:off x="5876640" y="2841480"/>
                      <a:ext cx="784440" cy="792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1" name=""/>
                    <p:cNvSpPr/>
                    <p:nvPr/>
                  </p:nvSpPr>
                  <p:spPr>
                    <a:xfrm>
                      <a:off x="5503680" y="3706560"/>
                      <a:ext cx="311040" cy="774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2" name=""/>
                    <p:cNvSpPr/>
                    <p:nvPr/>
                  </p:nvSpPr>
                  <p:spPr>
                    <a:xfrm>
                      <a:off x="6097320" y="2846160"/>
                      <a:ext cx="162000" cy="378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3" name=""/>
                    <p:cNvSpPr/>
                    <p:nvPr/>
                  </p:nvSpPr>
                  <p:spPr>
                    <a:xfrm>
                      <a:off x="5730840" y="3392280"/>
                      <a:ext cx="255240" cy="45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4" name=""/>
                    <p:cNvSpPr/>
                    <p:nvPr/>
                  </p:nvSpPr>
                  <p:spPr>
                    <a:xfrm>
                      <a:off x="5244840" y="3762360"/>
                      <a:ext cx="509760" cy="34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65" name=""/>
                  <p:cNvGrpSpPr/>
                  <p:nvPr/>
                </p:nvGrpSpPr>
                <p:grpSpPr>
                  <a:xfrm>
                    <a:off x="2552400" y="1117440"/>
                    <a:ext cx="5114880" cy="3641760"/>
                    <a:chOff x="2552400" y="1117440"/>
                    <a:chExt cx="5114880" cy="3641760"/>
                  </a:xfrm>
                </p:grpSpPr>
                <p:sp>
                  <p:nvSpPr>
                    <p:cNvPr id="366" name=""/>
                    <p:cNvSpPr/>
                    <p:nvPr/>
                  </p:nvSpPr>
                  <p:spPr>
                    <a:xfrm>
                      <a:off x="5047920" y="3435120"/>
                      <a:ext cx="268560" cy="933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7" name=""/>
                    <p:cNvSpPr/>
                    <p:nvPr/>
                  </p:nvSpPr>
                  <p:spPr>
                    <a:xfrm>
                      <a:off x="3836880" y="1117440"/>
                      <a:ext cx="15840" cy="325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8" name=""/>
                    <p:cNvSpPr/>
                    <p:nvPr/>
                  </p:nvSpPr>
                  <p:spPr>
                    <a:xfrm>
                      <a:off x="2595240" y="1209600"/>
                      <a:ext cx="1030320" cy="18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9" name=""/>
                    <p:cNvSpPr/>
                    <p:nvPr/>
                  </p:nvSpPr>
                  <p:spPr>
                    <a:xfrm>
                      <a:off x="2703240" y="1403280"/>
                      <a:ext cx="182520" cy="466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70" name=""/>
                    <p:cNvSpPr/>
                    <p:nvPr/>
                  </p:nvSpPr>
                  <p:spPr>
                    <a:xfrm>
                      <a:off x="3597120" y="1328760"/>
                      <a:ext cx="488880" cy="30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71" name=""/>
                    <p:cNvSpPr/>
                    <p:nvPr/>
                  </p:nvSpPr>
                  <p:spPr>
                    <a:xfrm>
                      <a:off x="3590640" y="1299960"/>
                      <a:ext cx="3291120" cy="860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72" name=""/>
                    <p:cNvSpPr/>
                    <p:nvPr/>
                  </p:nvSpPr>
                  <p:spPr>
                    <a:xfrm>
                      <a:off x="2954160" y="1654200"/>
                      <a:ext cx="984240" cy="1598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73" name=""/>
                    <p:cNvSpPr/>
                    <p:nvPr/>
                  </p:nvSpPr>
                  <p:spPr>
                    <a:xfrm>
                      <a:off x="3755880" y="1608120"/>
                      <a:ext cx="193680" cy="984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74" name=""/>
                    <p:cNvSpPr/>
                    <p:nvPr/>
                  </p:nvSpPr>
                  <p:spPr>
                    <a:xfrm>
                      <a:off x="2552400" y="2905200"/>
                      <a:ext cx="871560" cy="79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75" name=""/>
                    <p:cNvSpPr/>
                    <p:nvPr/>
                  </p:nvSpPr>
                  <p:spPr>
                    <a:xfrm flipV="1">
                      <a:off x="3049560" y="3606480"/>
                      <a:ext cx="4680" cy="1047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76" name=""/>
                    <p:cNvSpPr/>
                    <p:nvPr/>
                  </p:nvSpPr>
                  <p:spPr>
                    <a:xfrm>
                      <a:off x="3344760" y="3398760"/>
                      <a:ext cx="1382760" cy="851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77" name=""/>
                    <p:cNvSpPr/>
                    <p:nvPr/>
                  </p:nvSpPr>
                  <p:spPr>
                    <a:xfrm>
                      <a:off x="3987720" y="2203200"/>
                      <a:ext cx="90360" cy="4143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78" name=""/>
                    <p:cNvSpPr/>
                    <p:nvPr/>
                  </p:nvSpPr>
                  <p:spPr>
                    <a:xfrm>
                      <a:off x="3814560" y="2560680"/>
                      <a:ext cx="1216080" cy="1009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79" name=""/>
                    <p:cNvSpPr/>
                    <p:nvPr/>
                  </p:nvSpPr>
                  <p:spPr>
                    <a:xfrm>
                      <a:off x="3887640" y="2609640"/>
                      <a:ext cx="1616040" cy="714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80" name=""/>
                    <p:cNvSpPr/>
                    <p:nvPr/>
                  </p:nvSpPr>
                  <p:spPr>
                    <a:xfrm>
                      <a:off x="4357440" y="3041640"/>
                      <a:ext cx="139680" cy="27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81" name=""/>
                    <p:cNvSpPr/>
                    <p:nvPr/>
                  </p:nvSpPr>
                  <p:spPr>
                    <a:xfrm flipV="1">
                      <a:off x="4387680" y="3925800"/>
                      <a:ext cx="428760" cy="217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82" name=""/>
                    <p:cNvSpPr/>
                    <p:nvPr/>
                  </p:nvSpPr>
                  <p:spPr>
                    <a:xfrm flipH="1" flipV="1">
                      <a:off x="4538520" y="4074840"/>
                      <a:ext cx="241200" cy="74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8080" bIns="28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83" name=""/>
                    <p:cNvSpPr/>
                    <p:nvPr/>
                  </p:nvSpPr>
                  <p:spPr>
                    <a:xfrm>
                      <a:off x="5025960" y="2936880"/>
                      <a:ext cx="295200" cy="565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84" name=""/>
                    <p:cNvSpPr/>
                    <p:nvPr/>
                  </p:nvSpPr>
                  <p:spPr>
                    <a:xfrm>
                      <a:off x="4727520" y="3292560"/>
                      <a:ext cx="334800" cy="28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85" name=""/>
                    <p:cNvSpPr/>
                    <p:nvPr/>
                  </p:nvSpPr>
                  <p:spPr>
                    <a:xfrm>
                      <a:off x="4862160" y="3470040"/>
                      <a:ext cx="1001880" cy="22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86" name=""/>
                    <p:cNvSpPr/>
                    <p:nvPr/>
                  </p:nvSpPr>
                  <p:spPr>
                    <a:xfrm>
                      <a:off x="5394240" y="3433680"/>
                      <a:ext cx="158760" cy="146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87" name=""/>
                    <p:cNvSpPr/>
                    <p:nvPr/>
                  </p:nvSpPr>
                  <p:spPr>
                    <a:xfrm>
                      <a:off x="4752720" y="2573280"/>
                      <a:ext cx="1243080" cy="68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88" name=""/>
                    <p:cNvSpPr/>
                    <p:nvPr/>
                  </p:nvSpPr>
                  <p:spPr>
                    <a:xfrm>
                      <a:off x="5086080" y="1695240"/>
                      <a:ext cx="695520" cy="568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89" name=""/>
                    <p:cNvSpPr/>
                    <p:nvPr/>
                  </p:nvSpPr>
                  <p:spPr>
                    <a:xfrm>
                      <a:off x="5089320" y="1695240"/>
                      <a:ext cx="1052640" cy="39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90" name=""/>
                    <p:cNvSpPr/>
                    <p:nvPr/>
                  </p:nvSpPr>
                  <p:spPr>
                    <a:xfrm>
                      <a:off x="6829200" y="1820880"/>
                      <a:ext cx="604800" cy="10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91" name=""/>
                    <p:cNvSpPr/>
                    <p:nvPr/>
                  </p:nvSpPr>
                  <p:spPr>
                    <a:xfrm>
                      <a:off x="6711840" y="1908000"/>
                      <a:ext cx="544320" cy="45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92" name=""/>
                    <p:cNvSpPr/>
                    <p:nvPr/>
                  </p:nvSpPr>
                  <p:spPr>
                    <a:xfrm>
                      <a:off x="6778440" y="2190600"/>
                      <a:ext cx="888840" cy="547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93" name=""/>
                    <p:cNvSpPr/>
                    <p:nvPr/>
                  </p:nvSpPr>
                  <p:spPr>
                    <a:xfrm>
                      <a:off x="5278320" y="2282760"/>
                      <a:ext cx="2347920" cy="1598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94" name=""/>
                    <p:cNvSpPr/>
                    <p:nvPr/>
                  </p:nvSpPr>
                  <p:spPr>
                    <a:xfrm>
                      <a:off x="6136920" y="1998720"/>
                      <a:ext cx="382680" cy="488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95" name=""/>
                    <p:cNvSpPr/>
                    <p:nvPr/>
                  </p:nvSpPr>
                  <p:spPr>
                    <a:xfrm>
                      <a:off x="5768640" y="2195280"/>
                      <a:ext cx="200160" cy="34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96" name=""/>
                    <p:cNvSpPr/>
                    <p:nvPr/>
                  </p:nvSpPr>
                  <p:spPr>
                    <a:xfrm>
                      <a:off x="5940360" y="2400120"/>
                      <a:ext cx="341280" cy="29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97" name=""/>
                    <p:cNvSpPr/>
                    <p:nvPr/>
                  </p:nvSpPr>
                  <p:spPr>
                    <a:xfrm>
                      <a:off x="6186240" y="2590560"/>
                      <a:ext cx="163440" cy="82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000" bIns="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98" name=""/>
                    <p:cNvSpPr/>
                    <p:nvPr/>
                  </p:nvSpPr>
                  <p:spPr>
                    <a:xfrm>
                      <a:off x="6956280" y="2481120"/>
                      <a:ext cx="36504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99" name=""/>
                    <p:cNvSpPr/>
                    <p:nvPr/>
                  </p:nvSpPr>
                  <p:spPr>
                    <a:xfrm>
                      <a:off x="5162400" y="2568600"/>
                      <a:ext cx="2158920" cy="1844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00" name=""/>
                    <p:cNvSpPr/>
                    <p:nvPr/>
                  </p:nvSpPr>
                  <p:spPr>
                    <a:xfrm>
                      <a:off x="4843080" y="2522520"/>
                      <a:ext cx="1587600" cy="185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01" name=""/>
                    <p:cNvSpPr/>
                    <p:nvPr/>
                  </p:nvSpPr>
                  <p:spPr>
                    <a:xfrm>
                      <a:off x="5298840" y="2582640"/>
                      <a:ext cx="682560" cy="1594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02" name=""/>
                    <p:cNvSpPr/>
                    <p:nvPr/>
                  </p:nvSpPr>
                  <p:spPr>
                    <a:xfrm>
                      <a:off x="6852960" y="2617560"/>
                      <a:ext cx="544680" cy="174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03" name=""/>
                    <p:cNvSpPr/>
                    <p:nvPr/>
                  </p:nvSpPr>
                  <p:spPr>
                    <a:xfrm>
                      <a:off x="6615000" y="2863800"/>
                      <a:ext cx="442800" cy="255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04" name=""/>
                    <p:cNvSpPr/>
                    <p:nvPr/>
                  </p:nvSpPr>
                  <p:spPr>
                    <a:xfrm>
                      <a:off x="6583320" y="2533680"/>
                      <a:ext cx="85680" cy="41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05" name=""/>
                    <p:cNvSpPr/>
                    <p:nvPr/>
                  </p:nvSpPr>
                  <p:spPr>
                    <a:xfrm>
                      <a:off x="6456240" y="2582640"/>
                      <a:ext cx="341280" cy="81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200" bIns="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06" name=""/>
                    <p:cNvSpPr/>
                    <p:nvPr/>
                  </p:nvSpPr>
                  <p:spPr>
                    <a:xfrm flipV="1">
                      <a:off x="5956200" y="4427280"/>
                      <a:ext cx="39600" cy="446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" bIns="-2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07" name=""/>
                    <p:cNvSpPr/>
                    <p:nvPr/>
                  </p:nvSpPr>
                  <p:spPr>
                    <a:xfrm>
                      <a:off x="5759280" y="3606840"/>
                      <a:ext cx="1096920" cy="37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08" name=""/>
                    <p:cNvSpPr/>
                    <p:nvPr/>
                  </p:nvSpPr>
                  <p:spPr>
                    <a:xfrm>
                      <a:off x="5394240" y="3633840"/>
                      <a:ext cx="1211040" cy="342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09" name=""/>
                    <p:cNvSpPr/>
                    <p:nvPr/>
                  </p:nvSpPr>
                  <p:spPr>
                    <a:xfrm>
                      <a:off x="6346440" y="3479760"/>
                      <a:ext cx="84240" cy="17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10" name=""/>
                    <p:cNvSpPr/>
                    <p:nvPr/>
                  </p:nvSpPr>
                  <p:spPr>
                    <a:xfrm>
                      <a:off x="6605280" y="3652920"/>
                      <a:ext cx="63720" cy="80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840" bIns="33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11" name=""/>
                    <p:cNvSpPr/>
                    <p:nvPr/>
                  </p:nvSpPr>
                  <p:spPr>
                    <a:xfrm>
                      <a:off x="6314760" y="3584520"/>
                      <a:ext cx="22320" cy="9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12" name=""/>
                    <p:cNvSpPr/>
                    <p:nvPr/>
                  </p:nvSpPr>
                  <p:spPr>
                    <a:xfrm>
                      <a:off x="5864040" y="3870360"/>
                      <a:ext cx="285840" cy="49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13" name=""/>
                    <p:cNvSpPr/>
                    <p:nvPr/>
                  </p:nvSpPr>
                  <p:spPr>
                    <a:xfrm>
                      <a:off x="5367240" y="2738520"/>
                      <a:ext cx="1184040" cy="115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14" name=""/>
                    <p:cNvSpPr/>
                    <p:nvPr/>
                  </p:nvSpPr>
                  <p:spPr>
                    <a:xfrm>
                      <a:off x="4957560" y="4667040"/>
                      <a:ext cx="41400" cy="9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360" bIns="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15" name=""/>
                    <p:cNvSpPr/>
                    <p:nvPr/>
                  </p:nvSpPr>
                  <p:spPr>
                    <a:xfrm>
                      <a:off x="4889160" y="4276800"/>
                      <a:ext cx="389160" cy="469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16" name=""/>
                    <p:cNvSpPr/>
                    <p:nvPr/>
                  </p:nvSpPr>
                  <p:spPr>
                    <a:xfrm>
                      <a:off x="5508360" y="3379680"/>
                      <a:ext cx="719280" cy="1023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17" name=""/>
                    <p:cNvSpPr/>
                    <p:nvPr/>
                  </p:nvSpPr>
                  <p:spPr>
                    <a:xfrm>
                      <a:off x="5671800" y="3011400"/>
                      <a:ext cx="273240" cy="52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18" name=""/>
                    <p:cNvSpPr/>
                    <p:nvPr/>
                  </p:nvSpPr>
                  <p:spPr>
                    <a:xfrm>
                      <a:off x="6103800" y="2782800"/>
                      <a:ext cx="41040" cy="37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19" name=""/>
                    <p:cNvSpPr/>
                    <p:nvPr/>
                  </p:nvSpPr>
                  <p:spPr>
                    <a:xfrm flipH="1" flipV="1">
                      <a:off x="6182640" y="3187440"/>
                      <a:ext cx="63720" cy="128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0" name=""/>
                    <p:cNvSpPr/>
                    <p:nvPr/>
                  </p:nvSpPr>
                  <p:spPr>
                    <a:xfrm>
                      <a:off x="5564160" y="2931840"/>
                      <a:ext cx="949320" cy="147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1" name=""/>
                    <p:cNvSpPr/>
                    <p:nvPr/>
                  </p:nvSpPr>
                  <p:spPr>
                    <a:xfrm>
                      <a:off x="5472000" y="3402000"/>
                      <a:ext cx="753840" cy="85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422" name=""/>
                    <p:cNvSpPr/>
                    <p:nvPr/>
                  </p:nvSpPr>
                  <p:spPr>
                    <a:xfrm>
                      <a:off x="4055760" y="3935160"/>
                      <a:ext cx="997200" cy="39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</p:grpSp>
          </p:grpSp>
          <p:sp>
            <p:nvSpPr>
              <p:cNvPr id="423" name=""/>
              <p:cNvSpPr/>
              <p:nvPr/>
            </p:nvSpPr>
            <p:spPr>
              <a:xfrm flipH="1">
                <a:off x="5116320" y="1981080"/>
                <a:ext cx="38160" cy="22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4" name=""/>
              <p:cNvSpPr/>
              <p:nvPr/>
            </p:nvSpPr>
            <p:spPr>
              <a:xfrm>
                <a:off x="3904920" y="2836800"/>
                <a:ext cx="84240" cy="17784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5" name=""/>
              <p:cNvSpPr/>
              <p:nvPr/>
            </p:nvSpPr>
            <p:spPr>
              <a:xfrm flipV="1">
                <a:off x="3049560" y="3606480"/>
                <a:ext cx="4680" cy="104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6" name=""/>
              <p:cNvSpPr/>
              <p:nvPr/>
            </p:nvSpPr>
            <p:spPr>
              <a:xfrm>
                <a:off x="4357440" y="3041640"/>
                <a:ext cx="139680" cy="2775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7" name=""/>
              <p:cNvSpPr/>
              <p:nvPr/>
            </p:nvSpPr>
            <p:spPr>
              <a:xfrm flipH="1">
                <a:off x="4365360" y="3228840"/>
                <a:ext cx="68400" cy="73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8" name=""/>
              <p:cNvSpPr/>
              <p:nvPr/>
            </p:nvSpPr>
            <p:spPr>
              <a:xfrm>
                <a:off x="5040000" y="2760480"/>
                <a:ext cx="190440" cy="4460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29" name=""/>
              <p:cNvSpPr/>
              <p:nvPr/>
            </p:nvSpPr>
            <p:spPr>
              <a:xfrm>
                <a:off x="6829200" y="1820880"/>
                <a:ext cx="604800" cy="101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0" name=""/>
              <p:cNvSpPr/>
              <p:nvPr/>
            </p:nvSpPr>
            <p:spPr>
              <a:xfrm>
                <a:off x="5940360" y="2400120"/>
                <a:ext cx="341280" cy="29232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1" name=""/>
              <p:cNvSpPr/>
              <p:nvPr/>
            </p:nvSpPr>
            <p:spPr>
              <a:xfrm flipH="1">
                <a:off x="6965280" y="2282760"/>
                <a:ext cx="58680" cy="185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2" name=""/>
              <p:cNvSpPr/>
              <p:nvPr/>
            </p:nvSpPr>
            <p:spPr>
              <a:xfrm>
                <a:off x="6956280" y="2481120"/>
                <a:ext cx="365040" cy="8748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3" name=""/>
              <p:cNvSpPr/>
              <p:nvPr/>
            </p:nvSpPr>
            <p:spPr>
              <a:xfrm flipV="1">
                <a:off x="5348160" y="3843360"/>
                <a:ext cx="23760" cy="9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4" name=""/>
              <p:cNvSpPr/>
              <p:nvPr/>
            </p:nvSpPr>
            <p:spPr>
              <a:xfrm>
                <a:off x="6456240" y="2582640"/>
                <a:ext cx="341280" cy="810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5" name=""/>
              <p:cNvSpPr/>
              <p:nvPr/>
            </p:nvSpPr>
            <p:spPr>
              <a:xfrm>
                <a:off x="6346440" y="3479760"/>
                <a:ext cx="84240" cy="17784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6" name=""/>
              <p:cNvSpPr/>
              <p:nvPr/>
            </p:nvSpPr>
            <p:spPr>
              <a:xfrm>
                <a:off x="6314760" y="3584520"/>
                <a:ext cx="22320" cy="950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7" name=""/>
              <p:cNvSpPr/>
              <p:nvPr/>
            </p:nvSpPr>
            <p:spPr>
              <a:xfrm flipV="1">
                <a:off x="5443200" y="3884400"/>
                <a:ext cx="166680" cy="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8" name=""/>
              <p:cNvSpPr/>
              <p:nvPr/>
            </p:nvSpPr>
            <p:spPr>
              <a:xfrm flipH="1" flipV="1">
                <a:off x="6182640" y="3187440"/>
                <a:ext cx="63720" cy="128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39" name=""/>
              <p:cNvSpPr/>
              <p:nvPr/>
            </p:nvSpPr>
            <p:spPr>
              <a:xfrm flipH="1">
                <a:off x="6033960" y="3689280"/>
                <a:ext cx="1440" cy="63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40" name=""/>
              <p:cNvSpPr/>
              <p:nvPr/>
            </p:nvSpPr>
            <p:spPr>
              <a:xfrm>
                <a:off x="5244840" y="3762360"/>
                <a:ext cx="509760" cy="3412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441" name=""/>
            <p:cNvSpPr/>
            <p:nvPr/>
          </p:nvSpPr>
          <p:spPr>
            <a:xfrm>
              <a:off x="6186240" y="2590560"/>
              <a:ext cx="163440" cy="82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2" name=""/>
            <p:cNvSpPr/>
            <p:nvPr/>
          </p:nvSpPr>
          <p:spPr>
            <a:xfrm flipH="1" flipV="1">
              <a:off x="6008040" y="3740040"/>
              <a:ext cx="65160" cy="22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3" name=""/>
            <p:cNvSpPr/>
            <p:nvPr/>
          </p:nvSpPr>
          <p:spPr>
            <a:xfrm flipV="1">
              <a:off x="5759280" y="3881160"/>
              <a:ext cx="1440" cy="44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44" name=""/>
          <p:cNvSpPr/>
          <p:nvPr/>
        </p:nvSpPr>
        <p:spPr>
          <a:xfrm flipH="1">
            <a:off x="4355640" y="3924360"/>
            <a:ext cx="71640" cy="34128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5" name=""/>
          <p:cNvSpPr/>
          <p:nvPr/>
        </p:nvSpPr>
        <p:spPr>
          <a:xfrm flipH="1">
            <a:off x="4770360" y="4376880"/>
            <a:ext cx="77760" cy="15084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46" name=""/>
          <p:cNvGrpSpPr/>
          <p:nvPr/>
        </p:nvGrpSpPr>
        <p:grpSpPr>
          <a:xfrm>
            <a:off x="4957920" y="4413240"/>
            <a:ext cx="209520" cy="345960"/>
            <a:chOff x="4957920" y="4413240"/>
            <a:chExt cx="209520" cy="345960"/>
          </a:xfrm>
        </p:grpSpPr>
        <p:sp>
          <p:nvSpPr>
            <p:cNvPr id="447" name=""/>
            <p:cNvSpPr/>
            <p:nvPr/>
          </p:nvSpPr>
          <p:spPr>
            <a:xfrm>
              <a:off x="4957920" y="4667040"/>
              <a:ext cx="41400" cy="9216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8" name=""/>
            <p:cNvSpPr/>
            <p:nvPr/>
          </p:nvSpPr>
          <p:spPr>
            <a:xfrm>
              <a:off x="4957920" y="4413240"/>
              <a:ext cx="209520" cy="26028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49" name=""/>
          <p:cNvGrpSpPr/>
          <p:nvPr/>
        </p:nvGrpSpPr>
        <p:grpSpPr>
          <a:xfrm>
            <a:off x="3105000" y="1515960"/>
            <a:ext cx="4040280" cy="3332160"/>
            <a:chOff x="3105000" y="1515960"/>
            <a:chExt cx="4040280" cy="3332160"/>
          </a:xfrm>
        </p:grpSpPr>
        <p:sp>
          <p:nvSpPr>
            <p:cNvPr id="450" name=""/>
            <p:cNvSpPr/>
            <p:nvPr/>
          </p:nvSpPr>
          <p:spPr>
            <a:xfrm>
              <a:off x="5349600" y="1912680"/>
              <a:ext cx="531720" cy="8604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5381280" y="1834920"/>
              <a:ext cx="239760" cy="76536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2" name=""/>
            <p:cNvSpPr/>
            <p:nvPr/>
          </p:nvSpPr>
          <p:spPr>
            <a:xfrm>
              <a:off x="5230440" y="2036520"/>
              <a:ext cx="187560" cy="10800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5265360" y="2198520"/>
              <a:ext cx="103320" cy="12240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14" y="0"/>
                  </a:moveTo>
                  <a:lnTo>
                    <a:pt x="0" y="16"/>
                  </a:lnTo>
                  <a:lnTo>
                    <a:pt x="114" y="154"/>
                  </a:lnTo>
                  <a:lnTo>
                    <a:pt x="129" y="1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4833720" y="2160360"/>
              <a:ext cx="831960" cy="40032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5051160" y="2557440"/>
              <a:ext cx="33480" cy="43488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4419360" y="2398680"/>
              <a:ext cx="1517760" cy="153504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4900320" y="3157560"/>
              <a:ext cx="108000" cy="118800"/>
            </a:xfrm>
            <a:custGeom>
              <a:avLst/>
              <a:gdLst/>
              <a:ahLst/>
              <a:rect l="l" t="t" r="r" b="b"/>
              <a:pathLst>
                <a:path w="136" h="151">
                  <a:moveTo>
                    <a:pt x="14" y="0"/>
                  </a:moveTo>
                  <a:lnTo>
                    <a:pt x="0" y="16"/>
                  </a:lnTo>
                  <a:lnTo>
                    <a:pt x="122" y="151"/>
                  </a:lnTo>
                  <a:lnTo>
                    <a:pt x="136" y="1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4568760" y="3171600"/>
              <a:ext cx="131760" cy="19224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4641480" y="3419280"/>
              <a:ext cx="273240" cy="17784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0" name=""/>
            <p:cNvSpPr/>
            <p:nvPr/>
          </p:nvSpPr>
          <p:spPr>
            <a:xfrm>
              <a:off x="4402080" y="3490920"/>
              <a:ext cx="190440" cy="190440"/>
            </a:xfrm>
            <a:custGeom>
              <a:avLst/>
              <a:gdLst/>
              <a:ahLst/>
              <a:rect l="l" t="t" r="r" b="b"/>
              <a:pathLst>
                <a:path w="240" h="240">
                  <a:moveTo>
                    <a:pt x="240" y="20"/>
                  </a:moveTo>
                  <a:lnTo>
                    <a:pt x="231" y="0"/>
                  </a:lnTo>
                  <a:lnTo>
                    <a:pt x="7" y="115"/>
                  </a:lnTo>
                  <a:lnTo>
                    <a:pt x="3" y="116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25" y="240"/>
                  </a:lnTo>
                  <a:lnTo>
                    <a:pt x="44" y="236"/>
                  </a:lnTo>
                  <a:lnTo>
                    <a:pt x="21" y="122"/>
                  </a:lnTo>
                  <a:lnTo>
                    <a:pt x="18" y="131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4546440" y="3578040"/>
              <a:ext cx="79200" cy="109800"/>
            </a:xfrm>
            <a:custGeom>
              <a:avLst/>
              <a:gdLst/>
              <a:ahLst/>
              <a:rect l="l" t="t" r="r" b="b"/>
              <a:pathLst>
                <a:path w="100" h="136">
                  <a:moveTo>
                    <a:pt x="14" y="0"/>
                  </a:moveTo>
                  <a:lnTo>
                    <a:pt x="0" y="16"/>
                  </a:lnTo>
                  <a:lnTo>
                    <a:pt x="86" y="136"/>
                  </a:lnTo>
                  <a:lnTo>
                    <a:pt x="100" y="1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4054320" y="1617480"/>
              <a:ext cx="1334880" cy="98280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3698640" y="2601720"/>
              <a:ext cx="1360440" cy="284400"/>
            </a:xfrm>
            <a:custGeom>
              <a:avLst/>
              <a:gdLst/>
              <a:ahLst/>
              <a:rect l="l" t="t" r="r" b="b"/>
              <a:pathLst>
                <a:path w="1714" h="359">
                  <a:moveTo>
                    <a:pt x="2" y="0"/>
                  </a:moveTo>
                  <a:lnTo>
                    <a:pt x="0" y="22"/>
                  </a:lnTo>
                  <a:lnTo>
                    <a:pt x="566" y="93"/>
                  </a:lnTo>
                  <a:lnTo>
                    <a:pt x="566" y="83"/>
                  </a:lnTo>
                  <a:lnTo>
                    <a:pt x="559" y="90"/>
                  </a:lnTo>
                  <a:lnTo>
                    <a:pt x="563" y="92"/>
                  </a:lnTo>
                  <a:lnTo>
                    <a:pt x="559" y="90"/>
                  </a:lnTo>
                  <a:lnTo>
                    <a:pt x="724" y="348"/>
                  </a:lnTo>
                  <a:lnTo>
                    <a:pt x="724" y="348"/>
                  </a:lnTo>
                  <a:lnTo>
                    <a:pt x="728" y="350"/>
                  </a:lnTo>
                  <a:lnTo>
                    <a:pt x="731" y="352"/>
                  </a:lnTo>
                  <a:lnTo>
                    <a:pt x="1714" y="359"/>
                  </a:lnTo>
                  <a:lnTo>
                    <a:pt x="1714" y="337"/>
                  </a:lnTo>
                  <a:lnTo>
                    <a:pt x="731" y="330"/>
                  </a:lnTo>
                  <a:lnTo>
                    <a:pt x="739" y="334"/>
                  </a:lnTo>
                  <a:lnTo>
                    <a:pt x="735" y="332"/>
                  </a:lnTo>
                  <a:lnTo>
                    <a:pt x="731" y="341"/>
                  </a:lnTo>
                  <a:lnTo>
                    <a:pt x="740" y="334"/>
                  </a:lnTo>
                  <a:lnTo>
                    <a:pt x="575" y="75"/>
                  </a:lnTo>
                  <a:lnTo>
                    <a:pt x="574" y="75"/>
                  </a:lnTo>
                  <a:lnTo>
                    <a:pt x="570" y="74"/>
                  </a:lnTo>
                  <a:lnTo>
                    <a:pt x="568" y="7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3470040" y="1515960"/>
              <a:ext cx="38160" cy="166680"/>
            </a:xfrm>
            <a:custGeom>
              <a:avLst/>
              <a:gdLst/>
              <a:ahLst/>
              <a:rect l="l" t="t" r="r" b="b"/>
              <a:pathLst>
                <a:path w="49" h="210">
                  <a:moveTo>
                    <a:pt x="49" y="2"/>
                  </a:moveTo>
                  <a:lnTo>
                    <a:pt x="29" y="0"/>
                  </a:lnTo>
                  <a:lnTo>
                    <a:pt x="0" y="208"/>
                  </a:lnTo>
                  <a:lnTo>
                    <a:pt x="20" y="210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3398760" y="1549440"/>
              <a:ext cx="91800" cy="7128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12" y="0"/>
                  </a:moveTo>
                  <a:lnTo>
                    <a:pt x="0" y="18"/>
                  </a:lnTo>
                  <a:lnTo>
                    <a:pt x="102" y="90"/>
                  </a:lnTo>
                  <a:lnTo>
                    <a:pt x="114" y="7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3850920" y="3238560"/>
              <a:ext cx="79560" cy="21888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4271760" y="3916440"/>
              <a:ext cx="245880" cy="363240"/>
            </a:xfrm>
            <a:custGeom>
              <a:avLst/>
              <a:gdLst/>
              <a:ahLst/>
              <a:rect l="l" t="t" r="r" b="b"/>
              <a:pathLst>
                <a:path w="310" h="459">
                  <a:moveTo>
                    <a:pt x="132" y="258"/>
                  </a:moveTo>
                  <a:lnTo>
                    <a:pt x="148" y="246"/>
                  </a:lnTo>
                  <a:lnTo>
                    <a:pt x="19" y="20"/>
                  </a:lnTo>
                  <a:lnTo>
                    <a:pt x="10" y="25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1" y="25"/>
                  </a:lnTo>
                  <a:lnTo>
                    <a:pt x="12" y="36"/>
                  </a:lnTo>
                  <a:lnTo>
                    <a:pt x="208" y="21"/>
                  </a:lnTo>
                  <a:lnTo>
                    <a:pt x="206" y="11"/>
                  </a:lnTo>
                  <a:lnTo>
                    <a:pt x="199" y="18"/>
                  </a:lnTo>
                  <a:lnTo>
                    <a:pt x="202" y="20"/>
                  </a:lnTo>
                  <a:lnTo>
                    <a:pt x="206" y="21"/>
                  </a:lnTo>
                  <a:lnTo>
                    <a:pt x="199" y="18"/>
                  </a:lnTo>
                  <a:lnTo>
                    <a:pt x="292" y="170"/>
                  </a:lnTo>
                  <a:lnTo>
                    <a:pt x="299" y="163"/>
                  </a:lnTo>
                  <a:lnTo>
                    <a:pt x="290" y="161"/>
                  </a:lnTo>
                  <a:lnTo>
                    <a:pt x="247" y="446"/>
                  </a:lnTo>
                  <a:lnTo>
                    <a:pt x="256" y="448"/>
                  </a:lnTo>
                  <a:lnTo>
                    <a:pt x="256" y="437"/>
                  </a:lnTo>
                  <a:lnTo>
                    <a:pt x="252" y="439"/>
                  </a:lnTo>
                  <a:lnTo>
                    <a:pt x="249" y="441"/>
                  </a:lnTo>
                  <a:lnTo>
                    <a:pt x="256" y="437"/>
                  </a:lnTo>
                  <a:lnTo>
                    <a:pt x="104" y="430"/>
                  </a:lnTo>
                  <a:lnTo>
                    <a:pt x="104" y="452"/>
                  </a:lnTo>
                  <a:lnTo>
                    <a:pt x="256" y="459"/>
                  </a:lnTo>
                  <a:lnTo>
                    <a:pt x="256" y="459"/>
                  </a:lnTo>
                  <a:lnTo>
                    <a:pt x="260" y="457"/>
                  </a:lnTo>
                  <a:lnTo>
                    <a:pt x="263" y="455"/>
                  </a:lnTo>
                  <a:lnTo>
                    <a:pt x="267" y="448"/>
                  </a:lnTo>
                  <a:lnTo>
                    <a:pt x="267" y="450"/>
                  </a:lnTo>
                  <a:lnTo>
                    <a:pt x="310" y="165"/>
                  </a:lnTo>
                  <a:lnTo>
                    <a:pt x="310" y="163"/>
                  </a:lnTo>
                  <a:lnTo>
                    <a:pt x="308" y="156"/>
                  </a:lnTo>
                  <a:lnTo>
                    <a:pt x="215" y="4"/>
                  </a:lnTo>
                  <a:lnTo>
                    <a:pt x="213" y="4"/>
                  </a:lnTo>
                  <a:lnTo>
                    <a:pt x="209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132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4163760" y="3620880"/>
              <a:ext cx="376200" cy="19224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3105000" y="3427200"/>
              <a:ext cx="1216080" cy="76212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4892400" y="4167000"/>
              <a:ext cx="2252880" cy="601920"/>
            </a:xfrm>
            <a:custGeom>
              <a:avLst/>
              <a:gdLst/>
              <a:ahLst/>
              <a:rect l="l" t="t" r="r" b="b"/>
              <a:pathLst>
                <a:path w="2840" h="759">
                  <a:moveTo>
                    <a:pt x="2804" y="750"/>
                  </a:moveTo>
                  <a:lnTo>
                    <a:pt x="2826" y="752"/>
                  </a:lnTo>
                  <a:lnTo>
                    <a:pt x="2840" y="508"/>
                  </a:lnTo>
                  <a:lnTo>
                    <a:pt x="2840" y="506"/>
                  </a:lnTo>
                  <a:lnTo>
                    <a:pt x="2836" y="499"/>
                  </a:lnTo>
                  <a:lnTo>
                    <a:pt x="2835" y="497"/>
                  </a:lnTo>
                  <a:lnTo>
                    <a:pt x="2670" y="425"/>
                  </a:lnTo>
                  <a:lnTo>
                    <a:pt x="2664" y="434"/>
                  </a:lnTo>
                  <a:lnTo>
                    <a:pt x="2673" y="429"/>
                  </a:lnTo>
                  <a:lnTo>
                    <a:pt x="2487" y="92"/>
                  </a:lnTo>
                  <a:lnTo>
                    <a:pt x="2485" y="90"/>
                  </a:lnTo>
                  <a:lnTo>
                    <a:pt x="2481" y="88"/>
                  </a:lnTo>
                  <a:lnTo>
                    <a:pt x="2481" y="88"/>
                  </a:lnTo>
                  <a:lnTo>
                    <a:pt x="2230" y="2"/>
                  </a:lnTo>
                  <a:lnTo>
                    <a:pt x="2227" y="0"/>
                  </a:lnTo>
                  <a:lnTo>
                    <a:pt x="2227" y="0"/>
                  </a:lnTo>
                  <a:lnTo>
                    <a:pt x="1345" y="15"/>
                  </a:lnTo>
                  <a:lnTo>
                    <a:pt x="1341" y="17"/>
                  </a:lnTo>
                  <a:lnTo>
                    <a:pt x="1054" y="110"/>
                  </a:lnTo>
                  <a:lnTo>
                    <a:pt x="1058" y="119"/>
                  </a:lnTo>
                  <a:lnTo>
                    <a:pt x="1058" y="108"/>
                  </a:lnTo>
                  <a:lnTo>
                    <a:pt x="484" y="151"/>
                  </a:lnTo>
                  <a:lnTo>
                    <a:pt x="481" y="153"/>
                  </a:lnTo>
                  <a:lnTo>
                    <a:pt x="481" y="153"/>
                  </a:lnTo>
                  <a:lnTo>
                    <a:pt x="223" y="260"/>
                  </a:lnTo>
                  <a:lnTo>
                    <a:pt x="219" y="262"/>
                  </a:lnTo>
                  <a:lnTo>
                    <a:pt x="68" y="427"/>
                  </a:lnTo>
                  <a:lnTo>
                    <a:pt x="68" y="429"/>
                  </a:lnTo>
                  <a:lnTo>
                    <a:pt x="4" y="544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31" y="759"/>
                  </a:lnTo>
                  <a:lnTo>
                    <a:pt x="50" y="757"/>
                  </a:lnTo>
                  <a:lnTo>
                    <a:pt x="22" y="549"/>
                  </a:lnTo>
                  <a:lnTo>
                    <a:pt x="11" y="549"/>
                  </a:lnTo>
                  <a:lnTo>
                    <a:pt x="20" y="556"/>
                  </a:lnTo>
                  <a:lnTo>
                    <a:pt x="85" y="442"/>
                  </a:lnTo>
                  <a:lnTo>
                    <a:pt x="76" y="434"/>
                  </a:lnTo>
                  <a:lnTo>
                    <a:pt x="83" y="443"/>
                  </a:lnTo>
                  <a:lnTo>
                    <a:pt x="233" y="278"/>
                  </a:lnTo>
                  <a:lnTo>
                    <a:pt x="226" y="269"/>
                  </a:lnTo>
                  <a:lnTo>
                    <a:pt x="232" y="280"/>
                  </a:lnTo>
                  <a:lnTo>
                    <a:pt x="490" y="173"/>
                  </a:lnTo>
                  <a:lnTo>
                    <a:pt x="484" y="162"/>
                  </a:lnTo>
                  <a:lnTo>
                    <a:pt x="486" y="173"/>
                  </a:lnTo>
                  <a:lnTo>
                    <a:pt x="1060" y="130"/>
                  </a:lnTo>
                  <a:lnTo>
                    <a:pt x="1062" y="130"/>
                  </a:lnTo>
                  <a:lnTo>
                    <a:pt x="1348" y="36"/>
                  </a:lnTo>
                  <a:lnTo>
                    <a:pt x="1345" y="26"/>
                  </a:lnTo>
                  <a:lnTo>
                    <a:pt x="1345" y="36"/>
                  </a:lnTo>
                  <a:lnTo>
                    <a:pt x="2227" y="22"/>
                  </a:lnTo>
                  <a:lnTo>
                    <a:pt x="2227" y="11"/>
                  </a:lnTo>
                  <a:lnTo>
                    <a:pt x="2223" y="22"/>
                  </a:lnTo>
                  <a:lnTo>
                    <a:pt x="2474" y="108"/>
                  </a:lnTo>
                  <a:lnTo>
                    <a:pt x="2478" y="97"/>
                  </a:lnTo>
                  <a:lnTo>
                    <a:pt x="2471" y="104"/>
                  </a:lnTo>
                  <a:lnTo>
                    <a:pt x="2657" y="442"/>
                  </a:lnTo>
                  <a:lnTo>
                    <a:pt x="2657" y="442"/>
                  </a:lnTo>
                  <a:lnTo>
                    <a:pt x="2661" y="445"/>
                  </a:lnTo>
                  <a:lnTo>
                    <a:pt x="2826" y="517"/>
                  </a:lnTo>
                  <a:lnTo>
                    <a:pt x="2818" y="506"/>
                  </a:lnTo>
                  <a:lnTo>
                    <a:pt x="2822" y="513"/>
                  </a:lnTo>
                  <a:lnTo>
                    <a:pt x="2829" y="506"/>
                  </a:lnTo>
                  <a:lnTo>
                    <a:pt x="2818" y="506"/>
                  </a:lnTo>
                  <a:lnTo>
                    <a:pt x="2804" y="7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6819840" y="4400280"/>
              <a:ext cx="133200" cy="8424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6872040" y="4419360"/>
              <a:ext cx="65160" cy="88920"/>
            </a:xfrm>
            <a:custGeom>
              <a:avLst/>
              <a:gdLst/>
              <a:ahLst/>
              <a:rect l="l" t="t" r="r" b="b"/>
              <a:pathLst>
                <a:path w="80" h="111">
                  <a:moveTo>
                    <a:pt x="71" y="111"/>
                  </a:moveTo>
                  <a:lnTo>
                    <a:pt x="80" y="91"/>
                  </a:lnTo>
                  <a:lnTo>
                    <a:pt x="23" y="62"/>
                  </a:lnTo>
                  <a:lnTo>
                    <a:pt x="18" y="71"/>
                  </a:lnTo>
                  <a:lnTo>
                    <a:pt x="25" y="64"/>
                  </a:lnTo>
                  <a:lnTo>
                    <a:pt x="28" y="71"/>
                  </a:lnTo>
                  <a:lnTo>
                    <a:pt x="21" y="0"/>
                  </a:lnTo>
                  <a:lnTo>
                    <a:pt x="0" y="1"/>
                  </a:lnTo>
                  <a:lnTo>
                    <a:pt x="7" y="73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7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6859440" y="4467240"/>
              <a:ext cx="34920" cy="48960"/>
            </a:xfrm>
            <a:custGeom>
              <a:avLst/>
              <a:gdLst/>
              <a:ahLst/>
              <a:rect l="l" t="t" r="r" b="b"/>
              <a:pathLst>
                <a:path w="43" h="63">
                  <a:moveTo>
                    <a:pt x="0" y="50"/>
                  </a:moveTo>
                  <a:lnTo>
                    <a:pt x="16" y="63"/>
                  </a:lnTo>
                  <a:lnTo>
                    <a:pt x="43" y="12"/>
                  </a:lnTo>
                  <a:lnTo>
                    <a:pt x="2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5108400" y="4707000"/>
              <a:ext cx="112680" cy="14112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4981320" y="4579920"/>
              <a:ext cx="147600" cy="15408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4795560" y="4311720"/>
              <a:ext cx="501840" cy="38412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7" name=""/>
            <p:cNvSpPr/>
            <p:nvPr/>
          </p:nvSpPr>
          <p:spPr>
            <a:xfrm>
              <a:off x="4751280" y="4224240"/>
              <a:ext cx="860400" cy="2779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8" name=""/>
            <p:cNvSpPr/>
            <p:nvPr/>
          </p:nvSpPr>
          <p:spPr>
            <a:xfrm>
              <a:off x="6087960" y="4192560"/>
              <a:ext cx="21960" cy="74520"/>
            </a:xfrm>
            <a:custGeom>
              <a:avLst/>
              <a:gdLst/>
              <a:ahLst/>
              <a:rect l="l" t="t" r="r" b="b"/>
              <a:pathLst>
                <a:path w="27" h="95">
                  <a:moveTo>
                    <a:pt x="27" y="2"/>
                  </a:moveTo>
                  <a:lnTo>
                    <a:pt x="5" y="0"/>
                  </a:lnTo>
                  <a:lnTo>
                    <a:pt x="0" y="93"/>
                  </a:lnTo>
                  <a:lnTo>
                    <a:pt x="21" y="9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9" name=""/>
            <p:cNvSpPr/>
            <p:nvPr/>
          </p:nvSpPr>
          <p:spPr>
            <a:xfrm>
              <a:off x="6833880" y="4190760"/>
              <a:ext cx="103320" cy="11772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0" name=""/>
            <p:cNvSpPr/>
            <p:nvPr/>
          </p:nvSpPr>
          <p:spPr>
            <a:xfrm>
              <a:off x="5125680" y="4454280"/>
              <a:ext cx="165240" cy="217800"/>
            </a:xfrm>
            <a:custGeom>
              <a:avLst/>
              <a:gdLst/>
              <a:ahLst/>
              <a:rect l="l" t="t" r="r" b="b"/>
              <a:pathLst>
                <a:path w="208" h="274">
                  <a:moveTo>
                    <a:pt x="154" y="0"/>
                  </a:moveTo>
                  <a:lnTo>
                    <a:pt x="140" y="16"/>
                  </a:lnTo>
                  <a:lnTo>
                    <a:pt x="190" y="88"/>
                  </a:lnTo>
                  <a:lnTo>
                    <a:pt x="197" y="79"/>
                  </a:lnTo>
                  <a:lnTo>
                    <a:pt x="190" y="71"/>
                  </a:lnTo>
                  <a:lnTo>
                    <a:pt x="187" y="79"/>
                  </a:lnTo>
                  <a:lnTo>
                    <a:pt x="190" y="86"/>
                  </a:lnTo>
                  <a:lnTo>
                    <a:pt x="192" y="71"/>
                  </a:lnTo>
                  <a:lnTo>
                    <a:pt x="142" y="122"/>
                  </a:lnTo>
                  <a:lnTo>
                    <a:pt x="147" y="129"/>
                  </a:lnTo>
                  <a:lnTo>
                    <a:pt x="142" y="120"/>
                  </a:lnTo>
                  <a:lnTo>
                    <a:pt x="6" y="192"/>
                  </a:lnTo>
                  <a:lnTo>
                    <a:pt x="4" y="193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7" y="274"/>
                  </a:lnTo>
                  <a:lnTo>
                    <a:pt x="29" y="272"/>
                  </a:lnTo>
                  <a:lnTo>
                    <a:pt x="22" y="200"/>
                  </a:lnTo>
                  <a:lnTo>
                    <a:pt x="18" y="208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11" y="200"/>
                  </a:lnTo>
                  <a:lnTo>
                    <a:pt x="16" y="209"/>
                  </a:lnTo>
                  <a:lnTo>
                    <a:pt x="153" y="138"/>
                  </a:lnTo>
                  <a:lnTo>
                    <a:pt x="154" y="138"/>
                  </a:lnTo>
                  <a:lnTo>
                    <a:pt x="205" y="88"/>
                  </a:lnTo>
                  <a:lnTo>
                    <a:pt x="205" y="86"/>
                  </a:lnTo>
                  <a:lnTo>
                    <a:pt x="208" y="7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481" name=""/>
          <p:cNvGrpSpPr/>
          <p:nvPr/>
        </p:nvGrpSpPr>
        <p:grpSpPr>
          <a:xfrm>
            <a:off x="2576520" y="1174680"/>
            <a:ext cx="4414320" cy="3128760"/>
            <a:chOff x="2576520" y="1174680"/>
            <a:chExt cx="4414320" cy="3128760"/>
          </a:xfrm>
        </p:grpSpPr>
        <p:grpSp>
          <p:nvGrpSpPr>
            <p:cNvPr id="482" name=""/>
            <p:cNvGrpSpPr/>
            <p:nvPr/>
          </p:nvGrpSpPr>
          <p:grpSpPr>
            <a:xfrm>
              <a:off x="3374640" y="1209600"/>
              <a:ext cx="180720" cy="187200"/>
              <a:chOff x="3374640" y="1209600"/>
              <a:chExt cx="180720" cy="187200"/>
            </a:xfrm>
          </p:grpSpPr>
          <p:sp>
            <p:nvSpPr>
              <p:cNvPr id="483" name=""/>
              <p:cNvSpPr/>
              <p:nvPr/>
            </p:nvSpPr>
            <p:spPr>
              <a:xfrm>
                <a:off x="3374640" y="120960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84" name=""/>
              <p:cNvSpPr/>
              <p:nvPr/>
            </p:nvSpPr>
            <p:spPr>
              <a:xfrm>
                <a:off x="3374640" y="1209600"/>
                <a:ext cx="18072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85" name=""/>
              <p:cNvSpPr/>
              <p:nvPr/>
            </p:nvSpPr>
            <p:spPr>
              <a:xfrm>
                <a:off x="3374640" y="120960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86" name=""/>
              <p:cNvSpPr/>
              <p:nvPr/>
            </p:nvSpPr>
            <p:spPr>
              <a:xfrm>
                <a:off x="3374640" y="1231920"/>
                <a:ext cx="18072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87" name=""/>
            <p:cNvGrpSpPr/>
            <p:nvPr/>
          </p:nvGrpSpPr>
          <p:grpSpPr>
            <a:xfrm>
              <a:off x="3693960" y="1174680"/>
              <a:ext cx="180720" cy="189000"/>
              <a:chOff x="3693960" y="1174680"/>
              <a:chExt cx="180720" cy="189000"/>
            </a:xfrm>
          </p:grpSpPr>
          <p:sp>
            <p:nvSpPr>
              <p:cNvPr id="488" name=""/>
              <p:cNvSpPr/>
              <p:nvPr/>
            </p:nvSpPr>
            <p:spPr>
              <a:xfrm>
                <a:off x="3693960" y="1174680"/>
                <a:ext cx="18072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89" name=""/>
              <p:cNvSpPr/>
              <p:nvPr/>
            </p:nvSpPr>
            <p:spPr>
              <a:xfrm>
                <a:off x="3693960" y="1174680"/>
                <a:ext cx="180720" cy="4752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90" name=""/>
              <p:cNvSpPr/>
              <p:nvPr/>
            </p:nvSpPr>
            <p:spPr>
              <a:xfrm>
                <a:off x="3693960" y="1174680"/>
                <a:ext cx="18072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91" name=""/>
              <p:cNvSpPr/>
              <p:nvPr/>
            </p:nvSpPr>
            <p:spPr>
              <a:xfrm>
                <a:off x="3693960" y="1198440"/>
                <a:ext cx="18072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92" name=""/>
            <p:cNvGrpSpPr/>
            <p:nvPr/>
          </p:nvGrpSpPr>
          <p:grpSpPr>
            <a:xfrm>
              <a:off x="3930480" y="1952640"/>
              <a:ext cx="180720" cy="187200"/>
              <a:chOff x="3930480" y="1952640"/>
              <a:chExt cx="180720" cy="187200"/>
            </a:xfrm>
          </p:grpSpPr>
          <p:sp>
            <p:nvSpPr>
              <p:cNvPr id="493" name=""/>
              <p:cNvSpPr/>
              <p:nvPr/>
            </p:nvSpPr>
            <p:spPr>
              <a:xfrm>
                <a:off x="3930480" y="195264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94" name=""/>
              <p:cNvSpPr/>
              <p:nvPr/>
            </p:nvSpPr>
            <p:spPr>
              <a:xfrm>
                <a:off x="3930480" y="1952640"/>
                <a:ext cx="18072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1" y="53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95" name=""/>
              <p:cNvSpPr/>
              <p:nvPr/>
            </p:nvSpPr>
            <p:spPr>
              <a:xfrm>
                <a:off x="3930480" y="195264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96" name=""/>
              <p:cNvSpPr/>
              <p:nvPr/>
            </p:nvSpPr>
            <p:spPr>
              <a:xfrm>
                <a:off x="3930480" y="1974600"/>
                <a:ext cx="180720" cy="2412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497" name=""/>
            <p:cNvGrpSpPr/>
            <p:nvPr/>
          </p:nvGrpSpPr>
          <p:grpSpPr>
            <a:xfrm>
              <a:off x="3701880" y="2741400"/>
              <a:ext cx="180720" cy="189000"/>
              <a:chOff x="3701880" y="2741400"/>
              <a:chExt cx="180720" cy="189000"/>
            </a:xfrm>
          </p:grpSpPr>
          <p:sp>
            <p:nvSpPr>
              <p:cNvPr id="498" name=""/>
              <p:cNvSpPr/>
              <p:nvPr/>
            </p:nvSpPr>
            <p:spPr>
              <a:xfrm>
                <a:off x="3701880" y="2741400"/>
                <a:ext cx="18072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499" name=""/>
              <p:cNvSpPr/>
              <p:nvPr/>
            </p:nvSpPr>
            <p:spPr>
              <a:xfrm>
                <a:off x="3701880" y="2741400"/>
                <a:ext cx="180720" cy="478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2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00" name=""/>
              <p:cNvSpPr/>
              <p:nvPr/>
            </p:nvSpPr>
            <p:spPr>
              <a:xfrm>
                <a:off x="3701880" y="2741400"/>
                <a:ext cx="18072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01" name=""/>
              <p:cNvSpPr/>
              <p:nvPr/>
            </p:nvSpPr>
            <p:spPr>
              <a:xfrm>
                <a:off x="3701880" y="2765160"/>
                <a:ext cx="180720" cy="2412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02" name=""/>
            <p:cNvGrpSpPr/>
            <p:nvPr/>
          </p:nvGrpSpPr>
          <p:grpSpPr>
            <a:xfrm>
              <a:off x="2576520" y="3238560"/>
              <a:ext cx="180720" cy="188640"/>
              <a:chOff x="2576520" y="3238560"/>
              <a:chExt cx="180720" cy="188640"/>
            </a:xfrm>
          </p:grpSpPr>
          <p:sp>
            <p:nvSpPr>
              <p:cNvPr id="503" name=""/>
              <p:cNvSpPr/>
              <p:nvPr/>
            </p:nvSpPr>
            <p:spPr>
              <a:xfrm>
                <a:off x="2576520" y="3238560"/>
                <a:ext cx="180720" cy="18864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04" name=""/>
              <p:cNvSpPr/>
              <p:nvPr/>
            </p:nvSpPr>
            <p:spPr>
              <a:xfrm>
                <a:off x="2576520" y="3238560"/>
                <a:ext cx="180720" cy="47520"/>
              </a:xfrm>
              <a:custGeom>
                <a:avLst/>
                <a:gdLst/>
                <a:ahLst/>
                <a:rect l="l" t="t" r="r" b="b"/>
                <a:pathLst>
                  <a:path w="227" h="60">
                    <a:moveTo>
                      <a:pt x="0" y="29"/>
                    </a:moveTo>
                    <a:lnTo>
                      <a:pt x="1" y="36"/>
                    </a:lnTo>
                    <a:lnTo>
                      <a:pt x="8" y="42"/>
                    </a:lnTo>
                    <a:lnTo>
                      <a:pt x="19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89" y="60"/>
                    </a:lnTo>
                    <a:lnTo>
                      <a:pt x="112" y="60"/>
                    </a:lnTo>
                    <a:lnTo>
                      <a:pt x="136" y="60"/>
                    </a:lnTo>
                    <a:lnTo>
                      <a:pt x="157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7" y="47"/>
                    </a:lnTo>
                    <a:lnTo>
                      <a:pt x="218" y="42"/>
                    </a:lnTo>
                    <a:lnTo>
                      <a:pt x="225" y="36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05" name=""/>
              <p:cNvSpPr/>
              <p:nvPr/>
            </p:nvSpPr>
            <p:spPr>
              <a:xfrm>
                <a:off x="2576520" y="3238560"/>
                <a:ext cx="180720" cy="18864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06" name=""/>
              <p:cNvSpPr/>
              <p:nvPr/>
            </p:nvSpPr>
            <p:spPr>
              <a:xfrm>
                <a:off x="2576520" y="3262320"/>
                <a:ext cx="18072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7"/>
                    </a:lnTo>
                    <a:lnTo>
                      <a:pt x="8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7" y="18"/>
                    </a:lnTo>
                    <a:lnTo>
                      <a:pt x="218" y="13"/>
                    </a:lnTo>
                    <a:lnTo>
                      <a:pt x="225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07" name=""/>
            <p:cNvGrpSpPr/>
            <p:nvPr/>
          </p:nvGrpSpPr>
          <p:grpSpPr>
            <a:xfrm>
              <a:off x="4948200" y="3127320"/>
              <a:ext cx="180360" cy="189000"/>
              <a:chOff x="4948200" y="3127320"/>
              <a:chExt cx="180360" cy="189000"/>
            </a:xfrm>
          </p:grpSpPr>
          <p:sp>
            <p:nvSpPr>
              <p:cNvPr id="508" name=""/>
              <p:cNvSpPr/>
              <p:nvPr/>
            </p:nvSpPr>
            <p:spPr>
              <a:xfrm>
                <a:off x="4948200" y="3127320"/>
                <a:ext cx="18036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09" name=""/>
              <p:cNvSpPr/>
              <p:nvPr/>
            </p:nvSpPr>
            <p:spPr>
              <a:xfrm>
                <a:off x="4948200" y="3127320"/>
                <a:ext cx="180360" cy="475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10" name=""/>
              <p:cNvSpPr/>
              <p:nvPr/>
            </p:nvSpPr>
            <p:spPr>
              <a:xfrm>
                <a:off x="4948200" y="3127320"/>
                <a:ext cx="18036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11" name=""/>
              <p:cNvSpPr/>
              <p:nvPr/>
            </p:nvSpPr>
            <p:spPr>
              <a:xfrm>
                <a:off x="4948200" y="3151080"/>
                <a:ext cx="1803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12" name=""/>
            <p:cNvGrpSpPr/>
            <p:nvPr/>
          </p:nvGrpSpPr>
          <p:grpSpPr>
            <a:xfrm>
              <a:off x="5205240" y="4000320"/>
              <a:ext cx="180720" cy="187560"/>
              <a:chOff x="5205240" y="4000320"/>
              <a:chExt cx="180720" cy="187560"/>
            </a:xfrm>
          </p:grpSpPr>
          <p:sp>
            <p:nvSpPr>
              <p:cNvPr id="513" name=""/>
              <p:cNvSpPr/>
              <p:nvPr/>
            </p:nvSpPr>
            <p:spPr>
              <a:xfrm>
                <a:off x="5205240" y="4000320"/>
                <a:ext cx="18072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14" name=""/>
              <p:cNvSpPr/>
              <p:nvPr/>
            </p:nvSpPr>
            <p:spPr>
              <a:xfrm>
                <a:off x="5205240" y="4000320"/>
                <a:ext cx="180720" cy="460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6" y="3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15" name=""/>
              <p:cNvSpPr/>
              <p:nvPr/>
            </p:nvSpPr>
            <p:spPr>
              <a:xfrm>
                <a:off x="5205240" y="4000320"/>
                <a:ext cx="18072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16" name=""/>
              <p:cNvSpPr/>
              <p:nvPr/>
            </p:nvSpPr>
            <p:spPr>
              <a:xfrm>
                <a:off x="5205240" y="4022640"/>
                <a:ext cx="18072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6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17" name=""/>
            <p:cNvGrpSpPr/>
            <p:nvPr/>
          </p:nvGrpSpPr>
          <p:grpSpPr>
            <a:xfrm>
              <a:off x="5459040" y="3903480"/>
              <a:ext cx="180720" cy="187560"/>
              <a:chOff x="5459040" y="3903480"/>
              <a:chExt cx="180720" cy="187560"/>
            </a:xfrm>
          </p:grpSpPr>
          <p:sp>
            <p:nvSpPr>
              <p:cNvPr id="518" name=""/>
              <p:cNvSpPr/>
              <p:nvPr/>
            </p:nvSpPr>
            <p:spPr>
              <a:xfrm>
                <a:off x="5459040" y="3903480"/>
                <a:ext cx="18072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19" name=""/>
              <p:cNvSpPr/>
              <p:nvPr/>
            </p:nvSpPr>
            <p:spPr>
              <a:xfrm>
                <a:off x="5459040" y="3903480"/>
                <a:ext cx="180720" cy="460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0" name=""/>
              <p:cNvSpPr/>
              <p:nvPr/>
            </p:nvSpPr>
            <p:spPr>
              <a:xfrm>
                <a:off x="5459040" y="3903480"/>
                <a:ext cx="18072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1" name=""/>
              <p:cNvSpPr/>
              <p:nvPr/>
            </p:nvSpPr>
            <p:spPr>
              <a:xfrm>
                <a:off x="5459040" y="3925800"/>
                <a:ext cx="18072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6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22" name=""/>
            <p:cNvGrpSpPr/>
            <p:nvPr/>
          </p:nvGrpSpPr>
          <p:grpSpPr>
            <a:xfrm>
              <a:off x="5621040" y="3992400"/>
              <a:ext cx="179280" cy="189000"/>
              <a:chOff x="5621040" y="3992400"/>
              <a:chExt cx="179280" cy="189000"/>
            </a:xfrm>
          </p:grpSpPr>
          <p:sp>
            <p:nvSpPr>
              <p:cNvPr id="523" name=""/>
              <p:cNvSpPr/>
              <p:nvPr/>
            </p:nvSpPr>
            <p:spPr>
              <a:xfrm>
                <a:off x="5621040" y="3992400"/>
                <a:ext cx="17928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4" name=""/>
              <p:cNvSpPr/>
              <p:nvPr/>
            </p:nvSpPr>
            <p:spPr>
              <a:xfrm>
                <a:off x="5621040" y="3992400"/>
                <a:ext cx="179280" cy="475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5" name=""/>
              <p:cNvSpPr/>
              <p:nvPr/>
            </p:nvSpPr>
            <p:spPr>
              <a:xfrm>
                <a:off x="5621040" y="3992400"/>
                <a:ext cx="17928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6" name=""/>
              <p:cNvSpPr/>
              <p:nvPr/>
            </p:nvSpPr>
            <p:spPr>
              <a:xfrm>
                <a:off x="5621040" y="4016160"/>
                <a:ext cx="17928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6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27" name=""/>
            <p:cNvGrpSpPr/>
            <p:nvPr/>
          </p:nvGrpSpPr>
          <p:grpSpPr>
            <a:xfrm>
              <a:off x="5960880" y="3917880"/>
              <a:ext cx="180720" cy="187200"/>
              <a:chOff x="5960880" y="3917880"/>
              <a:chExt cx="180720" cy="187200"/>
            </a:xfrm>
          </p:grpSpPr>
          <p:sp>
            <p:nvSpPr>
              <p:cNvPr id="528" name=""/>
              <p:cNvSpPr/>
              <p:nvPr/>
            </p:nvSpPr>
            <p:spPr>
              <a:xfrm>
                <a:off x="5960880" y="391788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29" name=""/>
              <p:cNvSpPr/>
              <p:nvPr/>
            </p:nvSpPr>
            <p:spPr>
              <a:xfrm>
                <a:off x="5960880" y="3917880"/>
                <a:ext cx="180720" cy="460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30" name=""/>
              <p:cNvSpPr/>
              <p:nvPr/>
            </p:nvSpPr>
            <p:spPr>
              <a:xfrm>
                <a:off x="5960880" y="391788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31" name=""/>
              <p:cNvSpPr/>
              <p:nvPr/>
            </p:nvSpPr>
            <p:spPr>
              <a:xfrm>
                <a:off x="5960880" y="3940200"/>
                <a:ext cx="18072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32" name=""/>
            <p:cNvGrpSpPr/>
            <p:nvPr/>
          </p:nvGrpSpPr>
          <p:grpSpPr>
            <a:xfrm>
              <a:off x="6146640" y="2119320"/>
              <a:ext cx="180720" cy="187200"/>
              <a:chOff x="6146640" y="2119320"/>
              <a:chExt cx="180720" cy="187200"/>
            </a:xfrm>
          </p:grpSpPr>
          <p:sp>
            <p:nvSpPr>
              <p:cNvPr id="533" name=""/>
              <p:cNvSpPr/>
              <p:nvPr/>
            </p:nvSpPr>
            <p:spPr>
              <a:xfrm>
                <a:off x="6146640" y="211932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34" name=""/>
              <p:cNvSpPr/>
              <p:nvPr/>
            </p:nvSpPr>
            <p:spPr>
              <a:xfrm>
                <a:off x="6146640" y="2119320"/>
                <a:ext cx="18072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35" name=""/>
              <p:cNvSpPr/>
              <p:nvPr/>
            </p:nvSpPr>
            <p:spPr>
              <a:xfrm>
                <a:off x="6146640" y="211932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36" name=""/>
              <p:cNvSpPr/>
              <p:nvPr/>
            </p:nvSpPr>
            <p:spPr>
              <a:xfrm>
                <a:off x="6146640" y="2141280"/>
                <a:ext cx="18072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37" name=""/>
            <p:cNvGrpSpPr/>
            <p:nvPr/>
          </p:nvGrpSpPr>
          <p:grpSpPr>
            <a:xfrm>
              <a:off x="6379920" y="2297160"/>
              <a:ext cx="180720" cy="187200"/>
              <a:chOff x="6379920" y="2297160"/>
              <a:chExt cx="180720" cy="187200"/>
            </a:xfrm>
          </p:grpSpPr>
          <p:sp>
            <p:nvSpPr>
              <p:cNvPr id="538" name=""/>
              <p:cNvSpPr/>
              <p:nvPr/>
            </p:nvSpPr>
            <p:spPr>
              <a:xfrm>
                <a:off x="6379920" y="229716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39" name=""/>
              <p:cNvSpPr/>
              <p:nvPr/>
            </p:nvSpPr>
            <p:spPr>
              <a:xfrm>
                <a:off x="6379920" y="2297160"/>
                <a:ext cx="180720" cy="4572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7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40" name=""/>
              <p:cNvSpPr/>
              <p:nvPr/>
            </p:nvSpPr>
            <p:spPr>
              <a:xfrm>
                <a:off x="6379920" y="229716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41" name=""/>
              <p:cNvSpPr/>
              <p:nvPr/>
            </p:nvSpPr>
            <p:spPr>
              <a:xfrm>
                <a:off x="6379920" y="2319120"/>
                <a:ext cx="18072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42" name=""/>
            <p:cNvGrpSpPr/>
            <p:nvPr/>
          </p:nvGrpSpPr>
          <p:grpSpPr>
            <a:xfrm>
              <a:off x="6810120" y="2111400"/>
              <a:ext cx="180720" cy="188640"/>
              <a:chOff x="6810120" y="2111400"/>
              <a:chExt cx="180720" cy="188640"/>
            </a:xfrm>
          </p:grpSpPr>
          <p:sp>
            <p:nvSpPr>
              <p:cNvPr id="543" name=""/>
              <p:cNvSpPr/>
              <p:nvPr/>
            </p:nvSpPr>
            <p:spPr>
              <a:xfrm>
                <a:off x="6810120" y="2111400"/>
                <a:ext cx="18072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44" name=""/>
              <p:cNvSpPr/>
              <p:nvPr/>
            </p:nvSpPr>
            <p:spPr>
              <a:xfrm>
                <a:off x="6810120" y="2111400"/>
                <a:ext cx="180720" cy="4752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45" name=""/>
              <p:cNvSpPr/>
              <p:nvPr/>
            </p:nvSpPr>
            <p:spPr>
              <a:xfrm>
                <a:off x="6810120" y="2111400"/>
                <a:ext cx="18072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46" name=""/>
              <p:cNvSpPr/>
              <p:nvPr/>
            </p:nvSpPr>
            <p:spPr>
              <a:xfrm>
                <a:off x="6810120" y="2135160"/>
                <a:ext cx="18072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47" name=""/>
            <p:cNvGrpSpPr/>
            <p:nvPr/>
          </p:nvGrpSpPr>
          <p:grpSpPr>
            <a:xfrm>
              <a:off x="4206600" y="2930400"/>
              <a:ext cx="178920" cy="187200"/>
              <a:chOff x="4206600" y="2930400"/>
              <a:chExt cx="178920" cy="187200"/>
            </a:xfrm>
          </p:grpSpPr>
          <p:sp>
            <p:nvSpPr>
              <p:cNvPr id="548" name=""/>
              <p:cNvSpPr/>
              <p:nvPr/>
            </p:nvSpPr>
            <p:spPr>
              <a:xfrm>
                <a:off x="4206600" y="2930400"/>
                <a:ext cx="17892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49" name=""/>
              <p:cNvSpPr/>
              <p:nvPr/>
            </p:nvSpPr>
            <p:spPr>
              <a:xfrm>
                <a:off x="4206600" y="2930400"/>
                <a:ext cx="178920" cy="4608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50" name=""/>
              <p:cNvSpPr/>
              <p:nvPr/>
            </p:nvSpPr>
            <p:spPr>
              <a:xfrm>
                <a:off x="4206600" y="2930400"/>
                <a:ext cx="17892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51" name=""/>
              <p:cNvSpPr/>
              <p:nvPr/>
            </p:nvSpPr>
            <p:spPr>
              <a:xfrm>
                <a:off x="4206600" y="2952720"/>
                <a:ext cx="17892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52" name=""/>
            <p:cNvGrpSpPr/>
            <p:nvPr/>
          </p:nvGrpSpPr>
          <p:grpSpPr>
            <a:xfrm>
              <a:off x="5381280" y="2617560"/>
              <a:ext cx="180720" cy="189000"/>
              <a:chOff x="5381280" y="2617560"/>
              <a:chExt cx="180720" cy="189000"/>
            </a:xfrm>
          </p:grpSpPr>
          <p:sp>
            <p:nvSpPr>
              <p:cNvPr id="553" name=""/>
              <p:cNvSpPr/>
              <p:nvPr/>
            </p:nvSpPr>
            <p:spPr>
              <a:xfrm>
                <a:off x="5381280" y="2617560"/>
                <a:ext cx="18072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54" name=""/>
              <p:cNvSpPr/>
              <p:nvPr/>
            </p:nvSpPr>
            <p:spPr>
              <a:xfrm>
                <a:off x="5381280" y="2617560"/>
                <a:ext cx="180720" cy="478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55" name=""/>
              <p:cNvSpPr/>
              <p:nvPr/>
            </p:nvSpPr>
            <p:spPr>
              <a:xfrm>
                <a:off x="5381280" y="2617560"/>
                <a:ext cx="18072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56" name=""/>
              <p:cNvSpPr/>
              <p:nvPr/>
            </p:nvSpPr>
            <p:spPr>
              <a:xfrm>
                <a:off x="5381280" y="2641680"/>
                <a:ext cx="18072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57" name=""/>
            <p:cNvGrpSpPr/>
            <p:nvPr/>
          </p:nvGrpSpPr>
          <p:grpSpPr>
            <a:xfrm>
              <a:off x="5138640" y="4114800"/>
              <a:ext cx="180360" cy="188640"/>
              <a:chOff x="5138640" y="4114800"/>
              <a:chExt cx="180360" cy="188640"/>
            </a:xfrm>
          </p:grpSpPr>
          <p:sp>
            <p:nvSpPr>
              <p:cNvPr id="558" name=""/>
              <p:cNvSpPr/>
              <p:nvPr/>
            </p:nvSpPr>
            <p:spPr>
              <a:xfrm>
                <a:off x="5138640" y="4114800"/>
                <a:ext cx="18036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59" name=""/>
              <p:cNvSpPr/>
              <p:nvPr/>
            </p:nvSpPr>
            <p:spPr>
              <a:xfrm>
                <a:off x="5138640" y="4114800"/>
                <a:ext cx="180360" cy="475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3" y="50"/>
                    </a:lnTo>
                    <a:lnTo>
                      <a:pt x="51" y="54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60" name=""/>
              <p:cNvSpPr/>
              <p:nvPr/>
            </p:nvSpPr>
            <p:spPr>
              <a:xfrm>
                <a:off x="5138640" y="4114800"/>
                <a:ext cx="18036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61" name=""/>
              <p:cNvSpPr/>
              <p:nvPr/>
            </p:nvSpPr>
            <p:spPr>
              <a:xfrm>
                <a:off x="5138640" y="4138560"/>
                <a:ext cx="180360" cy="2376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3" y="21"/>
                    </a:lnTo>
                    <a:lnTo>
                      <a:pt x="51" y="25"/>
                    </a:lnTo>
                    <a:lnTo>
                      <a:pt x="69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562" name=""/>
          <p:cNvGrpSpPr/>
          <p:nvPr/>
        </p:nvGrpSpPr>
        <p:grpSpPr>
          <a:xfrm>
            <a:off x="5278320" y="4114800"/>
            <a:ext cx="726840" cy="333360"/>
            <a:chOff x="5278320" y="4114800"/>
            <a:chExt cx="726840" cy="333360"/>
          </a:xfrm>
        </p:grpSpPr>
        <p:grpSp>
          <p:nvGrpSpPr>
            <p:cNvPr id="563" name=""/>
            <p:cNvGrpSpPr/>
            <p:nvPr/>
          </p:nvGrpSpPr>
          <p:grpSpPr>
            <a:xfrm>
              <a:off x="5825880" y="4260600"/>
              <a:ext cx="179280" cy="187560"/>
              <a:chOff x="5825880" y="4260600"/>
              <a:chExt cx="179280" cy="187560"/>
            </a:xfrm>
          </p:grpSpPr>
          <p:sp>
            <p:nvSpPr>
              <p:cNvPr id="564" name=""/>
              <p:cNvSpPr/>
              <p:nvPr/>
            </p:nvSpPr>
            <p:spPr>
              <a:xfrm>
                <a:off x="5825880" y="4260600"/>
                <a:ext cx="17928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65" name=""/>
              <p:cNvSpPr/>
              <p:nvPr/>
            </p:nvSpPr>
            <p:spPr>
              <a:xfrm>
                <a:off x="5825880" y="4260600"/>
                <a:ext cx="17928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66" name=""/>
              <p:cNvSpPr/>
              <p:nvPr/>
            </p:nvSpPr>
            <p:spPr>
              <a:xfrm>
                <a:off x="5825880" y="4260600"/>
                <a:ext cx="17928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67" name=""/>
              <p:cNvSpPr/>
              <p:nvPr/>
            </p:nvSpPr>
            <p:spPr>
              <a:xfrm>
                <a:off x="5825880" y="4282920"/>
                <a:ext cx="179280" cy="2376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568" name=""/>
            <p:cNvGrpSpPr/>
            <p:nvPr/>
          </p:nvGrpSpPr>
          <p:grpSpPr>
            <a:xfrm>
              <a:off x="5278320" y="4114800"/>
              <a:ext cx="180720" cy="187200"/>
              <a:chOff x="5278320" y="4114800"/>
              <a:chExt cx="180720" cy="187200"/>
            </a:xfrm>
          </p:grpSpPr>
          <p:sp>
            <p:nvSpPr>
              <p:cNvPr id="569" name=""/>
              <p:cNvSpPr/>
              <p:nvPr/>
            </p:nvSpPr>
            <p:spPr>
              <a:xfrm>
                <a:off x="5278320" y="411480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70" name=""/>
              <p:cNvSpPr/>
              <p:nvPr/>
            </p:nvSpPr>
            <p:spPr>
              <a:xfrm>
                <a:off x="5278320" y="4114800"/>
                <a:ext cx="18072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71" name=""/>
              <p:cNvSpPr/>
              <p:nvPr/>
            </p:nvSpPr>
            <p:spPr>
              <a:xfrm>
                <a:off x="5278320" y="411480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572" name=""/>
              <p:cNvSpPr/>
              <p:nvPr/>
            </p:nvSpPr>
            <p:spPr>
              <a:xfrm>
                <a:off x="5278320" y="4136760"/>
                <a:ext cx="18072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573" name=""/>
          <p:cNvGrpSpPr/>
          <p:nvPr/>
        </p:nvGrpSpPr>
        <p:grpSpPr>
          <a:xfrm>
            <a:off x="3375000" y="1209600"/>
            <a:ext cx="181080" cy="187200"/>
            <a:chOff x="3375000" y="1209600"/>
            <a:chExt cx="181080" cy="187200"/>
          </a:xfrm>
        </p:grpSpPr>
        <p:sp>
          <p:nvSpPr>
            <p:cNvPr id="574" name=""/>
            <p:cNvSpPr/>
            <p:nvPr/>
          </p:nvSpPr>
          <p:spPr>
            <a:xfrm>
              <a:off x="3375000" y="120960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3375000" y="1209600"/>
              <a:ext cx="18108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3375000" y="120960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3375000" y="1231920"/>
              <a:ext cx="1810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78" name=""/>
          <p:cNvGrpSpPr/>
          <p:nvPr/>
        </p:nvGrpSpPr>
        <p:grpSpPr>
          <a:xfrm>
            <a:off x="3693960" y="1174680"/>
            <a:ext cx="181080" cy="189000"/>
            <a:chOff x="3693960" y="1174680"/>
            <a:chExt cx="181080" cy="189000"/>
          </a:xfrm>
        </p:grpSpPr>
        <p:sp>
          <p:nvSpPr>
            <p:cNvPr id="579" name=""/>
            <p:cNvSpPr/>
            <p:nvPr/>
          </p:nvSpPr>
          <p:spPr>
            <a:xfrm>
              <a:off x="3693960" y="1174680"/>
              <a:ext cx="181080" cy="189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3693960" y="1174680"/>
              <a:ext cx="18108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3693960" y="1174680"/>
              <a:ext cx="181080" cy="189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3693960" y="1198440"/>
              <a:ext cx="18108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83" name=""/>
          <p:cNvGrpSpPr/>
          <p:nvPr/>
        </p:nvGrpSpPr>
        <p:grpSpPr>
          <a:xfrm>
            <a:off x="3930480" y="1952640"/>
            <a:ext cx="181080" cy="187200"/>
            <a:chOff x="3930480" y="1952640"/>
            <a:chExt cx="181080" cy="187200"/>
          </a:xfrm>
        </p:grpSpPr>
        <p:sp>
          <p:nvSpPr>
            <p:cNvPr id="584" name=""/>
            <p:cNvSpPr/>
            <p:nvPr/>
          </p:nvSpPr>
          <p:spPr>
            <a:xfrm>
              <a:off x="3930480" y="195264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3930480" y="1952640"/>
              <a:ext cx="18108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3930480" y="195264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3930480" y="1974600"/>
              <a:ext cx="181080" cy="241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88" name=""/>
          <p:cNvGrpSpPr/>
          <p:nvPr/>
        </p:nvGrpSpPr>
        <p:grpSpPr>
          <a:xfrm>
            <a:off x="3701880" y="2741760"/>
            <a:ext cx="181080" cy="188640"/>
            <a:chOff x="3701880" y="2741760"/>
            <a:chExt cx="181080" cy="188640"/>
          </a:xfrm>
        </p:grpSpPr>
        <p:sp>
          <p:nvSpPr>
            <p:cNvPr id="589" name=""/>
            <p:cNvSpPr/>
            <p:nvPr/>
          </p:nvSpPr>
          <p:spPr>
            <a:xfrm>
              <a:off x="3701880" y="27417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3701880" y="2741760"/>
              <a:ext cx="18108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3701880" y="27417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3701880" y="2765160"/>
              <a:ext cx="18108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93" name=""/>
          <p:cNvGrpSpPr/>
          <p:nvPr/>
        </p:nvGrpSpPr>
        <p:grpSpPr>
          <a:xfrm>
            <a:off x="2576520" y="3238560"/>
            <a:ext cx="181080" cy="188640"/>
            <a:chOff x="2576520" y="3238560"/>
            <a:chExt cx="181080" cy="188640"/>
          </a:xfrm>
        </p:grpSpPr>
        <p:sp>
          <p:nvSpPr>
            <p:cNvPr id="594" name=""/>
            <p:cNvSpPr/>
            <p:nvPr/>
          </p:nvSpPr>
          <p:spPr>
            <a:xfrm>
              <a:off x="2576520" y="32385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2576520" y="3238560"/>
              <a:ext cx="181080" cy="4752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2576520" y="32385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2576520" y="3262320"/>
              <a:ext cx="18108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598" name=""/>
          <p:cNvGrpSpPr/>
          <p:nvPr/>
        </p:nvGrpSpPr>
        <p:grpSpPr>
          <a:xfrm>
            <a:off x="4948200" y="3127320"/>
            <a:ext cx="180720" cy="189000"/>
            <a:chOff x="4948200" y="3127320"/>
            <a:chExt cx="180720" cy="189000"/>
          </a:xfrm>
        </p:grpSpPr>
        <p:sp>
          <p:nvSpPr>
            <p:cNvPr id="599" name=""/>
            <p:cNvSpPr/>
            <p:nvPr/>
          </p:nvSpPr>
          <p:spPr>
            <a:xfrm>
              <a:off x="4948200" y="3127320"/>
              <a:ext cx="18072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4948200" y="3127320"/>
              <a:ext cx="18072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4948200" y="3127320"/>
              <a:ext cx="18072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4948200" y="315108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03" name=""/>
          <p:cNvGrpSpPr/>
          <p:nvPr/>
        </p:nvGrpSpPr>
        <p:grpSpPr>
          <a:xfrm>
            <a:off x="5459400" y="3903840"/>
            <a:ext cx="181080" cy="187200"/>
            <a:chOff x="5459400" y="3903840"/>
            <a:chExt cx="181080" cy="187200"/>
          </a:xfrm>
        </p:grpSpPr>
        <p:sp>
          <p:nvSpPr>
            <p:cNvPr id="604" name=""/>
            <p:cNvSpPr/>
            <p:nvPr/>
          </p:nvSpPr>
          <p:spPr>
            <a:xfrm>
              <a:off x="5459400" y="3903840"/>
              <a:ext cx="18108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5459400" y="3903840"/>
              <a:ext cx="18108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5459400" y="3903840"/>
              <a:ext cx="18108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5459400" y="3925800"/>
              <a:ext cx="18108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08" name=""/>
          <p:cNvGrpSpPr/>
          <p:nvPr/>
        </p:nvGrpSpPr>
        <p:grpSpPr>
          <a:xfrm>
            <a:off x="5621400" y="3992400"/>
            <a:ext cx="179280" cy="189000"/>
            <a:chOff x="5621400" y="3992400"/>
            <a:chExt cx="179280" cy="189000"/>
          </a:xfrm>
        </p:grpSpPr>
        <p:sp>
          <p:nvSpPr>
            <p:cNvPr id="609" name=""/>
            <p:cNvSpPr/>
            <p:nvPr/>
          </p:nvSpPr>
          <p:spPr>
            <a:xfrm>
              <a:off x="5621400" y="3992400"/>
              <a:ext cx="1792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5621400" y="3992400"/>
              <a:ext cx="1792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5621400" y="3992400"/>
              <a:ext cx="1792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5621400" y="4016160"/>
              <a:ext cx="1792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13" name=""/>
          <p:cNvGrpSpPr/>
          <p:nvPr/>
        </p:nvGrpSpPr>
        <p:grpSpPr>
          <a:xfrm>
            <a:off x="5961240" y="3917880"/>
            <a:ext cx="180720" cy="187200"/>
            <a:chOff x="5961240" y="3917880"/>
            <a:chExt cx="180720" cy="187200"/>
          </a:xfrm>
        </p:grpSpPr>
        <p:sp>
          <p:nvSpPr>
            <p:cNvPr id="614" name=""/>
            <p:cNvSpPr/>
            <p:nvPr/>
          </p:nvSpPr>
          <p:spPr>
            <a:xfrm>
              <a:off x="5961240" y="3917880"/>
              <a:ext cx="18072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5961240" y="3917880"/>
              <a:ext cx="18072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5961240" y="3917880"/>
              <a:ext cx="18072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5961240" y="3940200"/>
              <a:ext cx="18072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18" name=""/>
          <p:cNvGrpSpPr/>
          <p:nvPr/>
        </p:nvGrpSpPr>
        <p:grpSpPr>
          <a:xfrm>
            <a:off x="6380280" y="2297160"/>
            <a:ext cx="180720" cy="187200"/>
            <a:chOff x="6380280" y="2297160"/>
            <a:chExt cx="180720" cy="187200"/>
          </a:xfrm>
        </p:grpSpPr>
        <p:sp>
          <p:nvSpPr>
            <p:cNvPr id="619" name=""/>
            <p:cNvSpPr/>
            <p:nvPr/>
          </p:nvSpPr>
          <p:spPr>
            <a:xfrm>
              <a:off x="6380280" y="229716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6380280" y="2297160"/>
              <a:ext cx="18072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6380280" y="229716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6380280" y="231912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23" name=""/>
          <p:cNvGrpSpPr/>
          <p:nvPr/>
        </p:nvGrpSpPr>
        <p:grpSpPr>
          <a:xfrm>
            <a:off x="6810480" y="2111400"/>
            <a:ext cx="180720" cy="188640"/>
            <a:chOff x="6810480" y="2111400"/>
            <a:chExt cx="180720" cy="188640"/>
          </a:xfrm>
        </p:grpSpPr>
        <p:sp>
          <p:nvSpPr>
            <p:cNvPr id="624" name=""/>
            <p:cNvSpPr/>
            <p:nvPr/>
          </p:nvSpPr>
          <p:spPr>
            <a:xfrm>
              <a:off x="6810480" y="21114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6810480" y="2111400"/>
              <a:ext cx="18072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6810480" y="21114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6810480" y="213516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28" name=""/>
          <p:cNvGrpSpPr/>
          <p:nvPr/>
        </p:nvGrpSpPr>
        <p:grpSpPr>
          <a:xfrm>
            <a:off x="4206960" y="2930400"/>
            <a:ext cx="179280" cy="187200"/>
            <a:chOff x="4206960" y="2930400"/>
            <a:chExt cx="179280" cy="187200"/>
          </a:xfrm>
        </p:grpSpPr>
        <p:sp>
          <p:nvSpPr>
            <p:cNvPr id="629" name=""/>
            <p:cNvSpPr/>
            <p:nvPr/>
          </p:nvSpPr>
          <p:spPr>
            <a:xfrm>
              <a:off x="4206960" y="293040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4206960" y="2930400"/>
              <a:ext cx="17928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1" name=""/>
            <p:cNvSpPr/>
            <p:nvPr/>
          </p:nvSpPr>
          <p:spPr>
            <a:xfrm>
              <a:off x="4206960" y="293040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2" name=""/>
            <p:cNvSpPr/>
            <p:nvPr/>
          </p:nvSpPr>
          <p:spPr>
            <a:xfrm>
              <a:off x="4206960" y="2952720"/>
              <a:ext cx="1792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3" name=""/>
          <p:cNvGrpSpPr/>
          <p:nvPr/>
        </p:nvGrpSpPr>
        <p:grpSpPr>
          <a:xfrm>
            <a:off x="5381640" y="2617920"/>
            <a:ext cx="181080" cy="188640"/>
            <a:chOff x="5381640" y="2617920"/>
            <a:chExt cx="181080" cy="188640"/>
          </a:xfrm>
        </p:grpSpPr>
        <p:sp>
          <p:nvSpPr>
            <p:cNvPr id="634" name=""/>
            <p:cNvSpPr/>
            <p:nvPr/>
          </p:nvSpPr>
          <p:spPr>
            <a:xfrm>
              <a:off x="5381640" y="2617920"/>
              <a:ext cx="18108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5381640" y="2617920"/>
              <a:ext cx="1810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5381640" y="2617920"/>
              <a:ext cx="18108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7" name=""/>
            <p:cNvSpPr/>
            <p:nvPr/>
          </p:nvSpPr>
          <p:spPr>
            <a:xfrm>
              <a:off x="5381640" y="2641680"/>
              <a:ext cx="18108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38" name=""/>
          <p:cNvGrpSpPr/>
          <p:nvPr/>
        </p:nvGrpSpPr>
        <p:grpSpPr>
          <a:xfrm>
            <a:off x="5278320" y="4114800"/>
            <a:ext cx="726840" cy="333360"/>
            <a:chOff x="5278320" y="4114800"/>
            <a:chExt cx="726840" cy="333360"/>
          </a:xfrm>
        </p:grpSpPr>
        <p:grpSp>
          <p:nvGrpSpPr>
            <p:cNvPr id="639" name=""/>
            <p:cNvGrpSpPr/>
            <p:nvPr/>
          </p:nvGrpSpPr>
          <p:grpSpPr>
            <a:xfrm>
              <a:off x="5825880" y="4260600"/>
              <a:ext cx="179280" cy="187560"/>
              <a:chOff x="5825880" y="4260600"/>
              <a:chExt cx="179280" cy="187560"/>
            </a:xfrm>
          </p:grpSpPr>
          <p:sp>
            <p:nvSpPr>
              <p:cNvPr id="640" name=""/>
              <p:cNvSpPr/>
              <p:nvPr/>
            </p:nvSpPr>
            <p:spPr>
              <a:xfrm>
                <a:off x="5825880" y="4260600"/>
                <a:ext cx="17928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1" name=""/>
              <p:cNvSpPr/>
              <p:nvPr/>
            </p:nvSpPr>
            <p:spPr>
              <a:xfrm>
                <a:off x="5825880" y="4260600"/>
                <a:ext cx="17928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2" name=""/>
              <p:cNvSpPr/>
              <p:nvPr/>
            </p:nvSpPr>
            <p:spPr>
              <a:xfrm>
                <a:off x="5825880" y="4260600"/>
                <a:ext cx="17928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3" name=""/>
              <p:cNvSpPr/>
              <p:nvPr/>
            </p:nvSpPr>
            <p:spPr>
              <a:xfrm>
                <a:off x="5825880" y="4282920"/>
                <a:ext cx="179280" cy="2376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644" name=""/>
            <p:cNvGrpSpPr/>
            <p:nvPr/>
          </p:nvGrpSpPr>
          <p:grpSpPr>
            <a:xfrm>
              <a:off x="5278320" y="4114800"/>
              <a:ext cx="180720" cy="187200"/>
              <a:chOff x="5278320" y="4114800"/>
              <a:chExt cx="180720" cy="187200"/>
            </a:xfrm>
          </p:grpSpPr>
          <p:sp>
            <p:nvSpPr>
              <p:cNvPr id="645" name=""/>
              <p:cNvSpPr/>
              <p:nvPr/>
            </p:nvSpPr>
            <p:spPr>
              <a:xfrm>
                <a:off x="5278320" y="411480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6" name=""/>
              <p:cNvSpPr/>
              <p:nvPr/>
            </p:nvSpPr>
            <p:spPr>
              <a:xfrm>
                <a:off x="5278320" y="4114800"/>
                <a:ext cx="18072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7" name=""/>
              <p:cNvSpPr/>
              <p:nvPr/>
            </p:nvSpPr>
            <p:spPr>
              <a:xfrm>
                <a:off x="5278320" y="4114800"/>
                <a:ext cx="18072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48" name=""/>
              <p:cNvSpPr/>
              <p:nvPr/>
            </p:nvSpPr>
            <p:spPr>
              <a:xfrm>
                <a:off x="5278320" y="4136760"/>
                <a:ext cx="18072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649" name=""/>
          <p:cNvGrpSpPr/>
          <p:nvPr/>
        </p:nvGrpSpPr>
        <p:grpSpPr>
          <a:xfrm>
            <a:off x="2425680" y="2265480"/>
            <a:ext cx="3892680" cy="2146320"/>
            <a:chOff x="2425680" y="2265480"/>
            <a:chExt cx="3892680" cy="2146320"/>
          </a:xfrm>
        </p:grpSpPr>
        <p:sp>
          <p:nvSpPr>
            <p:cNvPr id="650" name=""/>
            <p:cNvSpPr/>
            <p:nvPr/>
          </p:nvSpPr>
          <p:spPr>
            <a:xfrm>
              <a:off x="2581560" y="2298960"/>
              <a:ext cx="226800" cy="174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2425680" y="2265480"/>
              <a:ext cx="535320" cy="24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2" name=""/>
            <p:cNvSpPr/>
            <p:nvPr/>
          </p:nvSpPr>
          <p:spPr>
            <a:xfrm>
              <a:off x="2617200" y="2306880"/>
              <a:ext cx="1429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COB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3" name=""/>
            <p:cNvSpPr/>
            <p:nvPr/>
          </p:nvSpPr>
          <p:spPr>
            <a:xfrm>
              <a:off x="2626200" y="238932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3264120" y="3592800"/>
              <a:ext cx="228600" cy="2602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3113280" y="3562560"/>
              <a:ext cx="53640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3308040" y="3603960"/>
              <a:ext cx="1537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3285360" y="3686400"/>
              <a:ext cx="1785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8" name=""/>
            <p:cNvSpPr/>
            <p:nvPr/>
          </p:nvSpPr>
          <p:spPr>
            <a:xfrm>
              <a:off x="3313440" y="376884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5689800" y="4196160"/>
              <a:ext cx="226800" cy="174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5538960" y="4165920"/>
              <a:ext cx="536400" cy="24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5706000" y="4207320"/>
              <a:ext cx="1821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Henry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5737680" y="428976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5718240" y="3991320"/>
              <a:ext cx="287280" cy="174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5594400" y="3961080"/>
              <a:ext cx="534960" cy="24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5730480" y="4002480"/>
              <a:ext cx="2390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Entergy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5793120" y="408492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5907240" y="2611800"/>
              <a:ext cx="287280" cy="174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5781960" y="2581560"/>
              <a:ext cx="536400" cy="24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5918760" y="2622960"/>
              <a:ext cx="23904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Cinergy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5980320" y="270540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71" name=""/>
          <p:cNvGrpSpPr/>
          <p:nvPr/>
        </p:nvGrpSpPr>
        <p:grpSpPr>
          <a:xfrm>
            <a:off x="5794200" y="4010040"/>
            <a:ext cx="266760" cy="266760"/>
            <a:chOff x="5794200" y="4010040"/>
            <a:chExt cx="266760" cy="266760"/>
          </a:xfrm>
        </p:grpSpPr>
        <p:grpSp>
          <p:nvGrpSpPr>
            <p:cNvPr id="672" name=""/>
            <p:cNvGrpSpPr/>
            <p:nvPr/>
          </p:nvGrpSpPr>
          <p:grpSpPr>
            <a:xfrm>
              <a:off x="5827680" y="4044960"/>
              <a:ext cx="198360" cy="196920"/>
              <a:chOff x="5827680" y="4044960"/>
              <a:chExt cx="198360" cy="196920"/>
            </a:xfrm>
          </p:grpSpPr>
          <p:sp>
            <p:nvSpPr>
              <p:cNvPr id="673" name=""/>
              <p:cNvSpPr/>
              <p:nvPr/>
            </p:nvSpPr>
            <p:spPr>
              <a:xfrm>
                <a:off x="5827680" y="4044960"/>
                <a:ext cx="198360" cy="196920"/>
              </a:xfrm>
              <a:prstGeom prst="ellipse">
                <a:avLst/>
              </a:prstGeom>
              <a:noFill/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4" name=""/>
              <p:cNvSpPr/>
              <p:nvPr/>
            </p:nvSpPr>
            <p:spPr>
              <a:xfrm>
                <a:off x="5892480" y="410832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675" name=""/>
              <p:cNvSpPr/>
              <p:nvPr/>
            </p:nvSpPr>
            <p:spPr>
              <a:xfrm>
                <a:off x="5857560" y="4073400"/>
                <a:ext cx="138240" cy="138240"/>
              </a:xfrm>
              <a:prstGeom prst="ellipse">
                <a:avLst/>
              </a:prstGeom>
              <a:noFill/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676" name=""/>
            <p:cNvSpPr/>
            <p:nvPr/>
          </p:nvSpPr>
          <p:spPr>
            <a:xfrm>
              <a:off x="5794200" y="4010040"/>
              <a:ext cx="266760" cy="26676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77" name=""/>
          <p:cNvGrpSpPr/>
          <p:nvPr/>
        </p:nvGrpSpPr>
        <p:grpSpPr>
          <a:xfrm>
            <a:off x="6048360" y="2637000"/>
            <a:ext cx="138240" cy="137880"/>
            <a:chOff x="6048360" y="2637000"/>
            <a:chExt cx="138240" cy="137880"/>
          </a:xfrm>
        </p:grpSpPr>
        <p:sp>
          <p:nvSpPr>
            <p:cNvPr id="678" name=""/>
            <p:cNvSpPr/>
            <p:nvPr/>
          </p:nvSpPr>
          <p:spPr>
            <a:xfrm>
              <a:off x="6083280" y="2671560"/>
              <a:ext cx="68400" cy="6804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6048360" y="2637000"/>
              <a:ext cx="138240" cy="13788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680" name=""/>
          <p:cNvGrpSpPr/>
          <p:nvPr/>
        </p:nvGrpSpPr>
        <p:grpSpPr>
          <a:xfrm>
            <a:off x="7102440" y="2770200"/>
            <a:ext cx="137880" cy="137880"/>
            <a:chOff x="7102440" y="2770200"/>
            <a:chExt cx="137880" cy="137880"/>
          </a:xfrm>
        </p:grpSpPr>
        <p:sp>
          <p:nvSpPr>
            <p:cNvPr id="681" name=""/>
            <p:cNvSpPr/>
            <p:nvPr/>
          </p:nvSpPr>
          <p:spPr>
            <a:xfrm>
              <a:off x="7135560" y="2805120"/>
              <a:ext cx="68400" cy="6804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7102440" y="2770200"/>
              <a:ext cx="137880" cy="13788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683" name=""/>
          <p:cNvSpPr/>
          <p:nvPr/>
        </p:nvSpPr>
        <p:spPr>
          <a:xfrm>
            <a:off x="4605480" y="4811760"/>
            <a:ext cx="21276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4" name=""/>
          <p:cNvSpPr/>
          <p:nvPr/>
        </p:nvSpPr>
        <p:spPr>
          <a:xfrm>
            <a:off x="4906800" y="5221440"/>
            <a:ext cx="21276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5" name=""/>
          <p:cNvSpPr/>
          <p:nvPr/>
        </p:nvSpPr>
        <p:spPr>
          <a:xfrm>
            <a:off x="4192560" y="2714760"/>
            <a:ext cx="212760" cy="204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6" name=""/>
          <p:cNvSpPr/>
          <p:nvPr/>
        </p:nvSpPr>
        <p:spPr>
          <a:xfrm>
            <a:off x="5045040" y="2581200"/>
            <a:ext cx="214200" cy="2034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7" name=""/>
          <p:cNvSpPr/>
          <p:nvPr/>
        </p:nvSpPr>
        <p:spPr>
          <a:xfrm>
            <a:off x="4745160" y="1792440"/>
            <a:ext cx="214200" cy="204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8" name=""/>
          <p:cNvSpPr/>
          <p:nvPr/>
        </p:nvSpPr>
        <p:spPr>
          <a:xfrm>
            <a:off x="6541920" y="2181240"/>
            <a:ext cx="21276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4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9" name=""/>
          <p:cNvSpPr/>
          <p:nvPr/>
        </p:nvSpPr>
        <p:spPr>
          <a:xfrm>
            <a:off x="3571920" y="1282680"/>
            <a:ext cx="212760" cy="2048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0" name=""/>
          <p:cNvSpPr/>
          <p:nvPr/>
        </p:nvSpPr>
        <p:spPr>
          <a:xfrm>
            <a:off x="3263760" y="3592440"/>
            <a:ext cx="228600" cy="2602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1" name=""/>
          <p:cNvSpPr/>
          <p:nvPr/>
        </p:nvSpPr>
        <p:spPr>
          <a:xfrm>
            <a:off x="3112920" y="3562200"/>
            <a:ext cx="5367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2" name=""/>
          <p:cNvSpPr/>
          <p:nvPr/>
        </p:nvSpPr>
        <p:spPr>
          <a:xfrm>
            <a:off x="3307680" y="360360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3" name=""/>
          <p:cNvSpPr/>
          <p:nvPr/>
        </p:nvSpPr>
        <p:spPr>
          <a:xfrm>
            <a:off x="3285000" y="36860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4" name=""/>
          <p:cNvSpPr/>
          <p:nvPr/>
        </p:nvSpPr>
        <p:spPr>
          <a:xfrm>
            <a:off x="3313440" y="37688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5" name=""/>
          <p:cNvSpPr/>
          <p:nvPr/>
        </p:nvSpPr>
        <p:spPr>
          <a:xfrm>
            <a:off x="5718240" y="3990960"/>
            <a:ext cx="28728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6" name=""/>
          <p:cNvSpPr/>
          <p:nvPr/>
        </p:nvSpPr>
        <p:spPr>
          <a:xfrm>
            <a:off x="5594400" y="3960720"/>
            <a:ext cx="5349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7" name=""/>
          <p:cNvSpPr/>
          <p:nvPr/>
        </p:nvSpPr>
        <p:spPr>
          <a:xfrm>
            <a:off x="5730480" y="400212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8" name=""/>
          <p:cNvSpPr/>
          <p:nvPr/>
        </p:nvSpPr>
        <p:spPr>
          <a:xfrm>
            <a:off x="5792760" y="40845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9" name=""/>
          <p:cNvSpPr/>
          <p:nvPr/>
        </p:nvSpPr>
        <p:spPr>
          <a:xfrm>
            <a:off x="5907240" y="2611440"/>
            <a:ext cx="28728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0" name=""/>
          <p:cNvSpPr/>
          <p:nvPr/>
        </p:nvSpPr>
        <p:spPr>
          <a:xfrm>
            <a:off x="5781600" y="2581200"/>
            <a:ext cx="5367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1" name=""/>
          <p:cNvSpPr/>
          <p:nvPr/>
        </p:nvSpPr>
        <p:spPr>
          <a:xfrm>
            <a:off x="5918760" y="26226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2" name=""/>
          <p:cNvSpPr/>
          <p:nvPr/>
        </p:nvSpPr>
        <p:spPr>
          <a:xfrm>
            <a:off x="5980320" y="27050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03" name=""/>
          <p:cNvGrpSpPr/>
          <p:nvPr/>
        </p:nvGrpSpPr>
        <p:grpSpPr>
          <a:xfrm>
            <a:off x="5586480" y="2475000"/>
            <a:ext cx="272880" cy="258840"/>
            <a:chOff x="5586480" y="2475000"/>
            <a:chExt cx="272880" cy="258840"/>
          </a:xfrm>
        </p:grpSpPr>
        <p:sp>
          <p:nvSpPr>
            <p:cNvPr id="704" name=""/>
            <p:cNvSpPr/>
            <p:nvPr/>
          </p:nvSpPr>
          <p:spPr>
            <a:xfrm>
              <a:off x="5614920" y="2475000"/>
              <a:ext cx="120240" cy="1144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5" name=""/>
            <p:cNvSpPr/>
            <p:nvPr/>
          </p:nvSpPr>
          <p:spPr>
            <a:xfrm>
              <a:off x="5586480" y="2559240"/>
              <a:ext cx="272880" cy="1746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06" name=""/>
          <p:cNvGrpSpPr/>
          <p:nvPr/>
        </p:nvGrpSpPr>
        <p:grpSpPr>
          <a:xfrm>
            <a:off x="6167520" y="3097080"/>
            <a:ext cx="272880" cy="260280"/>
            <a:chOff x="6167520" y="3097080"/>
            <a:chExt cx="272880" cy="260280"/>
          </a:xfrm>
        </p:grpSpPr>
        <p:sp>
          <p:nvSpPr>
            <p:cNvPr id="707" name=""/>
            <p:cNvSpPr/>
            <p:nvPr/>
          </p:nvSpPr>
          <p:spPr>
            <a:xfrm>
              <a:off x="6195960" y="3097080"/>
              <a:ext cx="120240" cy="1159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8" name=""/>
            <p:cNvSpPr/>
            <p:nvPr/>
          </p:nvSpPr>
          <p:spPr>
            <a:xfrm>
              <a:off x="6167520" y="3181320"/>
              <a:ext cx="272880" cy="17604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09" name=""/>
          <p:cNvGrpSpPr/>
          <p:nvPr/>
        </p:nvGrpSpPr>
        <p:grpSpPr>
          <a:xfrm>
            <a:off x="6013440" y="3922560"/>
            <a:ext cx="273240" cy="258840"/>
            <a:chOff x="6013440" y="3922560"/>
            <a:chExt cx="273240" cy="258840"/>
          </a:xfrm>
        </p:grpSpPr>
        <p:sp>
          <p:nvSpPr>
            <p:cNvPr id="710" name=""/>
            <p:cNvSpPr/>
            <p:nvPr/>
          </p:nvSpPr>
          <p:spPr>
            <a:xfrm>
              <a:off x="6042240" y="3922560"/>
              <a:ext cx="120600" cy="1144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6013440" y="4005000"/>
              <a:ext cx="273240" cy="1764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12" name=""/>
          <p:cNvGrpSpPr/>
          <p:nvPr/>
        </p:nvGrpSpPr>
        <p:grpSpPr>
          <a:xfrm>
            <a:off x="5827680" y="3714840"/>
            <a:ext cx="274320" cy="258840"/>
            <a:chOff x="5827680" y="3714840"/>
            <a:chExt cx="274320" cy="258840"/>
          </a:xfrm>
        </p:grpSpPr>
        <p:sp>
          <p:nvSpPr>
            <p:cNvPr id="713" name=""/>
            <p:cNvSpPr/>
            <p:nvPr/>
          </p:nvSpPr>
          <p:spPr>
            <a:xfrm>
              <a:off x="5856120" y="3714840"/>
              <a:ext cx="122040" cy="1144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4" name=""/>
            <p:cNvSpPr/>
            <p:nvPr/>
          </p:nvSpPr>
          <p:spPr>
            <a:xfrm>
              <a:off x="5827680" y="3799080"/>
              <a:ext cx="274320" cy="1746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15" name=""/>
          <p:cNvGrpSpPr/>
          <p:nvPr/>
        </p:nvGrpSpPr>
        <p:grpSpPr>
          <a:xfrm>
            <a:off x="6200640" y="3678120"/>
            <a:ext cx="272880" cy="258840"/>
            <a:chOff x="6200640" y="3678120"/>
            <a:chExt cx="272880" cy="258840"/>
          </a:xfrm>
        </p:grpSpPr>
        <p:sp>
          <p:nvSpPr>
            <p:cNvPr id="716" name=""/>
            <p:cNvSpPr/>
            <p:nvPr/>
          </p:nvSpPr>
          <p:spPr>
            <a:xfrm>
              <a:off x="6229080" y="3678120"/>
              <a:ext cx="120600" cy="1159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7" name=""/>
            <p:cNvSpPr/>
            <p:nvPr/>
          </p:nvSpPr>
          <p:spPr>
            <a:xfrm>
              <a:off x="6200640" y="3762360"/>
              <a:ext cx="272880" cy="1746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18" name=""/>
          <p:cNvGrpSpPr/>
          <p:nvPr/>
        </p:nvGrpSpPr>
        <p:grpSpPr>
          <a:xfrm>
            <a:off x="5978520" y="3511440"/>
            <a:ext cx="274680" cy="260280"/>
            <a:chOff x="5978520" y="3511440"/>
            <a:chExt cx="274680" cy="260280"/>
          </a:xfrm>
        </p:grpSpPr>
        <p:sp>
          <p:nvSpPr>
            <p:cNvPr id="719" name=""/>
            <p:cNvSpPr/>
            <p:nvPr/>
          </p:nvSpPr>
          <p:spPr>
            <a:xfrm>
              <a:off x="6007320" y="3511440"/>
              <a:ext cx="122040" cy="1159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5978520" y="3595680"/>
              <a:ext cx="274680" cy="1760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721" name=""/>
          <p:cNvGrpSpPr/>
          <p:nvPr/>
        </p:nvGrpSpPr>
        <p:grpSpPr>
          <a:xfrm>
            <a:off x="7157880" y="2075040"/>
            <a:ext cx="349200" cy="349200"/>
            <a:chOff x="7157880" y="2075040"/>
            <a:chExt cx="349200" cy="349200"/>
          </a:xfrm>
        </p:grpSpPr>
        <p:grpSp>
          <p:nvGrpSpPr>
            <p:cNvPr id="722" name=""/>
            <p:cNvGrpSpPr/>
            <p:nvPr/>
          </p:nvGrpSpPr>
          <p:grpSpPr>
            <a:xfrm>
              <a:off x="7157880" y="2075040"/>
              <a:ext cx="349200" cy="349200"/>
              <a:chOff x="7157880" y="2075040"/>
              <a:chExt cx="349200" cy="349200"/>
            </a:xfrm>
          </p:grpSpPr>
          <p:sp>
            <p:nvSpPr>
              <p:cNvPr id="723" name=""/>
              <p:cNvSpPr/>
              <p:nvPr/>
            </p:nvSpPr>
            <p:spPr>
              <a:xfrm>
                <a:off x="7157880" y="2075040"/>
                <a:ext cx="349200" cy="34920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4" name=""/>
              <p:cNvSpPr/>
              <p:nvPr/>
            </p:nvSpPr>
            <p:spPr>
              <a:xfrm>
                <a:off x="7157880" y="2075040"/>
                <a:ext cx="345960" cy="347760"/>
              </a:xfrm>
              <a:custGeom>
                <a:avLst/>
                <a:gdLst/>
                <a:ahLst/>
                <a:rect l="l" t="t" r="r" b="b"/>
                <a:pathLst>
                  <a:path w="438" h="437">
                    <a:moveTo>
                      <a:pt x="219" y="0"/>
                    </a:moveTo>
                    <a:lnTo>
                      <a:pt x="197" y="2"/>
                    </a:lnTo>
                    <a:lnTo>
                      <a:pt x="176" y="5"/>
                    </a:lnTo>
                    <a:lnTo>
                      <a:pt x="154" y="10"/>
                    </a:lnTo>
                    <a:lnTo>
                      <a:pt x="135" y="18"/>
                    </a:lnTo>
                    <a:lnTo>
                      <a:pt x="115" y="27"/>
                    </a:lnTo>
                    <a:lnTo>
                      <a:pt x="97" y="37"/>
                    </a:lnTo>
                    <a:lnTo>
                      <a:pt x="65" y="64"/>
                    </a:lnTo>
                    <a:lnTo>
                      <a:pt x="38" y="97"/>
                    </a:lnTo>
                    <a:lnTo>
                      <a:pt x="27" y="114"/>
                    </a:lnTo>
                    <a:lnTo>
                      <a:pt x="18" y="134"/>
                    </a:lnTo>
                    <a:lnTo>
                      <a:pt x="11" y="154"/>
                    </a:lnTo>
                    <a:lnTo>
                      <a:pt x="6" y="175"/>
                    </a:lnTo>
                    <a:lnTo>
                      <a:pt x="2" y="197"/>
                    </a:lnTo>
                    <a:lnTo>
                      <a:pt x="0" y="218"/>
                    </a:lnTo>
                    <a:lnTo>
                      <a:pt x="2" y="240"/>
                    </a:lnTo>
                    <a:lnTo>
                      <a:pt x="6" y="263"/>
                    </a:lnTo>
                    <a:lnTo>
                      <a:pt x="11" y="283"/>
                    </a:lnTo>
                    <a:lnTo>
                      <a:pt x="18" y="303"/>
                    </a:lnTo>
                    <a:lnTo>
                      <a:pt x="27" y="322"/>
                    </a:lnTo>
                    <a:lnTo>
                      <a:pt x="38" y="340"/>
                    </a:lnTo>
                    <a:lnTo>
                      <a:pt x="65" y="373"/>
                    </a:lnTo>
                    <a:lnTo>
                      <a:pt x="97" y="400"/>
                    </a:lnTo>
                    <a:lnTo>
                      <a:pt x="115" y="410"/>
                    </a:lnTo>
                    <a:lnTo>
                      <a:pt x="135" y="419"/>
                    </a:lnTo>
                    <a:lnTo>
                      <a:pt x="154" y="428"/>
                    </a:lnTo>
                    <a:lnTo>
                      <a:pt x="176" y="434"/>
                    </a:lnTo>
                    <a:lnTo>
                      <a:pt x="197" y="435"/>
                    </a:lnTo>
                    <a:lnTo>
                      <a:pt x="219" y="437"/>
                    </a:lnTo>
                    <a:lnTo>
                      <a:pt x="241" y="435"/>
                    </a:lnTo>
                    <a:lnTo>
                      <a:pt x="264" y="434"/>
                    </a:lnTo>
                    <a:lnTo>
                      <a:pt x="284" y="428"/>
                    </a:lnTo>
                    <a:lnTo>
                      <a:pt x="303" y="419"/>
                    </a:lnTo>
                    <a:lnTo>
                      <a:pt x="323" y="410"/>
                    </a:lnTo>
                    <a:lnTo>
                      <a:pt x="341" y="400"/>
                    </a:lnTo>
                    <a:lnTo>
                      <a:pt x="373" y="373"/>
                    </a:lnTo>
                    <a:lnTo>
                      <a:pt x="400" y="340"/>
                    </a:lnTo>
                    <a:lnTo>
                      <a:pt x="411" y="322"/>
                    </a:lnTo>
                    <a:lnTo>
                      <a:pt x="420" y="303"/>
                    </a:lnTo>
                    <a:lnTo>
                      <a:pt x="429" y="283"/>
                    </a:lnTo>
                    <a:lnTo>
                      <a:pt x="434" y="263"/>
                    </a:lnTo>
                    <a:lnTo>
                      <a:pt x="436" y="240"/>
                    </a:lnTo>
                    <a:lnTo>
                      <a:pt x="438" y="218"/>
                    </a:lnTo>
                    <a:lnTo>
                      <a:pt x="436" y="197"/>
                    </a:lnTo>
                    <a:lnTo>
                      <a:pt x="434" y="175"/>
                    </a:lnTo>
                    <a:lnTo>
                      <a:pt x="429" y="154"/>
                    </a:lnTo>
                    <a:lnTo>
                      <a:pt x="420" y="134"/>
                    </a:lnTo>
                    <a:lnTo>
                      <a:pt x="411" y="114"/>
                    </a:lnTo>
                    <a:lnTo>
                      <a:pt x="400" y="97"/>
                    </a:lnTo>
                    <a:lnTo>
                      <a:pt x="373" y="64"/>
                    </a:lnTo>
                    <a:lnTo>
                      <a:pt x="341" y="37"/>
                    </a:lnTo>
                    <a:lnTo>
                      <a:pt x="323" y="27"/>
                    </a:lnTo>
                    <a:lnTo>
                      <a:pt x="303" y="18"/>
                    </a:lnTo>
                    <a:lnTo>
                      <a:pt x="284" y="10"/>
                    </a:lnTo>
                    <a:lnTo>
                      <a:pt x="264" y="5"/>
                    </a:lnTo>
                    <a:lnTo>
                      <a:pt x="241" y="2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5" name=""/>
              <p:cNvSpPr/>
              <p:nvPr/>
            </p:nvSpPr>
            <p:spPr>
              <a:xfrm>
                <a:off x="7157880" y="2075040"/>
                <a:ext cx="347760" cy="349200"/>
              </a:xfrm>
              <a:prstGeom prst="ellipse">
                <a:avLst/>
              </a:prstGeom>
              <a:blipFill rotWithShape="0">
                <a:blip r:embed="rId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26" name=""/>
              <p:cNvSpPr/>
              <p:nvPr/>
            </p:nvSpPr>
            <p:spPr>
              <a:xfrm>
                <a:off x="7157880" y="2075040"/>
                <a:ext cx="349200" cy="34920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727" name=""/>
            <p:cNvGrpSpPr/>
            <p:nvPr/>
          </p:nvGrpSpPr>
          <p:grpSpPr>
            <a:xfrm>
              <a:off x="7162560" y="2078280"/>
              <a:ext cx="339840" cy="338040"/>
              <a:chOff x="7162560" y="2078280"/>
              <a:chExt cx="339840" cy="338040"/>
            </a:xfrm>
          </p:grpSpPr>
          <p:grpSp>
            <p:nvGrpSpPr>
              <p:cNvPr id="728" name=""/>
              <p:cNvGrpSpPr/>
              <p:nvPr/>
            </p:nvGrpSpPr>
            <p:grpSpPr>
              <a:xfrm>
                <a:off x="7199280" y="2113200"/>
                <a:ext cx="264960" cy="266760"/>
                <a:chOff x="7199280" y="2113200"/>
                <a:chExt cx="264960" cy="266760"/>
              </a:xfrm>
            </p:grpSpPr>
            <p:grpSp>
              <p:nvGrpSpPr>
                <p:cNvPr id="729" name=""/>
                <p:cNvGrpSpPr/>
                <p:nvPr/>
              </p:nvGrpSpPr>
              <p:grpSpPr>
                <a:xfrm>
                  <a:off x="7232400" y="2148120"/>
                  <a:ext cx="198360" cy="196920"/>
                  <a:chOff x="7232400" y="2148120"/>
                  <a:chExt cx="198360" cy="196920"/>
                </a:xfrm>
              </p:grpSpPr>
              <p:sp>
                <p:nvSpPr>
                  <p:cNvPr id="730" name=""/>
                  <p:cNvSpPr/>
                  <p:nvPr/>
                </p:nvSpPr>
                <p:spPr>
                  <a:xfrm>
                    <a:off x="7232400" y="2148120"/>
                    <a:ext cx="198360" cy="19692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731" name=""/>
                  <p:cNvSpPr/>
                  <p:nvPr/>
                </p:nvSpPr>
                <p:spPr>
                  <a:xfrm>
                    <a:off x="7296120" y="2211480"/>
                    <a:ext cx="69840" cy="6840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732" name=""/>
                  <p:cNvSpPr/>
                  <p:nvPr/>
                </p:nvSpPr>
                <p:spPr>
                  <a:xfrm>
                    <a:off x="7262640" y="2176560"/>
                    <a:ext cx="138240" cy="13824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733" name=""/>
                <p:cNvSpPr/>
                <p:nvPr/>
              </p:nvSpPr>
              <p:spPr>
                <a:xfrm>
                  <a:off x="7199280" y="2113200"/>
                  <a:ext cx="264960" cy="26676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734" name=""/>
              <p:cNvSpPr/>
              <p:nvPr/>
            </p:nvSpPr>
            <p:spPr>
              <a:xfrm>
                <a:off x="7162560" y="2078280"/>
                <a:ext cx="339840" cy="3380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735" name=""/>
          <p:cNvGrpSpPr/>
          <p:nvPr/>
        </p:nvGrpSpPr>
        <p:grpSpPr>
          <a:xfrm>
            <a:off x="6672240" y="1386000"/>
            <a:ext cx="141480" cy="144360"/>
            <a:chOff x="6672240" y="1386000"/>
            <a:chExt cx="141480" cy="144360"/>
          </a:xfrm>
        </p:grpSpPr>
        <p:grpSp>
          <p:nvGrpSpPr>
            <p:cNvPr id="736" name=""/>
            <p:cNvGrpSpPr/>
            <p:nvPr/>
          </p:nvGrpSpPr>
          <p:grpSpPr>
            <a:xfrm>
              <a:off x="6672240" y="1386000"/>
              <a:ext cx="141480" cy="144360"/>
              <a:chOff x="6672240" y="1386000"/>
              <a:chExt cx="141480" cy="144360"/>
            </a:xfrm>
          </p:grpSpPr>
          <p:sp>
            <p:nvSpPr>
              <p:cNvPr id="737" name=""/>
              <p:cNvSpPr/>
              <p:nvPr/>
            </p:nvSpPr>
            <p:spPr>
              <a:xfrm>
                <a:off x="6672240" y="1386000"/>
                <a:ext cx="141480" cy="144360"/>
              </a:xfrm>
              <a:prstGeom prst="rect">
                <a:avLst/>
              </a:prstGeom>
              <a:solidFill>
                <a:srgbClr val="66ff66"/>
              </a:solid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8" name=""/>
              <p:cNvSpPr/>
              <p:nvPr/>
            </p:nvSpPr>
            <p:spPr>
              <a:xfrm>
                <a:off x="6672240" y="1386000"/>
                <a:ext cx="138240" cy="14112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c0128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39" name=""/>
              <p:cNvSpPr/>
              <p:nvPr/>
            </p:nvSpPr>
            <p:spPr>
              <a:xfrm>
                <a:off x="6672240" y="1386000"/>
                <a:ext cx="140040" cy="142560"/>
              </a:xfrm>
              <a:prstGeom prst="ellipse">
                <a:avLst/>
              </a:prstGeom>
              <a:blipFill rotWithShape="0">
                <a:blip r:embed="rId2"/>
                <a:srcRect/>
                <a:tile tx="0" ty="0" sx="100000" sy="100000" algn="ctr"/>
              </a:blip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0" name=""/>
              <p:cNvSpPr/>
              <p:nvPr/>
            </p:nvSpPr>
            <p:spPr>
              <a:xfrm>
                <a:off x="6672240" y="1386000"/>
                <a:ext cx="141480" cy="144360"/>
              </a:xfrm>
              <a:prstGeom prst="rect">
                <a:avLst/>
              </a:prstGeom>
              <a:solidFill>
                <a:srgbClr val="66ff66"/>
              </a:solidFill>
              <a:ln w="936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741" name=""/>
            <p:cNvGrpSpPr/>
            <p:nvPr/>
          </p:nvGrpSpPr>
          <p:grpSpPr>
            <a:xfrm>
              <a:off x="6674040" y="1388880"/>
              <a:ext cx="138240" cy="137880"/>
              <a:chOff x="6674040" y="1388880"/>
              <a:chExt cx="138240" cy="137880"/>
            </a:xfrm>
          </p:grpSpPr>
          <p:sp>
            <p:nvSpPr>
              <p:cNvPr id="742" name=""/>
              <p:cNvSpPr/>
              <p:nvPr/>
            </p:nvSpPr>
            <p:spPr>
              <a:xfrm>
                <a:off x="6707520" y="1422000"/>
                <a:ext cx="68040" cy="67680"/>
              </a:xfrm>
              <a:prstGeom prst="ellipse">
                <a:avLst/>
              </a:prstGeom>
              <a:noFill/>
              <a:ln w="1440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3" name=""/>
              <p:cNvSpPr/>
              <p:nvPr/>
            </p:nvSpPr>
            <p:spPr>
              <a:xfrm>
                <a:off x="6674040" y="1388880"/>
                <a:ext cx="138240" cy="137880"/>
              </a:xfrm>
              <a:prstGeom prst="ellipse">
                <a:avLst/>
              </a:prstGeom>
              <a:noFill/>
              <a:ln w="14400">
                <a:solidFill>
                  <a:srgbClr val="fc012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744" name=""/>
          <p:cNvGrpSpPr/>
          <p:nvPr/>
        </p:nvGrpSpPr>
        <p:grpSpPr>
          <a:xfrm>
            <a:off x="7462800" y="2025720"/>
            <a:ext cx="141120" cy="144360"/>
            <a:chOff x="7462800" y="2025720"/>
            <a:chExt cx="141120" cy="144360"/>
          </a:xfrm>
        </p:grpSpPr>
        <p:grpSp>
          <p:nvGrpSpPr>
            <p:cNvPr id="745" name=""/>
            <p:cNvGrpSpPr/>
            <p:nvPr/>
          </p:nvGrpSpPr>
          <p:grpSpPr>
            <a:xfrm>
              <a:off x="7462800" y="2025720"/>
              <a:ext cx="141120" cy="144360"/>
              <a:chOff x="7462800" y="2025720"/>
              <a:chExt cx="141120" cy="144360"/>
            </a:xfrm>
          </p:grpSpPr>
          <p:sp>
            <p:nvSpPr>
              <p:cNvPr id="746" name=""/>
              <p:cNvSpPr/>
              <p:nvPr/>
            </p:nvSpPr>
            <p:spPr>
              <a:xfrm>
                <a:off x="7462800" y="202572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7" name=""/>
              <p:cNvSpPr/>
              <p:nvPr/>
            </p:nvSpPr>
            <p:spPr>
              <a:xfrm>
                <a:off x="7462800" y="2025720"/>
                <a:ext cx="137880" cy="14112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3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6" y="123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8" name=""/>
              <p:cNvSpPr/>
              <p:nvPr/>
            </p:nvSpPr>
            <p:spPr>
              <a:xfrm>
                <a:off x="7462800" y="2025720"/>
                <a:ext cx="139680" cy="142560"/>
              </a:xfrm>
              <a:prstGeom prst="ellipse">
                <a:avLst/>
              </a:prstGeom>
              <a:blipFill rotWithShape="0">
                <a:blip r:embed="rId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49" name=""/>
              <p:cNvSpPr/>
              <p:nvPr/>
            </p:nvSpPr>
            <p:spPr>
              <a:xfrm>
                <a:off x="7462800" y="202572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750" name=""/>
            <p:cNvGrpSpPr/>
            <p:nvPr/>
          </p:nvGrpSpPr>
          <p:grpSpPr>
            <a:xfrm>
              <a:off x="7464240" y="2028600"/>
              <a:ext cx="138240" cy="138240"/>
              <a:chOff x="7464240" y="2028600"/>
              <a:chExt cx="138240" cy="138240"/>
            </a:xfrm>
          </p:grpSpPr>
          <p:sp>
            <p:nvSpPr>
              <p:cNvPr id="751" name=""/>
              <p:cNvSpPr/>
              <p:nvPr/>
            </p:nvSpPr>
            <p:spPr>
              <a:xfrm>
                <a:off x="7499160" y="206352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2" name=""/>
              <p:cNvSpPr/>
              <p:nvPr/>
            </p:nvSpPr>
            <p:spPr>
              <a:xfrm>
                <a:off x="7464240" y="2028600"/>
                <a:ext cx="13824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753" name=""/>
          <p:cNvGrpSpPr/>
          <p:nvPr/>
        </p:nvGrpSpPr>
        <p:grpSpPr>
          <a:xfrm>
            <a:off x="7415280" y="2319480"/>
            <a:ext cx="141120" cy="144360"/>
            <a:chOff x="7415280" y="2319480"/>
            <a:chExt cx="141120" cy="144360"/>
          </a:xfrm>
        </p:grpSpPr>
        <p:grpSp>
          <p:nvGrpSpPr>
            <p:cNvPr id="754" name=""/>
            <p:cNvGrpSpPr/>
            <p:nvPr/>
          </p:nvGrpSpPr>
          <p:grpSpPr>
            <a:xfrm>
              <a:off x="7415280" y="2319480"/>
              <a:ext cx="141120" cy="144360"/>
              <a:chOff x="7415280" y="2319480"/>
              <a:chExt cx="141120" cy="144360"/>
            </a:xfrm>
          </p:grpSpPr>
          <p:sp>
            <p:nvSpPr>
              <p:cNvPr id="755" name=""/>
              <p:cNvSpPr/>
              <p:nvPr/>
            </p:nvSpPr>
            <p:spPr>
              <a:xfrm>
                <a:off x="7415280" y="231948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6" name=""/>
              <p:cNvSpPr/>
              <p:nvPr/>
            </p:nvSpPr>
            <p:spPr>
              <a:xfrm>
                <a:off x="7415280" y="2319480"/>
                <a:ext cx="137880" cy="14112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7" name=""/>
              <p:cNvSpPr/>
              <p:nvPr/>
            </p:nvSpPr>
            <p:spPr>
              <a:xfrm>
                <a:off x="7415280" y="2319480"/>
                <a:ext cx="139320" cy="142560"/>
              </a:xfrm>
              <a:prstGeom prst="ellipse">
                <a:avLst/>
              </a:prstGeom>
              <a:blipFill rotWithShape="0">
                <a:blip r:embed="rId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58" name=""/>
              <p:cNvSpPr/>
              <p:nvPr/>
            </p:nvSpPr>
            <p:spPr>
              <a:xfrm>
                <a:off x="7415280" y="231948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759" name=""/>
            <p:cNvGrpSpPr/>
            <p:nvPr/>
          </p:nvGrpSpPr>
          <p:grpSpPr>
            <a:xfrm>
              <a:off x="7416720" y="2322360"/>
              <a:ext cx="137520" cy="137880"/>
              <a:chOff x="7416720" y="2322360"/>
              <a:chExt cx="137520" cy="137880"/>
            </a:xfrm>
          </p:grpSpPr>
          <p:sp>
            <p:nvSpPr>
              <p:cNvPr id="760" name=""/>
              <p:cNvSpPr/>
              <p:nvPr/>
            </p:nvSpPr>
            <p:spPr>
              <a:xfrm>
                <a:off x="7449480" y="2355480"/>
                <a:ext cx="68040" cy="676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1" name=""/>
              <p:cNvSpPr/>
              <p:nvPr/>
            </p:nvSpPr>
            <p:spPr>
              <a:xfrm>
                <a:off x="7416720" y="2322360"/>
                <a:ext cx="13752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762" name=""/>
          <p:cNvGrpSpPr/>
          <p:nvPr/>
        </p:nvGrpSpPr>
        <p:grpSpPr>
          <a:xfrm>
            <a:off x="7093080" y="2395440"/>
            <a:ext cx="141120" cy="144360"/>
            <a:chOff x="7093080" y="2395440"/>
            <a:chExt cx="141120" cy="144360"/>
          </a:xfrm>
        </p:grpSpPr>
        <p:grpSp>
          <p:nvGrpSpPr>
            <p:cNvPr id="763" name=""/>
            <p:cNvGrpSpPr/>
            <p:nvPr/>
          </p:nvGrpSpPr>
          <p:grpSpPr>
            <a:xfrm>
              <a:off x="7093080" y="2395440"/>
              <a:ext cx="141120" cy="144360"/>
              <a:chOff x="7093080" y="2395440"/>
              <a:chExt cx="141120" cy="144360"/>
            </a:xfrm>
          </p:grpSpPr>
          <p:sp>
            <p:nvSpPr>
              <p:cNvPr id="764" name=""/>
              <p:cNvSpPr/>
              <p:nvPr/>
            </p:nvSpPr>
            <p:spPr>
              <a:xfrm>
                <a:off x="7093080" y="239544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5" name=""/>
              <p:cNvSpPr/>
              <p:nvPr/>
            </p:nvSpPr>
            <p:spPr>
              <a:xfrm>
                <a:off x="7093080" y="2395440"/>
                <a:ext cx="137880" cy="14112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3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3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8" y="152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39"/>
                    </a:lnTo>
                    <a:lnTo>
                      <a:pt x="148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6" name=""/>
              <p:cNvSpPr/>
              <p:nvPr/>
            </p:nvSpPr>
            <p:spPr>
              <a:xfrm>
                <a:off x="7093080" y="2395440"/>
                <a:ext cx="139320" cy="142920"/>
              </a:xfrm>
              <a:prstGeom prst="ellipse">
                <a:avLst/>
              </a:prstGeom>
              <a:blipFill rotWithShape="0">
                <a:blip r:embed="rId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67" name=""/>
              <p:cNvSpPr/>
              <p:nvPr/>
            </p:nvSpPr>
            <p:spPr>
              <a:xfrm>
                <a:off x="7093080" y="239544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768" name=""/>
            <p:cNvGrpSpPr/>
            <p:nvPr/>
          </p:nvGrpSpPr>
          <p:grpSpPr>
            <a:xfrm>
              <a:off x="7094160" y="2398680"/>
              <a:ext cx="137880" cy="137880"/>
              <a:chOff x="7094160" y="2398680"/>
              <a:chExt cx="137880" cy="137880"/>
            </a:xfrm>
          </p:grpSpPr>
          <p:sp>
            <p:nvSpPr>
              <p:cNvPr id="769" name=""/>
              <p:cNvSpPr/>
              <p:nvPr/>
            </p:nvSpPr>
            <p:spPr>
              <a:xfrm>
                <a:off x="7128720" y="2433600"/>
                <a:ext cx="68040" cy="680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0" name=""/>
              <p:cNvSpPr/>
              <p:nvPr/>
            </p:nvSpPr>
            <p:spPr>
              <a:xfrm>
                <a:off x="7094160" y="2398680"/>
                <a:ext cx="13788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771" name=""/>
          <p:cNvGrpSpPr/>
          <p:nvPr/>
        </p:nvGrpSpPr>
        <p:grpSpPr>
          <a:xfrm>
            <a:off x="7081920" y="2556000"/>
            <a:ext cx="141120" cy="142920"/>
            <a:chOff x="7081920" y="2556000"/>
            <a:chExt cx="141120" cy="142920"/>
          </a:xfrm>
        </p:grpSpPr>
        <p:grpSp>
          <p:nvGrpSpPr>
            <p:cNvPr id="772" name=""/>
            <p:cNvGrpSpPr/>
            <p:nvPr/>
          </p:nvGrpSpPr>
          <p:grpSpPr>
            <a:xfrm>
              <a:off x="7081920" y="2556000"/>
              <a:ext cx="141120" cy="142920"/>
              <a:chOff x="7081920" y="2556000"/>
              <a:chExt cx="141120" cy="142920"/>
            </a:xfrm>
          </p:grpSpPr>
          <p:sp>
            <p:nvSpPr>
              <p:cNvPr id="773" name=""/>
              <p:cNvSpPr/>
              <p:nvPr/>
            </p:nvSpPr>
            <p:spPr>
              <a:xfrm>
                <a:off x="7081920" y="2556000"/>
                <a:ext cx="141120" cy="1429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4" name=""/>
              <p:cNvSpPr/>
              <p:nvPr/>
            </p:nvSpPr>
            <p:spPr>
              <a:xfrm>
                <a:off x="7081920" y="2556000"/>
                <a:ext cx="137880" cy="1414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5" name=""/>
              <p:cNvSpPr/>
              <p:nvPr/>
            </p:nvSpPr>
            <p:spPr>
              <a:xfrm>
                <a:off x="7081920" y="2556000"/>
                <a:ext cx="139320" cy="142920"/>
              </a:xfrm>
              <a:prstGeom prst="ellipse">
                <a:avLst/>
              </a:prstGeom>
              <a:blipFill rotWithShape="0">
                <a:blip r:embed="rId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6" name=""/>
              <p:cNvSpPr/>
              <p:nvPr/>
            </p:nvSpPr>
            <p:spPr>
              <a:xfrm>
                <a:off x="7081920" y="2556000"/>
                <a:ext cx="141120" cy="1429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777" name=""/>
            <p:cNvGrpSpPr/>
            <p:nvPr/>
          </p:nvGrpSpPr>
          <p:grpSpPr>
            <a:xfrm>
              <a:off x="7083360" y="2559240"/>
              <a:ext cx="137520" cy="138240"/>
              <a:chOff x="7083360" y="2559240"/>
              <a:chExt cx="137520" cy="138240"/>
            </a:xfrm>
          </p:grpSpPr>
          <p:sp>
            <p:nvSpPr>
              <p:cNvPr id="778" name=""/>
              <p:cNvSpPr/>
              <p:nvPr/>
            </p:nvSpPr>
            <p:spPr>
              <a:xfrm>
                <a:off x="7117920" y="2592720"/>
                <a:ext cx="67680" cy="680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79" name=""/>
              <p:cNvSpPr/>
              <p:nvPr/>
            </p:nvSpPr>
            <p:spPr>
              <a:xfrm>
                <a:off x="7083360" y="2559240"/>
                <a:ext cx="13752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780" name=""/>
          <p:cNvGrpSpPr/>
          <p:nvPr/>
        </p:nvGrpSpPr>
        <p:grpSpPr>
          <a:xfrm>
            <a:off x="6994440" y="2692440"/>
            <a:ext cx="342720" cy="652320"/>
            <a:chOff x="6994440" y="2692440"/>
            <a:chExt cx="342720" cy="652320"/>
          </a:xfrm>
        </p:grpSpPr>
        <p:grpSp>
          <p:nvGrpSpPr>
            <p:cNvPr id="781" name=""/>
            <p:cNvGrpSpPr/>
            <p:nvPr/>
          </p:nvGrpSpPr>
          <p:grpSpPr>
            <a:xfrm>
              <a:off x="7003800" y="2692440"/>
              <a:ext cx="273240" cy="258480"/>
              <a:chOff x="7003800" y="2692440"/>
              <a:chExt cx="273240" cy="258480"/>
            </a:xfrm>
          </p:grpSpPr>
          <p:sp>
            <p:nvSpPr>
              <p:cNvPr id="782" name=""/>
              <p:cNvSpPr/>
              <p:nvPr/>
            </p:nvSpPr>
            <p:spPr>
              <a:xfrm>
                <a:off x="7032240" y="2692440"/>
                <a:ext cx="120960" cy="1159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3" name=""/>
              <p:cNvSpPr/>
              <p:nvPr/>
            </p:nvSpPr>
            <p:spPr>
              <a:xfrm>
                <a:off x="7003800" y="2776320"/>
                <a:ext cx="273240" cy="1746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784" name=""/>
            <p:cNvGrpSpPr/>
            <p:nvPr/>
          </p:nvGrpSpPr>
          <p:grpSpPr>
            <a:xfrm>
              <a:off x="7062480" y="2889000"/>
              <a:ext cx="274680" cy="258840"/>
              <a:chOff x="7062480" y="2889000"/>
              <a:chExt cx="274680" cy="258840"/>
            </a:xfrm>
          </p:grpSpPr>
          <p:sp>
            <p:nvSpPr>
              <p:cNvPr id="785" name=""/>
              <p:cNvSpPr/>
              <p:nvPr/>
            </p:nvSpPr>
            <p:spPr>
              <a:xfrm>
                <a:off x="7091280" y="2889000"/>
                <a:ext cx="122040" cy="11448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6" name=""/>
              <p:cNvSpPr/>
              <p:nvPr/>
            </p:nvSpPr>
            <p:spPr>
              <a:xfrm>
                <a:off x="7062480" y="2973240"/>
                <a:ext cx="274680" cy="1746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787" name=""/>
            <p:cNvGrpSpPr/>
            <p:nvPr/>
          </p:nvGrpSpPr>
          <p:grpSpPr>
            <a:xfrm>
              <a:off x="6994440" y="3084480"/>
              <a:ext cx="274680" cy="260280"/>
              <a:chOff x="6994440" y="3084480"/>
              <a:chExt cx="274680" cy="260280"/>
            </a:xfrm>
          </p:grpSpPr>
          <p:sp>
            <p:nvSpPr>
              <p:cNvPr id="788" name=""/>
              <p:cNvSpPr/>
              <p:nvPr/>
            </p:nvSpPr>
            <p:spPr>
              <a:xfrm>
                <a:off x="7022880" y="3084480"/>
                <a:ext cx="122400" cy="1159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89" name=""/>
              <p:cNvSpPr/>
              <p:nvPr/>
            </p:nvSpPr>
            <p:spPr>
              <a:xfrm>
                <a:off x="6994440" y="3168720"/>
                <a:ext cx="274680" cy="17604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790" name=""/>
          <p:cNvGrpSpPr/>
          <p:nvPr/>
        </p:nvGrpSpPr>
        <p:grpSpPr>
          <a:xfrm>
            <a:off x="6624720" y="2766960"/>
            <a:ext cx="139680" cy="142920"/>
            <a:chOff x="6624720" y="2766960"/>
            <a:chExt cx="139680" cy="142920"/>
          </a:xfrm>
        </p:grpSpPr>
        <p:grpSp>
          <p:nvGrpSpPr>
            <p:cNvPr id="791" name=""/>
            <p:cNvGrpSpPr/>
            <p:nvPr/>
          </p:nvGrpSpPr>
          <p:grpSpPr>
            <a:xfrm>
              <a:off x="6624720" y="2766960"/>
              <a:ext cx="139680" cy="142920"/>
              <a:chOff x="6624720" y="2766960"/>
              <a:chExt cx="139680" cy="142920"/>
            </a:xfrm>
          </p:grpSpPr>
          <p:sp>
            <p:nvSpPr>
              <p:cNvPr id="792" name=""/>
              <p:cNvSpPr/>
              <p:nvPr/>
            </p:nvSpPr>
            <p:spPr>
              <a:xfrm>
                <a:off x="6624720" y="2766960"/>
                <a:ext cx="139680" cy="1429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3" name=""/>
              <p:cNvSpPr/>
              <p:nvPr/>
            </p:nvSpPr>
            <p:spPr>
              <a:xfrm>
                <a:off x="6624720" y="2766960"/>
                <a:ext cx="136440" cy="1396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4" name=""/>
              <p:cNvSpPr/>
              <p:nvPr/>
            </p:nvSpPr>
            <p:spPr>
              <a:xfrm>
                <a:off x="6624720" y="2766960"/>
                <a:ext cx="138240" cy="141120"/>
              </a:xfrm>
              <a:prstGeom prst="ellipse">
                <a:avLst/>
              </a:prstGeom>
              <a:blipFill rotWithShape="0">
                <a:blip r:embed="rId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5" name=""/>
              <p:cNvSpPr/>
              <p:nvPr/>
            </p:nvSpPr>
            <p:spPr>
              <a:xfrm>
                <a:off x="6624720" y="2766960"/>
                <a:ext cx="139680" cy="1429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796" name=""/>
            <p:cNvGrpSpPr/>
            <p:nvPr/>
          </p:nvGrpSpPr>
          <p:grpSpPr>
            <a:xfrm>
              <a:off x="6624720" y="2768400"/>
              <a:ext cx="138240" cy="138240"/>
              <a:chOff x="6624720" y="2768400"/>
              <a:chExt cx="138240" cy="138240"/>
            </a:xfrm>
          </p:grpSpPr>
          <p:sp>
            <p:nvSpPr>
              <p:cNvPr id="797" name=""/>
              <p:cNvSpPr/>
              <p:nvPr/>
            </p:nvSpPr>
            <p:spPr>
              <a:xfrm>
                <a:off x="6659640" y="280332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798" name=""/>
              <p:cNvSpPr/>
              <p:nvPr/>
            </p:nvSpPr>
            <p:spPr>
              <a:xfrm>
                <a:off x="6624720" y="2768400"/>
                <a:ext cx="13824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799" name=""/>
          <p:cNvGrpSpPr/>
          <p:nvPr/>
        </p:nvGrpSpPr>
        <p:grpSpPr>
          <a:xfrm>
            <a:off x="6561000" y="2523960"/>
            <a:ext cx="209520" cy="214560"/>
            <a:chOff x="6561000" y="2523960"/>
            <a:chExt cx="209520" cy="214560"/>
          </a:xfrm>
        </p:grpSpPr>
        <p:grpSp>
          <p:nvGrpSpPr>
            <p:cNvPr id="800" name=""/>
            <p:cNvGrpSpPr/>
            <p:nvPr/>
          </p:nvGrpSpPr>
          <p:grpSpPr>
            <a:xfrm>
              <a:off x="6561000" y="2523960"/>
              <a:ext cx="209520" cy="214560"/>
              <a:chOff x="6561000" y="2523960"/>
              <a:chExt cx="209520" cy="214560"/>
            </a:xfrm>
          </p:grpSpPr>
          <p:sp>
            <p:nvSpPr>
              <p:cNvPr id="801" name=""/>
              <p:cNvSpPr/>
              <p:nvPr/>
            </p:nvSpPr>
            <p:spPr>
              <a:xfrm>
                <a:off x="6561000" y="2523960"/>
                <a:ext cx="209520" cy="2145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2" name=""/>
              <p:cNvSpPr/>
              <p:nvPr/>
            </p:nvSpPr>
            <p:spPr>
              <a:xfrm>
                <a:off x="6561000" y="2523960"/>
                <a:ext cx="206280" cy="211320"/>
              </a:xfrm>
              <a:custGeom>
                <a:avLst/>
                <a:gdLst/>
                <a:ahLst/>
                <a:rect l="l" t="t" r="r" b="b"/>
                <a:pathLst>
                  <a:path w="260" h="266">
                    <a:moveTo>
                      <a:pt x="129" y="0"/>
                    </a:moveTo>
                    <a:lnTo>
                      <a:pt x="102" y="4"/>
                    </a:lnTo>
                    <a:lnTo>
                      <a:pt x="79" y="11"/>
                    </a:lnTo>
                    <a:lnTo>
                      <a:pt x="58" y="24"/>
                    </a:lnTo>
                    <a:lnTo>
                      <a:pt x="38" y="40"/>
                    </a:lnTo>
                    <a:lnTo>
                      <a:pt x="22" y="60"/>
                    </a:lnTo>
                    <a:lnTo>
                      <a:pt x="11" y="81"/>
                    </a:lnTo>
                    <a:lnTo>
                      <a:pt x="2" y="106"/>
                    </a:lnTo>
                    <a:lnTo>
                      <a:pt x="0" y="133"/>
                    </a:lnTo>
                    <a:lnTo>
                      <a:pt x="2" y="160"/>
                    </a:lnTo>
                    <a:lnTo>
                      <a:pt x="11" y="185"/>
                    </a:lnTo>
                    <a:lnTo>
                      <a:pt x="22" y="207"/>
                    </a:lnTo>
                    <a:lnTo>
                      <a:pt x="38" y="226"/>
                    </a:lnTo>
                    <a:lnTo>
                      <a:pt x="58" y="242"/>
                    </a:lnTo>
                    <a:lnTo>
                      <a:pt x="79" y="255"/>
                    </a:lnTo>
                    <a:lnTo>
                      <a:pt x="102" y="264"/>
                    </a:lnTo>
                    <a:lnTo>
                      <a:pt x="129" y="266"/>
                    </a:lnTo>
                    <a:lnTo>
                      <a:pt x="156" y="264"/>
                    </a:lnTo>
                    <a:lnTo>
                      <a:pt x="181" y="255"/>
                    </a:lnTo>
                    <a:lnTo>
                      <a:pt x="203" y="242"/>
                    </a:lnTo>
                    <a:lnTo>
                      <a:pt x="222" y="226"/>
                    </a:lnTo>
                    <a:lnTo>
                      <a:pt x="239" y="207"/>
                    </a:lnTo>
                    <a:lnTo>
                      <a:pt x="249" y="185"/>
                    </a:lnTo>
                    <a:lnTo>
                      <a:pt x="258" y="160"/>
                    </a:lnTo>
                    <a:lnTo>
                      <a:pt x="260" y="133"/>
                    </a:lnTo>
                    <a:lnTo>
                      <a:pt x="258" y="106"/>
                    </a:lnTo>
                    <a:lnTo>
                      <a:pt x="249" y="81"/>
                    </a:lnTo>
                    <a:lnTo>
                      <a:pt x="239" y="60"/>
                    </a:lnTo>
                    <a:lnTo>
                      <a:pt x="222" y="40"/>
                    </a:lnTo>
                    <a:lnTo>
                      <a:pt x="203" y="24"/>
                    </a:lnTo>
                    <a:lnTo>
                      <a:pt x="181" y="11"/>
                    </a:lnTo>
                    <a:lnTo>
                      <a:pt x="156" y="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3" name=""/>
              <p:cNvSpPr/>
              <p:nvPr/>
            </p:nvSpPr>
            <p:spPr>
              <a:xfrm>
                <a:off x="6561000" y="2523960"/>
                <a:ext cx="207720" cy="212760"/>
              </a:xfrm>
              <a:prstGeom prst="ellipse">
                <a:avLst/>
              </a:prstGeom>
              <a:blipFill rotWithShape="0">
                <a:blip r:embed="rId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4" name=""/>
              <p:cNvSpPr/>
              <p:nvPr/>
            </p:nvSpPr>
            <p:spPr>
              <a:xfrm>
                <a:off x="6561000" y="2523960"/>
                <a:ext cx="209520" cy="2145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805" name=""/>
            <p:cNvGrpSpPr/>
            <p:nvPr/>
          </p:nvGrpSpPr>
          <p:grpSpPr>
            <a:xfrm>
              <a:off x="6565680" y="2531880"/>
              <a:ext cx="196920" cy="196920"/>
              <a:chOff x="6565680" y="2531880"/>
              <a:chExt cx="196920" cy="196920"/>
            </a:xfrm>
          </p:grpSpPr>
          <p:sp>
            <p:nvSpPr>
              <p:cNvPr id="806" name=""/>
              <p:cNvSpPr/>
              <p:nvPr/>
            </p:nvSpPr>
            <p:spPr>
              <a:xfrm>
                <a:off x="6565680" y="2531880"/>
                <a:ext cx="196920" cy="19692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7" name=""/>
              <p:cNvSpPr/>
              <p:nvPr/>
            </p:nvSpPr>
            <p:spPr>
              <a:xfrm>
                <a:off x="6629040" y="2595600"/>
                <a:ext cx="68400" cy="680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08" name=""/>
              <p:cNvSpPr/>
              <p:nvPr/>
            </p:nvSpPr>
            <p:spPr>
              <a:xfrm>
                <a:off x="6595920" y="2560680"/>
                <a:ext cx="13788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809" name=""/>
          <p:cNvGrpSpPr/>
          <p:nvPr/>
        </p:nvGrpSpPr>
        <p:grpSpPr>
          <a:xfrm>
            <a:off x="5692680" y="2960640"/>
            <a:ext cx="350640" cy="349200"/>
            <a:chOff x="5692680" y="2960640"/>
            <a:chExt cx="350640" cy="349200"/>
          </a:xfrm>
        </p:grpSpPr>
        <p:grpSp>
          <p:nvGrpSpPr>
            <p:cNvPr id="810" name=""/>
            <p:cNvGrpSpPr/>
            <p:nvPr/>
          </p:nvGrpSpPr>
          <p:grpSpPr>
            <a:xfrm>
              <a:off x="5692680" y="2960640"/>
              <a:ext cx="350640" cy="349200"/>
              <a:chOff x="5692680" y="2960640"/>
              <a:chExt cx="350640" cy="349200"/>
            </a:xfrm>
          </p:grpSpPr>
          <p:sp>
            <p:nvSpPr>
              <p:cNvPr id="811" name=""/>
              <p:cNvSpPr/>
              <p:nvPr/>
            </p:nvSpPr>
            <p:spPr>
              <a:xfrm>
                <a:off x="5692680" y="2960640"/>
                <a:ext cx="350640" cy="34920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2" name=""/>
              <p:cNvSpPr/>
              <p:nvPr/>
            </p:nvSpPr>
            <p:spPr>
              <a:xfrm>
                <a:off x="5692680" y="2960640"/>
                <a:ext cx="347400" cy="345960"/>
              </a:xfrm>
              <a:custGeom>
                <a:avLst/>
                <a:gdLst/>
                <a:ahLst/>
                <a:rect l="l" t="t" r="r" b="b"/>
                <a:pathLst>
                  <a:path w="437" h="437">
                    <a:moveTo>
                      <a:pt x="218" y="0"/>
                    </a:moveTo>
                    <a:lnTo>
                      <a:pt x="197" y="2"/>
                    </a:lnTo>
                    <a:lnTo>
                      <a:pt x="175" y="5"/>
                    </a:lnTo>
                    <a:lnTo>
                      <a:pt x="154" y="11"/>
                    </a:lnTo>
                    <a:lnTo>
                      <a:pt x="134" y="18"/>
                    </a:lnTo>
                    <a:lnTo>
                      <a:pt x="114" y="27"/>
                    </a:lnTo>
                    <a:lnTo>
                      <a:pt x="96" y="38"/>
                    </a:lnTo>
                    <a:lnTo>
                      <a:pt x="64" y="65"/>
                    </a:lnTo>
                    <a:lnTo>
                      <a:pt x="37" y="97"/>
                    </a:lnTo>
                    <a:lnTo>
                      <a:pt x="26" y="115"/>
                    </a:lnTo>
                    <a:lnTo>
                      <a:pt x="18" y="134"/>
                    </a:lnTo>
                    <a:lnTo>
                      <a:pt x="10" y="154"/>
                    </a:lnTo>
                    <a:lnTo>
                      <a:pt x="5" y="176"/>
                    </a:lnTo>
                    <a:lnTo>
                      <a:pt x="1" y="197"/>
                    </a:lnTo>
                    <a:lnTo>
                      <a:pt x="0" y="219"/>
                    </a:lnTo>
                    <a:lnTo>
                      <a:pt x="1" y="240"/>
                    </a:lnTo>
                    <a:lnTo>
                      <a:pt x="5" y="264"/>
                    </a:lnTo>
                    <a:lnTo>
                      <a:pt x="10" y="283"/>
                    </a:lnTo>
                    <a:lnTo>
                      <a:pt x="18" y="303"/>
                    </a:lnTo>
                    <a:lnTo>
                      <a:pt x="26" y="323"/>
                    </a:lnTo>
                    <a:lnTo>
                      <a:pt x="37" y="341"/>
                    </a:lnTo>
                    <a:lnTo>
                      <a:pt x="64" y="373"/>
                    </a:lnTo>
                    <a:lnTo>
                      <a:pt x="96" y="400"/>
                    </a:lnTo>
                    <a:lnTo>
                      <a:pt x="114" y="411"/>
                    </a:lnTo>
                    <a:lnTo>
                      <a:pt x="134" y="420"/>
                    </a:lnTo>
                    <a:lnTo>
                      <a:pt x="154" y="429"/>
                    </a:lnTo>
                    <a:lnTo>
                      <a:pt x="175" y="434"/>
                    </a:lnTo>
                    <a:lnTo>
                      <a:pt x="197" y="436"/>
                    </a:lnTo>
                    <a:lnTo>
                      <a:pt x="218" y="437"/>
                    </a:lnTo>
                    <a:lnTo>
                      <a:pt x="240" y="436"/>
                    </a:lnTo>
                    <a:lnTo>
                      <a:pt x="263" y="434"/>
                    </a:lnTo>
                    <a:lnTo>
                      <a:pt x="283" y="429"/>
                    </a:lnTo>
                    <a:lnTo>
                      <a:pt x="303" y="420"/>
                    </a:lnTo>
                    <a:lnTo>
                      <a:pt x="322" y="411"/>
                    </a:lnTo>
                    <a:lnTo>
                      <a:pt x="340" y="400"/>
                    </a:lnTo>
                    <a:lnTo>
                      <a:pt x="372" y="373"/>
                    </a:lnTo>
                    <a:lnTo>
                      <a:pt x="399" y="341"/>
                    </a:lnTo>
                    <a:lnTo>
                      <a:pt x="410" y="323"/>
                    </a:lnTo>
                    <a:lnTo>
                      <a:pt x="419" y="303"/>
                    </a:lnTo>
                    <a:lnTo>
                      <a:pt x="428" y="283"/>
                    </a:lnTo>
                    <a:lnTo>
                      <a:pt x="433" y="264"/>
                    </a:lnTo>
                    <a:lnTo>
                      <a:pt x="435" y="240"/>
                    </a:lnTo>
                    <a:lnTo>
                      <a:pt x="437" y="219"/>
                    </a:lnTo>
                    <a:lnTo>
                      <a:pt x="435" y="197"/>
                    </a:lnTo>
                    <a:lnTo>
                      <a:pt x="433" y="176"/>
                    </a:lnTo>
                    <a:lnTo>
                      <a:pt x="428" y="154"/>
                    </a:lnTo>
                    <a:lnTo>
                      <a:pt x="419" y="134"/>
                    </a:lnTo>
                    <a:lnTo>
                      <a:pt x="410" y="115"/>
                    </a:lnTo>
                    <a:lnTo>
                      <a:pt x="399" y="97"/>
                    </a:lnTo>
                    <a:lnTo>
                      <a:pt x="372" y="65"/>
                    </a:lnTo>
                    <a:lnTo>
                      <a:pt x="340" y="38"/>
                    </a:lnTo>
                    <a:lnTo>
                      <a:pt x="322" y="27"/>
                    </a:lnTo>
                    <a:lnTo>
                      <a:pt x="303" y="18"/>
                    </a:lnTo>
                    <a:lnTo>
                      <a:pt x="283" y="11"/>
                    </a:lnTo>
                    <a:lnTo>
                      <a:pt x="263" y="5"/>
                    </a:lnTo>
                    <a:lnTo>
                      <a:pt x="240" y="2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3" name=""/>
              <p:cNvSpPr/>
              <p:nvPr/>
            </p:nvSpPr>
            <p:spPr>
              <a:xfrm>
                <a:off x="5692680" y="2960640"/>
                <a:ext cx="349200" cy="347760"/>
              </a:xfrm>
              <a:prstGeom prst="ellipse">
                <a:avLst/>
              </a:prstGeom>
              <a:blipFill rotWithShape="0">
                <a:blip r:embed="rId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14" name=""/>
              <p:cNvSpPr/>
              <p:nvPr/>
            </p:nvSpPr>
            <p:spPr>
              <a:xfrm>
                <a:off x="5692680" y="2960640"/>
                <a:ext cx="350640" cy="34920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815" name=""/>
            <p:cNvGrpSpPr/>
            <p:nvPr/>
          </p:nvGrpSpPr>
          <p:grpSpPr>
            <a:xfrm>
              <a:off x="5698800" y="2962080"/>
              <a:ext cx="338400" cy="339840"/>
              <a:chOff x="5698800" y="2962080"/>
              <a:chExt cx="338400" cy="339840"/>
            </a:xfrm>
          </p:grpSpPr>
          <p:grpSp>
            <p:nvGrpSpPr>
              <p:cNvPr id="816" name=""/>
              <p:cNvGrpSpPr/>
              <p:nvPr/>
            </p:nvGrpSpPr>
            <p:grpSpPr>
              <a:xfrm>
                <a:off x="5733720" y="2998800"/>
                <a:ext cx="266760" cy="264960"/>
                <a:chOff x="5733720" y="2998800"/>
                <a:chExt cx="266760" cy="264960"/>
              </a:xfrm>
            </p:grpSpPr>
            <p:grpSp>
              <p:nvGrpSpPr>
                <p:cNvPr id="817" name=""/>
                <p:cNvGrpSpPr/>
                <p:nvPr/>
              </p:nvGrpSpPr>
              <p:grpSpPr>
                <a:xfrm>
                  <a:off x="5768640" y="3031920"/>
                  <a:ext cx="196920" cy="198720"/>
                  <a:chOff x="5768640" y="3031920"/>
                  <a:chExt cx="196920" cy="198720"/>
                </a:xfrm>
              </p:grpSpPr>
              <p:sp>
                <p:nvSpPr>
                  <p:cNvPr id="818" name=""/>
                  <p:cNvSpPr/>
                  <p:nvPr/>
                </p:nvSpPr>
                <p:spPr>
                  <a:xfrm>
                    <a:off x="5768640" y="3031920"/>
                    <a:ext cx="196920" cy="19872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819" name=""/>
                  <p:cNvSpPr/>
                  <p:nvPr/>
                </p:nvSpPr>
                <p:spPr>
                  <a:xfrm>
                    <a:off x="5832360" y="3097080"/>
                    <a:ext cx="68040" cy="6840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" bIns="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820" name=""/>
                  <p:cNvSpPr/>
                  <p:nvPr/>
                </p:nvSpPr>
                <p:spPr>
                  <a:xfrm>
                    <a:off x="5798880" y="3062160"/>
                    <a:ext cx="138240" cy="138240"/>
                  </a:xfrm>
                  <a:prstGeom prst="ellipse">
                    <a:avLst/>
                  </a:prstGeom>
                  <a:noFill/>
                  <a:ln w="14400">
                    <a:solidFill>
                      <a:srgbClr val="fffff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sp>
              <p:nvSpPr>
                <p:cNvPr id="821" name=""/>
                <p:cNvSpPr/>
                <p:nvPr/>
              </p:nvSpPr>
              <p:spPr>
                <a:xfrm>
                  <a:off x="5733720" y="2998800"/>
                  <a:ext cx="266760" cy="26496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822" name=""/>
              <p:cNvSpPr/>
              <p:nvPr/>
            </p:nvSpPr>
            <p:spPr>
              <a:xfrm>
                <a:off x="5698800" y="2962080"/>
                <a:ext cx="338400" cy="3398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823" name=""/>
          <p:cNvGrpSpPr/>
          <p:nvPr/>
        </p:nvGrpSpPr>
        <p:grpSpPr>
          <a:xfrm>
            <a:off x="5800680" y="2841480"/>
            <a:ext cx="272880" cy="258840"/>
            <a:chOff x="5800680" y="2841480"/>
            <a:chExt cx="272880" cy="258840"/>
          </a:xfrm>
        </p:grpSpPr>
        <p:sp>
          <p:nvSpPr>
            <p:cNvPr id="824" name=""/>
            <p:cNvSpPr/>
            <p:nvPr/>
          </p:nvSpPr>
          <p:spPr>
            <a:xfrm>
              <a:off x="5827680" y="2841480"/>
              <a:ext cx="122040" cy="1159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5800680" y="2925720"/>
              <a:ext cx="272880" cy="1746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26" name=""/>
          <p:cNvGrpSpPr/>
          <p:nvPr/>
        </p:nvGrpSpPr>
        <p:grpSpPr>
          <a:xfrm>
            <a:off x="6146640" y="2119320"/>
            <a:ext cx="181080" cy="187200"/>
            <a:chOff x="6146640" y="2119320"/>
            <a:chExt cx="181080" cy="187200"/>
          </a:xfrm>
        </p:grpSpPr>
        <p:sp>
          <p:nvSpPr>
            <p:cNvPr id="827" name=""/>
            <p:cNvSpPr/>
            <p:nvPr/>
          </p:nvSpPr>
          <p:spPr>
            <a:xfrm>
              <a:off x="6146640" y="211932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6146640" y="2119320"/>
              <a:ext cx="18108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9" name=""/>
            <p:cNvSpPr/>
            <p:nvPr/>
          </p:nvSpPr>
          <p:spPr>
            <a:xfrm>
              <a:off x="6146640" y="211932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0" name=""/>
            <p:cNvSpPr/>
            <p:nvPr/>
          </p:nvSpPr>
          <p:spPr>
            <a:xfrm>
              <a:off x="6146640" y="2141280"/>
              <a:ext cx="18108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31" name=""/>
          <p:cNvGrpSpPr/>
          <p:nvPr/>
        </p:nvGrpSpPr>
        <p:grpSpPr>
          <a:xfrm>
            <a:off x="6205680" y="2262240"/>
            <a:ext cx="141120" cy="144360"/>
            <a:chOff x="6205680" y="2262240"/>
            <a:chExt cx="141120" cy="144360"/>
          </a:xfrm>
        </p:grpSpPr>
        <p:grpSp>
          <p:nvGrpSpPr>
            <p:cNvPr id="832" name=""/>
            <p:cNvGrpSpPr/>
            <p:nvPr/>
          </p:nvGrpSpPr>
          <p:grpSpPr>
            <a:xfrm>
              <a:off x="6205680" y="2262240"/>
              <a:ext cx="141120" cy="144360"/>
              <a:chOff x="6205680" y="2262240"/>
              <a:chExt cx="141120" cy="144360"/>
            </a:xfrm>
          </p:grpSpPr>
          <p:sp>
            <p:nvSpPr>
              <p:cNvPr id="833" name=""/>
              <p:cNvSpPr/>
              <p:nvPr/>
            </p:nvSpPr>
            <p:spPr>
              <a:xfrm>
                <a:off x="6205680" y="226224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4" name=""/>
              <p:cNvSpPr/>
              <p:nvPr/>
            </p:nvSpPr>
            <p:spPr>
              <a:xfrm>
                <a:off x="6205680" y="2262240"/>
                <a:ext cx="138240" cy="14112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8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5" name=""/>
              <p:cNvSpPr/>
              <p:nvPr/>
            </p:nvSpPr>
            <p:spPr>
              <a:xfrm>
                <a:off x="6205680" y="2262240"/>
                <a:ext cx="139680" cy="142560"/>
              </a:xfrm>
              <a:prstGeom prst="ellipse">
                <a:avLst/>
              </a:prstGeom>
              <a:blipFill rotWithShape="0">
                <a:blip r:embed="rId10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6" name=""/>
              <p:cNvSpPr/>
              <p:nvPr/>
            </p:nvSpPr>
            <p:spPr>
              <a:xfrm>
                <a:off x="6205680" y="226224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837" name=""/>
            <p:cNvGrpSpPr/>
            <p:nvPr/>
          </p:nvGrpSpPr>
          <p:grpSpPr>
            <a:xfrm>
              <a:off x="6207120" y="2265120"/>
              <a:ext cx="138240" cy="138240"/>
              <a:chOff x="6207120" y="2265120"/>
              <a:chExt cx="138240" cy="138240"/>
            </a:xfrm>
          </p:grpSpPr>
          <p:sp>
            <p:nvSpPr>
              <p:cNvPr id="838" name=""/>
              <p:cNvSpPr/>
              <p:nvPr/>
            </p:nvSpPr>
            <p:spPr>
              <a:xfrm>
                <a:off x="6240600" y="230004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39" name=""/>
              <p:cNvSpPr/>
              <p:nvPr/>
            </p:nvSpPr>
            <p:spPr>
              <a:xfrm>
                <a:off x="6207120" y="2265120"/>
                <a:ext cx="13824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840" name=""/>
          <p:cNvGrpSpPr/>
          <p:nvPr/>
        </p:nvGrpSpPr>
        <p:grpSpPr>
          <a:xfrm>
            <a:off x="5343480" y="2509920"/>
            <a:ext cx="141120" cy="144360"/>
            <a:chOff x="5343480" y="2509920"/>
            <a:chExt cx="141120" cy="144360"/>
          </a:xfrm>
        </p:grpSpPr>
        <p:grpSp>
          <p:nvGrpSpPr>
            <p:cNvPr id="841" name=""/>
            <p:cNvGrpSpPr/>
            <p:nvPr/>
          </p:nvGrpSpPr>
          <p:grpSpPr>
            <a:xfrm>
              <a:off x="5343480" y="2509920"/>
              <a:ext cx="141120" cy="144360"/>
              <a:chOff x="5343480" y="2509920"/>
              <a:chExt cx="141120" cy="144360"/>
            </a:xfrm>
          </p:grpSpPr>
          <p:sp>
            <p:nvSpPr>
              <p:cNvPr id="842" name=""/>
              <p:cNvSpPr/>
              <p:nvPr/>
            </p:nvSpPr>
            <p:spPr>
              <a:xfrm>
                <a:off x="5343480" y="250992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3" name=""/>
              <p:cNvSpPr/>
              <p:nvPr/>
            </p:nvSpPr>
            <p:spPr>
              <a:xfrm>
                <a:off x="5343480" y="2509920"/>
                <a:ext cx="137880" cy="14112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69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69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4" name=""/>
              <p:cNvSpPr/>
              <p:nvPr/>
            </p:nvSpPr>
            <p:spPr>
              <a:xfrm>
                <a:off x="5343480" y="2509920"/>
                <a:ext cx="139680" cy="142560"/>
              </a:xfrm>
              <a:prstGeom prst="ellipse">
                <a:avLst/>
              </a:prstGeom>
              <a:blipFill rotWithShape="0">
                <a:blip r:embed="rId1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5" name=""/>
              <p:cNvSpPr/>
              <p:nvPr/>
            </p:nvSpPr>
            <p:spPr>
              <a:xfrm>
                <a:off x="5343480" y="250992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846" name=""/>
            <p:cNvGrpSpPr/>
            <p:nvPr/>
          </p:nvGrpSpPr>
          <p:grpSpPr>
            <a:xfrm>
              <a:off x="5344920" y="2512800"/>
              <a:ext cx="138240" cy="138240"/>
              <a:chOff x="5344920" y="2512800"/>
              <a:chExt cx="138240" cy="138240"/>
            </a:xfrm>
          </p:grpSpPr>
          <p:sp>
            <p:nvSpPr>
              <p:cNvPr id="847" name=""/>
              <p:cNvSpPr/>
              <p:nvPr/>
            </p:nvSpPr>
            <p:spPr>
              <a:xfrm>
                <a:off x="5378400" y="2547720"/>
                <a:ext cx="6804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48" name=""/>
              <p:cNvSpPr/>
              <p:nvPr/>
            </p:nvSpPr>
            <p:spPr>
              <a:xfrm>
                <a:off x="5344920" y="2512800"/>
                <a:ext cx="13824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849" name=""/>
          <p:cNvGrpSpPr/>
          <p:nvPr/>
        </p:nvGrpSpPr>
        <p:grpSpPr>
          <a:xfrm>
            <a:off x="5183280" y="2879640"/>
            <a:ext cx="141120" cy="144360"/>
            <a:chOff x="5183280" y="2879640"/>
            <a:chExt cx="141120" cy="144360"/>
          </a:xfrm>
        </p:grpSpPr>
        <p:grpSp>
          <p:nvGrpSpPr>
            <p:cNvPr id="850" name=""/>
            <p:cNvGrpSpPr/>
            <p:nvPr/>
          </p:nvGrpSpPr>
          <p:grpSpPr>
            <a:xfrm>
              <a:off x="5183280" y="2879640"/>
              <a:ext cx="141120" cy="144360"/>
              <a:chOff x="5183280" y="2879640"/>
              <a:chExt cx="141120" cy="144360"/>
            </a:xfrm>
          </p:grpSpPr>
          <p:sp>
            <p:nvSpPr>
              <p:cNvPr id="851" name=""/>
              <p:cNvSpPr/>
              <p:nvPr/>
            </p:nvSpPr>
            <p:spPr>
              <a:xfrm>
                <a:off x="5183280" y="287964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2" name=""/>
              <p:cNvSpPr/>
              <p:nvPr/>
            </p:nvSpPr>
            <p:spPr>
              <a:xfrm>
                <a:off x="5183280" y="2879640"/>
                <a:ext cx="137880" cy="14112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7" y="123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3"/>
                    </a:lnTo>
                    <a:lnTo>
                      <a:pt x="172" y="105"/>
                    </a:lnTo>
                    <a:lnTo>
                      <a:pt x="174" y="87"/>
                    </a:lnTo>
                    <a:lnTo>
                      <a:pt x="172" y="70"/>
                    </a:lnTo>
                    <a:lnTo>
                      <a:pt x="167" y="53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3" name=""/>
              <p:cNvSpPr/>
              <p:nvPr/>
            </p:nvSpPr>
            <p:spPr>
              <a:xfrm>
                <a:off x="5183280" y="2879640"/>
                <a:ext cx="139320" cy="142920"/>
              </a:xfrm>
              <a:prstGeom prst="ellipse">
                <a:avLst/>
              </a:prstGeom>
              <a:blipFill rotWithShape="0">
                <a:blip r:embed="rId12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4" name=""/>
              <p:cNvSpPr/>
              <p:nvPr/>
            </p:nvSpPr>
            <p:spPr>
              <a:xfrm>
                <a:off x="5183280" y="287964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855" name=""/>
            <p:cNvGrpSpPr/>
            <p:nvPr/>
          </p:nvGrpSpPr>
          <p:grpSpPr>
            <a:xfrm>
              <a:off x="5184720" y="2882880"/>
              <a:ext cx="137520" cy="137880"/>
              <a:chOff x="5184720" y="2882880"/>
              <a:chExt cx="137520" cy="137880"/>
            </a:xfrm>
          </p:grpSpPr>
          <p:sp>
            <p:nvSpPr>
              <p:cNvPr id="856" name=""/>
              <p:cNvSpPr/>
              <p:nvPr/>
            </p:nvSpPr>
            <p:spPr>
              <a:xfrm>
                <a:off x="5219280" y="2917800"/>
                <a:ext cx="67680" cy="680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57" name=""/>
              <p:cNvSpPr/>
              <p:nvPr/>
            </p:nvSpPr>
            <p:spPr>
              <a:xfrm>
                <a:off x="5184720" y="2882880"/>
                <a:ext cx="13752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858" name=""/>
          <p:cNvGrpSpPr/>
          <p:nvPr/>
        </p:nvGrpSpPr>
        <p:grpSpPr>
          <a:xfrm>
            <a:off x="5256360" y="3438360"/>
            <a:ext cx="282600" cy="276120"/>
            <a:chOff x="5256360" y="3438360"/>
            <a:chExt cx="282600" cy="276120"/>
          </a:xfrm>
        </p:grpSpPr>
        <p:grpSp>
          <p:nvGrpSpPr>
            <p:cNvPr id="859" name=""/>
            <p:cNvGrpSpPr/>
            <p:nvPr/>
          </p:nvGrpSpPr>
          <p:grpSpPr>
            <a:xfrm>
              <a:off x="5256360" y="3438360"/>
              <a:ext cx="282600" cy="276120"/>
              <a:chOff x="5256360" y="3438360"/>
              <a:chExt cx="282600" cy="276120"/>
            </a:xfrm>
          </p:grpSpPr>
          <p:sp>
            <p:nvSpPr>
              <p:cNvPr id="860" name=""/>
              <p:cNvSpPr/>
              <p:nvPr/>
            </p:nvSpPr>
            <p:spPr>
              <a:xfrm>
                <a:off x="5256360" y="3438360"/>
                <a:ext cx="282600" cy="2761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1" name=""/>
              <p:cNvSpPr/>
              <p:nvPr/>
            </p:nvSpPr>
            <p:spPr>
              <a:xfrm>
                <a:off x="5256360" y="3438360"/>
                <a:ext cx="281160" cy="273240"/>
              </a:xfrm>
              <a:custGeom>
                <a:avLst/>
                <a:gdLst/>
                <a:ahLst/>
                <a:rect l="l" t="t" r="r" b="b"/>
                <a:pathLst>
                  <a:path w="353" h="345">
                    <a:moveTo>
                      <a:pt x="176" y="0"/>
                    </a:moveTo>
                    <a:lnTo>
                      <a:pt x="158" y="2"/>
                    </a:lnTo>
                    <a:lnTo>
                      <a:pt x="140" y="4"/>
                    </a:lnTo>
                    <a:lnTo>
                      <a:pt x="108" y="15"/>
                    </a:lnTo>
                    <a:lnTo>
                      <a:pt x="77" y="29"/>
                    </a:lnTo>
                    <a:lnTo>
                      <a:pt x="52" y="51"/>
                    </a:lnTo>
                    <a:lnTo>
                      <a:pt x="31" y="76"/>
                    </a:lnTo>
                    <a:lnTo>
                      <a:pt x="15" y="106"/>
                    </a:lnTo>
                    <a:lnTo>
                      <a:pt x="4" y="139"/>
                    </a:lnTo>
                    <a:lnTo>
                      <a:pt x="2" y="155"/>
                    </a:lnTo>
                    <a:lnTo>
                      <a:pt x="0" y="173"/>
                    </a:lnTo>
                    <a:lnTo>
                      <a:pt x="2" y="191"/>
                    </a:lnTo>
                    <a:lnTo>
                      <a:pt x="4" y="207"/>
                    </a:lnTo>
                    <a:lnTo>
                      <a:pt x="15" y="239"/>
                    </a:lnTo>
                    <a:lnTo>
                      <a:pt x="31" y="269"/>
                    </a:lnTo>
                    <a:lnTo>
                      <a:pt x="52" y="295"/>
                    </a:lnTo>
                    <a:lnTo>
                      <a:pt x="77" y="316"/>
                    </a:lnTo>
                    <a:lnTo>
                      <a:pt x="108" y="330"/>
                    </a:lnTo>
                    <a:lnTo>
                      <a:pt x="140" y="341"/>
                    </a:lnTo>
                    <a:lnTo>
                      <a:pt x="158" y="345"/>
                    </a:lnTo>
                    <a:lnTo>
                      <a:pt x="176" y="345"/>
                    </a:lnTo>
                    <a:lnTo>
                      <a:pt x="194" y="345"/>
                    </a:lnTo>
                    <a:lnTo>
                      <a:pt x="212" y="341"/>
                    </a:lnTo>
                    <a:lnTo>
                      <a:pt x="246" y="330"/>
                    </a:lnTo>
                    <a:lnTo>
                      <a:pt x="276" y="316"/>
                    </a:lnTo>
                    <a:lnTo>
                      <a:pt x="301" y="295"/>
                    </a:lnTo>
                    <a:lnTo>
                      <a:pt x="323" y="269"/>
                    </a:lnTo>
                    <a:lnTo>
                      <a:pt x="339" y="239"/>
                    </a:lnTo>
                    <a:lnTo>
                      <a:pt x="350" y="207"/>
                    </a:lnTo>
                    <a:lnTo>
                      <a:pt x="353" y="191"/>
                    </a:lnTo>
                    <a:lnTo>
                      <a:pt x="353" y="173"/>
                    </a:lnTo>
                    <a:lnTo>
                      <a:pt x="353" y="155"/>
                    </a:lnTo>
                    <a:lnTo>
                      <a:pt x="350" y="139"/>
                    </a:lnTo>
                    <a:lnTo>
                      <a:pt x="339" y="106"/>
                    </a:lnTo>
                    <a:lnTo>
                      <a:pt x="323" y="76"/>
                    </a:lnTo>
                    <a:lnTo>
                      <a:pt x="301" y="51"/>
                    </a:lnTo>
                    <a:lnTo>
                      <a:pt x="276" y="29"/>
                    </a:lnTo>
                    <a:lnTo>
                      <a:pt x="246" y="15"/>
                    </a:lnTo>
                    <a:lnTo>
                      <a:pt x="212" y="4"/>
                    </a:lnTo>
                    <a:lnTo>
                      <a:pt x="194" y="2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2" name=""/>
              <p:cNvSpPr/>
              <p:nvPr/>
            </p:nvSpPr>
            <p:spPr>
              <a:xfrm>
                <a:off x="5256360" y="3438360"/>
                <a:ext cx="282600" cy="274680"/>
              </a:xfrm>
              <a:prstGeom prst="ellipse">
                <a:avLst/>
              </a:prstGeom>
              <a:blipFill rotWithShape="0">
                <a:blip r:embed="rId1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63" name=""/>
              <p:cNvSpPr/>
              <p:nvPr/>
            </p:nvSpPr>
            <p:spPr>
              <a:xfrm>
                <a:off x="5256360" y="3438360"/>
                <a:ext cx="282600" cy="2761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864" name=""/>
            <p:cNvGrpSpPr/>
            <p:nvPr/>
          </p:nvGrpSpPr>
          <p:grpSpPr>
            <a:xfrm>
              <a:off x="5264280" y="3440160"/>
              <a:ext cx="264960" cy="264960"/>
              <a:chOff x="5264280" y="3440160"/>
              <a:chExt cx="264960" cy="264960"/>
            </a:xfrm>
          </p:grpSpPr>
          <p:grpSp>
            <p:nvGrpSpPr>
              <p:cNvPr id="865" name=""/>
              <p:cNvGrpSpPr/>
              <p:nvPr/>
            </p:nvGrpSpPr>
            <p:grpSpPr>
              <a:xfrm>
                <a:off x="5297760" y="3473280"/>
                <a:ext cx="198360" cy="198360"/>
                <a:chOff x="5297760" y="3473280"/>
                <a:chExt cx="198360" cy="198360"/>
              </a:xfrm>
            </p:grpSpPr>
            <p:sp>
              <p:nvSpPr>
                <p:cNvPr id="866" name=""/>
                <p:cNvSpPr/>
                <p:nvPr/>
              </p:nvSpPr>
              <p:spPr>
                <a:xfrm>
                  <a:off x="5297760" y="3473280"/>
                  <a:ext cx="198360" cy="19836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867" name=""/>
                <p:cNvSpPr/>
                <p:nvPr/>
              </p:nvSpPr>
              <p:spPr>
                <a:xfrm>
                  <a:off x="5361120" y="3537000"/>
                  <a:ext cx="68400" cy="6984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80" bIns="2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868" name=""/>
                <p:cNvSpPr/>
                <p:nvPr/>
              </p:nvSpPr>
              <p:spPr>
                <a:xfrm>
                  <a:off x="5327640" y="3503520"/>
                  <a:ext cx="138240" cy="138240"/>
                </a:xfrm>
                <a:prstGeom prst="ellipse">
                  <a:avLst/>
                </a:prstGeom>
                <a:noFill/>
                <a:ln w="14400">
                  <a:solidFill>
                    <a:srgbClr val="ffff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sp>
            <p:nvSpPr>
              <p:cNvPr id="869" name=""/>
              <p:cNvSpPr/>
              <p:nvPr/>
            </p:nvSpPr>
            <p:spPr>
              <a:xfrm>
                <a:off x="5264280" y="3440160"/>
                <a:ext cx="264960" cy="26496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870" name=""/>
          <p:cNvGrpSpPr/>
          <p:nvPr/>
        </p:nvGrpSpPr>
        <p:grpSpPr>
          <a:xfrm>
            <a:off x="6607080" y="3790800"/>
            <a:ext cx="209520" cy="214200"/>
            <a:chOff x="6607080" y="3790800"/>
            <a:chExt cx="209520" cy="214200"/>
          </a:xfrm>
        </p:grpSpPr>
        <p:grpSp>
          <p:nvGrpSpPr>
            <p:cNvPr id="871" name=""/>
            <p:cNvGrpSpPr/>
            <p:nvPr/>
          </p:nvGrpSpPr>
          <p:grpSpPr>
            <a:xfrm>
              <a:off x="6607080" y="3790800"/>
              <a:ext cx="209520" cy="214200"/>
              <a:chOff x="6607080" y="3790800"/>
              <a:chExt cx="209520" cy="214200"/>
            </a:xfrm>
          </p:grpSpPr>
          <p:sp>
            <p:nvSpPr>
              <p:cNvPr id="872" name=""/>
              <p:cNvSpPr/>
              <p:nvPr/>
            </p:nvSpPr>
            <p:spPr>
              <a:xfrm>
                <a:off x="6607080" y="3790800"/>
                <a:ext cx="209520" cy="21420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>
                <a:off x="6607080" y="3790800"/>
                <a:ext cx="206280" cy="211320"/>
              </a:xfrm>
              <a:custGeom>
                <a:avLst/>
                <a:gdLst/>
                <a:ahLst/>
                <a:rect l="l" t="t" r="r" b="b"/>
                <a:pathLst>
                  <a:path w="259" h="265">
                    <a:moveTo>
                      <a:pt x="129" y="0"/>
                    </a:moveTo>
                    <a:lnTo>
                      <a:pt x="102" y="4"/>
                    </a:lnTo>
                    <a:lnTo>
                      <a:pt x="78" y="11"/>
                    </a:lnTo>
                    <a:lnTo>
                      <a:pt x="57" y="23"/>
                    </a:lnTo>
                    <a:lnTo>
                      <a:pt x="37" y="40"/>
                    </a:lnTo>
                    <a:lnTo>
                      <a:pt x="21" y="59"/>
                    </a:lnTo>
                    <a:lnTo>
                      <a:pt x="10" y="81"/>
                    </a:lnTo>
                    <a:lnTo>
                      <a:pt x="1" y="106"/>
                    </a:lnTo>
                    <a:lnTo>
                      <a:pt x="0" y="133"/>
                    </a:lnTo>
                    <a:lnTo>
                      <a:pt x="1" y="160"/>
                    </a:lnTo>
                    <a:lnTo>
                      <a:pt x="10" y="185"/>
                    </a:lnTo>
                    <a:lnTo>
                      <a:pt x="21" y="206"/>
                    </a:lnTo>
                    <a:lnTo>
                      <a:pt x="37" y="226"/>
                    </a:lnTo>
                    <a:lnTo>
                      <a:pt x="57" y="242"/>
                    </a:lnTo>
                    <a:lnTo>
                      <a:pt x="78" y="255"/>
                    </a:lnTo>
                    <a:lnTo>
                      <a:pt x="102" y="264"/>
                    </a:lnTo>
                    <a:lnTo>
                      <a:pt x="129" y="265"/>
                    </a:lnTo>
                    <a:lnTo>
                      <a:pt x="155" y="264"/>
                    </a:lnTo>
                    <a:lnTo>
                      <a:pt x="181" y="255"/>
                    </a:lnTo>
                    <a:lnTo>
                      <a:pt x="202" y="242"/>
                    </a:lnTo>
                    <a:lnTo>
                      <a:pt x="222" y="226"/>
                    </a:lnTo>
                    <a:lnTo>
                      <a:pt x="238" y="206"/>
                    </a:lnTo>
                    <a:lnTo>
                      <a:pt x="249" y="185"/>
                    </a:lnTo>
                    <a:lnTo>
                      <a:pt x="258" y="160"/>
                    </a:lnTo>
                    <a:lnTo>
                      <a:pt x="259" y="133"/>
                    </a:lnTo>
                    <a:lnTo>
                      <a:pt x="258" y="106"/>
                    </a:lnTo>
                    <a:lnTo>
                      <a:pt x="249" y="81"/>
                    </a:lnTo>
                    <a:lnTo>
                      <a:pt x="238" y="59"/>
                    </a:lnTo>
                    <a:lnTo>
                      <a:pt x="222" y="40"/>
                    </a:lnTo>
                    <a:lnTo>
                      <a:pt x="202" y="23"/>
                    </a:lnTo>
                    <a:lnTo>
                      <a:pt x="181" y="11"/>
                    </a:lnTo>
                    <a:lnTo>
                      <a:pt x="155" y="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>
                <a:off x="6607080" y="3790800"/>
                <a:ext cx="207720" cy="212760"/>
              </a:xfrm>
              <a:prstGeom prst="ellipse">
                <a:avLst/>
              </a:prstGeom>
              <a:blipFill rotWithShape="0">
                <a:blip r:embed="rId1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>
                <a:off x="6607080" y="3790800"/>
                <a:ext cx="209520" cy="21420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876" name=""/>
            <p:cNvGrpSpPr/>
            <p:nvPr/>
          </p:nvGrpSpPr>
          <p:grpSpPr>
            <a:xfrm>
              <a:off x="6610320" y="3798720"/>
              <a:ext cx="198360" cy="196920"/>
              <a:chOff x="6610320" y="3798720"/>
              <a:chExt cx="198360" cy="196920"/>
            </a:xfrm>
          </p:grpSpPr>
          <p:sp>
            <p:nvSpPr>
              <p:cNvPr id="877" name=""/>
              <p:cNvSpPr/>
              <p:nvPr/>
            </p:nvSpPr>
            <p:spPr>
              <a:xfrm>
                <a:off x="6610320" y="3798720"/>
                <a:ext cx="198360" cy="19692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>
                <a:off x="6675120" y="3862440"/>
                <a:ext cx="68400" cy="680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79" name=""/>
              <p:cNvSpPr/>
              <p:nvPr/>
            </p:nvSpPr>
            <p:spPr>
              <a:xfrm>
                <a:off x="6640200" y="3827520"/>
                <a:ext cx="13824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880" name=""/>
          <p:cNvGrpSpPr/>
          <p:nvPr/>
        </p:nvGrpSpPr>
        <p:grpSpPr>
          <a:xfrm>
            <a:off x="6653160" y="3584520"/>
            <a:ext cx="272880" cy="258840"/>
            <a:chOff x="6653160" y="3584520"/>
            <a:chExt cx="272880" cy="258840"/>
          </a:xfrm>
        </p:grpSpPr>
        <p:sp>
          <p:nvSpPr>
            <p:cNvPr id="881" name=""/>
            <p:cNvSpPr/>
            <p:nvPr/>
          </p:nvSpPr>
          <p:spPr>
            <a:xfrm>
              <a:off x="6681600" y="3584520"/>
              <a:ext cx="120600" cy="1159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2" name=""/>
            <p:cNvSpPr/>
            <p:nvPr/>
          </p:nvSpPr>
          <p:spPr>
            <a:xfrm>
              <a:off x="6653160" y="3668760"/>
              <a:ext cx="272880" cy="1746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83" name=""/>
          <p:cNvGrpSpPr/>
          <p:nvPr/>
        </p:nvGrpSpPr>
        <p:grpSpPr>
          <a:xfrm>
            <a:off x="5292720" y="4010040"/>
            <a:ext cx="139680" cy="144360"/>
            <a:chOff x="5292720" y="4010040"/>
            <a:chExt cx="139680" cy="144360"/>
          </a:xfrm>
        </p:grpSpPr>
        <p:grpSp>
          <p:nvGrpSpPr>
            <p:cNvPr id="884" name=""/>
            <p:cNvGrpSpPr/>
            <p:nvPr/>
          </p:nvGrpSpPr>
          <p:grpSpPr>
            <a:xfrm>
              <a:off x="5292720" y="4010040"/>
              <a:ext cx="139680" cy="144360"/>
              <a:chOff x="5292720" y="4010040"/>
              <a:chExt cx="139680" cy="144360"/>
            </a:xfrm>
          </p:grpSpPr>
          <p:sp>
            <p:nvSpPr>
              <p:cNvPr id="885" name=""/>
              <p:cNvSpPr/>
              <p:nvPr/>
            </p:nvSpPr>
            <p:spPr>
              <a:xfrm>
                <a:off x="5292720" y="4010040"/>
                <a:ext cx="13968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5292720" y="4010040"/>
                <a:ext cx="136800" cy="14112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>
                <a:off x="5292720" y="4010040"/>
                <a:ext cx="138240" cy="142920"/>
              </a:xfrm>
              <a:prstGeom prst="ellipse">
                <a:avLst/>
              </a:prstGeom>
              <a:blipFill rotWithShape="0">
                <a:blip r:embed="rId1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>
                <a:off x="5292720" y="4010040"/>
                <a:ext cx="13968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889" name=""/>
            <p:cNvGrpSpPr/>
            <p:nvPr/>
          </p:nvGrpSpPr>
          <p:grpSpPr>
            <a:xfrm>
              <a:off x="5292720" y="4013280"/>
              <a:ext cx="138240" cy="137880"/>
              <a:chOff x="5292720" y="4013280"/>
              <a:chExt cx="138240" cy="137880"/>
            </a:xfrm>
          </p:grpSpPr>
          <p:sp>
            <p:nvSpPr>
              <p:cNvPr id="890" name=""/>
              <p:cNvSpPr/>
              <p:nvPr/>
            </p:nvSpPr>
            <p:spPr>
              <a:xfrm>
                <a:off x="5327640" y="404640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>
                <a:off x="5292720" y="4013280"/>
                <a:ext cx="13824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892" name=""/>
          <p:cNvGrpSpPr/>
          <p:nvPr/>
        </p:nvGrpSpPr>
        <p:grpSpPr>
          <a:xfrm>
            <a:off x="5205240" y="4000680"/>
            <a:ext cx="181080" cy="187200"/>
            <a:chOff x="5205240" y="4000680"/>
            <a:chExt cx="181080" cy="187200"/>
          </a:xfrm>
        </p:grpSpPr>
        <p:sp>
          <p:nvSpPr>
            <p:cNvPr id="893" name=""/>
            <p:cNvSpPr/>
            <p:nvPr/>
          </p:nvSpPr>
          <p:spPr>
            <a:xfrm>
              <a:off x="5205240" y="4000680"/>
              <a:ext cx="18108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4" name=""/>
            <p:cNvSpPr/>
            <p:nvPr/>
          </p:nvSpPr>
          <p:spPr>
            <a:xfrm>
              <a:off x="5205240" y="4000680"/>
              <a:ext cx="18108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5" name=""/>
            <p:cNvSpPr/>
            <p:nvPr/>
          </p:nvSpPr>
          <p:spPr>
            <a:xfrm>
              <a:off x="5205240" y="4000680"/>
              <a:ext cx="18108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6" name=""/>
            <p:cNvSpPr/>
            <p:nvPr/>
          </p:nvSpPr>
          <p:spPr>
            <a:xfrm>
              <a:off x="5205240" y="4022640"/>
              <a:ext cx="18108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897" name=""/>
          <p:cNvGrpSpPr/>
          <p:nvPr/>
        </p:nvGrpSpPr>
        <p:grpSpPr>
          <a:xfrm>
            <a:off x="5826240" y="4260960"/>
            <a:ext cx="179280" cy="187200"/>
            <a:chOff x="5826240" y="4260960"/>
            <a:chExt cx="179280" cy="187200"/>
          </a:xfrm>
        </p:grpSpPr>
        <p:sp>
          <p:nvSpPr>
            <p:cNvPr id="898" name=""/>
            <p:cNvSpPr/>
            <p:nvPr/>
          </p:nvSpPr>
          <p:spPr>
            <a:xfrm>
              <a:off x="5826240" y="426096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9" name=""/>
            <p:cNvSpPr/>
            <p:nvPr/>
          </p:nvSpPr>
          <p:spPr>
            <a:xfrm>
              <a:off x="5826240" y="4260960"/>
              <a:ext cx="17928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0" name=""/>
            <p:cNvSpPr/>
            <p:nvPr/>
          </p:nvSpPr>
          <p:spPr>
            <a:xfrm>
              <a:off x="5826240" y="426096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1" name=""/>
            <p:cNvSpPr/>
            <p:nvPr/>
          </p:nvSpPr>
          <p:spPr>
            <a:xfrm>
              <a:off x="5826240" y="4282920"/>
              <a:ext cx="17928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02" name=""/>
          <p:cNvSpPr/>
          <p:nvPr/>
        </p:nvSpPr>
        <p:spPr>
          <a:xfrm>
            <a:off x="5689440" y="4195800"/>
            <a:ext cx="22716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3" name=""/>
          <p:cNvSpPr/>
          <p:nvPr/>
        </p:nvSpPr>
        <p:spPr>
          <a:xfrm>
            <a:off x="5538960" y="4165560"/>
            <a:ext cx="5364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4" name=""/>
          <p:cNvSpPr/>
          <p:nvPr/>
        </p:nvSpPr>
        <p:spPr>
          <a:xfrm>
            <a:off x="5705640" y="42069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5" name=""/>
          <p:cNvSpPr/>
          <p:nvPr/>
        </p:nvSpPr>
        <p:spPr>
          <a:xfrm>
            <a:off x="5737320" y="428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06" name=""/>
          <p:cNvGrpSpPr/>
          <p:nvPr/>
        </p:nvGrpSpPr>
        <p:grpSpPr>
          <a:xfrm>
            <a:off x="5168880" y="4232160"/>
            <a:ext cx="141480" cy="144360"/>
            <a:chOff x="5168880" y="4232160"/>
            <a:chExt cx="141480" cy="144360"/>
          </a:xfrm>
        </p:grpSpPr>
        <p:grpSp>
          <p:nvGrpSpPr>
            <p:cNvPr id="907" name=""/>
            <p:cNvGrpSpPr/>
            <p:nvPr/>
          </p:nvGrpSpPr>
          <p:grpSpPr>
            <a:xfrm>
              <a:off x="5168880" y="4232160"/>
              <a:ext cx="141480" cy="144360"/>
              <a:chOff x="5168880" y="4232160"/>
              <a:chExt cx="141480" cy="144360"/>
            </a:xfrm>
          </p:grpSpPr>
          <p:sp>
            <p:nvSpPr>
              <p:cNvPr id="908" name=""/>
              <p:cNvSpPr/>
              <p:nvPr/>
            </p:nvSpPr>
            <p:spPr>
              <a:xfrm>
                <a:off x="5168880" y="4232160"/>
                <a:ext cx="14148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09" name=""/>
              <p:cNvSpPr/>
              <p:nvPr/>
            </p:nvSpPr>
            <p:spPr>
              <a:xfrm>
                <a:off x="5168880" y="4232160"/>
                <a:ext cx="138240" cy="1414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0" name=""/>
              <p:cNvSpPr/>
              <p:nvPr/>
            </p:nvSpPr>
            <p:spPr>
              <a:xfrm>
                <a:off x="5168880" y="4232160"/>
                <a:ext cx="140040" cy="142920"/>
              </a:xfrm>
              <a:prstGeom prst="ellipse">
                <a:avLst/>
              </a:prstGeom>
              <a:blipFill rotWithShape="0">
                <a:blip r:embed="rId1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1" name=""/>
              <p:cNvSpPr/>
              <p:nvPr/>
            </p:nvSpPr>
            <p:spPr>
              <a:xfrm>
                <a:off x="5168880" y="4232160"/>
                <a:ext cx="14148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912" name=""/>
            <p:cNvGrpSpPr/>
            <p:nvPr/>
          </p:nvGrpSpPr>
          <p:grpSpPr>
            <a:xfrm>
              <a:off x="5170680" y="4235400"/>
              <a:ext cx="138240" cy="138240"/>
              <a:chOff x="5170680" y="4235400"/>
              <a:chExt cx="138240" cy="138240"/>
            </a:xfrm>
          </p:grpSpPr>
          <p:sp>
            <p:nvSpPr>
              <p:cNvPr id="913" name=""/>
              <p:cNvSpPr/>
              <p:nvPr/>
            </p:nvSpPr>
            <p:spPr>
              <a:xfrm>
                <a:off x="5205600" y="426852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14" name=""/>
              <p:cNvSpPr/>
              <p:nvPr/>
            </p:nvSpPr>
            <p:spPr>
              <a:xfrm>
                <a:off x="5170680" y="4235400"/>
                <a:ext cx="13824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915" name=""/>
          <p:cNvGrpSpPr/>
          <p:nvPr/>
        </p:nvGrpSpPr>
        <p:grpSpPr>
          <a:xfrm>
            <a:off x="5138640" y="4114800"/>
            <a:ext cx="180720" cy="188640"/>
            <a:chOff x="5138640" y="4114800"/>
            <a:chExt cx="180720" cy="188640"/>
          </a:xfrm>
        </p:grpSpPr>
        <p:sp>
          <p:nvSpPr>
            <p:cNvPr id="916" name=""/>
            <p:cNvSpPr/>
            <p:nvPr/>
          </p:nvSpPr>
          <p:spPr>
            <a:xfrm>
              <a:off x="5138640" y="41148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7" name=""/>
            <p:cNvSpPr/>
            <p:nvPr/>
          </p:nvSpPr>
          <p:spPr>
            <a:xfrm>
              <a:off x="5138640" y="4114800"/>
              <a:ext cx="18072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8" name=""/>
            <p:cNvSpPr/>
            <p:nvPr/>
          </p:nvSpPr>
          <p:spPr>
            <a:xfrm>
              <a:off x="5138640" y="41148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9" name=""/>
            <p:cNvSpPr/>
            <p:nvPr/>
          </p:nvSpPr>
          <p:spPr>
            <a:xfrm>
              <a:off x="5138640" y="413856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920" name=""/>
          <p:cNvGrpSpPr/>
          <p:nvPr/>
        </p:nvGrpSpPr>
        <p:grpSpPr>
          <a:xfrm>
            <a:off x="5278320" y="4114800"/>
            <a:ext cx="180720" cy="187200"/>
            <a:chOff x="5278320" y="4114800"/>
            <a:chExt cx="180720" cy="187200"/>
          </a:xfrm>
        </p:grpSpPr>
        <p:sp>
          <p:nvSpPr>
            <p:cNvPr id="921" name=""/>
            <p:cNvSpPr/>
            <p:nvPr/>
          </p:nvSpPr>
          <p:spPr>
            <a:xfrm>
              <a:off x="5278320" y="411480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2" name=""/>
            <p:cNvSpPr/>
            <p:nvPr/>
          </p:nvSpPr>
          <p:spPr>
            <a:xfrm>
              <a:off x="5278320" y="4114800"/>
              <a:ext cx="18072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3" name=""/>
            <p:cNvSpPr/>
            <p:nvPr/>
          </p:nvSpPr>
          <p:spPr>
            <a:xfrm>
              <a:off x="5278320" y="411480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4" name=""/>
            <p:cNvSpPr/>
            <p:nvPr/>
          </p:nvSpPr>
          <p:spPr>
            <a:xfrm>
              <a:off x="5278320" y="4136760"/>
              <a:ext cx="18072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25" name=""/>
          <p:cNvSpPr/>
          <p:nvPr/>
        </p:nvSpPr>
        <p:spPr>
          <a:xfrm>
            <a:off x="5291280" y="4122720"/>
            <a:ext cx="21276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26" name=""/>
          <p:cNvGrpSpPr/>
          <p:nvPr/>
        </p:nvGrpSpPr>
        <p:grpSpPr>
          <a:xfrm>
            <a:off x="4894200" y="4459320"/>
            <a:ext cx="139680" cy="144360"/>
            <a:chOff x="4894200" y="4459320"/>
            <a:chExt cx="139680" cy="144360"/>
          </a:xfrm>
        </p:grpSpPr>
        <p:grpSp>
          <p:nvGrpSpPr>
            <p:cNvPr id="927" name=""/>
            <p:cNvGrpSpPr/>
            <p:nvPr/>
          </p:nvGrpSpPr>
          <p:grpSpPr>
            <a:xfrm>
              <a:off x="4894200" y="4459320"/>
              <a:ext cx="139680" cy="144360"/>
              <a:chOff x="4894200" y="4459320"/>
              <a:chExt cx="139680" cy="144360"/>
            </a:xfrm>
          </p:grpSpPr>
          <p:sp>
            <p:nvSpPr>
              <p:cNvPr id="928" name=""/>
              <p:cNvSpPr/>
              <p:nvPr/>
            </p:nvSpPr>
            <p:spPr>
              <a:xfrm>
                <a:off x="4894200" y="4459320"/>
                <a:ext cx="13968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29" name=""/>
              <p:cNvSpPr/>
              <p:nvPr/>
            </p:nvSpPr>
            <p:spPr>
              <a:xfrm>
                <a:off x="4894200" y="4459320"/>
                <a:ext cx="136440" cy="14112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0" name=""/>
              <p:cNvSpPr/>
              <p:nvPr/>
            </p:nvSpPr>
            <p:spPr>
              <a:xfrm>
                <a:off x="4894200" y="4459320"/>
                <a:ext cx="137880" cy="142920"/>
              </a:xfrm>
              <a:prstGeom prst="ellipse">
                <a:avLst/>
              </a:prstGeom>
              <a:blipFill rotWithShape="0">
                <a:blip r:embed="rId1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1" name=""/>
              <p:cNvSpPr/>
              <p:nvPr/>
            </p:nvSpPr>
            <p:spPr>
              <a:xfrm>
                <a:off x="4894200" y="4459320"/>
                <a:ext cx="13968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932" name=""/>
            <p:cNvGrpSpPr/>
            <p:nvPr/>
          </p:nvGrpSpPr>
          <p:grpSpPr>
            <a:xfrm>
              <a:off x="4894200" y="4462200"/>
              <a:ext cx="137880" cy="138240"/>
              <a:chOff x="4894200" y="4462200"/>
              <a:chExt cx="137880" cy="138240"/>
            </a:xfrm>
          </p:grpSpPr>
          <p:sp>
            <p:nvSpPr>
              <p:cNvPr id="933" name=""/>
              <p:cNvSpPr/>
              <p:nvPr/>
            </p:nvSpPr>
            <p:spPr>
              <a:xfrm>
                <a:off x="4929120" y="4497120"/>
                <a:ext cx="6804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4" name=""/>
              <p:cNvSpPr/>
              <p:nvPr/>
            </p:nvSpPr>
            <p:spPr>
              <a:xfrm>
                <a:off x="4894200" y="4462200"/>
                <a:ext cx="13788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935" name=""/>
          <p:cNvGrpSpPr/>
          <p:nvPr/>
        </p:nvGrpSpPr>
        <p:grpSpPr>
          <a:xfrm>
            <a:off x="4950000" y="4064040"/>
            <a:ext cx="141120" cy="144360"/>
            <a:chOff x="4950000" y="4064040"/>
            <a:chExt cx="141120" cy="144360"/>
          </a:xfrm>
        </p:grpSpPr>
        <p:grpSp>
          <p:nvGrpSpPr>
            <p:cNvPr id="936" name=""/>
            <p:cNvGrpSpPr/>
            <p:nvPr/>
          </p:nvGrpSpPr>
          <p:grpSpPr>
            <a:xfrm>
              <a:off x="4950000" y="4064040"/>
              <a:ext cx="141120" cy="144360"/>
              <a:chOff x="4950000" y="4064040"/>
              <a:chExt cx="141120" cy="144360"/>
            </a:xfrm>
          </p:grpSpPr>
          <p:sp>
            <p:nvSpPr>
              <p:cNvPr id="937" name=""/>
              <p:cNvSpPr/>
              <p:nvPr/>
            </p:nvSpPr>
            <p:spPr>
              <a:xfrm>
                <a:off x="4950000" y="406404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8" name=""/>
              <p:cNvSpPr/>
              <p:nvPr/>
            </p:nvSpPr>
            <p:spPr>
              <a:xfrm>
                <a:off x="4950000" y="4064040"/>
                <a:ext cx="138240" cy="14112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7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39" name=""/>
              <p:cNvSpPr/>
              <p:nvPr/>
            </p:nvSpPr>
            <p:spPr>
              <a:xfrm>
                <a:off x="4950000" y="4064040"/>
                <a:ext cx="139680" cy="142920"/>
              </a:xfrm>
              <a:prstGeom prst="ellipse">
                <a:avLst/>
              </a:prstGeom>
              <a:blipFill rotWithShape="0">
                <a:blip r:embed="rId1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0" name=""/>
              <p:cNvSpPr/>
              <p:nvPr/>
            </p:nvSpPr>
            <p:spPr>
              <a:xfrm>
                <a:off x="4950000" y="406404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941" name=""/>
            <p:cNvGrpSpPr/>
            <p:nvPr/>
          </p:nvGrpSpPr>
          <p:grpSpPr>
            <a:xfrm>
              <a:off x="4951440" y="4066920"/>
              <a:ext cx="138240" cy="138240"/>
              <a:chOff x="4951440" y="4066920"/>
              <a:chExt cx="138240" cy="138240"/>
            </a:xfrm>
          </p:grpSpPr>
          <p:sp>
            <p:nvSpPr>
              <p:cNvPr id="942" name=""/>
              <p:cNvSpPr/>
              <p:nvPr/>
            </p:nvSpPr>
            <p:spPr>
              <a:xfrm>
                <a:off x="4986360" y="410184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3" name=""/>
              <p:cNvSpPr/>
              <p:nvPr/>
            </p:nvSpPr>
            <p:spPr>
              <a:xfrm>
                <a:off x="4951440" y="4066920"/>
                <a:ext cx="13824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944" name=""/>
          <p:cNvGrpSpPr/>
          <p:nvPr/>
        </p:nvGrpSpPr>
        <p:grpSpPr>
          <a:xfrm>
            <a:off x="4181400" y="3967200"/>
            <a:ext cx="141120" cy="144360"/>
            <a:chOff x="4181400" y="3967200"/>
            <a:chExt cx="141120" cy="144360"/>
          </a:xfrm>
        </p:grpSpPr>
        <p:grpSp>
          <p:nvGrpSpPr>
            <p:cNvPr id="945" name=""/>
            <p:cNvGrpSpPr/>
            <p:nvPr/>
          </p:nvGrpSpPr>
          <p:grpSpPr>
            <a:xfrm>
              <a:off x="4181400" y="3967200"/>
              <a:ext cx="141120" cy="144360"/>
              <a:chOff x="4181400" y="3967200"/>
              <a:chExt cx="141120" cy="144360"/>
            </a:xfrm>
          </p:grpSpPr>
          <p:sp>
            <p:nvSpPr>
              <p:cNvPr id="946" name=""/>
              <p:cNvSpPr/>
              <p:nvPr/>
            </p:nvSpPr>
            <p:spPr>
              <a:xfrm>
                <a:off x="4181400" y="396720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7" name=""/>
              <p:cNvSpPr/>
              <p:nvPr/>
            </p:nvSpPr>
            <p:spPr>
              <a:xfrm>
                <a:off x="4181400" y="3967200"/>
                <a:ext cx="137880" cy="14112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9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9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8" name=""/>
              <p:cNvSpPr/>
              <p:nvPr/>
            </p:nvSpPr>
            <p:spPr>
              <a:xfrm>
                <a:off x="4181400" y="3967200"/>
                <a:ext cx="139680" cy="142920"/>
              </a:xfrm>
              <a:prstGeom prst="ellipse">
                <a:avLst/>
              </a:prstGeom>
              <a:blipFill rotWithShape="0">
                <a:blip r:embed="rId1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49" name=""/>
              <p:cNvSpPr/>
              <p:nvPr/>
            </p:nvSpPr>
            <p:spPr>
              <a:xfrm>
                <a:off x="4181400" y="396720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950" name=""/>
            <p:cNvGrpSpPr/>
            <p:nvPr/>
          </p:nvGrpSpPr>
          <p:grpSpPr>
            <a:xfrm>
              <a:off x="4182840" y="3970080"/>
              <a:ext cx="138240" cy="138240"/>
              <a:chOff x="4182840" y="3970080"/>
              <a:chExt cx="138240" cy="138240"/>
            </a:xfrm>
          </p:grpSpPr>
          <p:sp>
            <p:nvSpPr>
              <p:cNvPr id="951" name=""/>
              <p:cNvSpPr/>
              <p:nvPr/>
            </p:nvSpPr>
            <p:spPr>
              <a:xfrm>
                <a:off x="4217760" y="400500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2" name=""/>
              <p:cNvSpPr/>
              <p:nvPr/>
            </p:nvSpPr>
            <p:spPr>
              <a:xfrm>
                <a:off x="4182840" y="3970080"/>
                <a:ext cx="13824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953" name=""/>
          <p:cNvGrpSpPr/>
          <p:nvPr/>
        </p:nvGrpSpPr>
        <p:grpSpPr>
          <a:xfrm>
            <a:off x="4356000" y="3890880"/>
            <a:ext cx="139680" cy="142920"/>
            <a:chOff x="4356000" y="3890880"/>
            <a:chExt cx="139680" cy="142920"/>
          </a:xfrm>
        </p:grpSpPr>
        <p:grpSp>
          <p:nvGrpSpPr>
            <p:cNvPr id="954" name=""/>
            <p:cNvGrpSpPr/>
            <p:nvPr/>
          </p:nvGrpSpPr>
          <p:grpSpPr>
            <a:xfrm>
              <a:off x="4356000" y="3890880"/>
              <a:ext cx="139680" cy="142920"/>
              <a:chOff x="4356000" y="3890880"/>
              <a:chExt cx="139680" cy="142920"/>
            </a:xfrm>
          </p:grpSpPr>
          <p:sp>
            <p:nvSpPr>
              <p:cNvPr id="955" name=""/>
              <p:cNvSpPr/>
              <p:nvPr/>
            </p:nvSpPr>
            <p:spPr>
              <a:xfrm>
                <a:off x="4356000" y="3890880"/>
                <a:ext cx="139680" cy="1429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6" name=""/>
              <p:cNvSpPr/>
              <p:nvPr/>
            </p:nvSpPr>
            <p:spPr>
              <a:xfrm>
                <a:off x="4356000" y="3890880"/>
                <a:ext cx="137880" cy="14112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6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70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7" name=""/>
              <p:cNvSpPr/>
              <p:nvPr/>
            </p:nvSpPr>
            <p:spPr>
              <a:xfrm>
                <a:off x="4356000" y="3890880"/>
                <a:ext cx="139680" cy="141120"/>
              </a:xfrm>
              <a:prstGeom prst="ellipse">
                <a:avLst/>
              </a:prstGeom>
              <a:blipFill rotWithShape="0">
                <a:blip r:embed="rId20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58" name=""/>
              <p:cNvSpPr/>
              <p:nvPr/>
            </p:nvSpPr>
            <p:spPr>
              <a:xfrm>
                <a:off x="4356000" y="3890880"/>
                <a:ext cx="139680" cy="1429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959" name=""/>
            <p:cNvGrpSpPr/>
            <p:nvPr/>
          </p:nvGrpSpPr>
          <p:grpSpPr>
            <a:xfrm>
              <a:off x="4357440" y="3894120"/>
              <a:ext cx="138240" cy="137880"/>
              <a:chOff x="4357440" y="3894120"/>
              <a:chExt cx="138240" cy="137880"/>
            </a:xfrm>
          </p:grpSpPr>
          <p:sp>
            <p:nvSpPr>
              <p:cNvPr id="960" name=""/>
              <p:cNvSpPr/>
              <p:nvPr/>
            </p:nvSpPr>
            <p:spPr>
              <a:xfrm>
                <a:off x="4390920" y="3927240"/>
                <a:ext cx="6804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1" name=""/>
              <p:cNvSpPr/>
              <p:nvPr/>
            </p:nvSpPr>
            <p:spPr>
              <a:xfrm>
                <a:off x="4357440" y="3894120"/>
                <a:ext cx="13824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962" name=""/>
          <p:cNvGrpSpPr/>
          <p:nvPr/>
        </p:nvGrpSpPr>
        <p:grpSpPr>
          <a:xfrm>
            <a:off x="4471920" y="3740040"/>
            <a:ext cx="141120" cy="142920"/>
            <a:chOff x="4471920" y="3740040"/>
            <a:chExt cx="141120" cy="142920"/>
          </a:xfrm>
        </p:grpSpPr>
        <p:grpSp>
          <p:nvGrpSpPr>
            <p:cNvPr id="963" name=""/>
            <p:cNvGrpSpPr/>
            <p:nvPr/>
          </p:nvGrpSpPr>
          <p:grpSpPr>
            <a:xfrm>
              <a:off x="4471920" y="3740040"/>
              <a:ext cx="141120" cy="142920"/>
              <a:chOff x="4471920" y="3740040"/>
              <a:chExt cx="141120" cy="142920"/>
            </a:xfrm>
          </p:grpSpPr>
          <p:sp>
            <p:nvSpPr>
              <p:cNvPr id="964" name=""/>
              <p:cNvSpPr/>
              <p:nvPr/>
            </p:nvSpPr>
            <p:spPr>
              <a:xfrm>
                <a:off x="4471920" y="3740040"/>
                <a:ext cx="141120" cy="1429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5" name=""/>
              <p:cNvSpPr/>
              <p:nvPr/>
            </p:nvSpPr>
            <p:spPr>
              <a:xfrm>
                <a:off x="4471920" y="3740040"/>
                <a:ext cx="137880" cy="14148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6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70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6" name=""/>
              <p:cNvSpPr/>
              <p:nvPr/>
            </p:nvSpPr>
            <p:spPr>
              <a:xfrm>
                <a:off x="4471920" y="3740040"/>
                <a:ext cx="139680" cy="141480"/>
              </a:xfrm>
              <a:prstGeom prst="ellipse">
                <a:avLst/>
              </a:prstGeom>
              <a:blipFill rotWithShape="0">
                <a:blip r:embed="rId2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67" name=""/>
              <p:cNvSpPr/>
              <p:nvPr/>
            </p:nvSpPr>
            <p:spPr>
              <a:xfrm>
                <a:off x="4471920" y="3740040"/>
                <a:ext cx="141120" cy="1429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968" name=""/>
            <p:cNvGrpSpPr/>
            <p:nvPr/>
          </p:nvGrpSpPr>
          <p:grpSpPr>
            <a:xfrm>
              <a:off x="4473360" y="3743280"/>
              <a:ext cx="138240" cy="138240"/>
              <a:chOff x="4473360" y="3743280"/>
              <a:chExt cx="138240" cy="138240"/>
            </a:xfrm>
          </p:grpSpPr>
          <p:sp>
            <p:nvSpPr>
              <p:cNvPr id="969" name=""/>
              <p:cNvSpPr/>
              <p:nvPr/>
            </p:nvSpPr>
            <p:spPr>
              <a:xfrm>
                <a:off x="4508280" y="377640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0" name=""/>
              <p:cNvSpPr/>
              <p:nvPr/>
            </p:nvSpPr>
            <p:spPr>
              <a:xfrm>
                <a:off x="4473360" y="3743280"/>
                <a:ext cx="13824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971" name=""/>
          <p:cNvGrpSpPr/>
          <p:nvPr/>
        </p:nvGrpSpPr>
        <p:grpSpPr>
          <a:xfrm>
            <a:off x="4672080" y="3540240"/>
            <a:ext cx="139680" cy="144360"/>
            <a:chOff x="4672080" y="3540240"/>
            <a:chExt cx="139680" cy="144360"/>
          </a:xfrm>
        </p:grpSpPr>
        <p:grpSp>
          <p:nvGrpSpPr>
            <p:cNvPr id="972" name=""/>
            <p:cNvGrpSpPr/>
            <p:nvPr/>
          </p:nvGrpSpPr>
          <p:grpSpPr>
            <a:xfrm>
              <a:off x="4672080" y="3540240"/>
              <a:ext cx="139680" cy="144360"/>
              <a:chOff x="4672080" y="3540240"/>
              <a:chExt cx="139680" cy="144360"/>
            </a:xfrm>
          </p:grpSpPr>
          <p:sp>
            <p:nvSpPr>
              <p:cNvPr id="973" name=""/>
              <p:cNvSpPr/>
              <p:nvPr/>
            </p:nvSpPr>
            <p:spPr>
              <a:xfrm>
                <a:off x="4672080" y="3540240"/>
                <a:ext cx="13968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4" name=""/>
              <p:cNvSpPr/>
              <p:nvPr/>
            </p:nvSpPr>
            <p:spPr>
              <a:xfrm>
                <a:off x="4672080" y="3540240"/>
                <a:ext cx="138240" cy="14112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1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39"/>
                    </a:lnTo>
                    <a:lnTo>
                      <a:pt x="8" y="53"/>
                    </a:lnTo>
                    <a:lnTo>
                      <a:pt x="2" y="69"/>
                    </a:lnTo>
                    <a:lnTo>
                      <a:pt x="0" y="87"/>
                    </a:lnTo>
                    <a:lnTo>
                      <a:pt x="2" y="105"/>
                    </a:lnTo>
                    <a:lnTo>
                      <a:pt x="8" y="123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5"/>
                    </a:lnTo>
                    <a:lnTo>
                      <a:pt x="86" y="177"/>
                    </a:lnTo>
                    <a:lnTo>
                      <a:pt x="104" y="175"/>
                    </a:lnTo>
                    <a:lnTo>
                      <a:pt x="121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3"/>
                    </a:lnTo>
                    <a:lnTo>
                      <a:pt x="173" y="105"/>
                    </a:lnTo>
                    <a:lnTo>
                      <a:pt x="174" y="87"/>
                    </a:lnTo>
                    <a:lnTo>
                      <a:pt x="173" y="69"/>
                    </a:lnTo>
                    <a:lnTo>
                      <a:pt x="167" y="53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1" y="7"/>
                    </a:lnTo>
                    <a:lnTo>
                      <a:pt x="104" y="1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5" name=""/>
              <p:cNvSpPr/>
              <p:nvPr/>
            </p:nvSpPr>
            <p:spPr>
              <a:xfrm>
                <a:off x="4672080" y="3540240"/>
                <a:ext cx="139680" cy="142560"/>
              </a:xfrm>
              <a:prstGeom prst="ellipse">
                <a:avLst/>
              </a:prstGeom>
              <a:blipFill rotWithShape="0">
                <a:blip r:embed="rId22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6" name=""/>
              <p:cNvSpPr/>
              <p:nvPr/>
            </p:nvSpPr>
            <p:spPr>
              <a:xfrm>
                <a:off x="4672080" y="3540240"/>
                <a:ext cx="13968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977" name=""/>
            <p:cNvGrpSpPr/>
            <p:nvPr/>
          </p:nvGrpSpPr>
          <p:grpSpPr>
            <a:xfrm>
              <a:off x="4673880" y="3543120"/>
              <a:ext cx="137880" cy="137880"/>
              <a:chOff x="4673880" y="3543120"/>
              <a:chExt cx="137880" cy="137880"/>
            </a:xfrm>
          </p:grpSpPr>
          <p:sp>
            <p:nvSpPr>
              <p:cNvPr id="978" name=""/>
              <p:cNvSpPr/>
              <p:nvPr/>
            </p:nvSpPr>
            <p:spPr>
              <a:xfrm>
                <a:off x="4707000" y="3577680"/>
                <a:ext cx="68400" cy="680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79" name=""/>
              <p:cNvSpPr/>
              <p:nvPr/>
            </p:nvSpPr>
            <p:spPr>
              <a:xfrm>
                <a:off x="4673880" y="3543120"/>
                <a:ext cx="13788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980" name=""/>
          <p:cNvGrpSpPr/>
          <p:nvPr/>
        </p:nvGrpSpPr>
        <p:grpSpPr>
          <a:xfrm>
            <a:off x="4371840" y="3294000"/>
            <a:ext cx="141120" cy="144360"/>
            <a:chOff x="4371840" y="3294000"/>
            <a:chExt cx="141120" cy="144360"/>
          </a:xfrm>
        </p:grpSpPr>
        <p:grpSp>
          <p:nvGrpSpPr>
            <p:cNvPr id="981" name=""/>
            <p:cNvGrpSpPr/>
            <p:nvPr/>
          </p:nvGrpSpPr>
          <p:grpSpPr>
            <a:xfrm>
              <a:off x="4371840" y="3294000"/>
              <a:ext cx="141120" cy="144360"/>
              <a:chOff x="4371840" y="3294000"/>
              <a:chExt cx="141120" cy="144360"/>
            </a:xfrm>
          </p:grpSpPr>
          <p:sp>
            <p:nvSpPr>
              <p:cNvPr id="982" name=""/>
              <p:cNvSpPr/>
              <p:nvPr/>
            </p:nvSpPr>
            <p:spPr>
              <a:xfrm>
                <a:off x="4371840" y="329400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3" name=""/>
              <p:cNvSpPr/>
              <p:nvPr/>
            </p:nvSpPr>
            <p:spPr>
              <a:xfrm>
                <a:off x="4371840" y="3294000"/>
                <a:ext cx="137880" cy="14112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8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4" name=""/>
              <p:cNvSpPr/>
              <p:nvPr/>
            </p:nvSpPr>
            <p:spPr>
              <a:xfrm>
                <a:off x="4371840" y="3294000"/>
                <a:ext cx="139680" cy="142920"/>
              </a:xfrm>
              <a:prstGeom prst="ellipse">
                <a:avLst/>
              </a:prstGeom>
              <a:blipFill rotWithShape="0">
                <a:blip r:embed="rId2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5" name=""/>
              <p:cNvSpPr/>
              <p:nvPr/>
            </p:nvSpPr>
            <p:spPr>
              <a:xfrm>
                <a:off x="4371840" y="329400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986" name=""/>
            <p:cNvGrpSpPr/>
            <p:nvPr/>
          </p:nvGrpSpPr>
          <p:grpSpPr>
            <a:xfrm>
              <a:off x="4373280" y="3297240"/>
              <a:ext cx="138240" cy="137880"/>
              <a:chOff x="4373280" y="3297240"/>
              <a:chExt cx="138240" cy="137880"/>
            </a:xfrm>
          </p:grpSpPr>
          <p:sp>
            <p:nvSpPr>
              <p:cNvPr id="987" name=""/>
              <p:cNvSpPr/>
              <p:nvPr/>
            </p:nvSpPr>
            <p:spPr>
              <a:xfrm>
                <a:off x="4408200" y="3330360"/>
                <a:ext cx="68400" cy="698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88" name=""/>
              <p:cNvSpPr/>
              <p:nvPr/>
            </p:nvSpPr>
            <p:spPr>
              <a:xfrm>
                <a:off x="4373280" y="3297240"/>
                <a:ext cx="13824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989" name=""/>
          <p:cNvGrpSpPr/>
          <p:nvPr/>
        </p:nvGrpSpPr>
        <p:grpSpPr>
          <a:xfrm>
            <a:off x="3506760" y="3751200"/>
            <a:ext cx="141120" cy="144360"/>
            <a:chOff x="3506760" y="3751200"/>
            <a:chExt cx="141120" cy="144360"/>
          </a:xfrm>
        </p:grpSpPr>
        <p:grpSp>
          <p:nvGrpSpPr>
            <p:cNvPr id="990" name=""/>
            <p:cNvGrpSpPr/>
            <p:nvPr/>
          </p:nvGrpSpPr>
          <p:grpSpPr>
            <a:xfrm>
              <a:off x="3506760" y="3751200"/>
              <a:ext cx="141120" cy="144360"/>
              <a:chOff x="3506760" y="3751200"/>
              <a:chExt cx="141120" cy="144360"/>
            </a:xfrm>
          </p:grpSpPr>
          <p:sp>
            <p:nvSpPr>
              <p:cNvPr id="991" name=""/>
              <p:cNvSpPr/>
              <p:nvPr/>
            </p:nvSpPr>
            <p:spPr>
              <a:xfrm>
                <a:off x="3506760" y="375120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2" name=""/>
              <p:cNvSpPr/>
              <p:nvPr/>
            </p:nvSpPr>
            <p:spPr>
              <a:xfrm>
                <a:off x="3506760" y="3751200"/>
                <a:ext cx="137880" cy="141120"/>
              </a:xfrm>
              <a:custGeom>
                <a:avLst/>
                <a:gdLst/>
                <a:ahLst/>
                <a:rect l="l" t="t" r="r" b="b"/>
                <a:pathLst>
                  <a:path w="174" h="177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7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3" name=""/>
              <p:cNvSpPr/>
              <p:nvPr/>
            </p:nvSpPr>
            <p:spPr>
              <a:xfrm>
                <a:off x="3506760" y="3751200"/>
                <a:ext cx="139680" cy="142920"/>
              </a:xfrm>
              <a:prstGeom prst="ellipse">
                <a:avLst/>
              </a:prstGeom>
              <a:blipFill rotWithShape="0">
                <a:blip r:embed="rId2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4" name=""/>
              <p:cNvSpPr/>
              <p:nvPr/>
            </p:nvSpPr>
            <p:spPr>
              <a:xfrm>
                <a:off x="3506760" y="375120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995" name=""/>
            <p:cNvGrpSpPr/>
            <p:nvPr/>
          </p:nvGrpSpPr>
          <p:grpSpPr>
            <a:xfrm>
              <a:off x="3508200" y="3754440"/>
              <a:ext cx="138240" cy="137880"/>
              <a:chOff x="3508200" y="3754440"/>
              <a:chExt cx="138240" cy="137880"/>
            </a:xfrm>
          </p:grpSpPr>
          <p:sp>
            <p:nvSpPr>
              <p:cNvPr id="996" name=""/>
              <p:cNvSpPr/>
              <p:nvPr/>
            </p:nvSpPr>
            <p:spPr>
              <a:xfrm>
                <a:off x="3543120" y="378756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997" name=""/>
              <p:cNvSpPr/>
              <p:nvPr/>
            </p:nvSpPr>
            <p:spPr>
              <a:xfrm>
                <a:off x="3508200" y="3754440"/>
                <a:ext cx="13824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998" name=""/>
          <p:cNvGrpSpPr/>
          <p:nvPr/>
        </p:nvGrpSpPr>
        <p:grpSpPr>
          <a:xfrm>
            <a:off x="3811680" y="3351240"/>
            <a:ext cx="141120" cy="144360"/>
            <a:chOff x="3811680" y="3351240"/>
            <a:chExt cx="141120" cy="144360"/>
          </a:xfrm>
        </p:grpSpPr>
        <p:grpSp>
          <p:nvGrpSpPr>
            <p:cNvPr id="999" name=""/>
            <p:cNvGrpSpPr/>
            <p:nvPr/>
          </p:nvGrpSpPr>
          <p:grpSpPr>
            <a:xfrm>
              <a:off x="3811680" y="3351240"/>
              <a:ext cx="141120" cy="144360"/>
              <a:chOff x="3811680" y="3351240"/>
              <a:chExt cx="141120" cy="144360"/>
            </a:xfrm>
          </p:grpSpPr>
          <p:sp>
            <p:nvSpPr>
              <p:cNvPr id="1000" name=""/>
              <p:cNvSpPr/>
              <p:nvPr/>
            </p:nvSpPr>
            <p:spPr>
              <a:xfrm>
                <a:off x="3811680" y="335124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01" name=""/>
              <p:cNvSpPr/>
              <p:nvPr/>
            </p:nvSpPr>
            <p:spPr>
              <a:xfrm>
                <a:off x="3811680" y="3351240"/>
                <a:ext cx="137880" cy="14112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7"/>
                    </a:lnTo>
                    <a:lnTo>
                      <a:pt x="37" y="14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7" y="163"/>
                    </a:lnTo>
                    <a:lnTo>
                      <a:pt x="53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8" y="152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02" name=""/>
              <p:cNvSpPr/>
              <p:nvPr/>
            </p:nvSpPr>
            <p:spPr>
              <a:xfrm>
                <a:off x="3811680" y="3351240"/>
                <a:ext cx="139320" cy="142920"/>
              </a:xfrm>
              <a:prstGeom prst="ellipse">
                <a:avLst/>
              </a:prstGeom>
              <a:blipFill rotWithShape="0">
                <a:blip r:embed="rId2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03" name=""/>
              <p:cNvSpPr/>
              <p:nvPr/>
            </p:nvSpPr>
            <p:spPr>
              <a:xfrm>
                <a:off x="3811680" y="335124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004" name=""/>
            <p:cNvGrpSpPr/>
            <p:nvPr/>
          </p:nvGrpSpPr>
          <p:grpSpPr>
            <a:xfrm>
              <a:off x="3813120" y="3354120"/>
              <a:ext cx="137520" cy="138240"/>
              <a:chOff x="3813120" y="3354120"/>
              <a:chExt cx="137520" cy="138240"/>
            </a:xfrm>
          </p:grpSpPr>
          <p:sp>
            <p:nvSpPr>
              <p:cNvPr id="1005" name=""/>
              <p:cNvSpPr/>
              <p:nvPr/>
            </p:nvSpPr>
            <p:spPr>
              <a:xfrm>
                <a:off x="3847680" y="3387600"/>
                <a:ext cx="6768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06" name=""/>
              <p:cNvSpPr/>
              <p:nvPr/>
            </p:nvSpPr>
            <p:spPr>
              <a:xfrm>
                <a:off x="3813120" y="3354120"/>
                <a:ext cx="13752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1007" name=""/>
          <p:cNvGrpSpPr/>
          <p:nvPr/>
        </p:nvGrpSpPr>
        <p:grpSpPr>
          <a:xfrm>
            <a:off x="4454640" y="2952720"/>
            <a:ext cx="141120" cy="144360"/>
            <a:chOff x="4454640" y="2952720"/>
            <a:chExt cx="141120" cy="144360"/>
          </a:xfrm>
        </p:grpSpPr>
        <p:grpSp>
          <p:nvGrpSpPr>
            <p:cNvPr id="1008" name=""/>
            <p:cNvGrpSpPr/>
            <p:nvPr/>
          </p:nvGrpSpPr>
          <p:grpSpPr>
            <a:xfrm>
              <a:off x="4454640" y="2952720"/>
              <a:ext cx="141120" cy="144360"/>
              <a:chOff x="4454640" y="2952720"/>
              <a:chExt cx="141120" cy="144360"/>
            </a:xfrm>
          </p:grpSpPr>
          <p:sp>
            <p:nvSpPr>
              <p:cNvPr id="1009" name=""/>
              <p:cNvSpPr/>
              <p:nvPr/>
            </p:nvSpPr>
            <p:spPr>
              <a:xfrm>
                <a:off x="4454640" y="295272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10" name=""/>
              <p:cNvSpPr/>
              <p:nvPr/>
            </p:nvSpPr>
            <p:spPr>
              <a:xfrm>
                <a:off x="4454640" y="2952720"/>
                <a:ext cx="137880" cy="14112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4" y="163"/>
                    </a:lnTo>
                    <a:lnTo>
                      <a:pt x="149" y="152"/>
                    </a:lnTo>
                    <a:lnTo>
                      <a:pt x="159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59" y="39"/>
                    </a:lnTo>
                    <a:lnTo>
                      <a:pt x="149" y="25"/>
                    </a:lnTo>
                    <a:lnTo>
                      <a:pt x="134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11" name=""/>
              <p:cNvSpPr/>
              <p:nvPr/>
            </p:nvSpPr>
            <p:spPr>
              <a:xfrm>
                <a:off x="4454640" y="2952720"/>
                <a:ext cx="139320" cy="142920"/>
              </a:xfrm>
              <a:prstGeom prst="ellipse">
                <a:avLst/>
              </a:prstGeom>
              <a:blipFill rotWithShape="0">
                <a:blip r:embed="rId2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12" name=""/>
              <p:cNvSpPr/>
              <p:nvPr/>
            </p:nvSpPr>
            <p:spPr>
              <a:xfrm>
                <a:off x="4454640" y="295272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013" name=""/>
            <p:cNvGrpSpPr/>
            <p:nvPr/>
          </p:nvGrpSpPr>
          <p:grpSpPr>
            <a:xfrm>
              <a:off x="4456080" y="2955960"/>
              <a:ext cx="137520" cy="137880"/>
              <a:chOff x="4456080" y="2955960"/>
              <a:chExt cx="137520" cy="137880"/>
            </a:xfrm>
          </p:grpSpPr>
          <p:sp>
            <p:nvSpPr>
              <p:cNvPr id="1014" name=""/>
              <p:cNvSpPr/>
              <p:nvPr/>
            </p:nvSpPr>
            <p:spPr>
              <a:xfrm>
                <a:off x="4490640" y="2989080"/>
                <a:ext cx="6768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15" name=""/>
              <p:cNvSpPr/>
              <p:nvPr/>
            </p:nvSpPr>
            <p:spPr>
              <a:xfrm>
                <a:off x="4456080" y="2955960"/>
                <a:ext cx="13752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1016" name=""/>
          <p:cNvGrpSpPr/>
          <p:nvPr/>
        </p:nvGrpSpPr>
        <p:grpSpPr>
          <a:xfrm>
            <a:off x="4554360" y="2670120"/>
            <a:ext cx="141120" cy="142920"/>
            <a:chOff x="4554360" y="2670120"/>
            <a:chExt cx="141120" cy="142920"/>
          </a:xfrm>
        </p:grpSpPr>
        <p:grpSp>
          <p:nvGrpSpPr>
            <p:cNvPr id="1017" name=""/>
            <p:cNvGrpSpPr/>
            <p:nvPr/>
          </p:nvGrpSpPr>
          <p:grpSpPr>
            <a:xfrm>
              <a:off x="4554360" y="2670120"/>
              <a:ext cx="141120" cy="142920"/>
              <a:chOff x="4554360" y="2670120"/>
              <a:chExt cx="141120" cy="142920"/>
            </a:xfrm>
          </p:grpSpPr>
          <p:sp>
            <p:nvSpPr>
              <p:cNvPr id="1018" name=""/>
              <p:cNvSpPr/>
              <p:nvPr/>
            </p:nvSpPr>
            <p:spPr>
              <a:xfrm>
                <a:off x="4554360" y="2670120"/>
                <a:ext cx="141120" cy="1429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19" name=""/>
              <p:cNvSpPr/>
              <p:nvPr/>
            </p:nvSpPr>
            <p:spPr>
              <a:xfrm>
                <a:off x="4554360" y="2670120"/>
                <a:ext cx="138240" cy="1396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5"/>
                    </a:lnTo>
                    <a:lnTo>
                      <a:pt x="25" y="25"/>
                    </a:lnTo>
                    <a:lnTo>
                      <a:pt x="15" y="40"/>
                    </a:lnTo>
                    <a:lnTo>
                      <a:pt x="8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8" y="124"/>
                    </a:lnTo>
                    <a:lnTo>
                      <a:pt x="15" y="138"/>
                    </a:lnTo>
                    <a:lnTo>
                      <a:pt x="25" y="153"/>
                    </a:lnTo>
                    <a:lnTo>
                      <a:pt x="38" y="163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1" y="171"/>
                    </a:lnTo>
                    <a:lnTo>
                      <a:pt x="135" y="163"/>
                    </a:lnTo>
                    <a:lnTo>
                      <a:pt x="149" y="153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5" y="15"/>
                    </a:lnTo>
                    <a:lnTo>
                      <a:pt x="121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0" name=""/>
              <p:cNvSpPr/>
              <p:nvPr/>
            </p:nvSpPr>
            <p:spPr>
              <a:xfrm>
                <a:off x="4554360" y="2670120"/>
                <a:ext cx="139680" cy="141120"/>
              </a:xfrm>
              <a:prstGeom prst="ellipse">
                <a:avLst/>
              </a:prstGeom>
              <a:blipFill rotWithShape="0">
                <a:blip r:embed="rId2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1" name=""/>
              <p:cNvSpPr/>
              <p:nvPr/>
            </p:nvSpPr>
            <p:spPr>
              <a:xfrm>
                <a:off x="4554360" y="2670120"/>
                <a:ext cx="141120" cy="1429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022" name=""/>
            <p:cNvGrpSpPr/>
            <p:nvPr/>
          </p:nvGrpSpPr>
          <p:grpSpPr>
            <a:xfrm>
              <a:off x="4555800" y="2671560"/>
              <a:ext cx="138240" cy="138240"/>
              <a:chOff x="4555800" y="2671560"/>
              <a:chExt cx="138240" cy="138240"/>
            </a:xfrm>
          </p:grpSpPr>
          <p:sp>
            <p:nvSpPr>
              <p:cNvPr id="1023" name=""/>
              <p:cNvSpPr/>
              <p:nvPr/>
            </p:nvSpPr>
            <p:spPr>
              <a:xfrm>
                <a:off x="4590720" y="270648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4" name=""/>
              <p:cNvSpPr/>
              <p:nvPr/>
            </p:nvSpPr>
            <p:spPr>
              <a:xfrm>
                <a:off x="4555800" y="2671560"/>
                <a:ext cx="13824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1025" name=""/>
          <p:cNvGrpSpPr/>
          <p:nvPr/>
        </p:nvGrpSpPr>
        <p:grpSpPr>
          <a:xfrm>
            <a:off x="4529160" y="2265480"/>
            <a:ext cx="141120" cy="144360"/>
            <a:chOff x="4529160" y="2265480"/>
            <a:chExt cx="141120" cy="144360"/>
          </a:xfrm>
        </p:grpSpPr>
        <p:grpSp>
          <p:nvGrpSpPr>
            <p:cNvPr id="1026" name=""/>
            <p:cNvGrpSpPr/>
            <p:nvPr/>
          </p:nvGrpSpPr>
          <p:grpSpPr>
            <a:xfrm>
              <a:off x="4529160" y="2265480"/>
              <a:ext cx="141120" cy="144360"/>
              <a:chOff x="4529160" y="2265480"/>
              <a:chExt cx="141120" cy="144360"/>
            </a:xfrm>
          </p:grpSpPr>
          <p:sp>
            <p:nvSpPr>
              <p:cNvPr id="1027" name=""/>
              <p:cNvSpPr/>
              <p:nvPr/>
            </p:nvSpPr>
            <p:spPr>
              <a:xfrm>
                <a:off x="4529160" y="226548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8" name=""/>
              <p:cNvSpPr/>
              <p:nvPr/>
            </p:nvSpPr>
            <p:spPr>
              <a:xfrm>
                <a:off x="4529160" y="2265480"/>
                <a:ext cx="137880" cy="14112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4" y="39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39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29" name=""/>
              <p:cNvSpPr/>
              <p:nvPr/>
            </p:nvSpPr>
            <p:spPr>
              <a:xfrm>
                <a:off x="4529160" y="2265480"/>
                <a:ext cx="139320" cy="142560"/>
              </a:xfrm>
              <a:prstGeom prst="ellipse">
                <a:avLst/>
              </a:prstGeom>
              <a:blipFill rotWithShape="0">
                <a:blip r:embed="rId28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0" name=""/>
              <p:cNvSpPr/>
              <p:nvPr/>
            </p:nvSpPr>
            <p:spPr>
              <a:xfrm>
                <a:off x="4529160" y="226548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031" name=""/>
            <p:cNvGrpSpPr/>
            <p:nvPr/>
          </p:nvGrpSpPr>
          <p:grpSpPr>
            <a:xfrm>
              <a:off x="4530600" y="2268360"/>
              <a:ext cx="137520" cy="137880"/>
              <a:chOff x="4530600" y="2268360"/>
              <a:chExt cx="137520" cy="137880"/>
            </a:xfrm>
          </p:grpSpPr>
          <p:sp>
            <p:nvSpPr>
              <p:cNvPr id="1032" name=""/>
              <p:cNvSpPr/>
              <p:nvPr/>
            </p:nvSpPr>
            <p:spPr>
              <a:xfrm>
                <a:off x="4563360" y="2301480"/>
                <a:ext cx="68040" cy="676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3" name=""/>
              <p:cNvSpPr/>
              <p:nvPr/>
            </p:nvSpPr>
            <p:spPr>
              <a:xfrm>
                <a:off x="4530600" y="2268360"/>
                <a:ext cx="13752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1034" name=""/>
          <p:cNvGrpSpPr/>
          <p:nvPr/>
        </p:nvGrpSpPr>
        <p:grpSpPr>
          <a:xfrm>
            <a:off x="3402000" y="1392120"/>
            <a:ext cx="141480" cy="142920"/>
            <a:chOff x="3402000" y="1392120"/>
            <a:chExt cx="141480" cy="142920"/>
          </a:xfrm>
        </p:grpSpPr>
        <p:grpSp>
          <p:nvGrpSpPr>
            <p:cNvPr id="1035" name=""/>
            <p:cNvGrpSpPr/>
            <p:nvPr/>
          </p:nvGrpSpPr>
          <p:grpSpPr>
            <a:xfrm>
              <a:off x="3402000" y="1392120"/>
              <a:ext cx="141480" cy="142920"/>
              <a:chOff x="3402000" y="1392120"/>
              <a:chExt cx="141480" cy="142920"/>
            </a:xfrm>
          </p:grpSpPr>
          <p:sp>
            <p:nvSpPr>
              <p:cNvPr id="1036" name=""/>
              <p:cNvSpPr/>
              <p:nvPr/>
            </p:nvSpPr>
            <p:spPr>
              <a:xfrm>
                <a:off x="3402000" y="1392120"/>
                <a:ext cx="141480" cy="1429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7" name=""/>
              <p:cNvSpPr/>
              <p:nvPr/>
            </p:nvSpPr>
            <p:spPr>
              <a:xfrm>
                <a:off x="3402000" y="1392120"/>
                <a:ext cx="138240" cy="13968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8" name=""/>
              <p:cNvSpPr/>
              <p:nvPr/>
            </p:nvSpPr>
            <p:spPr>
              <a:xfrm>
                <a:off x="3402000" y="1392120"/>
                <a:ext cx="140040" cy="141480"/>
              </a:xfrm>
              <a:prstGeom prst="ellipse">
                <a:avLst/>
              </a:prstGeom>
              <a:blipFill rotWithShape="0">
                <a:blip r:embed="rId29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39" name=""/>
              <p:cNvSpPr/>
              <p:nvPr/>
            </p:nvSpPr>
            <p:spPr>
              <a:xfrm>
                <a:off x="3402000" y="1392120"/>
                <a:ext cx="141480" cy="14292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040" name=""/>
            <p:cNvGrpSpPr/>
            <p:nvPr/>
          </p:nvGrpSpPr>
          <p:grpSpPr>
            <a:xfrm>
              <a:off x="3403800" y="1393560"/>
              <a:ext cx="138240" cy="138240"/>
              <a:chOff x="3403800" y="1393560"/>
              <a:chExt cx="138240" cy="138240"/>
            </a:xfrm>
          </p:grpSpPr>
          <p:sp>
            <p:nvSpPr>
              <p:cNvPr id="1041" name=""/>
              <p:cNvSpPr/>
              <p:nvPr/>
            </p:nvSpPr>
            <p:spPr>
              <a:xfrm>
                <a:off x="3438720" y="142848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42" name=""/>
              <p:cNvSpPr/>
              <p:nvPr/>
            </p:nvSpPr>
            <p:spPr>
              <a:xfrm>
                <a:off x="3403800" y="1393560"/>
                <a:ext cx="13824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1043" name=""/>
          <p:cNvSpPr/>
          <p:nvPr/>
        </p:nvSpPr>
        <p:spPr>
          <a:xfrm>
            <a:off x="2674800" y="1762200"/>
            <a:ext cx="21456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4" name=""/>
          <p:cNvSpPr/>
          <p:nvPr/>
        </p:nvSpPr>
        <p:spPr>
          <a:xfrm>
            <a:off x="2581200" y="2298600"/>
            <a:ext cx="22716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5" name=""/>
          <p:cNvSpPr/>
          <p:nvPr/>
        </p:nvSpPr>
        <p:spPr>
          <a:xfrm>
            <a:off x="2425680" y="2265480"/>
            <a:ext cx="534960" cy="2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6" name=""/>
          <p:cNvSpPr/>
          <p:nvPr/>
        </p:nvSpPr>
        <p:spPr>
          <a:xfrm>
            <a:off x="2617200" y="2306520"/>
            <a:ext cx="142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7" name=""/>
          <p:cNvSpPr/>
          <p:nvPr/>
        </p:nvSpPr>
        <p:spPr>
          <a:xfrm>
            <a:off x="2625840" y="23893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48" name=""/>
          <p:cNvGrpSpPr/>
          <p:nvPr/>
        </p:nvGrpSpPr>
        <p:grpSpPr>
          <a:xfrm>
            <a:off x="2367000" y="2457360"/>
            <a:ext cx="274680" cy="258840"/>
            <a:chOff x="2367000" y="2457360"/>
            <a:chExt cx="274680" cy="258840"/>
          </a:xfrm>
        </p:grpSpPr>
        <p:sp>
          <p:nvSpPr>
            <p:cNvPr id="1049" name=""/>
            <p:cNvSpPr/>
            <p:nvPr/>
          </p:nvSpPr>
          <p:spPr>
            <a:xfrm>
              <a:off x="2395800" y="2457360"/>
              <a:ext cx="122040" cy="1159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2367000" y="2541600"/>
              <a:ext cx="274680" cy="1746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051" name=""/>
          <p:cNvSpPr/>
          <p:nvPr/>
        </p:nvSpPr>
        <p:spPr>
          <a:xfrm>
            <a:off x="2408400" y="2603520"/>
            <a:ext cx="214200" cy="2048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052" name=""/>
          <p:cNvGrpSpPr/>
          <p:nvPr/>
        </p:nvGrpSpPr>
        <p:grpSpPr>
          <a:xfrm>
            <a:off x="2766960" y="3193920"/>
            <a:ext cx="209520" cy="212760"/>
            <a:chOff x="2766960" y="3193920"/>
            <a:chExt cx="209520" cy="212760"/>
          </a:xfrm>
        </p:grpSpPr>
        <p:grpSp>
          <p:nvGrpSpPr>
            <p:cNvPr id="1053" name=""/>
            <p:cNvGrpSpPr/>
            <p:nvPr/>
          </p:nvGrpSpPr>
          <p:grpSpPr>
            <a:xfrm>
              <a:off x="2766960" y="3193920"/>
              <a:ext cx="209520" cy="212760"/>
              <a:chOff x="2766960" y="3193920"/>
              <a:chExt cx="209520" cy="212760"/>
            </a:xfrm>
          </p:grpSpPr>
          <p:sp>
            <p:nvSpPr>
              <p:cNvPr id="1054" name=""/>
              <p:cNvSpPr/>
              <p:nvPr/>
            </p:nvSpPr>
            <p:spPr>
              <a:xfrm>
                <a:off x="2766960" y="3193920"/>
                <a:ext cx="209520" cy="2127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5" name=""/>
              <p:cNvSpPr/>
              <p:nvPr/>
            </p:nvSpPr>
            <p:spPr>
              <a:xfrm>
                <a:off x="2766960" y="3193920"/>
                <a:ext cx="206280" cy="209520"/>
              </a:xfrm>
              <a:custGeom>
                <a:avLst/>
                <a:gdLst/>
                <a:ahLst/>
                <a:rect l="l" t="t" r="r" b="b"/>
                <a:pathLst>
                  <a:path w="260" h="265">
                    <a:moveTo>
                      <a:pt x="129" y="0"/>
                    </a:moveTo>
                    <a:lnTo>
                      <a:pt x="102" y="4"/>
                    </a:lnTo>
                    <a:lnTo>
                      <a:pt x="79" y="11"/>
                    </a:lnTo>
                    <a:lnTo>
                      <a:pt x="57" y="23"/>
                    </a:lnTo>
                    <a:lnTo>
                      <a:pt x="37" y="40"/>
                    </a:lnTo>
                    <a:lnTo>
                      <a:pt x="21" y="59"/>
                    </a:lnTo>
                    <a:lnTo>
                      <a:pt x="10" y="81"/>
                    </a:lnTo>
                    <a:lnTo>
                      <a:pt x="2" y="106"/>
                    </a:lnTo>
                    <a:lnTo>
                      <a:pt x="0" y="133"/>
                    </a:lnTo>
                    <a:lnTo>
                      <a:pt x="2" y="160"/>
                    </a:lnTo>
                    <a:lnTo>
                      <a:pt x="10" y="185"/>
                    </a:lnTo>
                    <a:lnTo>
                      <a:pt x="21" y="206"/>
                    </a:lnTo>
                    <a:lnTo>
                      <a:pt x="37" y="226"/>
                    </a:lnTo>
                    <a:lnTo>
                      <a:pt x="57" y="242"/>
                    </a:lnTo>
                    <a:lnTo>
                      <a:pt x="79" y="255"/>
                    </a:lnTo>
                    <a:lnTo>
                      <a:pt x="102" y="264"/>
                    </a:lnTo>
                    <a:lnTo>
                      <a:pt x="129" y="265"/>
                    </a:lnTo>
                    <a:lnTo>
                      <a:pt x="156" y="264"/>
                    </a:lnTo>
                    <a:lnTo>
                      <a:pt x="181" y="255"/>
                    </a:lnTo>
                    <a:lnTo>
                      <a:pt x="202" y="242"/>
                    </a:lnTo>
                    <a:lnTo>
                      <a:pt x="222" y="226"/>
                    </a:lnTo>
                    <a:lnTo>
                      <a:pt x="238" y="206"/>
                    </a:lnTo>
                    <a:lnTo>
                      <a:pt x="249" y="185"/>
                    </a:lnTo>
                    <a:lnTo>
                      <a:pt x="258" y="160"/>
                    </a:lnTo>
                    <a:lnTo>
                      <a:pt x="260" y="133"/>
                    </a:lnTo>
                    <a:lnTo>
                      <a:pt x="258" y="106"/>
                    </a:lnTo>
                    <a:lnTo>
                      <a:pt x="249" y="81"/>
                    </a:lnTo>
                    <a:lnTo>
                      <a:pt x="238" y="59"/>
                    </a:lnTo>
                    <a:lnTo>
                      <a:pt x="222" y="40"/>
                    </a:lnTo>
                    <a:lnTo>
                      <a:pt x="202" y="23"/>
                    </a:lnTo>
                    <a:lnTo>
                      <a:pt x="181" y="11"/>
                    </a:lnTo>
                    <a:lnTo>
                      <a:pt x="156" y="4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6" name=""/>
              <p:cNvSpPr/>
              <p:nvPr/>
            </p:nvSpPr>
            <p:spPr>
              <a:xfrm>
                <a:off x="2766960" y="3193920"/>
                <a:ext cx="207720" cy="211320"/>
              </a:xfrm>
              <a:prstGeom prst="ellipse">
                <a:avLst/>
              </a:prstGeom>
              <a:blipFill rotWithShape="0">
                <a:blip r:embed="rId30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57" name=""/>
              <p:cNvSpPr/>
              <p:nvPr/>
            </p:nvSpPr>
            <p:spPr>
              <a:xfrm>
                <a:off x="2766960" y="3193920"/>
                <a:ext cx="209520" cy="2127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058" name=""/>
            <p:cNvGrpSpPr/>
            <p:nvPr/>
          </p:nvGrpSpPr>
          <p:grpSpPr>
            <a:xfrm>
              <a:off x="2771640" y="3200400"/>
              <a:ext cx="198360" cy="198360"/>
              <a:chOff x="2771640" y="3200400"/>
              <a:chExt cx="198360" cy="198360"/>
            </a:xfrm>
          </p:grpSpPr>
          <p:sp>
            <p:nvSpPr>
              <p:cNvPr id="1059" name=""/>
              <p:cNvSpPr/>
              <p:nvPr/>
            </p:nvSpPr>
            <p:spPr>
              <a:xfrm>
                <a:off x="2771640" y="3200400"/>
                <a:ext cx="198360" cy="19836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0" name=""/>
              <p:cNvSpPr/>
              <p:nvPr/>
            </p:nvSpPr>
            <p:spPr>
              <a:xfrm>
                <a:off x="2835000" y="326376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1" name=""/>
              <p:cNvSpPr/>
              <p:nvPr/>
            </p:nvSpPr>
            <p:spPr>
              <a:xfrm>
                <a:off x="2801880" y="3230640"/>
                <a:ext cx="137880" cy="13788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1062" name=""/>
          <p:cNvGrpSpPr/>
          <p:nvPr/>
        </p:nvGrpSpPr>
        <p:grpSpPr>
          <a:xfrm>
            <a:off x="3086280" y="3351240"/>
            <a:ext cx="141120" cy="144360"/>
            <a:chOff x="3086280" y="3351240"/>
            <a:chExt cx="141120" cy="144360"/>
          </a:xfrm>
        </p:grpSpPr>
        <p:grpSp>
          <p:nvGrpSpPr>
            <p:cNvPr id="1063" name=""/>
            <p:cNvGrpSpPr/>
            <p:nvPr/>
          </p:nvGrpSpPr>
          <p:grpSpPr>
            <a:xfrm>
              <a:off x="3086280" y="3351240"/>
              <a:ext cx="141120" cy="144360"/>
              <a:chOff x="3086280" y="3351240"/>
              <a:chExt cx="141120" cy="144360"/>
            </a:xfrm>
          </p:grpSpPr>
          <p:sp>
            <p:nvSpPr>
              <p:cNvPr id="1064" name=""/>
              <p:cNvSpPr/>
              <p:nvPr/>
            </p:nvSpPr>
            <p:spPr>
              <a:xfrm>
                <a:off x="3086280" y="335124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5" name=""/>
              <p:cNvSpPr/>
              <p:nvPr/>
            </p:nvSpPr>
            <p:spPr>
              <a:xfrm>
                <a:off x="3086280" y="3351240"/>
                <a:ext cx="138240" cy="14112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7"/>
                    </a:lnTo>
                    <a:lnTo>
                      <a:pt x="38" y="14"/>
                    </a:lnTo>
                    <a:lnTo>
                      <a:pt x="25" y="25"/>
                    </a:lnTo>
                    <a:lnTo>
                      <a:pt x="15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5" y="138"/>
                    </a:lnTo>
                    <a:lnTo>
                      <a:pt x="25" y="152"/>
                    </a:lnTo>
                    <a:lnTo>
                      <a:pt x="38" y="163"/>
                    </a:lnTo>
                    <a:lnTo>
                      <a:pt x="54" y="170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0"/>
                    </a:lnTo>
                    <a:lnTo>
                      <a:pt x="135" y="163"/>
                    </a:lnTo>
                    <a:lnTo>
                      <a:pt x="149" y="152"/>
                    </a:lnTo>
                    <a:lnTo>
                      <a:pt x="160" y="138"/>
                    </a:lnTo>
                    <a:lnTo>
                      <a:pt x="167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7" y="54"/>
                    </a:lnTo>
                    <a:lnTo>
                      <a:pt x="160" y="40"/>
                    </a:lnTo>
                    <a:lnTo>
                      <a:pt x="149" y="25"/>
                    </a:lnTo>
                    <a:lnTo>
                      <a:pt x="135" y="14"/>
                    </a:lnTo>
                    <a:lnTo>
                      <a:pt x="120" y="7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6" name=""/>
              <p:cNvSpPr/>
              <p:nvPr/>
            </p:nvSpPr>
            <p:spPr>
              <a:xfrm>
                <a:off x="3086280" y="3351240"/>
                <a:ext cx="139680" cy="142920"/>
              </a:xfrm>
              <a:prstGeom prst="ellipse">
                <a:avLst/>
              </a:prstGeom>
              <a:blipFill rotWithShape="0">
                <a:blip r:embed="rId3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67" name=""/>
              <p:cNvSpPr/>
              <p:nvPr/>
            </p:nvSpPr>
            <p:spPr>
              <a:xfrm>
                <a:off x="3086280" y="3351240"/>
                <a:ext cx="14112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068" name=""/>
            <p:cNvGrpSpPr/>
            <p:nvPr/>
          </p:nvGrpSpPr>
          <p:grpSpPr>
            <a:xfrm>
              <a:off x="3087720" y="3354120"/>
              <a:ext cx="138240" cy="138240"/>
              <a:chOff x="3087720" y="3354120"/>
              <a:chExt cx="138240" cy="138240"/>
            </a:xfrm>
          </p:grpSpPr>
          <p:sp>
            <p:nvSpPr>
              <p:cNvPr id="1069" name=""/>
              <p:cNvSpPr/>
              <p:nvPr/>
            </p:nvSpPr>
            <p:spPr>
              <a:xfrm>
                <a:off x="3122640" y="3387600"/>
                <a:ext cx="684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>
                <a:off x="3087720" y="3354120"/>
                <a:ext cx="13824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1071" name=""/>
          <p:cNvSpPr/>
          <p:nvPr/>
        </p:nvSpPr>
        <p:spPr>
          <a:xfrm>
            <a:off x="6408720" y="3013200"/>
            <a:ext cx="258840" cy="196560"/>
          </a:xfrm>
          <a:custGeom>
            <a:avLst/>
            <a:gdLst/>
            <a:ahLst/>
            <a:rect l="l" t="t" r="r" b="b"/>
            <a:pathLst>
              <a:path w="327" h="250">
                <a:moveTo>
                  <a:pt x="162" y="250"/>
                </a:moveTo>
                <a:lnTo>
                  <a:pt x="327" y="156"/>
                </a:lnTo>
                <a:lnTo>
                  <a:pt x="264" y="4"/>
                </a:lnTo>
                <a:lnTo>
                  <a:pt x="65" y="0"/>
                </a:lnTo>
                <a:lnTo>
                  <a:pt x="0" y="153"/>
                </a:lnTo>
                <a:lnTo>
                  <a:pt x="162" y="250"/>
                </a:lnTo>
                <a:close/>
              </a:path>
            </a:pathLst>
          </a:custGeom>
          <a:solidFill>
            <a:srgbClr val="000000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2" name=""/>
          <p:cNvSpPr/>
          <p:nvPr/>
        </p:nvSpPr>
        <p:spPr>
          <a:xfrm>
            <a:off x="5237280" y="2575080"/>
            <a:ext cx="137880" cy="174600"/>
          </a:xfrm>
          <a:custGeom>
            <a:avLst/>
            <a:gdLst/>
            <a:ahLst/>
            <a:rect l="l" t="t" r="r" b="b"/>
            <a:pathLst>
              <a:path w="176" h="219">
                <a:moveTo>
                  <a:pt x="88" y="219"/>
                </a:moveTo>
                <a:lnTo>
                  <a:pt x="176" y="0"/>
                </a:lnTo>
                <a:lnTo>
                  <a:pt x="0" y="0"/>
                </a:lnTo>
                <a:lnTo>
                  <a:pt x="88" y="219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3" name=""/>
          <p:cNvSpPr/>
          <p:nvPr/>
        </p:nvSpPr>
        <p:spPr>
          <a:xfrm>
            <a:off x="3327480" y="2236680"/>
            <a:ext cx="11412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4" name=""/>
          <p:cNvSpPr/>
          <p:nvPr/>
        </p:nvSpPr>
        <p:spPr>
          <a:xfrm>
            <a:off x="5130720" y="2203560"/>
            <a:ext cx="115920" cy="13788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5" name=""/>
          <p:cNvSpPr/>
          <p:nvPr/>
        </p:nvSpPr>
        <p:spPr>
          <a:xfrm>
            <a:off x="2965320" y="1593720"/>
            <a:ext cx="112680" cy="139680"/>
          </a:xfrm>
          <a:custGeom>
            <a:avLst/>
            <a:gdLst/>
            <a:ahLst/>
            <a:rect l="l" t="t" r="r" b="b"/>
            <a:pathLst>
              <a:path w="142" h="175">
                <a:moveTo>
                  <a:pt x="72" y="175"/>
                </a:moveTo>
                <a:lnTo>
                  <a:pt x="142" y="0"/>
                </a:lnTo>
                <a:lnTo>
                  <a:pt x="0" y="0"/>
                </a:lnTo>
                <a:lnTo>
                  <a:pt x="72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6" name=""/>
          <p:cNvSpPr/>
          <p:nvPr/>
        </p:nvSpPr>
        <p:spPr>
          <a:xfrm>
            <a:off x="5638680" y="2287440"/>
            <a:ext cx="115920" cy="13968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7" name=""/>
          <p:cNvSpPr/>
          <p:nvPr/>
        </p:nvSpPr>
        <p:spPr>
          <a:xfrm>
            <a:off x="6176880" y="2436840"/>
            <a:ext cx="11592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8" name=""/>
          <p:cNvSpPr/>
          <p:nvPr/>
        </p:nvSpPr>
        <p:spPr>
          <a:xfrm>
            <a:off x="7461360" y="2327400"/>
            <a:ext cx="115920" cy="1378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9" name=""/>
          <p:cNvSpPr/>
          <p:nvPr/>
        </p:nvSpPr>
        <p:spPr>
          <a:xfrm>
            <a:off x="7488360" y="2305080"/>
            <a:ext cx="11412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0" name=""/>
          <p:cNvSpPr/>
          <p:nvPr/>
        </p:nvSpPr>
        <p:spPr>
          <a:xfrm>
            <a:off x="7483320" y="2224080"/>
            <a:ext cx="11592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1" name=""/>
          <p:cNvSpPr/>
          <p:nvPr/>
        </p:nvSpPr>
        <p:spPr>
          <a:xfrm>
            <a:off x="7513560" y="2203560"/>
            <a:ext cx="114480" cy="13788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2" name=""/>
          <p:cNvSpPr/>
          <p:nvPr/>
        </p:nvSpPr>
        <p:spPr>
          <a:xfrm>
            <a:off x="7201080" y="2744640"/>
            <a:ext cx="11556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3" name=""/>
          <p:cNvSpPr/>
          <p:nvPr/>
        </p:nvSpPr>
        <p:spPr>
          <a:xfrm>
            <a:off x="6919920" y="2633760"/>
            <a:ext cx="11592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4" name=""/>
          <p:cNvSpPr/>
          <p:nvPr/>
        </p:nvSpPr>
        <p:spPr>
          <a:xfrm>
            <a:off x="6877080" y="2975040"/>
            <a:ext cx="115920" cy="13968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5" name=""/>
          <p:cNvSpPr/>
          <p:nvPr/>
        </p:nvSpPr>
        <p:spPr>
          <a:xfrm>
            <a:off x="6940440" y="3332160"/>
            <a:ext cx="115920" cy="13968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6" name=""/>
          <p:cNvSpPr/>
          <p:nvPr/>
        </p:nvSpPr>
        <p:spPr>
          <a:xfrm>
            <a:off x="6821640" y="3506760"/>
            <a:ext cx="115560" cy="13968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7" name=""/>
          <p:cNvSpPr/>
          <p:nvPr/>
        </p:nvSpPr>
        <p:spPr>
          <a:xfrm>
            <a:off x="6058080" y="3122640"/>
            <a:ext cx="11412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8" name=""/>
          <p:cNvSpPr/>
          <p:nvPr/>
        </p:nvSpPr>
        <p:spPr>
          <a:xfrm>
            <a:off x="6113520" y="2887560"/>
            <a:ext cx="114120" cy="13968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9" name=""/>
          <p:cNvSpPr/>
          <p:nvPr/>
        </p:nvSpPr>
        <p:spPr>
          <a:xfrm>
            <a:off x="6040440" y="3362400"/>
            <a:ext cx="11592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0" name=""/>
          <p:cNvSpPr/>
          <p:nvPr/>
        </p:nvSpPr>
        <p:spPr>
          <a:xfrm>
            <a:off x="6442200" y="2714760"/>
            <a:ext cx="114120" cy="13968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1" name=""/>
          <p:cNvSpPr/>
          <p:nvPr/>
        </p:nvSpPr>
        <p:spPr>
          <a:xfrm>
            <a:off x="5661000" y="2817720"/>
            <a:ext cx="114480" cy="13968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2" name=""/>
          <p:cNvSpPr/>
          <p:nvPr/>
        </p:nvSpPr>
        <p:spPr>
          <a:xfrm>
            <a:off x="5519880" y="3073320"/>
            <a:ext cx="11592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3" name=""/>
          <p:cNvSpPr/>
          <p:nvPr/>
        </p:nvSpPr>
        <p:spPr>
          <a:xfrm>
            <a:off x="6126120" y="3803760"/>
            <a:ext cx="11448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4" name=""/>
          <p:cNvSpPr/>
          <p:nvPr/>
        </p:nvSpPr>
        <p:spPr>
          <a:xfrm>
            <a:off x="6492960" y="3881520"/>
            <a:ext cx="115920" cy="1378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5" name=""/>
          <p:cNvSpPr/>
          <p:nvPr/>
        </p:nvSpPr>
        <p:spPr>
          <a:xfrm>
            <a:off x="5979960" y="3936960"/>
            <a:ext cx="115920" cy="13824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6" name=""/>
          <p:cNvSpPr/>
          <p:nvPr/>
        </p:nvSpPr>
        <p:spPr>
          <a:xfrm>
            <a:off x="5502240" y="4175280"/>
            <a:ext cx="115920" cy="13968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7" name=""/>
          <p:cNvSpPr/>
          <p:nvPr/>
        </p:nvSpPr>
        <p:spPr>
          <a:xfrm>
            <a:off x="5408640" y="3689280"/>
            <a:ext cx="115920" cy="13824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8" name=""/>
          <p:cNvSpPr/>
          <p:nvPr/>
        </p:nvSpPr>
        <p:spPr>
          <a:xfrm>
            <a:off x="5118120" y="3506760"/>
            <a:ext cx="115920" cy="13968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9" name=""/>
          <p:cNvSpPr/>
          <p:nvPr/>
        </p:nvSpPr>
        <p:spPr>
          <a:xfrm>
            <a:off x="4781520" y="4027320"/>
            <a:ext cx="114480" cy="14004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0" name=""/>
          <p:cNvSpPr/>
          <p:nvPr/>
        </p:nvSpPr>
        <p:spPr>
          <a:xfrm>
            <a:off x="4183200" y="3544920"/>
            <a:ext cx="115920" cy="13968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1" name=""/>
          <p:cNvSpPr/>
          <p:nvPr/>
        </p:nvSpPr>
        <p:spPr>
          <a:xfrm>
            <a:off x="4614840" y="3057480"/>
            <a:ext cx="114480" cy="13968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3" y="175"/>
                </a:moveTo>
                <a:lnTo>
                  <a:pt x="145" y="0"/>
                </a:lnTo>
                <a:lnTo>
                  <a:pt x="0" y="0"/>
                </a:lnTo>
                <a:lnTo>
                  <a:pt x="73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2" name=""/>
          <p:cNvSpPr/>
          <p:nvPr/>
        </p:nvSpPr>
        <p:spPr>
          <a:xfrm>
            <a:off x="4840200" y="2651040"/>
            <a:ext cx="11592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3" name=""/>
          <p:cNvSpPr/>
          <p:nvPr/>
        </p:nvSpPr>
        <p:spPr>
          <a:xfrm>
            <a:off x="4033800" y="3079800"/>
            <a:ext cx="115920" cy="13968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4" name=""/>
          <p:cNvSpPr/>
          <p:nvPr/>
        </p:nvSpPr>
        <p:spPr>
          <a:xfrm>
            <a:off x="3462480" y="3349800"/>
            <a:ext cx="11412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5" name=""/>
          <p:cNvSpPr/>
          <p:nvPr/>
        </p:nvSpPr>
        <p:spPr>
          <a:xfrm>
            <a:off x="6889680" y="4495680"/>
            <a:ext cx="115920" cy="139680"/>
          </a:xfrm>
          <a:custGeom>
            <a:avLst/>
            <a:gdLst/>
            <a:ahLst/>
            <a:rect l="l" t="t" r="r" b="b"/>
            <a:pathLst>
              <a:path w="145" h="175">
                <a:moveTo>
                  <a:pt x="74" y="175"/>
                </a:moveTo>
                <a:lnTo>
                  <a:pt x="145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6" name=""/>
          <p:cNvSpPr/>
          <p:nvPr/>
        </p:nvSpPr>
        <p:spPr>
          <a:xfrm>
            <a:off x="2514600" y="2843280"/>
            <a:ext cx="114480" cy="1396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7" name=""/>
          <p:cNvSpPr/>
          <p:nvPr/>
        </p:nvSpPr>
        <p:spPr>
          <a:xfrm>
            <a:off x="5413320" y="1552680"/>
            <a:ext cx="1812960" cy="14526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8" name=""/>
          <p:cNvSpPr/>
          <p:nvPr/>
        </p:nvSpPr>
        <p:spPr>
          <a:xfrm>
            <a:off x="5140440" y="1144440"/>
            <a:ext cx="222120" cy="29700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09" name=""/>
          <p:cNvGrpSpPr/>
          <p:nvPr/>
        </p:nvGrpSpPr>
        <p:grpSpPr>
          <a:xfrm>
            <a:off x="5180040" y="1095480"/>
            <a:ext cx="2006640" cy="1492200"/>
            <a:chOff x="5180040" y="1095480"/>
            <a:chExt cx="2006640" cy="1492200"/>
          </a:xfrm>
        </p:grpSpPr>
        <p:sp>
          <p:nvSpPr>
            <p:cNvPr id="1110" name=""/>
            <p:cNvSpPr/>
            <p:nvPr/>
          </p:nvSpPr>
          <p:spPr>
            <a:xfrm>
              <a:off x="5180040" y="1095480"/>
              <a:ext cx="2006640" cy="149220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1" name=""/>
            <p:cNvSpPr/>
            <p:nvPr/>
          </p:nvSpPr>
          <p:spPr>
            <a:xfrm>
              <a:off x="5180040" y="1095480"/>
              <a:ext cx="2006640" cy="1492200"/>
            </a:xfrm>
            <a:custGeom>
              <a:avLst/>
              <a:gdLst/>
              <a:ahLst/>
              <a:rect l="l" t="t" r="r" b="b"/>
              <a:pathLst>
                <a:path w="2528" h="1879">
                  <a:moveTo>
                    <a:pt x="320" y="0"/>
                  </a:moveTo>
                  <a:lnTo>
                    <a:pt x="54" y="208"/>
                  </a:lnTo>
                  <a:lnTo>
                    <a:pt x="0" y="721"/>
                  </a:lnTo>
                  <a:lnTo>
                    <a:pt x="40" y="717"/>
                  </a:lnTo>
                  <a:lnTo>
                    <a:pt x="40" y="746"/>
                  </a:lnTo>
                  <a:lnTo>
                    <a:pt x="51" y="757"/>
                  </a:lnTo>
                  <a:lnTo>
                    <a:pt x="43" y="796"/>
                  </a:lnTo>
                  <a:lnTo>
                    <a:pt x="61" y="811"/>
                  </a:lnTo>
                  <a:lnTo>
                    <a:pt x="69" y="846"/>
                  </a:lnTo>
                  <a:lnTo>
                    <a:pt x="137" y="857"/>
                  </a:lnTo>
                  <a:lnTo>
                    <a:pt x="158" y="886"/>
                  </a:lnTo>
                  <a:lnTo>
                    <a:pt x="183" y="879"/>
                  </a:lnTo>
                  <a:lnTo>
                    <a:pt x="201" y="846"/>
                  </a:lnTo>
                  <a:lnTo>
                    <a:pt x="298" y="857"/>
                  </a:lnTo>
                  <a:lnTo>
                    <a:pt x="298" y="897"/>
                  </a:lnTo>
                  <a:lnTo>
                    <a:pt x="320" y="900"/>
                  </a:lnTo>
                  <a:lnTo>
                    <a:pt x="323" y="886"/>
                  </a:lnTo>
                  <a:lnTo>
                    <a:pt x="355" y="886"/>
                  </a:lnTo>
                  <a:lnTo>
                    <a:pt x="395" y="936"/>
                  </a:lnTo>
                  <a:lnTo>
                    <a:pt x="445" y="936"/>
                  </a:lnTo>
                  <a:lnTo>
                    <a:pt x="488" y="936"/>
                  </a:lnTo>
                  <a:lnTo>
                    <a:pt x="477" y="904"/>
                  </a:lnTo>
                  <a:lnTo>
                    <a:pt x="506" y="889"/>
                  </a:lnTo>
                  <a:lnTo>
                    <a:pt x="527" y="911"/>
                  </a:lnTo>
                  <a:lnTo>
                    <a:pt x="578" y="911"/>
                  </a:lnTo>
                  <a:lnTo>
                    <a:pt x="639" y="936"/>
                  </a:lnTo>
                  <a:lnTo>
                    <a:pt x="707" y="889"/>
                  </a:lnTo>
                  <a:lnTo>
                    <a:pt x="692" y="846"/>
                  </a:lnTo>
                  <a:lnTo>
                    <a:pt x="750" y="843"/>
                  </a:lnTo>
                  <a:lnTo>
                    <a:pt x="750" y="807"/>
                  </a:lnTo>
                  <a:lnTo>
                    <a:pt x="761" y="800"/>
                  </a:lnTo>
                  <a:lnTo>
                    <a:pt x="796" y="814"/>
                  </a:lnTo>
                  <a:lnTo>
                    <a:pt x="800" y="796"/>
                  </a:lnTo>
                  <a:lnTo>
                    <a:pt x="786" y="753"/>
                  </a:lnTo>
                  <a:lnTo>
                    <a:pt x="804" y="753"/>
                  </a:lnTo>
                  <a:lnTo>
                    <a:pt x="832" y="768"/>
                  </a:lnTo>
                  <a:lnTo>
                    <a:pt x="893" y="778"/>
                  </a:lnTo>
                  <a:lnTo>
                    <a:pt x="925" y="768"/>
                  </a:lnTo>
                  <a:lnTo>
                    <a:pt x="943" y="757"/>
                  </a:lnTo>
                  <a:lnTo>
                    <a:pt x="1019" y="775"/>
                  </a:lnTo>
                  <a:lnTo>
                    <a:pt x="1029" y="825"/>
                  </a:lnTo>
                  <a:lnTo>
                    <a:pt x="1058" y="861"/>
                  </a:lnTo>
                  <a:lnTo>
                    <a:pt x="1058" y="893"/>
                  </a:lnTo>
                  <a:lnTo>
                    <a:pt x="1151" y="893"/>
                  </a:lnTo>
                  <a:lnTo>
                    <a:pt x="1166" y="875"/>
                  </a:lnTo>
                  <a:lnTo>
                    <a:pt x="1194" y="879"/>
                  </a:lnTo>
                  <a:lnTo>
                    <a:pt x="1198" y="915"/>
                  </a:lnTo>
                  <a:lnTo>
                    <a:pt x="1191" y="936"/>
                  </a:lnTo>
                  <a:lnTo>
                    <a:pt x="1212" y="961"/>
                  </a:lnTo>
                  <a:lnTo>
                    <a:pt x="1227" y="983"/>
                  </a:lnTo>
                  <a:lnTo>
                    <a:pt x="1245" y="983"/>
                  </a:lnTo>
                  <a:lnTo>
                    <a:pt x="1252" y="993"/>
                  </a:lnTo>
                  <a:lnTo>
                    <a:pt x="1234" y="1015"/>
                  </a:lnTo>
                  <a:lnTo>
                    <a:pt x="1230" y="1054"/>
                  </a:lnTo>
                  <a:lnTo>
                    <a:pt x="1259" y="1044"/>
                  </a:lnTo>
                  <a:lnTo>
                    <a:pt x="1266" y="1062"/>
                  </a:lnTo>
                  <a:lnTo>
                    <a:pt x="1252" y="1072"/>
                  </a:lnTo>
                  <a:lnTo>
                    <a:pt x="1252" y="1094"/>
                  </a:lnTo>
                  <a:lnTo>
                    <a:pt x="1266" y="1097"/>
                  </a:lnTo>
                  <a:lnTo>
                    <a:pt x="1273" y="1119"/>
                  </a:lnTo>
                  <a:lnTo>
                    <a:pt x="1424" y="1133"/>
                  </a:lnTo>
                  <a:lnTo>
                    <a:pt x="1506" y="1123"/>
                  </a:lnTo>
                  <a:lnTo>
                    <a:pt x="1513" y="1141"/>
                  </a:lnTo>
                  <a:lnTo>
                    <a:pt x="1553" y="1141"/>
                  </a:lnTo>
                  <a:lnTo>
                    <a:pt x="1571" y="1158"/>
                  </a:lnTo>
                  <a:lnTo>
                    <a:pt x="1610" y="1126"/>
                  </a:lnTo>
                  <a:lnTo>
                    <a:pt x="1628" y="1148"/>
                  </a:lnTo>
                  <a:lnTo>
                    <a:pt x="1675" y="1151"/>
                  </a:lnTo>
                  <a:lnTo>
                    <a:pt x="1682" y="1166"/>
                  </a:lnTo>
                  <a:lnTo>
                    <a:pt x="1703" y="1155"/>
                  </a:lnTo>
                  <a:lnTo>
                    <a:pt x="1725" y="1148"/>
                  </a:lnTo>
                  <a:lnTo>
                    <a:pt x="1764" y="1198"/>
                  </a:lnTo>
                  <a:lnTo>
                    <a:pt x="1761" y="1216"/>
                  </a:lnTo>
                  <a:lnTo>
                    <a:pt x="1786" y="1216"/>
                  </a:lnTo>
                  <a:lnTo>
                    <a:pt x="1782" y="1248"/>
                  </a:lnTo>
                  <a:lnTo>
                    <a:pt x="1818" y="1244"/>
                  </a:lnTo>
                  <a:lnTo>
                    <a:pt x="1822" y="1273"/>
                  </a:lnTo>
                  <a:lnTo>
                    <a:pt x="1865" y="1305"/>
                  </a:lnTo>
                  <a:lnTo>
                    <a:pt x="1879" y="1331"/>
                  </a:lnTo>
                  <a:lnTo>
                    <a:pt x="1858" y="1338"/>
                  </a:lnTo>
                  <a:lnTo>
                    <a:pt x="1822" y="1327"/>
                  </a:lnTo>
                  <a:lnTo>
                    <a:pt x="1847" y="1348"/>
                  </a:lnTo>
                  <a:lnTo>
                    <a:pt x="1840" y="1377"/>
                  </a:lnTo>
                  <a:lnTo>
                    <a:pt x="1822" y="1388"/>
                  </a:lnTo>
                  <a:lnTo>
                    <a:pt x="1800" y="1370"/>
                  </a:lnTo>
                  <a:lnTo>
                    <a:pt x="1775" y="1363"/>
                  </a:lnTo>
                  <a:lnTo>
                    <a:pt x="1764" y="1366"/>
                  </a:lnTo>
                  <a:lnTo>
                    <a:pt x="1750" y="1388"/>
                  </a:lnTo>
                  <a:lnTo>
                    <a:pt x="1718" y="1359"/>
                  </a:lnTo>
                  <a:lnTo>
                    <a:pt x="1729" y="1341"/>
                  </a:lnTo>
                  <a:lnTo>
                    <a:pt x="1721" y="1327"/>
                  </a:lnTo>
                  <a:lnTo>
                    <a:pt x="1693" y="1334"/>
                  </a:lnTo>
                  <a:lnTo>
                    <a:pt x="1686" y="1323"/>
                  </a:lnTo>
                  <a:lnTo>
                    <a:pt x="1682" y="1305"/>
                  </a:lnTo>
                  <a:lnTo>
                    <a:pt x="1668" y="1295"/>
                  </a:lnTo>
                  <a:lnTo>
                    <a:pt x="1625" y="1302"/>
                  </a:lnTo>
                  <a:lnTo>
                    <a:pt x="1639" y="1327"/>
                  </a:lnTo>
                  <a:lnTo>
                    <a:pt x="1664" y="1345"/>
                  </a:lnTo>
                  <a:lnTo>
                    <a:pt x="1689" y="1348"/>
                  </a:lnTo>
                  <a:lnTo>
                    <a:pt x="1689" y="1392"/>
                  </a:lnTo>
                  <a:lnTo>
                    <a:pt x="1678" y="1417"/>
                  </a:lnTo>
                  <a:lnTo>
                    <a:pt x="1675" y="1452"/>
                  </a:lnTo>
                  <a:lnTo>
                    <a:pt x="1657" y="1467"/>
                  </a:lnTo>
                  <a:lnTo>
                    <a:pt x="1664" y="1521"/>
                  </a:lnTo>
                  <a:lnTo>
                    <a:pt x="1689" y="1539"/>
                  </a:lnTo>
                  <a:lnTo>
                    <a:pt x="1675" y="1549"/>
                  </a:lnTo>
                  <a:lnTo>
                    <a:pt x="1675" y="1610"/>
                  </a:lnTo>
                  <a:lnTo>
                    <a:pt x="1657" y="1632"/>
                  </a:lnTo>
                  <a:lnTo>
                    <a:pt x="1664" y="1657"/>
                  </a:lnTo>
                  <a:lnTo>
                    <a:pt x="1614" y="1671"/>
                  </a:lnTo>
                  <a:lnTo>
                    <a:pt x="1564" y="1811"/>
                  </a:lnTo>
                  <a:lnTo>
                    <a:pt x="1531" y="1811"/>
                  </a:lnTo>
                  <a:lnTo>
                    <a:pt x="1553" y="1854"/>
                  </a:lnTo>
                  <a:lnTo>
                    <a:pt x="1567" y="1879"/>
                  </a:lnTo>
                  <a:lnTo>
                    <a:pt x="1574" y="1843"/>
                  </a:lnTo>
                  <a:lnTo>
                    <a:pt x="1639" y="1861"/>
                  </a:lnTo>
                  <a:lnTo>
                    <a:pt x="1635" y="1833"/>
                  </a:lnTo>
                  <a:lnTo>
                    <a:pt x="1657" y="1836"/>
                  </a:lnTo>
                  <a:lnTo>
                    <a:pt x="1678" y="1800"/>
                  </a:lnTo>
                  <a:lnTo>
                    <a:pt x="1671" y="1779"/>
                  </a:lnTo>
                  <a:lnTo>
                    <a:pt x="1707" y="1772"/>
                  </a:lnTo>
                  <a:lnTo>
                    <a:pt x="1732" y="1718"/>
                  </a:lnTo>
                  <a:lnTo>
                    <a:pt x="1786" y="1721"/>
                  </a:lnTo>
                  <a:lnTo>
                    <a:pt x="1829" y="1714"/>
                  </a:lnTo>
                  <a:lnTo>
                    <a:pt x="1876" y="1711"/>
                  </a:lnTo>
                  <a:lnTo>
                    <a:pt x="1883" y="1675"/>
                  </a:lnTo>
                  <a:lnTo>
                    <a:pt x="1908" y="1657"/>
                  </a:lnTo>
                  <a:lnTo>
                    <a:pt x="1944" y="1639"/>
                  </a:lnTo>
                  <a:lnTo>
                    <a:pt x="1958" y="1625"/>
                  </a:lnTo>
                  <a:lnTo>
                    <a:pt x="1980" y="1639"/>
                  </a:lnTo>
                  <a:lnTo>
                    <a:pt x="2012" y="1603"/>
                  </a:lnTo>
                  <a:lnTo>
                    <a:pt x="2001" y="1585"/>
                  </a:lnTo>
                  <a:lnTo>
                    <a:pt x="1972" y="1582"/>
                  </a:lnTo>
                  <a:lnTo>
                    <a:pt x="1947" y="1585"/>
                  </a:lnTo>
                  <a:lnTo>
                    <a:pt x="1933" y="1600"/>
                  </a:lnTo>
                  <a:lnTo>
                    <a:pt x="1904" y="1596"/>
                  </a:lnTo>
                  <a:lnTo>
                    <a:pt x="1919" y="1574"/>
                  </a:lnTo>
                  <a:lnTo>
                    <a:pt x="1922" y="1521"/>
                  </a:lnTo>
                  <a:lnTo>
                    <a:pt x="1944" y="1513"/>
                  </a:lnTo>
                  <a:lnTo>
                    <a:pt x="1976" y="1463"/>
                  </a:lnTo>
                  <a:lnTo>
                    <a:pt x="2012" y="1460"/>
                  </a:lnTo>
                  <a:lnTo>
                    <a:pt x="2048" y="1435"/>
                  </a:lnTo>
                  <a:lnTo>
                    <a:pt x="2094" y="1427"/>
                  </a:lnTo>
                  <a:lnTo>
                    <a:pt x="2109" y="1406"/>
                  </a:lnTo>
                  <a:lnTo>
                    <a:pt x="2145" y="1406"/>
                  </a:lnTo>
                  <a:lnTo>
                    <a:pt x="2162" y="1377"/>
                  </a:lnTo>
                  <a:lnTo>
                    <a:pt x="2177" y="1377"/>
                  </a:lnTo>
                  <a:lnTo>
                    <a:pt x="2173" y="1406"/>
                  </a:lnTo>
                  <a:lnTo>
                    <a:pt x="2231" y="1402"/>
                  </a:lnTo>
                  <a:lnTo>
                    <a:pt x="2231" y="1388"/>
                  </a:lnTo>
                  <a:lnTo>
                    <a:pt x="2220" y="1374"/>
                  </a:lnTo>
                  <a:lnTo>
                    <a:pt x="2248" y="1352"/>
                  </a:lnTo>
                  <a:lnTo>
                    <a:pt x="2284" y="1331"/>
                  </a:lnTo>
                  <a:lnTo>
                    <a:pt x="2309" y="1327"/>
                  </a:lnTo>
                  <a:lnTo>
                    <a:pt x="2306" y="1302"/>
                  </a:lnTo>
                  <a:lnTo>
                    <a:pt x="2338" y="1273"/>
                  </a:lnTo>
                  <a:lnTo>
                    <a:pt x="2370" y="1255"/>
                  </a:lnTo>
                  <a:lnTo>
                    <a:pt x="2370" y="1201"/>
                  </a:lnTo>
                  <a:lnTo>
                    <a:pt x="2403" y="1176"/>
                  </a:lnTo>
                  <a:lnTo>
                    <a:pt x="2467" y="1141"/>
                  </a:lnTo>
                  <a:lnTo>
                    <a:pt x="2528" y="1119"/>
                  </a:lnTo>
                  <a:lnTo>
                    <a:pt x="2471" y="1108"/>
                  </a:lnTo>
                  <a:lnTo>
                    <a:pt x="2428" y="1105"/>
                  </a:lnTo>
                  <a:lnTo>
                    <a:pt x="2395" y="1083"/>
                  </a:lnTo>
                  <a:lnTo>
                    <a:pt x="2399" y="1058"/>
                  </a:lnTo>
                  <a:lnTo>
                    <a:pt x="2403" y="1040"/>
                  </a:lnTo>
                  <a:lnTo>
                    <a:pt x="2374" y="1033"/>
                  </a:lnTo>
                  <a:lnTo>
                    <a:pt x="2360" y="1044"/>
                  </a:lnTo>
                  <a:lnTo>
                    <a:pt x="2324" y="1062"/>
                  </a:lnTo>
                  <a:lnTo>
                    <a:pt x="2266" y="1040"/>
                  </a:lnTo>
                  <a:lnTo>
                    <a:pt x="2263" y="1015"/>
                  </a:lnTo>
                  <a:lnTo>
                    <a:pt x="2263" y="990"/>
                  </a:lnTo>
                  <a:lnTo>
                    <a:pt x="2252" y="976"/>
                  </a:lnTo>
                  <a:lnTo>
                    <a:pt x="2180" y="990"/>
                  </a:lnTo>
                  <a:lnTo>
                    <a:pt x="2177" y="936"/>
                  </a:lnTo>
                  <a:lnTo>
                    <a:pt x="2137" y="936"/>
                  </a:lnTo>
                  <a:lnTo>
                    <a:pt x="2091" y="904"/>
                  </a:lnTo>
                  <a:lnTo>
                    <a:pt x="2055" y="915"/>
                  </a:lnTo>
                  <a:lnTo>
                    <a:pt x="2033" y="936"/>
                  </a:lnTo>
                  <a:lnTo>
                    <a:pt x="1983" y="936"/>
                  </a:lnTo>
                  <a:lnTo>
                    <a:pt x="1969" y="897"/>
                  </a:lnTo>
                  <a:lnTo>
                    <a:pt x="1976" y="850"/>
                  </a:lnTo>
                  <a:lnTo>
                    <a:pt x="1865" y="811"/>
                  </a:lnTo>
                  <a:lnTo>
                    <a:pt x="1843" y="782"/>
                  </a:lnTo>
                  <a:lnTo>
                    <a:pt x="1707" y="710"/>
                  </a:lnTo>
                  <a:lnTo>
                    <a:pt x="1700" y="4"/>
                  </a:lnTo>
                  <a:lnTo>
                    <a:pt x="32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12" name=""/>
          <p:cNvSpPr/>
          <p:nvPr/>
        </p:nvSpPr>
        <p:spPr>
          <a:xfrm>
            <a:off x="6491160" y="2247840"/>
            <a:ext cx="12960" cy="1260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3" name=""/>
          <p:cNvSpPr/>
          <p:nvPr/>
        </p:nvSpPr>
        <p:spPr>
          <a:xfrm>
            <a:off x="6491160" y="2247840"/>
            <a:ext cx="12960" cy="1260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114" name=""/>
          <p:cNvGrpSpPr/>
          <p:nvPr/>
        </p:nvGrpSpPr>
        <p:grpSpPr>
          <a:xfrm>
            <a:off x="6527880" y="1095480"/>
            <a:ext cx="1482480" cy="890640"/>
            <a:chOff x="6527880" y="1095480"/>
            <a:chExt cx="1482480" cy="890640"/>
          </a:xfrm>
        </p:grpSpPr>
        <p:sp>
          <p:nvSpPr>
            <p:cNvPr id="1115" name=""/>
            <p:cNvSpPr/>
            <p:nvPr/>
          </p:nvSpPr>
          <p:spPr>
            <a:xfrm>
              <a:off x="6527880" y="1095480"/>
              <a:ext cx="1482480" cy="89064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6" name=""/>
            <p:cNvSpPr/>
            <p:nvPr/>
          </p:nvSpPr>
          <p:spPr>
            <a:xfrm>
              <a:off x="6527880" y="1095480"/>
              <a:ext cx="1482480" cy="89064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17" name=""/>
          <p:cNvGrpSpPr/>
          <p:nvPr/>
        </p:nvGrpSpPr>
        <p:grpSpPr>
          <a:xfrm>
            <a:off x="4689360" y="1095480"/>
            <a:ext cx="742680" cy="620640"/>
            <a:chOff x="4689360" y="1095480"/>
            <a:chExt cx="742680" cy="620640"/>
          </a:xfrm>
        </p:grpSpPr>
        <p:sp>
          <p:nvSpPr>
            <p:cNvPr id="1118" name=""/>
            <p:cNvSpPr/>
            <p:nvPr/>
          </p:nvSpPr>
          <p:spPr>
            <a:xfrm>
              <a:off x="4689360" y="1095480"/>
              <a:ext cx="742680" cy="62064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9" name=""/>
            <p:cNvSpPr/>
            <p:nvPr/>
          </p:nvSpPr>
          <p:spPr>
            <a:xfrm>
              <a:off x="4689360" y="1095480"/>
              <a:ext cx="742680" cy="62064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20" name=""/>
          <p:cNvGrpSpPr/>
          <p:nvPr/>
        </p:nvGrpSpPr>
        <p:grpSpPr>
          <a:xfrm>
            <a:off x="3956040" y="1092240"/>
            <a:ext cx="765360" cy="617400"/>
            <a:chOff x="3956040" y="1092240"/>
            <a:chExt cx="765360" cy="617400"/>
          </a:xfrm>
        </p:grpSpPr>
        <p:sp>
          <p:nvSpPr>
            <p:cNvPr id="1121" name=""/>
            <p:cNvSpPr/>
            <p:nvPr/>
          </p:nvSpPr>
          <p:spPr>
            <a:xfrm>
              <a:off x="3956040" y="1092240"/>
              <a:ext cx="765360" cy="61740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2" name=""/>
            <p:cNvSpPr/>
            <p:nvPr/>
          </p:nvSpPr>
          <p:spPr>
            <a:xfrm>
              <a:off x="3956040" y="1092240"/>
              <a:ext cx="765360" cy="61740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23" name=""/>
          <p:cNvGrpSpPr/>
          <p:nvPr/>
        </p:nvGrpSpPr>
        <p:grpSpPr>
          <a:xfrm>
            <a:off x="3191040" y="1089000"/>
            <a:ext cx="866520" cy="558720"/>
            <a:chOff x="3191040" y="1089000"/>
            <a:chExt cx="866520" cy="558720"/>
          </a:xfrm>
        </p:grpSpPr>
        <p:sp>
          <p:nvSpPr>
            <p:cNvPr id="1124" name=""/>
            <p:cNvSpPr/>
            <p:nvPr/>
          </p:nvSpPr>
          <p:spPr>
            <a:xfrm>
              <a:off x="3191040" y="1089000"/>
              <a:ext cx="866520" cy="55872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5" name=""/>
            <p:cNvSpPr/>
            <p:nvPr/>
          </p:nvSpPr>
          <p:spPr>
            <a:xfrm>
              <a:off x="3191040" y="1089000"/>
              <a:ext cx="866520" cy="55872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26" name=""/>
          <p:cNvGrpSpPr/>
          <p:nvPr/>
        </p:nvGrpSpPr>
        <p:grpSpPr>
          <a:xfrm>
            <a:off x="2614680" y="1089000"/>
            <a:ext cx="939600" cy="501480"/>
            <a:chOff x="2614680" y="1089000"/>
            <a:chExt cx="939600" cy="501480"/>
          </a:xfrm>
        </p:grpSpPr>
        <p:sp>
          <p:nvSpPr>
            <p:cNvPr id="1127" name=""/>
            <p:cNvSpPr/>
            <p:nvPr/>
          </p:nvSpPr>
          <p:spPr>
            <a:xfrm>
              <a:off x="2614680" y="1089000"/>
              <a:ext cx="939600" cy="50148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8" name=""/>
            <p:cNvSpPr/>
            <p:nvPr/>
          </p:nvSpPr>
          <p:spPr>
            <a:xfrm>
              <a:off x="2614680" y="1089000"/>
              <a:ext cx="939600" cy="50148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29" name=""/>
          <p:cNvGrpSpPr/>
          <p:nvPr/>
        </p:nvGrpSpPr>
        <p:grpSpPr>
          <a:xfrm>
            <a:off x="3067200" y="1542960"/>
            <a:ext cx="609480" cy="1023840"/>
            <a:chOff x="3067200" y="1542960"/>
            <a:chExt cx="609480" cy="1023840"/>
          </a:xfrm>
        </p:grpSpPr>
        <p:sp>
          <p:nvSpPr>
            <p:cNvPr id="1130" name=""/>
            <p:cNvSpPr/>
            <p:nvPr/>
          </p:nvSpPr>
          <p:spPr>
            <a:xfrm>
              <a:off x="3067200" y="1542960"/>
              <a:ext cx="609480" cy="102384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3067200" y="1542960"/>
              <a:ext cx="609480" cy="102384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32" name=""/>
          <p:cNvGrpSpPr/>
          <p:nvPr/>
        </p:nvGrpSpPr>
        <p:grpSpPr>
          <a:xfrm>
            <a:off x="4325760" y="2117880"/>
            <a:ext cx="754200" cy="484200"/>
            <a:chOff x="4325760" y="2117880"/>
            <a:chExt cx="754200" cy="484200"/>
          </a:xfrm>
        </p:grpSpPr>
        <p:sp>
          <p:nvSpPr>
            <p:cNvPr id="1133" name=""/>
            <p:cNvSpPr/>
            <p:nvPr/>
          </p:nvSpPr>
          <p:spPr>
            <a:xfrm>
              <a:off x="4325760" y="2117880"/>
              <a:ext cx="754200" cy="4842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4325760" y="2117880"/>
              <a:ext cx="754200" cy="4842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35" name=""/>
          <p:cNvGrpSpPr/>
          <p:nvPr/>
        </p:nvGrpSpPr>
        <p:grpSpPr>
          <a:xfrm>
            <a:off x="4303800" y="2523960"/>
            <a:ext cx="887400" cy="416160"/>
            <a:chOff x="4303800" y="2523960"/>
            <a:chExt cx="887400" cy="416160"/>
          </a:xfrm>
        </p:grpSpPr>
        <p:sp>
          <p:nvSpPr>
            <p:cNvPr id="1136" name=""/>
            <p:cNvSpPr/>
            <p:nvPr/>
          </p:nvSpPr>
          <p:spPr>
            <a:xfrm>
              <a:off x="4303800" y="2523960"/>
              <a:ext cx="887400" cy="41616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7" name=""/>
            <p:cNvSpPr/>
            <p:nvPr/>
          </p:nvSpPr>
          <p:spPr>
            <a:xfrm>
              <a:off x="4303800" y="2523960"/>
              <a:ext cx="887400" cy="41616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38" name=""/>
          <p:cNvGrpSpPr/>
          <p:nvPr/>
        </p:nvGrpSpPr>
        <p:grpSpPr>
          <a:xfrm>
            <a:off x="3741840" y="2728800"/>
            <a:ext cx="753840" cy="609480"/>
            <a:chOff x="3741840" y="2728800"/>
            <a:chExt cx="753840" cy="609480"/>
          </a:xfrm>
        </p:grpSpPr>
        <p:sp>
          <p:nvSpPr>
            <p:cNvPr id="1139" name=""/>
            <p:cNvSpPr/>
            <p:nvPr/>
          </p:nvSpPr>
          <p:spPr>
            <a:xfrm>
              <a:off x="3741840" y="2728800"/>
              <a:ext cx="753840" cy="60948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3741840" y="2728800"/>
              <a:ext cx="753840" cy="60948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41" name=""/>
          <p:cNvGrpSpPr/>
          <p:nvPr/>
        </p:nvGrpSpPr>
        <p:grpSpPr>
          <a:xfrm>
            <a:off x="4491000" y="2940120"/>
            <a:ext cx="790560" cy="415800"/>
            <a:chOff x="4491000" y="2940120"/>
            <a:chExt cx="790560" cy="415800"/>
          </a:xfrm>
        </p:grpSpPr>
        <p:sp>
          <p:nvSpPr>
            <p:cNvPr id="1142" name=""/>
            <p:cNvSpPr/>
            <p:nvPr/>
          </p:nvSpPr>
          <p:spPr>
            <a:xfrm>
              <a:off x="4491000" y="2940120"/>
              <a:ext cx="790560" cy="41580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4491000" y="2940120"/>
              <a:ext cx="790560" cy="41580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44" name=""/>
          <p:cNvGrpSpPr/>
          <p:nvPr/>
        </p:nvGrpSpPr>
        <p:grpSpPr>
          <a:xfrm>
            <a:off x="4383000" y="3330720"/>
            <a:ext cx="920520" cy="463320"/>
            <a:chOff x="4383000" y="3330720"/>
            <a:chExt cx="920520" cy="463320"/>
          </a:xfrm>
        </p:grpSpPr>
        <p:sp>
          <p:nvSpPr>
            <p:cNvPr id="1145" name=""/>
            <p:cNvSpPr/>
            <p:nvPr/>
          </p:nvSpPr>
          <p:spPr>
            <a:xfrm>
              <a:off x="4383000" y="3330720"/>
              <a:ext cx="92052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6" name=""/>
            <p:cNvSpPr/>
            <p:nvPr/>
          </p:nvSpPr>
          <p:spPr>
            <a:xfrm>
              <a:off x="4383000" y="3330720"/>
              <a:ext cx="92052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47" name=""/>
          <p:cNvGrpSpPr/>
          <p:nvPr/>
        </p:nvGrpSpPr>
        <p:grpSpPr>
          <a:xfrm>
            <a:off x="3659040" y="3270240"/>
            <a:ext cx="723960" cy="768240"/>
            <a:chOff x="3659040" y="3270240"/>
            <a:chExt cx="723960" cy="768240"/>
          </a:xfrm>
        </p:grpSpPr>
        <p:sp>
          <p:nvSpPr>
            <p:cNvPr id="1148" name=""/>
            <p:cNvSpPr/>
            <p:nvPr/>
          </p:nvSpPr>
          <p:spPr>
            <a:xfrm>
              <a:off x="3659040" y="3270240"/>
              <a:ext cx="723960" cy="76824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3659040" y="3270240"/>
              <a:ext cx="723960" cy="76824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50" name=""/>
          <p:cNvGrpSpPr/>
          <p:nvPr/>
        </p:nvGrpSpPr>
        <p:grpSpPr>
          <a:xfrm>
            <a:off x="3054240" y="3184560"/>
            <a:ext cx="685800" cy="836640"/>
            <a:chOff x="3054240" y="3184560"/>
            <a:chExt cx="685800" cy="836640"/>
          </a:xfrm>
        </p:grpSpPr>
        <p:sp>
          <p:nvSpPr>
            <p:cNvPr id="1151" name=""/>
            <p:cNvSpPr/>
            <p:nvPr/>
          </p:nvSpPr>
          <p:spPr>
            <a:xfrm>
              <a:off x="3054240" y="3184560"/>
              <a:ext cx="685800" cy="8366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3054240" y="3184560"/>
              <a:ext cx="685800" cy="8366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53" name=""/>
          <p:cNvGrpSpPr/>
          <p:nvPr/>
        </p:nvGrpSpPr>
        <p:grpSpPr>
          <a:xfrm>
            <a:off x="2276640" y="2301840"/>
            <a:ext cx="879480" cy="1438200"/>
            <a:chOff x="2276640" y="2301840"/>
            <a:chExt cx="879480" cy="1438200"/>
          </a:xfrm>
        </p:grpSpPr>
        <p:sp>
          <p:nvSpPr>
            <p:cNvPr id="1154" name=""/>
            <p:cNvSpPr/>
            <p:nvPr/>
          </p:nvSpPr>
          <p:spPr>
            <a:xfrm>
              <a:off x="2276640" y="2301840"/>
              <a:ext cx="879480" cy="143820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2276640" y="2301840"/>
              <a:ext cx="879480" cy="143820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56" name=""/>
          <p:cNvGrpSpPr/>
          <p:nvPr/>
        </p:nvGrpSpPr>
        <p:grpSpPr>
          <a:xfrm>
            <a:off x="4995720" y="1666800"/>
            <a:ext cx="684000" cy="811080"/>
            <a:chOff x="4995720" y="1666800"/>
            <a:chExt cx="684000" cy="811080"/>
          </a:xfrm>
        </p:grpSpPr>
        <p:sp>
          <p:nvSpPr>
            <p:cNvPr id="1157" name=""/>
            <p:cNvSpPr/>
            <p:nvPr/>
          </p:nvSpPr>
          <p:spPr>
            <a:xfrm>
              <a:off x="4995720" y="1666800"/>
              <a:ext cx="684000" cy="8110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4995720" y="1666800"/>
              <a:ext cx="684000" cy="8110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59" name=""/>
          <p:cNvGrpSpPr/>
          <p:nvPr/>
        </p:nvGrpSpPr>
        <p:grpSpPr>
          <a:xfrm>
            <a:off x="5062680" y="2465280"/>
            <a:ext cx="642960" cy="414360"/>
            <a:chOff x="5062680" y="2465280"/>
            <a:chExt cx="642960" cy="414360"/>
          </a:xfrm>
        </p:grpSpPr>
        <p:sp>
          <p:nvSpPr>
            <p:cNvPr id="1160" name=""/>
            <p:cNvSpPr/>
            <p:nvPr/>
          </p:nvSpPr>
          <p:spPr>
            <a:xfrm>
              <a:off x="5062680" y="2465280"/>
              <a:ext cx="64296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1" name=""/>
            <p:cNvSpPr/>
            <p:nvPr/>
          </p:nvSpPr>
          <p:spPr>
            <a:xfrm>
              <a:off x="5062680" y="2465280"/>
              <a:ext cx="64296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62" name=""/>
          <p:cNvGrpSpPr/>
          <p:nvPr/>
        </p:nvGrpSpPr>
        <p:grpSpPr>
          <a:xfrm>
            <a:off x="5154480" y="2846520"/>
            <a:ext cx="714240" cy="617400"/>
            <a:chOff x="5154480" y="2846520"/>
            <a:chExt cx="714240" cy="617400"/>
          </a:xfrm>
        </p:grpSpPr>
        <p:sp>
          <p:nvSpPr>
            <p:cNvPr id="1163" name=""/>
            <p:cNvSpPr/>
            <p:nvPr/>
          </p:nvSpPr>
          <p:spPr>
            <a:xfrm>
              <a:off x="5154480" y="2846520"/>
              <a:ext cx="714240" cy="61740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4" name=""/>
            <p:cNvSpPr/>
            <p:nvPr/>
          </p:nvSpPr>
          <p:spPr>
            <a:xfrm>
              <a:off x="5154480" y="2846520"/>
              <a:ext cx="714240" cy="61740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65" name=""/>
          <p:cNvGrpSpPr/>
          <p:nvPr/>
        </p:nvGrpSpPr>
        <p:grpSpPr>
          <a:xfrm>
            <a:off x="5278320" y="3395520"/>
            <a:ext cx="541080" cy="492120"/>
            <a:chOff x="5278320" y="3395520"/>
            <a:chExt cx="541080" cy="492120"/>
          </a:xfrm>
        </p:grpSpPr>
        <p:sp>
          <p:nvSpPr>
            <p:cNvPr id="1166" name=""/>
            <p:cNvSpPr/>
            <p:nvPr/>
          </p:nvSpPr>
          <p:spPr>
            <a:xfrm>
              <a:off x="5278320" y="3395520"/>
              <a:ext cx="541080" cy="492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7" name=""/>
            <p:cNvSpPr/>
            <p:nvPr/>
          </p:nvSpPr>
          <p:spPr>
            <a:xfrm>
              <a:off x="5278320" y="3395520"/>
              <a:ext cx="541080" cy="492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68" name=""/>
          <p:cNvGrpSpPr/>
          <p:nvPr/>
        </p:nvGrpSpPr>
        <p:grpSpPr>
          <a:xfrm>
            <a:off x="5586480" y="2570040"/>
            <a:ext cx="434880" cy="739800"/>
            <a:chOff x="5586480" y="2570040"/>
            <a:chExt cx="434880" cy="739800"/>
          </a:xfrm>
        </p:grpSpPr>
        <p:sp>
          <p:nvSpPr>
            <p:cNvPr id="1169" name=""/>
            <p:cNvSpPr/>
            <p:nvPr/>
          </p:nvSpPr>
          <p:spPr>
            <a:xfrm>
              <a:off x="5586480" y="2570040"/>
              <a:ext cx="434880" cy="7398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0" name=""/>
            <p:cNvSpPr/>
            <p:nvPr/>
          </p:nvSpPr>
          <p:spPr>
            <a:xfrm>
              <a:off x="5586480" y="2570040"/>
              <a:ext cx="434880" cy="7398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71" name=""/>
          <p:cNvGrpSpPr/>
          <p:nvPr/>
        </p:nvGrpSpPr>
        <p:grpSpPr>
          <a:xfrm>
            <a:off x="5413320" y="1978200"/>
            <a:ext cx="556920" cy="599760"/>
            <a:chOff x="5413320" y="1978200"/>
            <a:chExt cx="556920" cy="599760"/>
          </a:xfrm>
        </p:grpSpPr>
        <p:sp>
          <p:nvSpPr>
            <p:cNvPr id="1172" name=""/>
            <p:cNvSpPr/>
            <p:nvPr/>
          </p:nvSpPr>
          <p:spPr>
            <a:xfrm>
              <a:off x="5413320" y="1978200"/>
              <a:ext cx="556920" cy="5997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3" name=""/>
            <p:cNvSpPr/>
            <p:nvPr/>
          </p:nvSpPr>
          <p:spPr>
            <a:xfrm>
              <a:off x="5413320" y="1978200"/>
              <a:ext cx="556920" cy="5997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74" name=""/>
          <p:cNvGrpSpPr/>
          <p:nvPr/>
        </p:nvGrpSpPr>
        <p:grpSpPr>
          <a:xfrm>
            <a:off x="5646600" y="1887480"/>
            <a:ext cx="520560" cy="303120"/>
            <a:chOff x="5646600" y="1887480"/>
            <a:chExt cx="520560" cy="303120"/>
          </a:xfrm>
        </p:grpSpPr>
        <p:sp>
          <p:nvSpPr>
            <p:cNvPr id="1175" name=""/>
            <p:cNvSpPr/>
            <p:nvPr/>
          </p:nvSpPr>
          <p:spPr>
            <a:xfrm>
              <a:off x="5646600" y="1887480"/>
              <a:ext cx="520560" cy="30312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6" name=""/>
            <p:cNvSpPr/>
            <p:nvPr/>
          </p:nvSpPr>
          <p:spPr>
            <a:xfrm>
              <a:off x="5646600" y="1887480"/>
              <a:ext cx="520560" cy="30312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77" name=""/>
          <p:cNvGrpSpPr/>
          <p:nvPr/>
        </p:nvGrpSpPr>
        <p:grpSpPr>
          <a:xfrm>
            <a:off x="5959440" y="2627280"/>
            <a:ext cx="338040" cy="568440"/>
            <a:chOff x="5959440" y="2627280"/>
            <a:chExt cx="338040" cy="568440"/>
          </a:xfrm>
        </p:grpSpPr>
        <p:sp>
          <p:nvSpPr>
            <p:cNvPr id="1178" name=""/>
            <p:cNvSpPr/>
            <p:nvPr/>
          </p:nvSpPr>
          <p:spPr>
            <a:xfrm>
              <a:off x="5959440" y="2627280"/>
              <a:ext cx="338040" cy="568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5959440" y="2627280"/>
              <a:ext cx="338040" cy="568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80" name=""/>
          <p:cNvGrpSpPr/>
          <p:nvPr/>
        </p:nvGrpSpPr>
        <p:grpSpPr>
          <a:xfrm>
            <a:off x="6035760" y="2100240"/>
            <a:ext cx="422280" cy="538200"/>
            <a:chOff x="6035760" y="2100240"/>
            <a:chExt cx="422280" cy="538200"/>
          </a:xfrm>
        </p:grpSpPr>
        <p:sp>
          <p:nvSpPr>
            <p:cNvPr id="1181" name=""/>
            <p:cNvSpPr/>
            <p:nvPr/>
          </p:nvSpPr>
          <p:spPr>
            <a:xfrm>
              <a:off x="6035760" y="2100240"/>
              <a:ext cx="422280" cy="53820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2" name=""/>
            <p:cNvSpPr/>
            <p:nvPr/>
          </p:nvSpPr>
          <p:spPr>
            <a:xfrm>
              <a:off x="6035760" y="2100240"/>
              <a:ext cx="422280" cy="53820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83" name=""/>
          <p:cNvGrpSpPr/>
          <p:nvPr/>
        </p:nvGrpSpPr>
        <p:grpSpPr>
          <a:xfrm>
            <a:off x="6253200" y="2530440"/>
            <a:ext cx="446040" cy="520560"/>
            <a:chOff x="6253200" y="2530440"/>
            <a:chExt cx="446040" cy="520560"/>
          </a:xfrm>
        </p:grpSpPr>
        <p:sp>
          <p:nvSpPr>
            <p:cNvPr id="1184" name=""/>
            <p:cNvSpPr/>
            <p:nvPr/>
          </p:nvSpPr>
          <p:spPr>
            <a:xfrm>
              <a:off x="6253200" y="2530440"/>
              <a:ext cx="446040" cy="52056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5" name=""/>
            <p:cNvSpPr/>
            <p:nvPr/>
          </p:nvSpPr>
          <p:spPr>
            <a:xfrm>
              <a:off x="6253200" y="2530440"/>
              <a:ext cx="446040" cy="52056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86" name=""/>
          <p:cNvGrpSpPr/>
          <p:nvPr/>
        </p:nvGrpSpPr>
        <p:grpSpPr>
          <a:xfrm>
            <a:off x="6662880" y="2419200"/>
            <a:ext cx="612720" cy="403200"/>
            <a:chOff x="6662880" y="2419200"/>
            <a:chExt cx="612720" cy="403200"/>
          </a:xfrm>
        </p:grpSpPr>
        <p:sp>
          <p:nvSpPr>
            <p:cNvPr id="1187" name=""/>
            <p:cNvSpPr/>
            <p:nvPr/>
          </p:nvSpPr>
          <p:spPr>
            <a:xfrm>
              <a:off x="6662880" y="2419200"/>
              <a:ext cx="612720" cy="40320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8" name=""/>
            <p:cNvSpPr/>
            <p:nvPr/>
          </p:nvSpPr>
          <p:spPr>
            <a:xfrm>
              <a:off x="6662880" y="2419200"/>
              <a:ext cx="612720" cy="40320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89" name=""/>
          <p:cNvGrpSpPr/>
          <p:nvPr/>
        </p:nvGrpSpPr>
        <p:grpSpPr>
          <a:xfrm>
            <a:off x="6532560" y="2749680"/>
            <a:ext cx="422280" cy="444240"/>
            <a:chOff x="6532560" y="2749680"/>
            <a:chExt cx="422280" cy="444240"/>
          </a:xfrm>
        </p:grpSpPr>
        <p:sp>
          <p:nvSpPr>
            <p:cNvPr id="1190" name=""/>
            <p:cNvSpPr/>
            <p:nvPr/>
          </p:nvSpPr>
          <p:spPr>
            <a:xfrm>
              <a:off x="6532560" y="2749680"/>
              <a:ext cx="422280" cy="4442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1" name=""/>
            <p:cNvSpPr/>
            <p:nvPr/>
          </p:nvSpPr>
          <p:spPr>
            <a:xfrm>
              <a:off x="6532560" y="2749680"/>
              <a:ext cx="422280" cy="4442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92" name=""/>
          <p:cNvGrpSpPr/>
          <p:nvPr/>
        </p:nvGrpSpPr>
        <p:grpSpPr>
          <a:xfrm>
            <a:off x="5830920" y="2976480"/>
            <a:ext cx="768240" cy="412560"/>
            <a:chOff x="5830920" y="2976480"/>
            <a:chExt cx="768240" cy="412560"/>
          </a:xfrm>
        </p:grpSpPr>
        <p:sp>
          <p:nvSpPr>
            <p:cNvPr id="1193" name=""/>
            <p:cNvSpPr/>
            <p:nvPr/>
          </p:nvSpPr>
          <p:spPr>
            <a:xfrm>
              <a:off x="5830920" y="2976480"/>
              <a:ext cx="768240" cy="41256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4" name=""/>
            <p:cNvSpPr/>
            <p:nvPr/>
          </p:nvSpPr>
          <p:spPr>
            <a:xfrm>
              <a:off x="5830920" y="2976480"/>
              <a:ext cx="768240" cy="41256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95" name=""/>
          <p:cNvGrpSpPr/>
          <p:nvPr/>
        </p:nvGrpSpPr>
        <p:grpSpPr>
          <a:xfrm>
            <a:off x="6821640" y="2746440"/>
            <a:ext cx="488880" cy="225360"/>
            <a:chOff x="6821640" y="2746440"/>
            <a:chExt cx="488880" cy="225360"/>
          </a:xfrm>
        </p:grpSpPr>
        <p:sp>
          <p:nvSpPr>
            <p:cNvPr id="1196" name=""/>
            <p:cNvSpPr/>
            <p:nvPr/>
          </p:nvSpPr>
          <p:spPr>
            <a:xfrm>
              <a:off x="6821640" y="2746440"/>
              <a:ext cx="488880" cy="2253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7" name=""/>
            <p:cNvSpPr/>
            <p:nvPr/>
          </p:nvSpPr>
          <p:spPr>
            <a:xfrm>
              <a:off x="6821640" y="2746440"/>
              <a:ext cx="488880" cy="2253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98" name=""/>
          <p:cNvGrpSpPr/>
          <p:nvPr/>
        </p:nvGrpSpPr>
        <p:grpSpPr>
          <a:xfrm>
            <a:off x="7391520" y="1887480"/>
            <a:ext cx="195120" cy="374760"/>
            <a:chOff x="7391520" y="1887480"/>
            <a:chExt cx="195120" cy="374760"/>
          </a:xfrm>
        </p:grpSpPr>
        <p:sp>
          <p:nvSpPr>
            <p:cNvPr id="1199" name=""/>
            <p:cNvSpPr/>
            <p:nvPr/>
          </p:nvSpPr>
          <p:spPr>
            <a:xfrm>
              <a:off x="7391520" y="1887480"/>
              <a:ext cx="195120" cy="37476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0" name=""/>
            <p:cNvSpPr/>
            <p:nvPr/>
          </p:nvSpPr>
          <p:spPr>
            <a:xfrm>
              <a:off x="7391520" y="1887480"/>
              <a:ext cx="195120" cy="37476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01" name=""/>
          <p:cNvGrpSpPr/>
          <p:nvPr/>
        </p:nvGrpSpPr>
        <p:grpSpPr>
          <a:xfrm>
            <a:off x="7467480" y="1539720"/>
            <a:ext cx="377640" cy="631800"/>
            <a:chOff x="7467480" y="1539720"/>
            <a:chExt cx="377640" cy="631800"/>
          </a:xfrm>
        </p:grpSpPr>
        <p:sp>
          <p:nvSpPr>
            <p:cNvPr id="1202" name=""/>
            <p:cNvSpPr/>
            <p:nvPr/>
          </p:nvSpPr>
          <p:spPr>
            <a:xfrm>
              <a:off x="7467480" y="1539720"/>
              <a:ext cx="377640" cy="63180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3" name=""/>
            <p:cNvSpPr/>
            <p:nvPr/>
          </p:nvSpPr>
          <p:spPr>
            <a:xfrm>
              <a:off x="7467480" y="1539720"/>
              <a:ext cx="377640" cy="63180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04" name=""/>
          <p:cNvGrpSpPr/>
          <p:nvPr/>
        </p:nvGrpSpPr>
        <p:grpSpPr>
          <a:xfrm>
            <a:off x="7331040" y="2208240"/>
            <a:ext cx="387000" cy="182520"/>
            <a:chOff x="7331040" y="2208240"/>
            <a:chExt cx="387000" cy="182520"/>
          </a:xfrm>
        </p:grpSpPr>
        <p:sp>
          <p:nvSpPr>
            <p:cNvPr id="1205" name=""/>
            <p:cNvSpPr/>
            <p:nvPr/>
          </p:nvSpPr>
          <p:spPr>
            <a:xfrm>
              <a:off x="7331040" y="2208240"/>
              <a:ext cx="387000" cy="18252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7331040" y="2208240"/>
              <a:ext cx="387000" cy="18252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07" name=""/>
          <p:cNvGrpSpPr/>
          <p:nvPr/>
        </p:nvGrpSpPr>
        <p:grpSpPr>
          <a:xfrm>
            <a:off x="7521480" y="2327400"/>
            <a:ext cx="68040" cy="96840"/>
            <a:chOff x="7521480" y="2327400"/>
            <a:chExt cx="68040" cy="96840"/>
          </a:xfrm>
        </p:grpSpPr>
        <p:sp>
          <p:nvSpPr>
            <p:cNvPr id="1208" name=""/>
            <p:cNvSpPr/>
            <p:nvPr/>
          </p:nvSpPr>
          <p:spPr>
            <a:xfrm>
              <a:off x="7521480" y="2327400"/>
              <a:ext cx="68040" cy="968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7521480" y="2327400"/>
              <a:ext cx="68040" cy="968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10" name=""/>
          <p:cNvGrpSpPr/>
          <p:nvPr/>
        </p:nvGrpSpPr>
        <p:grpSpPr>
          <a:xfrm>
            <a:off x="7351560" y="2333520"/>
            <a:ext cx="179280" cy="179280"/>
            <a:chOff x="7351560" y="2333520"/>
            <a:chExt cx="179280" cy="179280"/>
          </a:xfrm>
        </p:grpSpPr>
        <p:sp>
          <p:nvSpPr>
            <p:cNvPr id="1211" name=""/>
            <p:cNvSpPr/>
            <p:nvPr/>
          </p:nvSpPr>
          <p:spPr>
            <a:xfrm>
              <a:off x="7351560" y="2333520"/>
              <a:ext cx="179280" cy="17928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7351560" y="2333520"/>
              <a:ext cx="179280" cy="17928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13" name=""/>
          <p:cNvGrpSpPr/>
          <p:nvPr/>
        </p:nvGrpSpPr>
        <p:grpSpPr>
          <a:xfrm>
            <a:off x="7388280" y="2462040"/>
            <a:ext cx="133200" cy="96840"/>
            <a:chOff x="7388280" y="2462040"/>
            <a:chExt cx="133200" cy="96840"/>
          </a:xfrm>
        </p:grpSpPr>
        <p:sp>
          <p:nvSpPr>
            <p:cNvPr id="1214" name=""/>
            <p:cNvSpPr/>
            <p:nvPr/>
          </p:nvSpPr>
          <p:spPr>
            <a:xfrm>
              <a:off x="7388280" y="2462040"/>
              <a:ext cx="13320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7388280" y="2462040"/>
              <a:ext cx="13320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16" name=""/>
          <p:cNvGrpSpPr/>
          <p:nvPr/>
        </p:nvGrpSpPr>
        <p:grpSpPr>
          <a:xfrm>
            <a:off x="7626240" y="2365200"/>
            <a:ext cx="38160" cy="19080"/>
            <a:chOff x="7626240" y="2365200"/>
            <a:chExt cx="38160" cy="19080"/>
          </a:xfrm>
        </p:grpSpPr>
        <p:sp>
          <p:nvSpPr>
            <p:cNvPr id="1217" name=""/>
            <p:cNvSpPr/>
            <p:nvPr/>
          </p:nvSpPr>
          <p:spPr>
            <a:xfrm>
              <a:off x="7626240" y="2365200"/>
              <a:ext cx="3816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7626240" y="2365200"/>
              <a:ext cx="3816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19" name=""/>
          <p:cNvGrpSpPr/>
          <p:nvPr/>
        </p:nvGrpSpPr>
        <p:grpSpPr>
          <a:xfrm>
            <a:off x="6465960" y="2828880"/>
            <a:ext cx="819000" cy="469800"/>
            <a:chOff x="6465960" y="2828880"/>
            <a:chExt cx="819000" cy="469800"/>
          </a:xfrm>
        </p:grpSpPr>
        <p:sp>
          <p:nvSpPr>
            <p:cNvPr id="1220" name=""/>
            <p:cNvSpPr/>
            <p:nvPr/>
          </p:nvSpPr>
          <p:spPr>
            <a:xfrm>
              <a:off x="6465960" y="2828880"/>
              <a:ext cx="819000" cy="4698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6465960" y="2828880"/>
              <a:ext cx="819000" cy="4698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22" name=""/>
          <p:cNvGrpSpPr/>
          <p:nvPr/>
        </p:nvGrpSpPr>
        <p:grpSpPr>
          <a:xfrm>
            <a:off x="6415200" y="3162240"/>
            <a:ext cx="907920" cy="409680"/>
            <a:chOff x="6415200" y="3162240"/>
            <a:chExt cx="907920" cy="409680"/>
          </a:xfrm>
        </p:grpSpPr>
        <p:sp>
          <p:nvSpPr>
            <p:cNvPr id="1223" name=""/>
            <p:cNvSpPr/>
            <p:nvPr/>
          </p:nvSpPr>
          <p:spPr>
            <a:xfrm>
              <a:off x="6415200" y="3162240"/>
              <a:ext cx="907920" cy="40968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6415200" y="3162240"/>
              <a:ext cx="907920" cy="40968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25" name=""/>
          <p:cNvGrpSpPr/>
          <p:nvPr/>
        </p:nvGrpSpPr>
        <p:grpSpPr>
          <a:xfrm>
            <a:off x="5772240" y="3267000"/>
            <a:ext cx="895320" cy="326880"/>
            <a:chOff x="5772240" y="3267000"/>
            <a:chExt cx="895320" cy="326880"/>
          </a:xfrm>
        </p:grpSpPr>
        <p:sp>
          <p:nvSpPr>
            <p:cNvPr id="1226" name=""/>
            <p:cNvSpPr/>
            <p:nvPr/>
          </p:nvSpPr>
          <p:spPr>
            <a:xfrm>
              <a:off x="5772240" y="3267000"/>
              <a:ext cx="895320" cy="32688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7" name=""/>
            <p:cNvSpPr/>
            <p:nvPr/>
          </p:nvSpPr>
          <p:spPr>
            <a:xfrm>
              <a:off x="5772240" y="3267000"/>
              <a:ext cx="895320" cy="32688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28" name=""/>
          <p:cNvGrpSpPr/>
          <p:nvPr/>
        </p:nvGrpSpPr>
        <p:grpSpPr>
          <a:xfrm>
            <a:off x="6527880" y="3454560"/>
            <a:ext cx="538200" cy="411120"/>
            <a:chOff x="6527880" y="3454560"/>
            <a:chExt cx="538200" cy="411120"/>
          </a:xfrm>
        </p:grpSpPr>
        <p:sp>
          <p:nvSpPr>
            <p:cNvPr id="1229" name=""/>
            <p:cNvSpPr/>
            <p:nvPr/>
          </p:nvSpPr>
          <p:spPr>
            <a:xfrm>
              <a:off x="6527880" y="3454560"/>
              <a:ext cx="538200" cy="41112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6527880" y="3454560"/>
              <a:ext cx="538200" cy="41112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31" name=""/>
          <p:cNvGrpSpPr/>
          <p:nvPr/>
        </p:nvGrpSpPr>
        <p:grpSpPr>
          <a:xfrm>
            <a:off x="6283440" y="3511440"/>
            <a:ext cx="573120" cy="606600"/>
            <a:chOff x="6283440" y="3511440"/>
            <a:chExt cx="573120" cy="606600"/>
          </a:xfrm>
        </p:grpSpPr>
        <p:sp>
          <p:nvSpPr>
            <p:cNvPr id="1232" name=""/>
            <p:cNvSpPr/>
            <p:nvPr/>
          </p:nvSpPr>
          <p:spPr>
            <a:xfrm>
              <a:off x="6283440" y="3511440"/>
              <a:ext cx="573120" cy="60660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3" name=""/>
            <p:cNvSpPr/>
            <p:nvPr/>
          </p:nvSpPr>
          <p:spPr>
            <a:xfrm>
              <a:off x="6283440" y="3511440"/>
              <a:ext cx="573120" cy="60660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34" name=""/>
          <p:cNvGrpSpPr/>
          <p:nvPr/>
        </p:nvGrpSpPr>
        <p:grpSpPr>
          <a:xfrm>
            <a:off x="6002280" y="3546360"/>
            <a:ext cx="412560" cy="692280"/>
            <a:chOff x="6002280" y="3546360"/>
            <a:chExt cx="412560" cy="692280"/>
          </a:xfrm>
        </p:grpSpPr>
        <p:sp>
          <p:nvSpPr>
            <p:cNvPr id="1235" name=""/>
            <p:cNvSpPr/>
            <p:nvPr/>
          </p:nvSpPr>
          <p:spPr>
            <a:xfrm>
              <a:off x="6002280" y="3546360"/>
              <a:ext cx="412560" cy="6922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6002280" y="3546360"/>
              <a:ext cx="412560" cy="6922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37" name=""/>
          <p:cNvGrpSpPr/>
          <p:nvPr/>
        </p:nvGrpSpPr>
        <p:grpSpPr>
          <a:xfrm>
            <a:off x="5654520" y="3579840"/>
            <a:ext cx="379440" cy="674640"/>
            <a:chOff x="5654520" y="3579840"/>
            <a:chExt cx="379440" cy="674640"/>
          </a:xfrm>
        </p:grpSpPr>
        <p:sp>
          <p:nvSpPr>
            <p:cNvPr id="1238" name=""/>
            <p:cNvSpPr/>
            <p:nvPr/>
          </p:nvSpPr>
          <p:spPr>
            <a:xfrm>
              <a:off x="5654520" y="3579840"/>
              <a:ext cx="379440" cy="67464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5654520" y="3579840"/>
              <a:ext cx="379440" cy="67464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40" name=""/>
          <p:cNvGrpSpPr/>
          <p:nvPr/>
        </p:nvGrpSpPr>
        <p:grpSpPr>
          <a:xfrm>
            <a:off x="3946680" y="3398760"/>
            <a:ext cx="1485720" cy="1468440"/>
            <a:chOff x="3946680" y="3398760"/>
            <a:chExt cx="1485720" cy="1468440"/>
          </a:xfrm>
        </p:grpSpPr>
        <p:sp>
          <p:nvSpPr>
            <p:cNvPr id="1241" name=""/>
            <p:cNvSpPr/>
            <p:nvPr/>
          </p:nvSpPr>
          <p:spPr>
            <a:xfrm>
              <a:off x="3946680" y="3398760"/>
              <a:ext cx="1485720" cy="146844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2" name=""/>
            <p:cNvSpPr/>
            <p:nvPr/>
          </p:nvSpPr>
          <p:spPr>
            <a:xfrm>
              <a:off x="3946680" y="3398760"/>
              <a:ext cx="1485720" cy="146844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43" name=""/>
          <p:cNvGrpSpPr/>
          <p:nvPr/>
        </p:nvGrpSpPr>
        <p:grpSpPr>
          <a:xfrm>
            <a:off x="6494400" y="2251080"/>
            <a:ext cx="6120" cy="1440"/>
            <a:chOff x="6494400" y="2251080"/>
            <a:chExt cx="6120" cy="1440"/>
          </a:xfrm>
        </p:grpSpPr>
        <p:sp>
          <p:nvSpPr>
            <p:cNvPr id="1244" name=""/>
            <p:cNvSpPr/>
            <p:nvPr/>
          </p:nvSpPr>
          <p:spPr>
            <a:xfrm>
              <a:off x="6494400" y="2251080"/>
              <a:ext cx="6120" cy="144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6494400" y="2251080"/>
              <a:ext cx="612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46" name=""/>
          <p:cNvGrpSpPr/>
          <p:nvPr/>
        </p:nvGrpSpPr>
        <p:grpSpPr>
          <a:xfrm>
            <a:off x="2617920" y="1089000"/>
            <a:ext cx="815760" cy="1440"/>
            <a:chOff x="2617920" y="1089000"/>
            <a:chExt cx="815760" cy="1440"/>
          </a:xfrm>
        </p:grpSpPr>
        <p:sp>
          <p:nvSpPr>
            <p:cNvPr id="1247" name=""/>
            <p:cNvSpPr/>
            <p:nvPr/>
          </p:nvSpPr>
          <p:spPr>
            <a:xfrm>
              <a:off x="2617920" y="1089000"/>
              <a:ext cx="815760" cy="1440"/>
            </a:xfrm>
            <a:custGeom>
              <a:avLst/>
              <a:gdLst/>
              <a:ahLst/>
              <a:rect l="l" t="t" r="r" b="b"/>
              <a:pathLst>
                <a:path w="1028" h="0">
                  <a:moveTo>
                    <a:pt x="1028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8" name=""/>
            <p:cNvSpPr/>
            <p:nvPr/>
          </p:nvSpPr>
          <p:spPr>
            <a:xfrm flipH="1">
              <a:off x="2617920" y="1089000"/>
              <a:ext cx="81576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49" name=""/>
          <p:cNvGrpSpPr/>
          <p:nvPr/>
        </p:nvGrpSpPr>
        <p:grpSpPr>
          <a:xfrm>
            <a:off x="5729400" y="1798560"/>
            <a:ext cx="79200" cy="65160"/>
            <a:chOff x="5729400" y="1798560"/>
            <a:chExt cx="79200" cy="65160"/>
          </a:xfrm>
        </p:grpSpPr>
        <p:sp>
          <p:nvSpPr>
            <p:cNvPr id="1250" name=""/>
            <p:cNvSpPr/>
            <p:nvPr/>
          </p:nvSpPr>
          <p:spPr>
            <a:xfrm>
              <a:off x="5729400" y="1798560"/>
              <a:ext cx="7920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5729400" y="1798560"/>
              <a:ext cx="7920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52" name=""/>
          <p:cNvGrpSpPr/>
          <p:nvPr/>
        </p:nvGrpSpPr>
        <p:grpSpPr>
          <a:xfrm>
            <a:off x="6016680" y="1830240"/>
            <a:ext cx="61920" cy="15840"/>
            <a:chOff x="6016680" y="1830240"/>
            <a:chExt cx="61920" cy="15840"/>
          </a:xfrm>
        </p:grpSpPr>
        <p:sp>
          <p:nvSpPr>
            <p:cNvPr id="1253" name=""/>
            <p:cNvSpPr/>
            <p:nvPr/>
          </p:nvSpPr>
          <p:spPr>
            <a:xfrm>
              <a:off x="6016680" y="1830240"/>
              <a:ext cx="6192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4" name=""/>
            <p:cNvSpPr/>
            <p:nvPr/>
          </p:nvSpPr>
          <p:spPr>
            <a:xfrm>
              <a:off x="6016680" y="1830240"/>
              <a:ext cx="6192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55" name=""/>
          <p:cNvGrpSpPr/>
          <p:nvPr/>
        </p:nvGrpSpPr>
        <p:grpSpPr>
          <a:xfrm>
            <a:off x="6721560" y="1971720"/>
            <a:ext cx="674640" cy="842760"/>
            <a:chOff x="6721560" y="1971720"/>
            <a:chExt cx="674640" cy="842760"/>
          </a:xfrm>
        </p:grpSpPr>
        <p:sp>
          <p:nvSpPr>
            <p:cNvPr id="1256" name=""/>
            <p:cNvSpPr/>
            <p:nvPr/>
          </p:nvSpPr>
          <p:spPr>
            <a:xfrm>
              <a:off x="6721560" y="1971720"/>
              <a:ext cx="674640" cy="8427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6721560" y="1971720"/>
              <a:ext cx="674640" cy="8427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58" name=""/>
          <p:cNvGrpSpPr/>
          <p:nvPr/>
        </p:nvGrpSpPr>
        <p:grpSpPr>
          <a:xfrm>
            <a:off x="6261120" y="2017800"/>
            <a:ext cx="210960" cy="93600"/>
            <a:chOff x="6261120" y="2017800"/>
            <a:chExt cx="210960" cy="93600"/>
          </a:xfrm>
        </p:grpSpPr>
        <p:sp>
          <p:nvSpPr>
            <p:cNvPr id="1259" name=""/>
            <p:cNvSpPr/>
            <p:nvPr/>
          </p:nvSpPr>
          <p:spPr>
            <a:xfrm>
              <a:off x="6261120" y="2017800"/>
              <a:ext cx="210960" cy="93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6261120" y="2017800"/>
              <a:ext cx="210960" cy="93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61" name=""/>
          <p:cNvGrpSpPr/>
          <p:nvPr/>
        </p:nvGrpSpPr>
        <p:grpSpPr>
          <a:xfrm>
            <a:off x="7265880" y="1932120"/>
            <a:ext cx="182520" cy="353880"/>
            <a:chOff x="7265880" y="1932120"/>
            <a:chExt cx="182520" cy="353880"/>
          </a:xfrm>
        </p:grpSpPr>
        <p:sp>
          <p:nvSpPr>
            <p:cNvPr id="1262" name=""/>
            <p:cNvSpPr/>
            <p:nvPr/>
          </p:nvSpPr>
          <p:spPr>
            <a:xfrm>
              <a:off x="7265880" y="1932120"/>
              <a:ext cx="182520" cy="3538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3" name=""/>
            <p:cNvSpPr/>
            <p:nvPr/>
          </p:nvSpPr>
          <p:spPr>
            <a:xfrm>
              <a:off x="7265880" y="1932120"/>
              <a:ext cx="182520" cy="3538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64" name=""/>
          <p:cNvGrpSpPr/>
          <p:nvPr/>
        </p:nvGrpSpPr>
        <p:grpSpPr>
          <a:xfrm>
            <a:off x="7075440" y="4749840"/>
            <a:ext cx="50760" cy="68040"/>
            <a:chOff x="7075440" y="4749840"/>
            <a:chExt cx="50760" cy="68040"/>
          </a:xfrm>
        </p:grpSpPr>
        <p:sp>
          <p:nvSpPr>
            <p:cNvPr id="1265" name=""/>
            <p:cNvSpPr/>
            <p:nvPr/>
          </p:nvSpPr>
          <p:spPr>
            <a:xfrm>
              <a:off x="7075440" y="4749840"/>
              <a:ext cx="50760" cy="68040"/>
            </a:xfrm>
            <a:custGeom>
              <a:avLst/>
              <a:gdLst/>
              <a:ahLst/>
              <a:rect l="l" t="t" r="r" b="b"/>
              <a:pathLst>
                <a:path w="65" h="86">
                  <a:moveTo>
                    <a:pt x="4" y="53"/>
                  </a:moveTo>
                  <a:lnTo>
                    <a:pt x="40" y="14"/>
                  </a:lnTo>
                  <a:lnTo>
                    <a:pt x="51" y="0"/>
                  </a:lnTo>
                  <a:lnTo>
                    <a:pt x="65" y="25"/>
                  </a:lnTo>
                  <a:lnTo>
                    <a:pt x="47" y="57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6" name=""/>
            <p:cNvSpPr/>
            <p:nvPr/>
          </p:nvSpPr>
          <p:spPr>
            <a:xfrm>
              <a:off x="7075440" y="4749840"/>
              <a:ext cx="50760" cy="68040"/>
            </a:xfrm>
            <a:custGeom>
              <a:avLst/>
              <a:gdLst/>
              <a:ahLst/>
              <a:rect l="l" t="t" r="r" b="b"/>
              <a:pathLst>
                <a:path w="65" h="86">
                  <a:moveTo>
                    <a:pt x="4" y="53"/>
                  </a:moveTo>
                  <a:lnTo>
                    <a:pt x="40" y="14"/>
                  </a:lnTo>
                  <a:lnTo>
                    <a:pt x="51" y="0"/>
                  </a:lnTo>
                  <a:lnTo>
                    <a:pt x="65" y="25"/>
                  </a:lnTo>
                  <a:lnTo>
                    <a:pt x="47" y="57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4" y="53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67" name=""/>
          <p:cNvGrpSpPr/>
          <p:nvPr/>
        </p:nvGrpSpPr>
        <p:grpSpPr>
          <a:xfrm>
            <a:off x="7020000" y="4802040"/>
            <a:ext cx="30240" cy="41400"/>
            <a:chOff x="7020000" y="4802040"/>
            <a:chExt cx="30240" cy="41400"/>
          </a:xfrm>
        </p:grpSpPr>
        <p:sp>
          <p:nvSpPr>
            <p:cNvPr id="1268" name=""/>
            <p:cNvSpPr/>
            <p:nvPr/>
          </p:nvSpPr>
          <p:spPr>
            <a:xfrm>
              <a:off x="7020000" y="4802040"/>
              <a:ext cx="30240" cy="41400"/>
            </a:xfrm>
            <a:custGeom>
              <a:avLst/>
              <a:gdLst/>
              <a:ahLst/>
              <a:rect l="l" t="t" r="r" b="b"/>
              <a:pathLst>
                <a:path w="38" h="54">
                  <a:moveTo>
                    <a:pt x="11" y="0"/>
                  </a:moveTo>
                  <a:lnTo>
                    <a:pt x="38" y="22"/>
                  </a:lnTo>
                  <a:lnTo>
                    <a:pt x="27" y="50"/>
                  </a:lnTo>
                  <a:lnTo>
                    <a:pt x="4" y="54"/>
                  </a:lnTo>
                  <a:lnTo>
                    <a:pt x="0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9" name=""/>
            <p:cNvSpPr/>
            <p:nvPr/>
          </p:nvSpPr>
          <p:spPr>
            <a:xfrm>
              <a:off x="7020000" y="4802040"/>
              <a:ext cx="30240" cy="41400"/>
            </a:xfrm>
            <a:custGeom>
              <a:avLst/>
              <a:gdLst/>
              <a:ahLst/>
              <a:rect l="l" t="t" r="r" b="b"/>
              <a:pathLst>
                <a:path w="38" h="54">
                  <a:moveTo>
                    <a:pt x="11" y="0"/>
                  </a:moveTo>
                  <a:lnTo>
                    <a:pt x="38" y="22"/>
                  </a:lnTo>
                  <a:lnTo>
                    <a:pt x="27" y="50"/>
                  </a:lnTo>
                  <a:lnTo>
                    <a:pt x="4" y="54"/>
                  </a:lnTo>
                  <a:lnTo>
                    <a:pt x="0" y="25"/>
                  </a:lnTo>
                  <a:lnTo>
                    <a:pt x="1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70" name=""/>
          <p:cNvGrpSpPr/>
          <p:nvPr/>
        </p:nvGrpSpPr>
        <p:grpSpPr>
          <a:xfrm>
            <a:off x="6954840" y="4821120"/>
            <a:ext cx="25560" cy="17640"/>
            <a:chOff x="6954840" y="4821120"/>
            <a:chExt cx="25560" cy="17640"/>
          </a:xfrm>
        </p:grpSpPr>
        <p:sp>
          <p:nvSpPr>
            <p:cNvPr id="1271" name=""/>
            <p:cNvSpPr/>
            <p:nvPr/>
          </p:nvSpPr>
          <p:spPr>
            <a:xfrm>
              <a:off x="6954840" y="4821120"/>
              <a:ext cx="25560" cy="17640"/>
            </a:xfrm>
            <a:custGeom>
              <a:avLst/>
              <a:gdLst/>
              <a:ahLst/>
              <a:rect l="l" t="t" r="r" b="b"/>
              <a:pathLst>
                <a:path w="32" h="22">
                  <a:moveTo>
                    <a:pt x="3" y="0"/>
                  </a:moveTo>
                  <a:lnTo>
                    <a:pt x="28" y="4"/>
                  </a:lnTo>
                  <a:lnTo>
                    <a:pt x="32" y="22"/>
                  </a:lnTo>
                  <a:lnTo>
                    <a:pt x="0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2" name=""/>
            <p:cNvSpPr/>
            <p:nvPr/>
          </p:nvSpPr>
          <p:spPr>
            <a:xfrm>
              <a:off x="6954840" y="4821120"/>
              <a:ext cx="25560" cy="17640"/>
            </a:xfrm>
            <a:custGeom>
              <a:avLst/>
              <a:gdLst/>
              <a:ahLst/>
              <a:rect l="l" t="t" r="r" b="b"/>
              <a:pathLst>
                <a:path w="32" h="22">
                  <a:moveTo>
                    <a:pt x="3" y="0"/>
                  </a:moveTo>
                  <a:lnTo>
                    <a:pt x="28" y="4"/>
                  </a:lnTo>
                  <a:lnTo>
                    <a:pt x="32" y="22"/>
                  </a:lnTo>
                  <a:lnTo>
                    <a:pt x="0" y="22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73" name=""/>
          <p:cNvGrpSpPr/>
          <p:nvPr/>
        </p:nvGrpSpPr>
        <p:grpSpPr>
          <a:xfrm>
            <a:off x="6994440" y="4846680"/>
            <a:ext cx="12600" cy="31680"/>
            <a:chOff x="6994440" y="4846680"/>
            <a:chExt cx="12600" cy="31680"/>
          </a:xfrm>
        </p:grpSpPr>
        <p:sp>
          <p:nvSpPr>
            <p:cNvPr id="1274" name=""/>
            <p:cNvSpPr/>
            <p:nvPr/>
          </p:nvSpPr>
          <p:spPr>
            <a:xfrm>
              <a:off x="6994440" y="4846680"/>
              <a:ext cx="12600" cy="31680"/>
            </a:xfrm>
            <a:custGeom>
              <a:avLst/>
              <a:gdLst/>
              <a:ahLst/>
              <a:rect l="l" t="t" r="r" b="b"/>
              <a:pathLst>
                <a:path w="16" h="39">
                  <a:moveTo>
                    <a:pt x="0" y="0"/>
                  </a:moveTo>
                  <a:lnTo>
                    <a:pt x="16" y="10"/>
                  </a:lnTo>
                  <a:lnTo>
                    <a:pt x="13" y="3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5" name=""/>
            <p:cNvSpPr/>
            <p:nvPr/>
          </p:nvSpPr>
          <p:spPr>
            <a:xfrm>
              <a:off x="6994440" y="4846680"/>
              <a:ext cx="12600" cy="31680"/>
            </a:xfrm>
            <a:custGeom>
              <a:avLst/>
              <a:gdLst/>
              <a:ahLst/>
              <a:rect l="l" t="t" r="r" b="b"/>
              <a:pathLst>
                <a:path w="16" h="39">
                  <a:moveTo>
                    <a:pt x="0" y="0"/>
                  </a:moveTo>
                  <a:lnTo>
                    <a:pt x="16" y="10"/>
                  </a:lnTo>
                  <a:lnTo>
                    <a:pt x="13" y="39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76" name=""/>
          <p:cNvGrpSpPr/>
          <p:nvPr/>
        </p:nvGrpSpPr>
        <p:grpSpPr>
          <a:xfrm>
            <a:off x="6910560" y="4835520"/>
            <a:ext cx="21960" cy="21960"/>
            <a:chOff x="6910560" y="4835520"/>
            <a:chExt cx="21960" cy="21960"/>
          </a:xfrm>
        </p:grpSpPr>
        <p:sp>
          <p:nvSpPr>
            <p:cNvPr id="1277" name=""/>
            <p:cNvSpPr/>
            <p:nvPr/>
          </p:nvSpPr>
          <p:spPr>
            <a:xfrm>
              <a:off x="6910560" y="4835520"/>
              <a:ext cx="21960" cy="2196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1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78" name=""/>
            <p:cNvSpPr/>
            <p:nvPr/>
          </p:nvSpPr>
          <p:spPr>
            <a:xfrm>
              <a:off x="6910560" y="4835520"/>
              <a:ext cx="21960" cy="2196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1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22"/>
                  </a:lnTo>
                  <a:lnTo>
                    <a:pt x="1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79" name=""/>
          <p:cNvGrpSpPr/>
          <p:nvPr/>
        </p:nvGrpSpPr>
        <p:grpSpPr>
          <a:xfrm>
            <a:off x="6861240" y="4846680"/>
            <a:ext cx="14400" cy="14040"/>
            <a:chOff x="6861240" y="4846680"/>
            <a:chExt cx="14400" cy="14040"/>
          </a:xfrm>
        </p:grpSpPr>
        <p:sp>
          <p:nvSpPr>
            <p:cNvPr id="1280" name=""/>
            <p:cNvSpPr/>
            <p:nvPr/>
          </p:nvSpPr>
          <p:spPr>
            <a:xfrm>
              <a:off x="6861240" y="4846680"/>
              <a:ext cx="14400" cy="14040"/>
            </a:xfrm>
            <a:custGeom>
              <a:avLst/>
              <a:gdLst/>
              <a:ahLst/>
              <a:rect l="l" t="t" r="r" b="b"/>
              <a:pathLst>
                <a:path w="18" h="17">
                  <a:moveTo>
                    <a:pt x="8" y="0"/>
                  </a:moveTo>
                  <a:lnTo>
                    <a:pt x="18" y="14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1" name=""/>
            <p:cNvSpPr/>
            <p:nvPr/>
          </p:nvSpPr>
          <p:spPr>
            <a:xfrm>
              <a:off x="6861240" y="4846680"/>
              <a:ext cx="14400" cy="14040"/>
            </a:xfrm>
            <a:custGeom>
              <a:avLst/>
              <a:gdLst/>
              <a:ahLst/>
              <a:rect l="l" t="t" r="r" b="b"/>
              <a:pathLst>
                <a:path w="18" h="17">
                  <a:moveTo>
                    <a:pt x="8" y="0"/>
                  </a:moveTo>
                  <a:lnTo>
                    <a:pt x="18" y="14"/>
                  </a:lnTo>
                  <a:lnTo>
                    <a:pt x="0" y="17"/>
                  </a:lnTo>
                  <a:lnTo>
                    <a:pt x="8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82" name=""/>
          <p:cNvGrpSpPr/>
          <p:nvPr/>
        </p:nvGrpSpPr>
        <p:grpSpPr>
          <a:xfrm>
            <a:off x="6827760" y="4849920"/>
            <a:ext cx="12600" cy="7920"/>
            <a:chOff x="6827760" y="4849920"/>
            <a:chExt cx="12600" cy="7920"/>
          </a:xfrm>
        </p:grpSpPr>
        <p:sp>
          <p:nvSpPr>
            <p:cNvPr id="1283" name=""/>
            <p:cNvSpPr/>
            <p:nvPr/>
          </p:nvSpPr>
          <p:spPr>
            <a:xfrm>
              <a:off x="6827760" y="4849920"/>
              <a:ext cx="12600" cy="792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0" y="0"/>
                  </a:moveTo>
                  <a:lnTo>
                    <a:pt x="17" y="0"/>
                  </a:ln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4" name=""/>
            <p:cNvSpPr/>
            <p:nvPr/>
          </p:nvSpPr>
          <p:spPr>
            <a:xfrm>
              <a:off x="6827760" y="4849920"/>
              <a:ext cx="12600" cy="792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0" y="0"/>
                  </a:moveTo>
                  <a:lnTo>
                    <a:pt x="17" y="0"/>
                  </a:lnTo>
                  <a:lnTo>
                    <a:pt x="17" y="11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85" name=""/>
          <p:cNvGrpSpPr/>
          <p:nvPr/>
        </p:nvGrpSpPr>
        <p:grpSpPr>
          <a:xfrm>
            <a:off x="6807240" y="4871880"/>
            <a:ext cx="17280" cy="6480"/>
            <a:chOff x="6807240" y="4871880"/>
            <a:chExt cx="17280" cy="6480"/>
          </a:xfrm>
        </p:grpSpPr>
        <p:sp>
          <p:nvSpPr>
            <p:cNvPr id="1286" name=""/>
            <p:cNvSpPr/>
            <p:nvPr/>
          </p:nvSpPr>
          <p:spPr>
            <a:xfrm>
              <a:off x="6807240" y="4871880"/>
              <a:ext cx="17280" cy="6480"/>
            </a:xfrm>
            <a:custGeom>
              <a:avLst/>
              <a:gdLst/>
              <a:ahLst/>
              <a:rect l="l" t="t" r="r" b="b"/>
              <a:pathLst>
                <a:path w="22" h="7">
                  <a:moveTo>
                    <a:pt x="0" y="0"/>
                  </a:moveTo>
                  <a:lnTo>
                    <a:pt x="2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7" name=""/>
            <p:cNvSpPr/>
            <p:nvPr/>
          </p:nvSpPr>
          <p:spPr>
            <a:xfrm>
              <a:off x="6807240" y="4871880"/>
              <a:ext cx="17280" cy="648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88" name=""/>
          <p:cNvGrpSpPr/>
          <p:nvPr/>
        </p:nvGrpSpPr>
        <p:grpSpPr>
          <a:xfrm>
            <a:off x="6878520" y="4870440"/>
            <a:ext cx="33120" cy="22320"/>
            <a:chOff x="6878520" y="4870440"/>
            <a:chExt cx="33120" cy="22320"/>
          </a:xfrm>
        </p:grpSpPr>
        <p:sp>
          <p:nvSpPr>
            <p:cNvPr id="1289" name=""/>
            <p:cNvSpPr/>
            <p:nvPr/>
          </p:nvSpPr>
          <p:spPr>
            <a:xfrm>
              <a:off x="6878520" y="4870440"/>
              <a:ext cx="33120" cy="2232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0" y="0"/>
                  </a:moveTo>
                  <a:lnTo>
                    <a:pt x="43" y="4"/>
                  </a:lnTo>
                  <a:lnTo>
                    <a:pt x="39" y="18"/>
                  </a:lnTo>
                  <a:lnTo>
                    <a:pt x="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6878520" y="4870440"/>
              <a:ext cx="33120" cy="2232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0" y="0"/>
                  </a:moveTo>
                  <a:lnTo>
                    <a:pt x="43" y="4"/>
                  </a:lnTo>
                  <a:lnTo>
                    <a:pt x="39" y="18"/>
                  </a:lnTo>
                  <a:lnTo>
                    <a:pt x="7" y="2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91" name=""/>
          <p:cNvGrpSpPr/>
          <p:nvPr/>
        </p:nvGrpSpPr>
        <p:grpSpPr>
          <a:xfrm>
            <a:off x="6932520" y="4867200"/>
            <a:ext cx="39600" cy="11160"/>
            <a:chOff x="6932520" y="4867200"/>
            <a:chExt cx="39600" cy="11160"/>
          </a:xfrm>
        </p:grpSpPr>
        <p:sp>
          <p:nvSpPr>
            <p:cNvPr id="1292" name=""/>
            <p:cNvSpPr/>
            <p:nvPr/>
          </p:nvSpPr>
          <p:spPr>
            <a:xfrm>
              <a:off x="6932520" y="4867200"/>
              <a:ext cx="39600" cy="11160"/>
            </a:xfrm>
            <a:custGeom>
              <a:avLst/>
              <a:gdLst/>
              <a:ahLst/>
              <a:rect l="l" t="t" r="r" b="b"/>
              <a:pathLst>
                <a:path w="50" h="14">
                  <a:moveTo>
                    <a:pt x="0" y="0"/>
                  </a:moveTo>
                  <a:lnTo>
                    <a:pt x="50" y="3"/>
                  </a:lnTo>
                  <a:lnTo>
                    <a:pt x="4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3" name=""/>
            <p:cNvSpPr/>
            <p:nvPr/>
          </p:nvSpPr>
          <p:spPr>
            <a:xfrm>
              <a:off x="6932520" y="4867200"/>
              <a:ext cx="39600" cy="11160"/>
            </a:xfrm>
            <a:custGeom>
              <a:avLst/>
              <a:gdLst/>
              <a:ahLst/>
              <a:rect l="l" t="t" r="r" b="b"/>
              <a:pathLst>
                <a:path w="50" h="14">
                  <a:moveTo>
                    <a:pt x="0" y="0"/>
                  </a:moveTo>
                  <a:lnTo>
                    <a:pt x="50" y="3"/>
                  </a:lnTo>
                  <a:lnTo>
                    <a:pt x="43" y="1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94" name=""/>
          <p:cNvGrpSpPr/>
          <p:nvPr/>
        </p:nvGrpSpPr>
        <p:grpSpPr>
          <a:xfrm>
            <a:off x="6840360" y="4870440"/>
            <a:ext cx="6480" cy="19080"/>
            <a:chOff x="6840360" y="4870440"/>
            <a:chExt cx="6480" cy="19080"/>
          </a:xfrm>
        </p:grpSpPr>
        <p:sp>
          <p:nvSpPr>
            <p:cNvPr id="1295" name=""/>
            <p:cNvSpPr/>
            <p:nvPr/>
          </p:nvSpPr>
          <p:spPr>
            <a:xfrm>
              <a:off x="6840360" y="4870440"/>
              <a:ext cx="6480" cy="19080"/>
            </a:xfrm>
            <a:custGeom>
              <a:avLst/>
              <a:gdLst/>
              <a:ahLst/>
              <a:rect l="l" t="t" r="r" b="b"/>
              <a:pathLst>
                <a:path w="8" h="25">
                  <a:moveTo>
                    <a:pt x="0" y="0"/>
                  </a:moveTo>
                  <a:lnTo>
                    <a:pt x="8" y="22"/>
                  </a:lnTo>
                  <a:lnTo>
                    <a:pt x="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6" name=""/>
            <p:cNvSpPr/>
            <p:nvPr/>
          </p:nvSpPr>
          <p:spPr>
            <a:xfrm>
              <a:off x="6840360" y="4870440"/>
              <a:ext cx="6480" cy="19080"/>
            </a:xfrm>
            <a:custGeom>
              <a:avLst/>
              <a:gdLst/>
              <a:ahLst/>
              <a:rect l="l" t="t" r="r" b="b"/>
              <a:pathLst>
                <a:path w="8" h="25">
                  <a:moveTo>
                    <a:pt x="0" y="0"/>
                  </a:moveTo>
                  <a:lnTo>
                    <a:pt x="8" y="22"/>
                  </a:lnTo>
                  <a:lnTo>
                    <a:pt x="3" y="25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297" name=""/>
          <p:cNvGrpSpPr/>
          <p:nvPr/>
        </p:nvGrpSpPr>
        <p:grpSpPr>
          <a:xfrm>
            <a:off x="5364000" y="3876840"/>
            <a:ext cx="631800" cy="542880"/>
            <a:chOff x="5364000" y="3876840"/>
            <a:chExt cx="631800" cy="542880"/>
          </a:xfrm>
        </p:grpSpPr>
        <p:sp>
          <p:nvSpPr>
            <p:cNvPr id="1298" name=""/>
            <p:cNvSpPr/>
            <p:nvPr/>
          </p:nvSpPr>
          <p:spPr>
            <a:xfrm>
              <a:off x="5364000" y="3876840"/>
              <a:ext cx="631800" cy="54288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9" name=""/>
            <p:cNvSpPr/>
            <p:nvPr/>
          </p:nvSpPr>
          <p:spPr>
            <a:xfrm>
              <a:off x="5364000" y="3876840"/>
              <a:ext cx="631800" cy="54288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00" name=""/>
          <p:cNvGrpSpPr/>
          <p:nvPr/>
        </p:nvGrpSpPr>
        <p:grpSpPr>
          <a:xfrm>
            <a:off x="7532640" y="2157480"/>
            <a:ext cx="45720" cy="90360"/>
            <a:chOff x="7532640" y="2157480"/>
            <a:chExt cx="45720" cy="90360"/>
          </a:xfrm>
        </p:grpSpPr>
        <p:sp>
          <p:nvSpPr>
            <p:cNvPr id="1301" name=""/>
            <p:cNvSpPr/>
            <p:nvPr/>
          </p:nvSpPr>
          <p:spPr>
            <a:xfrm>
              <a:off x="7532640" y="2157480"/>
              <a:ext cx="45720" cy="9036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2" name=""/>
            <p:cNvSpPr/>
            <p:nvPr/>
          </p:nvSpPr>
          <p:spPr>
            <a:xfrm>
              <a:off x="7532640" y="2157480"/>
              <a:ext cx="45720" cy="9036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303" name=""/>
          <p:cNvGrpSpPr/>
          <p:nvPr/>
        </p:nvGrpSpPr>
        <p:grpSpPr>
          <a:xfrm>
            <a:off x="2411280" y="1117440"/>
            <a:ext cx="5319720" cy="3641760"/>
            <a:chOff x="2411280" y="1117440"/>
            <a:chExt cx="5319720" cy="3641760"/>
          </a:xfrm>
        </p:grpSpPr>
        <p:grpSp>
          <p:nvGrpSpPr>
            <p:cNvPr id="1304" name=""/>
            <p:cNvGrpSpPr/>
            <p:nvPr/>
          </p:nvGrpSpPr>
          <p:grpSpPr>
            <a:xfrm>
              <a:off x="2411280" y="1117440"/>
              <a:ext cx="5319720" cy="3641760"/>
              <a:chOff x="2411280" y="1117440"/>
              <a:chExt cx="5319720" cy="3641760"/>
            </a:xfrm>
          </p:grpSpPr>
          <p:sp>
            <p:nvSpPr>
              <p:cNvPr id="1305" name=""/>
              <p:cNvSpPr/>
              <p:nvPr/>
            </p:nvSpPr>
            <p:spPr>
              <a:xfrm flipV="1">
                <a:off x="5973480" y="4257360"/>
                <a:ext cx="34920" cy="136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306" name=""/>
              <p:cNvGrpSpPr/>
              <p:nvPr/>
            </p:nvGrpSpPr>
            <p:grpSpPr>
              <a:xfrm>
                <a:off x="2411280" y="1641240"/>
                <a:ext cx="5250960" cy="3032280"/>
                <a:chOff x="2411280" y="1641240"/>
                <a:chExt cx="5250960" cy="3032280"/>
              </a:xfrm>
            </p:grpSpPr>
            <p:sp>
              <p:nvSpPr>
                <p:cNvPr id="1307" name=""/>
                <p:cNvSpPr/>
                <p:nvPr/>
              </p:nvSpPr>
              <p:spPr>
                <a:xfrm flipH="1">
                  <a:off x="7602120" y="2230200"/>
                  <a:ext cx="60120" cy="19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1308" name=""/>
                <p:cNvGrpSpPr/>
                <p:nvPr/>
              </p:nvGrpSpPr>
              <p:grpSpPr>
                <a:xfrm>
                  <a:off x="2411280" y="1641240"/>
                  <a:ext cx="4011480" cy="3032280"/>
                  <a:chOff x="2411280" y="1641240"/>
                  <a:chExt cx="4011480" cy="3032280"/>
                </a:xfrm>
              </p:grpSpPr>
              <p:sp>
                <p:nvSpPr>
                  <p:cNvPr id="1309" name=""/>
                  <p:cNvSpPr/>
                  <p:nvPr/>
                </p:nvSpPr>
                <p:spPr>
                  <a:xfrm flipH="1">
                    <a:off x="4356000" y="3924360"/>
                    <a:ext cx="71280" cy="341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10" name=""/>
                  <p:cNvSpPr/>
                  <p:nvPr/>
                </p:nvSpPr>
                <p:spPr>
                  <a:xfrm>
                    <a:off x="2498400" y="1641240"/>
                    <a:ext cx="858960" cy="552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83" h="695">
                        <a:moveTo>
                          <a:pt x="36" y="695"/>
                        </a:moveTo>
                        <a:lnTo>
                          <a:pt x="0" y="616"/>
                        </a:lnTo>
                        <a:lnTo>
                          <a:pt x="222" y="308"/>
                        </a:lnTo>
                        <a:lnTo>
                          <a:pt x="287" y="272"/>
                        </a:lnTo>
                        <a:lnTo>
                          <a:pt x="337" y="251"/>
                        </a:lnTo>
                        <a:lnTo>
                          <a:pt x="495" y="308"/>
                        </a:lnTo>
                        <a:lnTo>
                          <a:pt x="839" y="36"/>
                        </a:lnTo>
                        <a:lnTo>
                          <a:pt x="939" y="0"/>
                        </a:lnTo>
                        <a:lnTo>
                          <a:pt x="1083" y="7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11" name=""/>
                  <p:cNvSpPr/>
                  <p:nvPr/>
                </p:nvSpPr>
                <p:spPr>
                  <a:xfrm>
                    <a:off x="2457360" y="2317680"/>
                    <a:ext cx="209520" cy="20952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264">
                        <a:moveTo>
                          <a:pt x="41" y="0"/>
                        </a:moveTo>
                        <a:lnTo>
                          <a:pt x="0" y="120"/>
                        </a:lnTo>
                        <a:lnTo>
                          <a:pt x="2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12" name=""/>
                  <p:cNvSpPr/>
                  <p:nvPr/>
                </p:nvSpPr>
                <p:spPr>
                  <a:xfrm>
                    <a:off x="2411280" y="2555640"/>
                    <a:ext cx="182520" cy="250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315">
                        <a:moveTo>
                          <a:pt x="0" y="0"/>
                        </a:moveTo>
                        <a:lnTo>
                          <a:pt x="98" y="315"/>
                        </a:lnTo>
                        <a:lnTo>
                          <a:pt x="229" y="3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13" name=""/>
                  <p:cNvSpPr/>
                  <p:nvPr/>
                </p:nvSpPr>
                <p:spPr>
                  <a:xfrm>
                    <a:off x="2684160" y="2905200"/>
                    <a:ext cx="73080" cy="372960"/>
                  </a:xfrm>
                  <a:custGeom>
                    <a:avLst/>
                    <a:gdLst/>
                    <a:ahLst/>
                    <a:rect l="l" t="t" r="r" b="b"/>
                    <a:pathLst>
                      <a:path w="91" h="470">
                        <a:moveTo>
                          <a:pt x="0" y="0"/>
                        </a:moveTo>
                        <a:lnTo>
                          <a:pt x="91" y="18"/>
                        </a:lnTo>
                        <a:lnTo>
                          <a:pt x="57" y="47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14" name=""/>
                  <p:cNvSpPr/>
                  <p:nvPr/>
                </p:nvSpPr>
                <p:spPr>
                  <a:xfrm>
                    <a:off x="2662200" y="3028680"/>
                    <a:ext cx="209520" cy="42408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534">
                        <a:moveTo>
                          <a:pt x="0" y="0"/>
                        </a:moveTo>
                        <a:lnTo>
                          <a:pt x="99" y="161"/>
                        </a:lnTo>
                        <a:lnTo>
                          <a:pt x="247" y="396"/>
                        </a:lnTo>
                        <a:lnTo>
                          <a:pt x="264" y="495"/>
                        </a:lnTo>
                        <a:lnTo>
                          <a:pt x="120" y="53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15" name=""/>
                  <p:cNvSpPr/>
                  <p:nvPr/>
                </p:nvSpPr>
                <p:spPr>
                  <a:xfrm>
                    <a:off x="2635200" y="3155760"/>
                    <a:ext cx="204480" cy="2732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16" name=""/>
                  <p:cNvSpPr/>
                  <p:nvPr/>
                </p:nvSpPr>
                <p:spPr>
                  <a:xfrm>
                    <a:off x="2858760" y="3384360"/>
                    <a:ext cx="57240" cy="304920"/>
                  </a:xfrm>
                  <a:custGeom>
                    <a:avLst/>
                    <a:gdLst/>
                    <a:ahLst/>
                    <a:rect l="l" t="t" r="r" b="b"/>
                    <a:pathLst>
                      <a:path w="74" h="384">
                        <a:moveTo>
                          <a:pt x="17" y="0"/>
                        </a:moveTo>
                        <a:lnTo>
                          <a:pt x="74" y="76"/>
                        </a:lnTo>
                        <a:lnTo>
                          <a:pt x="63" y="253"/>
                        </a:lnTo>
                        <a:lnTo>
                          <a:pt x="29" y="384"/>
                        </a:lnTo>
                        <a:lnTo>
                          <a:pt x="0" y="287"/>
                        </a:lnTo>
                        <a:lnTo>
                          <a:pt x="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17" name=""/>
                  <p:cNvSpPr/>
                  <p:nvPr/>
                </p:nvSpPr>
                <p:spPr>
                  <a:xfrm flipH="1">
                    <a:off x="4770360" y="4376520"/>
                    <a:ext cx="77760" cy="1508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18" name=""/>
                  <p:cNvSpPr/>
                  <p:nvPr/>
                </p:nvSpPr>
                <p:spPr>
                  <a:xfrm>
                    <a:off x="4957560" y="4413240"/>
                    <a:ext cx="209520" cy="26028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328">
                        <a:moveTo>
                          <a:pt x="5" y="328"/>
                        </a:moveTo>
                        <a:lnTo>
                          <a:pt x="0" y="195"/>
                        </a:lnTo>
                        <a:lnTo>
                          <a:pt x="34" y="138"/>
                        </a:lnTo>
                        <a:lnTo>
                          <a:pt x="154" y="46"/>
                        </a:lnTo>
                        <a:lnTo>
                          <a:pt x="26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19" name=""/>
                  <p:cNvSpPr/>
                  <p:nvPr/>
                </p:nvSpPr>
                <p:spPr>
                  <a:xfrm>
                    <a:off x="6019560" y="2914560"/>
                    <a:ext cx="403200" cy="396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7" h="500">
                        <a:moveTo>
                          <a:pt x="507" y="0"/>
                        </a:moveTo>
                        <a:lnTo>
                          <a:pt x="387" y="184"/>
                        </a:lnTo>
                        <a:lnTo>
                          <a:pt x="0" y="50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  <p:sp>
            <p:nvSpPr>
              <p:cNvPr id="1320" name=""/>
              <p:cNvSpPr/>
              <p:nvPr/>
            </p:nvSpPr>
            <p:spPr>
              <a:xfrm flipH="1" flipV="1">
                <a:off x="6008040" y="3740040"/>
                <a:ext cx="65160" cy="22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321" name=""/>
              <p:cNvGrpSpPr/>
              <p:nvPr/>
            </p:nvGrpSpPr>
            <p:grpSpPr>
              <a:xfrm>
                <a:off x="2889000" y="2495520"/>
                <a:ext cx="3840120" cy="1762200"/>
                <a:chOff x="2889000" y="2495520"/>
                <a:chExt cx="3840120" cy="1762200"/>
              </a:xfrm>
            </p:grpSpPr>
            <p:sp>
              <p:nvSpPr>
                <p:cNvPr id="1322" name=""/>
                <p:cNvSpPr/>
                <p:nvPr/>
              </p:nvSpPr>
              <p:spPr>
                <a:xfrm>
                  <a:off x="2889000" y="3402000"/>
                  <a:ext cx="292320" cy="4608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3" name=""/>
                <p:cNvSpPr/>
                <p:nvPr/>
              </p:nvSpPr>
              <p:spPr>
                <a:xfrm>
                  <a:off x="4084560" y="3952800"/>
                  <a:ext cx="642960" cy="30492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4" name=""/>
                <p:cNvSpPr/>
                <p:nvPr/>
              </p:nvSpPr>
              <p:spPr>
                <a:xfrm flipH="1">
                  <a:off x="4192200" y="2495520"/>
                  <a:ext cx="28440" cy="1508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5" name=""/>
                <p:cNvSpPr/>
                <p:nvPr/>
              </p:nvSpPr>
              <p:spPr>
                <a:xfrm>
                  <a:off x="4141440" y="2651040"/>
                  <a:ext cx="2063880" cy="127476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6" name=""/>
                <p:cNvSpPr/>
                <p:nvPr/>
              </p:nvSpPr>
              <p:spPr>
                <a:xfrm>
                  <a:off x="4916160" y="2923920"/>
                  <a:ext cx="19080" cy="158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7" name=""/>
                <p:cNvSpPr/>
                <p:nvPr/>
              </p:nvSpPr>
              <p:spPr>
                <a:xfrm>
                  <a:off x="4265280" y="3538440"/>
                  <a:ext cx="714600" cy="50148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8" name=""/>
                <p:cNvSpPr/>
                <p:nvPr/>
              </p:nvSpPr>
              <p:spPr>
                <a:xfrm flipV="1">
                  <a:off x="5348160" y="3843360"/>
                  <a:ext cx="23760" cy="95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29" name=""/>
                <p:cNvSpPr/>
                <p:nvPr/>
              </p:nvSpPr>
              <p:spPr>
                <a:xfrm>
                  <a:off x="6144840" y="3733560"/>
                  <a:ext cx="28800" cy="1065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0" name=""/>
                <p:cNvSpPr/>
                <p:nvPr/>
              </p:nvSpPr>
              <p:spPr>
                <a:xfrm>
                  <a:off x="5959440" y="3816360"/>
                  <a:ext cx="45720" cy="11412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1" name=""/>
                <p:cNvSpPr/>
                <p:nvPr/>
              </p:nvSpPr>
              <p:spPr>
                <a:xfrm flipH="1" flipV="1">
                  <a:off x="6395760" y="2806560"/>
                  <a:ext cx="333360" cy="117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2" name=""/>
                <p:cNvSpPr/>
                <p:nvPr/>
              </p:nvSpPr>
              <p:spPr>
                <a:xfrm flipH="1">
                  <a:off x="5639760" y="3557520"/>
                  <a:ext cx="27000" cy="244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3" name=""/>
                <p:cNvSpPr/>
                <p:nvPr/>
              </p:nvSpPr>
              <p:spPr>
                <a:xfrm>
                  <a:off x="5549760" y="3706560"/>
                  <a:ext cx="44280" cy="1414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4" name=""/>
                <p:cNvSpPr/>
                <p:nvPr/>
              </p:nvSpPr>
              <p:spPr>
                <a:xfrm flipV="1">
                  <a:off x="5443200" y="3884400"/>
                  <a:ext cx="166680" cy="5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5" name=""/>
                <p:cNvSpPr/>
                <p:nvPr/>
              </p:nvSpPr>
              <p:spPr>
                <a:xfrm>
                  <a:off x="6136920" y="3170160"/>
                  <a:ext cx="182880" cy="6840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6" name=""/>
                <p:cNvSpPr/>
                <p:nvPr/>
              </p:nvSpPr>
              <p:spPr>
                <a:xfrm flipH="1">
                  <a:off x="6033960" y="3689280"/>
                  <a:ext cx="1440" cy="63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37" name=""/>
                <p:cNvSpPr/>
                <p:nvPr/>
              </p:nvSpPr>
              <p:spPr>
                <a:xfrm flipV="1">
                  <a:off x="5759280" y="3881160"/>
                  <a:ext cx="1440" cy="44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338" name=""/>
              <p:cNvGrpSpPr/>
              <p:nvPr/>
            </p:nvGrpSpPr>
            <p:grpSpPr>
              <a:xfrm>
                <a:off x="2552400" y="1117440"/>
                <a:ext cx="5178600" cy="3641760"/>
                <a:chOff x="2552400" y="1117440"/>
                <a:chExt cx="5178600" cy="3641760"/>
              </a:xfrm>
            </p:grpSpPr>
            <p:grpSp>
              <p:nvGrpSpPr>
                <p:cNvPr id="1339" name=""/>
                <p:cNvGrpSpPr/>
                <p:nvPr/>
              </p:nvGrpSpPr>
              <p:grpSpPr>
                <a:xfrm>
                  <a:off x="3904920" y="2122560"/>
                  <a:ext cx="3826080" cy="2358720"/>
                  <a:chOff x="3904920" y="2122560"/>
                  <a:chExt cx="3826080" cy="2358720"/>
                </a:xfrm>
              </p:grpSpPr>
              <p:sp>
                <p:nvSpPr>
                  <p:cNvPr id="1340" name=""/>
                  <p:cNvSpPr/>
                  <p:nvPr/>
                </p:nvSpPr>
                <p:spPr>
                  <a:xfrm>
                    <a:off x="3904920" y="2836800"/>
                    <a:ext cx="84240" cy="17784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41" name=""/>
                  <p:cNvSpPr/>
                  <p:nvPr/>
                </p:nvSpPr>
                <p:spPr>
                  <a:xfrm flipH="1">
                    <a:off x="4365360" y="3228840"/>
                    <a:ext cx="68400" cy="73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42" name=""/>
                  <p:cNvSpPr/>
                  <p:nvPr/>
                </p:nvSpPr>
                <p:spPr>
                  <a:xfrm>
                    <a:off x="5040000" y="2760480"/>
                    <a:ext cx="190440" cy="4460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43" name=""/>
                  <p:cNvSpPr/>
                  <p:nvPr/>
                </p:nvSpPr>
                <p:spPr>
                  <a:xfrm>
                    <a:off x="4606560" y="3024000"/>
                    <a:ext cx="814680" cy="29520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44" name=""/>
                  <p:cNvSpPr/>
                  <p:nvPr/>
                </p:nvSpPr>
                <p:spPr>
                  <a:xfrm>
                    <a:off x="4728960" y="2658960"/>
                    <a:ext cx="1330200" cy="61128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45" name=""/>
                  <p:cNvSpPr/>
                  <p:nvPr/>
                </p:nvSpPr>
                <p:spPr>
                  <a:xfrm>
                    <a:off x="7584840" y="2122560"/>
                    <a:ext cx="44640" cy="91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46" name=""/>
                  <p:cNvSpPr/>
                  <p:nvPr/>
                </p:nvSpPr>
                <p:spPr>
                  <a:xfrm>
                    <a:off x="7602480" y="2259000"/>
                    <a:ext cx="128520" cy="5400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0" bIns="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47" name=""/>
                  <p:cNvSpPr/>
                  <p:nvPr/>
                </p:nvSpPr>
                <p:spPr>
                  <a:xfrm flipH="1">
                    <a:off x="6965280" y="2282760"/>
                    <a:ext cx="58680" cy="185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48" name=""/>
                  <p:cNvSpPr/>
                  <p:nvPr/>
                </p:nvSpPr>
                <p:spPr>
                  <a:xfrm>
                    <a:off x="6816600" y="2282760"/>
                    <a:ext cx="690480" cy="25380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49" name=""/>
                  <p:cNvSpPr/>
                  <p:nvPr/>
                </p:nvSpPr>
                <p:spPr>
                  <a:xfrm>
                    <a:off x="6527520" y="2863800"/>
                    <a:ext cx="692280" cy="34596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50" name=""/>
                  <p:cNvSpPr/>
                  <p:nvPr/>
                </p:nvSpPr>
                <p:spPr>
                  <a:xfrm>
                    <a:off x="5995800" y="2673360"/>
                    <a:ext cx="779400" cy="174924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51" name=""/>
                  <p:cNvSpPr/>
                  <p:nvPr/>
                </p:nvSpPr>
                <p:spPr>
                  <a:xfrm flipH="1" flipV="1">
                    <a:off x="6742080" y="3693600"/>
                    <a:ext cx="164880" cy="136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52" name=""/>
                  <p:cNvSpPr/>
                  <p:nvPr/>
                </p:nvSpPr>
                <p:spPr>
                  <a:xfrm>
                    <a:off x="5754600" y="4181400"/>
                    <a:ext cx="299880" cy="18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53" name=""/>
                  <p:cNvSpPr/>
                  <p:nvPr/>
                </p:nvSpPr>
                <p:spPr>
                  <a:xfrm>
                    <a:off x="5876640" y="2841480"/>
                    <a:ext cx="784440" cy="79236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54" name=""/>
                  <p:cNvSpPr/>
                  <p:nvPr/>
                </p:nvSpPr>
                <p:spPr>
                  <a:xfrm>
                    <a:off x="5503680" y="3706560"/>
                    <a:ext cx="311040" cy="77472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55" name=""/>
                  <p:cNvSpPr/>
                  <p:nvPr/>
                </p:nvSpPr>
                <p:spPr>
                  <a:xfrm>
                    <a:off x="6097320" y="2846160"/>
                    <a:ext cx="162000" cy="37800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56" name=""/>
                  <p:cNvSpPr/>
                  <p:nvPr/>
                </p:nvSpPr>
                <p:spPr>
                  <a:xfrm>
                    <a:off x="5730840" y="3392280"/>
                    <a:ext cx="255240" cy="45108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57" name=""/>
                  <p:cNvSpPr/>
                  <p:nvPr/>
                </p:nvSpPr>
                <p:spPr>
                  <a:xfrm>
                    <a:off x="5244840" y="3762360"/>
                    <a:ext cx="509760" cy="34128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  <p:grpSp>
              <p:nvGrpSpPr>
                <p:cNvPr id="1358" name=""/>
                <p:cNvGrpSpPr/>
                <p:nvPr/>
              </p:nvGrpSpPr>
              <p:grpSpPr>
                <a:xfrm>
                  <a:off x="2552400" y="1117440"/>
                  <a:ext cx="5114880" cy="3641760"/>
                  <a:chOff x="2552400" y="1117440"/>
                  <a:chExt cx="5114880" cy="3641760"/>
                </a:xfrm>
              </p:grpSpPr>
              <p:sp>
                <p:nvSpPr>
                  <p:cNvPr id="1359" name=""/>
                  <p:cNvSpPr/>
                  <p:nvPr/>
                </p:nvSpPr>
                <p:spPr>
                  <a:xfrm>
                    <a:off x="5047920" y="3435120"/>
                    <a:ext cx="268560" cy="9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0" name=""/>
                  <p:cNvSpPr/>
                  <p:nvPr/>
                </p:nvSpPr>
                <p:spPr>
                  <a:xfrm>
                    <a:off x="3836880" y="1117440"/>
                    <a:ext cx="15840" cy="325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1" name=""/>
                  <p:cNvSpPr/>
                  <p:nvPr/>
                </p:nvSpPr>
                <p:spPr>
                  <a:xfrm>
                    <a:off x="2595240" y="1209600"/>
                    <a:ext cx="1030320" cy="18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2" name=""/>
                  <p:cNvSpPr/>
                  <p:nvPr/>
                </p:nvSpPr>
                <p:spPr>
                  <a:xfrm>
                    <a:off x="2703240" y="1403280"/>
                    <a:ext cx="182520" cy="46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3" name=""/>
                  <p:cNvSpPr/>
                  <p:nvPr/>
                </p:nvSpPr>
                <p:spPr>
                  <a:xfrm>
                    <a:off x="3597120" y="1328760"/>
                    <a:ext cx="488880" cy="301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4" name=""/>
                  <p:cNvSpPr/>
                  <p:nvPr/>
                </p:nvSpPr>
                <p:spPr>
                  <a:xfrm>
                    <a:off x="3590640" y="1299960"/>
                    <a:ext cx="3291120" cy="86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5" name=""/>
                  <p:cNvSpPr/>
                  <p:nvPr/>
                </p:nvSpPr>
                <p:spPr>
                  <a:xfrm>
                    <a:off x="2954160" y="1654200"/>
                    <a:ext cx="984240" cy="159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6" name=""/>
                  <p:cNvSpPr/>
                  <p:nvPr/>
                </p:nvSpPr>
                <p:spPr>
                  <a:xfrm>
                    <a:off x="3755880" y="1608120"/>
                    <a:ext cx="193680" cy="9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7" name=""/>
                  <p:cNvSpPr/>
                  <p:nvPr/>
                </p:nvSpPr>
                <p:spPr>
                  <a:xfrm>
                    <a:off x="2552400" y="2905200"/>
                    <a:ext cx="871560" cy="79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8" name=""/>
                  <p:cNvSpPr/>
                  <p:nvPr/>
                </p:nvSpPr>
                <p:spPr>
                  <a:xfrm flipV="1">
                    <a:off x="3049560" y="3606480"/>
                    <a:ext cx="4680" cy="104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69" name=""/>
                  <p:cNvSpPr/>
                  <p:nvPr/>
                </p:nvSpPr>
                <p:spPr>
                  <a:xfrm>
                    <a:off x="3344760" y="3398760"/>
                    <a:ext cx="1382760" cy="85104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70" name=""/>
                  <p:cNvSpPr/>
                  <p:nvPr/>
                </p:nvSpPr>
                <p:spPr>
                  <a:xfrm>
                    <a:off x="3987720" y="2203200"/>
                    <a:ext cx="90360" cy="414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71" name=""/>
                  <p:cNvSpPr/>
                  <p:nvPr/>
                </p:nvSpPr>
                <p:spPr>
                  <a:xfrm>
                    <a:off x="3814560" y="2560680"/>
                    <a:ext cx="1216080" cy="100944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72" name=""/>
                  <p:cNvSpPr/>
                  <p:nvPr/>
                </p:nvSpPr>
                <p:spPr>
                  <a:xfrm>
                    <a:off x="3887640" y="2609640"/>
                    <a:ext cx="1616040" cy="714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73" name=""/>
                  <p:cNvSpPr/>
                  <p:nvPr/>
                </p:nvSpPr>
                <p:spPr>
                  <a:xfrm>
                    <a:off x="4357440" y="3041640"/>
                    <a:ext cx="139680" cy="27756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74" name=""/>
                  <p:cNvSpPr/>
                  <p:nvPr/>
                </p:nvSpPr>
                <p:spPr>
                  <a:xfrm flipV="1">
                    <a:off x="4387680" y="3925800"/>
                    <a:ext cx="428760" cy="217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75" name=""/>
                  <p:cNvSpPr/>
                  <p:nvPr/>
                </p:nvSpPr>
                <p:spPr>
                  <a:xfrm flipH="1" flipV="1">
                    <a:off x="4538520" y="4074840"/>
                    <a:ext cx="241200" cy="74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76" name=""/>
                  <p:cNvSpPr/>
                  <p:nvPr/>
                </p:nvSpPr>
                <p:spPr>
                  <a:xfrm>
                    <a:off x="5025960" y="2936880"/>
                    <a:ext cx="295200" cy="56520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77" name=""/>
                  <p:cNvSpPr/>
                  <p:nvPr/>
                </p:nvSpPr>
                <p:spPr>
                  <a:xfrm>
                    <a:off x="4727520" y="3292560"/>
                    <a:ext cx="334800" cy="28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78" name=""/>
                  <p:cNvSpPr/>
                  <p:nvPr/>
                </p:nvSpPr>
                <p:spPr>
                  <a:xfrm>
                    <a:off x="4862160" y="3470040"/>
                    <a:ext cx="1001880" cy="22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79" name=""/>
                  <p:cNvSpPr/>
                  <p:nvPr/>
                </p:nvSpPr>
                <p:spPr>
                  <a:xfrm>
                    <a:off x="5394240" y="3433680"/>
                    <a:ext cx="158760" cy="146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80" name=""/>
                  <p:cNvSpPr/>
                  <p:nvPr/>
                </p:nvSpPr>
                <p:spPr>
                  <a:xfrm>
                    <a:off x="4752720" y="2573280"/>
                    <a:ext cx="1243080" cy="68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81" name=""/>
                  <p:cNvSpPr/>
                  <p:nvPr/>
                </p:nvSpPr>
                <p:spPr>
                  <a:xfrm>
                    <a:off x="5086080" y="1695240"/>
                    <a:ext cx="695520" cy="56844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82" name=""/>
                  <p:cNvSpPr/>
                  <p:nvPr/>
                </p:nvSpPr>
                <p:spPr>
                  <a:xfrm>
                    <a:off x="5089320" y="1695240"/>
                    <a:ext cx="105264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83" name=""/>
                  <p:cNvSpPr/>
                  <p:nvPr/>
                </p:nvSpPr>
                <p:spPr>
                  <a:xfrm>
                    <a:off x="6829200" y="1820880"/>
                    <a:ext cx="604800" cy="10152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84" name=""/>
                  <p:cNvSpPr/>
                  <p:nvPr/>
                </p:nvSpPr>
                <p:spPr>
                  <a:xfrm>
                    <a:off x="6711840" y="1908000"/>
                    <a:ext cx="544320" cy="45108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85" name=""/>
                  <p:cNvSpPr/>
                  <p:nvPr/>
                </p:nvSpPr>
                <p:spPr>
                  <a:xfrm>
                    <a:off x="6778440" y="2190600"/>
                    <a:ext cx="888840" cy="54792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86" name=""/>
                  <p:cNvSpPr/>
                  <p:nvPr/>
                </p:nvSpPr>
                <p:spPr>
                  <a:xfrm>
                    <a:off x="5278320" y="2282760"/>
                    <a:ext cx="2347920" cy="15987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87" name=""/>
                  <p:cNvSpPr/>
                  <p:nvPr/>
                </p:nvSpPr>
                <p:spPr>
                  <a:xfrm>
                    <a:off x="6136920" y="1998720"/>
                    <a:ext cx="382680" cy="48888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88" name=""/>
                  <p:cNvSpPr/>
                  <p:nvPr/>
                </p:nvSpPr>
                <p:spPr>
                  <a:xfrm>
                    <a:off x="5768640" y="2195280"/>
                    <a:ext cx="200160" cy="34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89" name=""/>
                  <p:cNvSpPr/>
                  <p:nvPr/>
                </p:nvSpPr>
                <p:spPr>
                  <a:xfrm>
                    <a:off x="5940360" y="2400120"/>
                    <a:ext cx="341280" cy="29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90" name=""/>
                  <p:cNvSpPr/>
                  <p:nvPr/>
                </p:nvSpPr>
                <p:spPr>
                  <a:xfrm>
                    <a:off x="6186240" y="2590560"/>
                    <a:ext cx="163440" cy="82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00" bIns="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91" name=""/>
                  <p:cNvSpPr/>
                  <p:nvPr/>
                </p:nvSpPr>
                <p:spPr>
                  <a:xfrm>
                    <a:off x="6956280" y="2481120"/>
                    <a:ext cx="36504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92" name=""/>
                  <p:cNvSpPr/>
                  <p:nvPr/>
                </p:nvSpPr>
                <p:spPr>
                  <a:xfrm>
                    <a:off x="5162400" y="2568600"/>
                    <a:ext cx="2158920" cy="184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93" name=""/>
                  <p:cNvSpPr/>
                  <p:nvPr/>
                </p:nvSpPr>
                <p:spPr>
                  <a:xfrm>
                    <a:off x="4843080" y="2522520"/>
                    <a:ext cx="1587600" cy="185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94" name=""/>
                  <p:cNvSpPr/>
                  <p:nvPr/>
                </p:nvSpPr>
                <p:spPr>
                  <a:xfrm>
                    <a:off x="5298840" y="2582640"/>
                    <a:ext cx="682560" cy="159408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95" name=""/>
                  <p:cNvSpPr/>
                  <p:nvPr/>
                </p:nvSpPr>
                <p:spPr>
                  <a:xfrm>
                    <a:off x="6852960" y="2617560"/>
                    <a:ext cx="544680" cy="17460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96" name=""/>
                  <p:cNvSpPr/>
                  <p:nvPr/>
                </p:nvSpPr>
                <p:spPr>
                  <a:xfrm>
                    <a:off x="6615000" y="2863800"/>
                    <a:ext cx="442800" cy="25560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97" name=""/>
                  <p:cNvSpPr/>
                  <p:nvPr/>
                </p:nvSpPr>
                <p:spPr>
                  <a:xfrm>
                    <a:off x="6583320" y="2533680"/>
                    <a:ext cx="85680" cy="41256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98" name=""/>
                  <p:cNvSpPr/>
                  <p:nvPr/>
                </p:nvSpPr>
                <p:spPr>
                  <a:xfrm>
                    <a:off x="6456240" y="2582640"/>
                    <a:ext cx="341280" cy="810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399" name=""/>
                  <p:cNvSpPr/>
                  <p:nvPr/>
                </p:nvSpPr>
                <p:spPr>
                  <a:xfrm flipV="1">
                    <a:off x="5956200" y="4427280"/>
                    <a:ext cx="39600" cy="446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" bIns="-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00" name=""/>
                  <p:cNvSpPr/>
                  <p:nvPr/>
                </p:nvSpPr>
                <p:spPr>
                  <a:xfrm>
                    <a:off x="5759280" y="3606840"/>
                    <a:ext cx="1096920" cy="37764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01" name=""/>
                  <p:cNvSpPr/>
                  <p:nvPr/>
                </p:nvSpPr>
                <p:spPr>
                  <a:xfrm>
                    <a:off x="5394240" y="3633840"/>
                    <a:ext cx="1211040" cy="34272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02" name=""/>
                  <p:cNvSpPr/>
                  <p:nvPr/>
                </p:nvSpPr>
                <p:spPr>
                  <a:xfrm>
                    <a:off x="6346440" y="3479760"/>
                    <a:ext cx="84240" cy="1778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03" name=""/>
                  <p:cNvSpPr/>
                  <p:nvPr/>
                </p:nvSpPr>
                <p:spPr>
                  <a:xfrm>
                    <a:off x="6605280" y="3652920"/>
                    <a:ext cx="63720" cy="8064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840" bIns="33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04" name=""/>
                  <p:cNvSpPr/>
                  <p:nvPr/>
                </p:nvSpPr>
                <p:spPr>
                  <a:xfrm>
                    <a:off x="6314760" y="3584520"/>
                    <a:ext cx="22320" cy="950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05" name=""/>
                  <p:cNvSpPr/>
                  <p:nvPr/>
                </p:nvSpPr>
                <p:spPr>
                  <a:xfrm>
                    <a:off x="5864040" y="3870360"/>
                    <a:ext cx="285840" cy="49212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06" name=""/>
                  <p:cNvSpPr/>
                  <p:nvPr/>
                </p:nvSpPr>
                <p:spPr>
                  <a:xfrm>
                    <a:off x="5367240" y="2738520"/>
                    <a:ext cx="1184040" cy="115092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07" name=""/>
                  <p:cNvSpPr/>
                  <p:nvPr/>
                </p:nvSpPr>
                <p:spPr>
                  <a:xfrm>
                    <a:off x="4957560" y="4667040"/>
                    <a:ext cx="41400" cy="9216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360" bIns="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08" name=""/>
                  <p:cNvSpPr/>
                  <p:nvPr/>
                </p:nvSpPr>
                <p:spPr>
                  <a:xfrm>
                    <a:off x="4889160" y="4276800"/>
                    <a:ext cx="389160" cy="46980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09" name=""/>
                  <p:cNvSpPr/>
                  <p:nvPr/>
                </p:nvSpPr>
                <p:spPr>
                  <a:xfrm>
                    <a:off x="5508360" y="3379680"/>
                    <a:ext cx="719280" cy="102384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10" name=""/>
                  <p:cNvSpPr/>
                  <p:nvPr/>
                </p:nvSpPr>
                <p:spPr>
                  <a:xfrm>
                    <a:off x="5671800" y="3011400"/>
                    <a:ext cx="273240" cy="5238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11" name=""/>
                  <p:cNvSpPr/>
                  <p:nvPr/>
                </p:nvSpPr>
                <p:spPr>
                  <a:xfrm>
                    <a:off x="6103800" y="2782800"/>
                    <a:ext cx="41040" cy="3776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12" name=""/>
                  <p:cNvSpPr/>
                  <p:nvPr/>
                </p:nvSpPr>
                <p:spPr>
                  <a:xfrm flipH="1" flipV="1">
                    <a:off x="6182640" y="3187440"/>
                    <a:ext cx="63720" cy="128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13" name=""/>
                  <p:cNvSpPr/>
                  <p:nvPr/>
                </p:nvSpPr>
                <p:spPr>
                  <a:xfrm>
                    <a:off x="5564160" y="2931840"/>
                    <a:ext cx="949320" cy="147168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14" name=""/>
                  <p:cNvSpPr/>
                  <p:nvPr/>
                </p:nvSpPr>
                <p:spPr>
                  <a:xfrm>
                    <a:off x="5472000" y="3402000"/>
                    <a:ext cx="753840" cy="85068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  <p:sp>
                <p:nvSpPr>
                  <p:cNvPr id="1415" name=""/>
                  <p:cNvSpPr/>
                  <p:nvPr/>
                </p:nvSpPr>
                <p:spPr>
                  <a:xfrm>
                    <a:off x="4055760" y="3935160"/>
                    <a:ext cx="99720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</p:grpSp>
        <p:sp>
          <p:nvSpPr>
            <p:cNvPr id="1416" name=""/>
            <p:cNvSpPr/>
            <p:nvPr/>
          </p:nvSpPr>
          <p:spPr>
            <a:xfrm flipH="1">
              <a:off x="5116320" y="1981080"/>
              <a:ext cx="38160" cy="22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7" name=""/>
            <p:cNvSpPr/>
            <p:nvPr/>
          </p:nvSpPr>
          <p:spPr>
            <a:xfrm>
              <a:off x="3904920" y="2836800"/>
              <a:ext cx="84240" cy="17784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8" name=""/>
            <p:cNvSpPr/>
            <p:nvPr/>
          </p:nvSpPr>
          <p:spPr>
            <a:xfrm flipV="1">
              <a:off x="3049560" y="3606480"/>
              <a:ext cx="4680" cy="104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9" name=""/>
            <p:cNvSpPr/>
            <p:nvPr/>
          </p:nvSpPr>
          <p:spPr>
            <a:xfrm>
              <a:off x="4357440" y="3041640"/>
              <a:ext cx="139680" cy="2775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0" name=""/>
            <p:cNvSpPr/>
            <p:nvPr/>
          </p:nvSpPr>
          <p:spPr>
            <a:xfrm flipH="1">
              <a:off x="4365360" y="3228840"/>
              <a:ext cx="68400" cy="73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1" name=""/>
            <p:cNvSpPr/>
            <p:nvPr/>
          </p:nvSpPr>
          <p:spPr>
            <a:xfrm>
              <a:off x="5040000" y="2760480"/>
              <a:ext cx="190440" cy="4460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2" name=""/>
            <p:cNvSpPr/>
            <p:nvPr/>
          </p:nvSpPr>
          <p:spPr>
            <a:xfrm>
              <a:off x="6829200" y="1820880"/>
              <a:ext cx="604800" cy="10152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3" name=""/>
            <p:cNvSpPr/>
            <p:nvPr/>
          </p:nvSpPr>
          <p:spPr>
            <a:xfrm>
              <a:off x="5940360" y="2400120"/>
              <a:ext cx="341280" cy="29232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4" name=""/>
            <p:cNvSpPr/>
            <p:nvPr/>
          </p:nvSpPr>
          <p:spPr>
            <a:xfrm flipH="1">
              <a:off x="6965280" y="2282760"/>
              <a:ext cx="58680" cy="185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5" name=""/>
            <p:cNvSpPr/>
            <p:nvPr/>
          </p:nvSpPr>
          <p:spPr>
            <a:xfrm>
              <a:off x="6956280" y="2481120"/>
              <a:ext cx="365040" cy="8748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6" name=""/>
            <p:cNvSpPr/>
            <p:nvPr/>
          </p:nvSpPr>
          <p:spPr>
            <a:xfrm flipV="1">
              <a:off x="5348160" y="3843360"/>
              <a:ext cx="23760" cy="9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7" name=""/>
            <p:cNvSpPr/>
            <p:nvPr/>
          </p:nvSpPr>
          <p:spPr>
            <a:xfrm>
              <a:off x="6456240" y="2582640"/>
              <a:ext cx="341280" cy="8100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8" name=""/>
            <p:cNvSpPr/>
            <p:nvPr/>
          </p:nvSpPr>
          <p:spPr>
            <a:xfrm>
              <a:off x="6346440" y="3479760"/>
              <a:ext cx="84240" cy="17784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9" name=""/>
            <p:cNvSpPr/>
            <p:nvPr/>
          </p:nvSpPr>
          <p:spPr>
            <a:xfrm>
              <a:off x="6314760" y="3584520"/>
              <a:ext cx="22320" cy="9504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0" name=""/>
            <p:cNvSpPr/>
            <p:nvPr/>
          </p:nvSpPr>
          <p:spPr>
            <a:xfrm flipV="1">
              <a:off x="5443200" y="3884400"/>
              <a:ext cx="166680" cy="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1" name=""/>
            <p:cNvSpPr/>
            <p:nvPr/>
          </p:nvSpPr>
          <p:spPr>
            <a:xfrm flipH="1" flipV="1">
              <a:off x="6182640" y="3187440"/>
              <a:ext cx="63720" cy="128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2" name=""/>
            <p:cNvSpPr/>
            <p:nvPr/>
          </p:nvSpPr>
          <p:spPr>
            <a:xfrm flipH="1">
              <a:off x="6033960" y="3689280"/>
              <a:ext cx="1440" cy="63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3" name=""/>
            <p:cNvSpPr/>
            <p:nvPr/>
          </p:nvSpPr>
          <p:spPr>
            <a:xfrm>
              <a:off x="5244840" y="3762360"/>
              <a:ext cx="509760" cy="34128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34" name=""/>
          <p:cNvSpPr/>
          <p:nvPr/>
        </p:nvSpPr>
        <p:spPr>
          <a:xfrm>
            <a:off x="6186600" y="2590920"/>
            <a:ext cx="16344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5" name=""/>
          <p:cNvSpPr/>
          <p:nvPr/>
        </p:nvSpPr>
        <p:spPr>
          <a:xfrm flipH="1" flipV="1">
            <a:off x="6008400" y="3740040"/>
            <a:ext cx="6516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6" name=""/>
          <p:cNvSpPr/>
          <p:nvPr/>
        </p:nvSpPr>
        <p:spPr>
          <a:xfrm flipV="1">
            <a:off x="5759280" y="3881160"/>
            <a:ext cx="180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37" name=""/>
          <p:cNvGrpSpPr/>
          <p:nvPr/>
        </p:nvGrpSpPr>
        <p:grpSpPr>
          <a:xfrm>
            <a:off x="2411280" y="1117440"/>
            <a:ext cx="5319720" cy="3641760"/>
            <a:chOff x="2411280" y="1117440"/>
            <a:chExt cx="5319720" cy="3641760"/>
          </a:xfrm>
        </p:grpSpPr>
        <p:sp>
          <p:nvSpPr>
            <p:cNvPr id="1438" name=""/>
            <p:cNvSpPr/>
            <p:nvPr/>
          </p:nvSpPr>
          <p:spPr>
            <a:xfrm flipV="1">
              <a:off x="5973480" y="4257360"/>
              <a:ext cx="34920" cy="136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439" name=""/>
            <p:cNvGrpSpPr/>
            <p:nvPr/>
          </p:nvGrpSpPr>
          <p:grpSpPr>
            <a:xfrm>
              <a:off x="2411280" y="1641240"/>
              <a:ext cx="5250960" cy="3032280"/>
              <a:chOff x="2411280" y="1641240"/>
              <a:chExt cx="5250960" cy="3032280"/>
            </a:xfrm>
          </p:grpSpPr>
          <p:sp>
            <p:nvSpPr>
              <p:cNvPr id="1440" name=""/>
              <p:cNvSpPr/>
              <p:nvPr/>
            </p:nvSpPr>
            <p:spPr>
              <a:xfrm flipH="1">
                <a:off x="7602120" y="2230200"/>
                <a:ext cx="60120" cy="19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441" name=""/>
              <p:cNvGrpSpPr/>
              <p:nvPr/>
            </p:nvGrpSpPr>
            <p:grpSpPr>
              <a:xfrm>
                <a:off x="2411280" y="1641240"/>
                <a:ext cx="4011480" cy="3032280"/>
                <a:chOff x="2411280" y="1641240"/>
                <a:chExt cx="4011480" cy="3032280"/>
              </a:xfrm>
            </p:grpSpPr>
            <p:sp>
              <p:nvSpPr>
                <p:cNvPr id="1442" name=""/>
                <p:cNvSpPr/>
                <p:nvPr/>
              </p:nvSpPr>
              <p:spPr>
                <a:xfrm flipH="1">
                  <a:off x="4356000" y="3924360"/>
                  <a:ext cx="71280" cy="341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3" name=""/>
                <p:cNvSpPr/>
                <p:nvPr/>
              </p:nvSpPr>
              <p:spPr>
                <a:xfrm>
                  <a:off x="2498400" y="1641240"/>
                  <a:ext cx="858960" cy="55260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4" name=""/>
                <p:cNvSpPr/>
                <p:nvPr/>
              </p:nvSpPr>
              <p:spPr>
                <a:xfrm>
                  <a:off x="2457360" y="2317680"/>
                  <a:ext cx="209520" cy="20952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5" name=""/>
                <p:cNvSpPr/>
                <p:nvPr/>
              </p:nvSpPr>
              <p:spPr>
                <a:xfrm>
                  <a:off x="2411280" y="2555640"/>
                  <a:ext cx="182520" cy="25092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6" name=""/>
                <p:cNvSpPr/>
                <p:nvPr/>
              </p:nvSpPr>
              <p:spPr>
                <a:xfrm>
                  <a:off x="2684160" y="2905200"/>
                  <a:ext cx="73080" cy="37296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7" name=""/>
                <p:cNvSpPr/>
                <p:nvPr/>
              </p:nvSpPr>
              <p:spPr>
                <a:xfrm>
                  <a:off x="2662200" y="3028680"/>
                  <a:ext cx="209520" cy="42408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8" name=""/>
                <p:cNvSpPr/>
                <p:nvPr/>
              </p:nvSpPr>
              <p:spPr>
                <a:xfrm>
                  <a:off x="2635200" y="3155760"/>
                  <a:ext cx="204480" cy="2732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49" name=""/>
                <p:cNvSpPr/>
                <p:nvPr/>
              </p:nvSpPr>
              <p:spPr>
                <a:xfrm>
                  <a:off x="2858760" y="3384360"/>
                  <a:ext cx="57240" cy="30492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0" name=""/>
                <p:cNvSpPr/>
                <p:nvPr/>
              </p:nvSpPr>
              <p:spPr>
                <a:xfrm flipH="1">
                  <a:off x="4770360" y="4376520"/>
                  <a:ext cx="77760" cy="1508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1" name=""/>
                <p:cNvSpPr/>
                <p:nvPr/>
              </p:nvSpPr>
              <p:spPr>
                <a:xfrm>
                  <a:off x="4957560" y="4413240"/>
                  <a:ext cx="209520" cy="2602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52" name=""/>
                <p:cNvSpPr/>
                <p:nvPr/>
              </p:nvSpPr>
              <p:spPr>
                <a:xfrm>
                  <a:off x="6019560" y="2914560"/>
                  <a:ext cx="403200" cy="39672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1453" name=""/>
            <p:cNvSpPr/>
            <p:nvPr/>
          </p:nvSpPr>
          <p:spPr>
            <a:xfrm flipH="1" flipV="1">
              <a:off x="6008040" y="3740040"/>
              <a:ext cx="65160" cy="22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454" name=""/>
            <p:cNvGrpSpPr/>
            <p:nvPr/>
          </p:nvGrpSpPr>
          <p:grpSpPr>
            <a:xfrm>
              <a:off x="2889000" y="2495520"/>
              <a:ext cx="3840120" cy="1762200"/>
              <a:chOff x="2889000" y="2495520"/>
              <a:chExt cx="3840120" cy="1762200"/>
            </a:xfrm>
          </p:grpSpPr>
          <p:sp>
            <p:nvSpPr>
              <p:cNvPr id="1455" name=""/>
              <p:cNvSpPr/>
              <p:nvPr/>
            </p:nvSpPr>
            <p:spPr>
              <a:xfrm>
                <a:off x="2889000" y="3402000"/>
                <a:ext cx="292320" cy="4608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56" name=""/>
              <p:cNvSpPr/>
              <p:nvPr/>
            </p:nvSpPr>
            <p:spPr>
              <a:xfrm>
                <a:off x="4084560" y="3952800"/>
                <a:ext cx="642960" cy="30492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57" name=""/>
              <p:cNvSpPr/>
              <p:nvPr/>
            </p:nvSpPr>
            <p:spPr>
              <a:xfrm flipH="1">
                <a:off x="4192200" y="2495520"/>
                <a:ext cx="28440" cy="1508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58" name=""/>
              <p:cNvSpPr/>
              <p:nvPr/>
            </p:nvSpPr>
            <p:spPr>
              <a:xfrm>
                <a:off x="4141440" y="2651040"/>
                <a:ext cx="2063880" cy="12747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59" name=""/>
              <p:cNvSpPr/>
              <p:nvPr/>
            </p:nvSpPr>
            <p:spPr>
              <a:xfrm>
                <a:off x="4916160" y="2923920"/>
                <a:ext cx="19080" cy="158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60" name=""/>
              <p:cNvSpPr/>
              <p:nvPr/>
            </p:nvSpPr>
            <p:spPr>
              <a:xfrm>
                <a:off x="4265280" y="3538440"/>
                <a:ext cx="714600" cy="50148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61" name=""/>
              <p:cNvSpPr/>
              <p:nvPr/>
            </p:nvSpPr>
            <p:spPr>
              <a:xfrm flipV="1">
                <a:off x="5348160" y="3843360"/>
                <a:ext cx="23760" cy="9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62" name=""/>
              <p:cNvSpPr/>
              <p:nvPr/>
            </p:nvSpPr>
            <p:spPr>
              <a:xfrm>
                <a:off x="6144840" y="3733560"/>
                <a:ext cx="28800" cy="1065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63" name=""/>
              <p:cNvSpPr/>
              <p:nvPr/>
            </p:nvSpPr>
            <p:spPr>
              <a:xfrm>
                <a:off x="5959440" y="3816360"/>
                <a:ext cx="45720" cy="11412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64" name=""/>
              <p:cNvSpPr/>
              <p:nvPr/>
            </p:nvSpPr>
            <p:spPr>
              <a:xfrm flipH="1" flipV="1">
                <a:off x="6395760" y="2806560"/>
                <a:ext cx="333360" cy="117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65" name=""/>
              <p:cNvSpPr/>
              <p:nvPr/>
            </p:nvSpPr>
            <p:spPr>
              <a:xfrm flipH="1">
                <a:off x="5639760" y="3557520"/>
                <a:ext cx="27000" cy="244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66" name=""/>
              <p:cNvSpPr/>
              <p:nvPr/>
            </p:nvSpPr>
            <p:spPr>
              <a:xfrm>
                <a:off x="5549760" y="3706560"/>
                <a:ext cx="44280" cy="141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67" name=""/>
              <p:cNvSpPr/>
              <p:nvPr/>
            </p:nvSpPr>
            <p:spPr>
              <a:xfrm flipV="1">
                <a:off x="5443200" y="3884400"/>
                <a:ext cx="166680" cy="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68" name=""/>
              <p:cNvSpPr/>
              <p:nvPr/>
            </p:nvSpPr>
            <p:spPr>
              <a:xfrm>
                <a:off x="6136920" y="3170160"/>
                <a:ext cx="182880" cy="6840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69" name=""/>
              <p:cNvSpPr/>
              <p:nvPr/>
            </p:nvSpPr>
            <p:spPr>
              <a:xfrm flipH="1">
                <a:off x="6033960" y="3689280"/>
                <a:ext cx="1440" cy="63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470" name=""/>
              <p:cNvSpPr/>
              <p:nvPr/>
            </p:nvSpPr>
            <p:spPr>
              <a:xfrm flipV="1">
                <a:off x="5759280" y="3881160"/>
                <a:ext cx="1440" cy="44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471" name=""/>
            <p:cNvGrpSpPr/>
            <p:nvPr/>
          </p:nvGrpSpPr>
          <p:grpSpPr>
            <a:xfrm>
              <a:off x="2552400" y="1117440"/>
              <a:ext cx="5178600" cy="3641760"/>
              <a:chOff x="2552400" y="1117440"/>
              <a:chExt cx="5178600" cy="3641760"/>
            </a:xfrm>
          </p:grpSpPr>
          <p:grpSp>
            <p:nvGrpSpPr>
              <p:cNvPr id="1472" name=""/>
              <p:cNvGrpSpPr/>
              <p:nvPr/>
            </p:nvGrpSpPr>
            <p:grpSpPr>
              <a:xfrm>
                <a:off x="3904920" y="2122560"/>
                <a:ext cx="3826080" cy="2358720"/>
                <a:chOff x="3904920" y="2122560"/>
                <a:chExt cx="3826080" cy="2358720"/>
              </a:xfrm>
            </p:grpSpPr>
            <p:sp>
              <p:nvSpPr>
                <p:cNvPr id="1473" name=""/>
                <p:cNvSpPr/>
                <p:nvPr/>
              </p:nvSpPr>
              <p:spPr>
                <a:xfrm>
                  <a:off x="3904920" y="2836800"/>
                  <a:ext cx="84240" cy="17784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4" name=""/>
                <p:cNvSpPr/>
                <p:nvPr/>
              </p:nvSpPr>
              <p:spPr>
                <a:xfrm flipH="1">
                  <a:off x="4365360" y="3228840"/>
                  <a:ext cx="68400" cy="73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280" bIns="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5" name=""/>
                <p:cNvSpPr/>
                <p:nvPr/>
              </p:nvSpPr>
              <p:spPr>
                <a:xfrm>
                  <a:off x="5040000" y="2760480"/>
                  <a:ext cx="190440" cy="4460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6" name=""/>
                <p:cNvSpPr/>
                <p:nvPr/>
              </p:nvSpPr>
              <p:spPr>
                <a:xfrm>
                  <a:off x="4606560" y="3024000"/>
                  <a:ext cx="814680" cy="29520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7" name=""/>
                <p:cNvSpPr/>
                <p:nvPr/>
              </p:nvSpPr>
              <p:spPr>
                <a:xfrm>
                  <a:off x="4728960" y="2658960"/>
                  <a:ext cx="1330200" cy="61128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8" name=""/>
                <p:cNvSpPr/>
                <p:nvPr/>
              </p:nvSpPr>
              <p:spPr>
                <a:xfrm>
                  <a:off x="7584840" y="2122560"/>
                  <a:ext cx="44640" cy="91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79" name=""/>
                <p:cNvSpPr/>
                <p:nvPr/>
              </p:nvSpPr>
              <p:spPr>
                <a:xfrm>
                  <a:off x="7602480" y="2259000"/>
                  <a:ext cx="128520" cy="5400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0" name=""/>
                <p:cNvSpPr/>
                <p:nvPr/>
              </p:nvSpPr>
              <p:spPr>
                <a:xfrm flipH="1">
                  <a:off x="6965280" y="2282760"/>
                  <a:ext cx="58680" cy="185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1" name=""/>
                <p:cNvSpPr/>
                <p:nvPr/>
              </p:nvSpPr>
              <p:spPr>
                <a:xfrm>
                  <a:off x="6816600" y="2282760"/>
                  <a:ext cx="690480" cy="25380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2" name=""/>
                <p:cNvSpPr/>
                <p:nvPr/>
              </p:nvSpPr>
              <p:spPr>
                <a:xfrm>
                  <a:off x="6527520" y="2863800"/>
                  <a:ext cx="692280" cy="34596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3" name=""/>
                <p:cNvSpPr/>
                <p:nvPr/>
              </p:nvSpPr>
              <p:spPr>
                <a:xfrm>
                  <a:off x="5995800" y="2673360"/>
                  <a:ext cx="779400" cy="174924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4" name=""/>
                <p:cNvSpPr/>
                <p:nvPr/>
              </p:nvSpPr>
              <p:spPr>
                <a:xfrm flipH="1" flipV="1">
                  <a:off x="6742080" y="3693600"/>
                  <a:ext cx="164880" cy="136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5" name=""/>
                <p:cNvSpPr/>
                <p:nvPr/>
              </p:nvSpPr>
              <p:spPr>
                <a:xfrm>
                  <a:off x="5754600" y="4181400"/>
                  <a:ext cx="299880" cy="18576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6" name=""/>
                <p:cNvSpPr/>
                <p:nvPr/>
              </p:nvSpPr>
              <p:spPr>
                <a:xfrm>
                  <a:off x="5876640" y="2841480"/>
                  <a:ext cx="784440" cy="79236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7" name=""/>
                <p:cNvSpPr/>
                <p:nvPr/>
              </p:nvSpPr>
              <p:spPr>
                <a:xfrm>
                  <a:off x="5503680" y="3706560"/>
                  <a:ext cx="311040" cy="77472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8" name=""/>
                <p:cNvSpPr/>
                <p:nvPr/>
              </p:nvSpPr>
              <p:spPr>
                <a:xfrm>
                  <a:off x="6097320" y="2846160"/>
                  <a:ext cx="162000" cy="37800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89" name=""/>
                <p:cNvSpPr/>
                <p:nvPr/>
              </p:nvSpPr>
              <p:spPr>
                <a:xfrm>
                  <a:off x="5730840" y="3392280"/>
                  <a:ext cx="255240" cy="45108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0" name=""/>
                <p:cNvSpPr/>
                <p:nvPr/>
              </p:nvSpPr>
              <p:spPr>
                <a:xfrm>
                  <a:off x="5244840" y="3762360"/>
                  <a:ext cx="509760" cy="34128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491" name=""/>
              <p:cNvGrpSpPr/>
              <p:nvPr/>
            </p:nvGrpSpPr>
            <p:grpSpPr>
              <a:xfrm>
                <a:off x="2552400" y="1117440"/>
                <a:ext cx="5114880" cy="3641760"/>
                <a:chOff x="2552400" y="1117440"/>
                <a:chExt cx="5114880" cy="3641760"/>
              </a:xfrm>
            </p:grpSpPr>
            <p:sp>
              <p:nvSpPr>
                <p:cNvPr id="1492" name=""/>
                <p:cNvSpPr/>
                <p:nvPr/>
              </p:nvSpPr>
              <p:spPr>
                <a:xfrm>
                  <a:off x="5047920" y="3435120"/>
                  <a:ext cx="268560" cy="93348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3" name=""/>
                <p:cNvSpPr/>
                <p:nvPr/>
              </p:nvSpPr>
              <p:spPr>
                <a:xfrm>
                  <a:off x="3836880" y="1117440"/>
                  <a:ext cx="15840" cy="325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4" name=""/>
                <p:cNvSpPr/>
                <p:nvPr/>
              </p:nvSpPr>
              <p:spPr>
                <a:xfrm>
                  <a:off x="2595240" y="1209600"/>
                  <a:ext cx="1030320" cy="182088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5" name=""/>
                <p:cNvSpPr/>
                <p:nvPr/>
              </p:nvSpPr>
              <p:spPr>
                <a:xfrm>
                  <a:off x="2703240" y="1403280"/>
                  <a:ext cx="182520" cy="46656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6" name=""/>
                <p:cNvSpPr/>
                <p:nvPr/>
              </p:nvSpPr>
              <p:spPr>
                <a:xfrm>
                  <a:off x="3597120" y="1328760"/>
                  <a:ext cx="488880" cy="30168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7" name=""/>
                <p:cNvSpPr/>
                <p:nvPr/>
              </p:nvSpPr>
              <p:spPr>
                <a:xfrm>
                  <a:off x="3590640" y="1299960"/>
                  <a:ext cx="3291120" cy="86040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8" name=""/>
                <p:cNvSpPr/>
                <p:nvPr/>
              </p:nvSpPr>
              <p:spPr>
                <a:xfrm>
                  <a:off x="2954160" y="1654200"/>
                  <a:ext cx="984240" cy="159840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499" name=""/>
                <p:cNvSpPr/>
                <p:nvPr/>
              </p:nvSpPr>
              <p:spPr>
                <a:xfrm>
                  <a:off x="3755880" y="1608120"/>
                  <a:ext cx="193680" cy="98424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0" name=""/>
                <p:cNvSpPr/>
                <p:nvPr/>
              </p:nvSpPr>
              <p:spPr>
                <a:xfrm>
                  <a:off x="2552400" y="2905200"/>
                  <a:ext cx="871560" cy="79344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1" name=""/>
                <p:cNvSpPr/>
                <p:nvPr/>
              </p:nvSpPr>
              <p:spPr>
                <a:xfrm flipV="1">
                  <a:off x="3049560" y="3606480"/>
                  <a:ext cx="4680" cy="104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2" name=""/>
                <p:cNvSpPr/>
                <p:nvPr/>
              </p:nvSpPr>
              <p:spPr>
                <a:xfrm>
                  <a:off x="3344760" y="3398760"/>
                  <a:ext cx="1382760" cy="85104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3" name=""/>
                <p:cNvSpPr/>
                <p:nvPr/>
              </p:nvSpPr>
              <p:spPr>
                <a:xfrm>
                  <a:off x="3987720" y="2203200"/>
                  <a:ext cx="90360" cy="414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4" name=""/>
                <p:cNvSpPr/>
                <p:nvPr/>
              </p:nvSpPr>
              <p:spPr>
                <a:xfrm>
                  <a:off x="3814560" y="2560680"/>
                  <a:ext cx="1216080" cy="100944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5" name=""/>
                <p:cNvSpPr/>
                <p:nvPr/>
              </p:nvSpPr>
              <p:spPr>
                <a:xfrm>
                  <a:off x="3887640" y="2609640"/>
                  <a:ext cx="1616040" cy="71460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6" name=""/>
                <p:cNvSpPr/>
                <p:nvPr/>
              </p:nvSpPr>
              <p:spPr>
                <a:xfrm>
                  <a:off x="4357440" y="3041640"/>
                  <a:ext cx="139680" cy="27756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7" name=""/>
                <p:cNvSpPr/>
                <p:nvPr/>
              </p:nvSpPr>
              <p:spPr>
                <a:xfrm flipV="1">
                  <a:off x="4387680" y="3925800"/>
                  <a:ext cx="428760" cy="217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8" name=""/>
                <p:cNvSpPr/>
                <p:nvPr/>
              </p:nvSpPr>
              <p:spPr>
                <a:xfrm flipH="1" flipV="1">
                  <a:off x="4538520" y="4074840"/>
                  <a:ext cx="241200" cy="74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09" name=""/>
                <p:cNvSpPr/>
                <p:nvPr/>
              </p:nvSpPr>
              <p:spPr>
                <a:xfrm>
                  <a:off x="5025960" y="2936880"/>
                  <a:ext cx="295200" cy="56520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0" name=""/>
                <p:cNvSpPr/>
                <p:nvPr/>
              </p:nvSpPr>
              <p:spPr>
                <a:xfrm>
                  <a:off x="4727520" y="3292560"/>
                  <a:ext cx="334800" cy="28728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1" name=""/>
                <p:cNvSpPr/>
                <p:nvPr/>
              </p:nvSpPr>
              <p:spPr>
                <a:xfrm>
                  <a:off x="4862160" y="3470040"/>
                  <a:ext cx="1001880" cy="22860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2" name=""/>
                <p:cNvSpPr/>
                <p:nvPr/>
              </p:nvSpPr>
              <p:spPr>
                <a:xfrm>
                  <a:off x="5394240" y="3433680"/>
                  <a:ext cx="158760" cy="14616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3" name=""/>
                <p:cNvSpPr/>
                <p:nvPr/>
              </p:nvSpPr>
              <p:spPr>
                <a:xfrm>
                  <a:off x="4752720" y="2573280"/>
                  <a:ext cx="1243080" cy="68904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4" name=""/>
                <p:cNvSpPr/>
                <p:nvPr/>
              </p:nvSpPr>
              <p:spPr>
                <a:xfrm>
                  <a:off x="5086080" y="1695240"/>
                  <a:ext cx="695520" cy="56844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5" name=""/>
                <p:cNvSpPr/>
                <p:nvPr/>
              </p:nvSpPr>
              <p:spPr>
                <a:xfrm>
                  <a:off x="5089320" y="1695240"/>
                  <a:ext cx="1052640" cy="39060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6" name=""/>
                <p:cNvSpPr/>
                <p:nvPr/>
              </p:nvSpPr>
              <p:spPr>
                <a:xfrm>
                  <a:off x="6829200" y="1820880"/>
                  <a:ext cx="604800" cy="10152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7" name=""/>
                <p:cNvSpPr/>
                <p:nvPr/>
              </p:nvSpPr>
              <p:spPr>
                <a:xfrm>
                  <a:off x="6711840" y="1908000"/>
                  <a:ext cx="544320" cy="45108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8" name=""/>
                <p:cNvSpPr/>
                <p:nvPr/>
              </p:nvSpPr>
              <p:spPr>
                <a:xfrm>
                  <a:off x="6778440" y="2190600"/>
                  <a:ext cx="888840" cy="54792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19" name=""/>
                <p:cNvSpPr/>
                <p:nvPr/>
              </p:nvSpPr>
              <p:spPr>
                <a:xfrm>
                  <a:off x="5278320" y="2282760"/>
                  <a:ext cx="2347920" cy="159876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0" name=""/>
                <p:cNvSpPr/>
                <p:nvPr/>
              </p:nvSpPr>
              <p:spPr>
                <a:xfrm>
                  <a:off x="6136920" y="1998720"/>
                  <a:ext cx="382680" cy="48888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1" name=""/>
                <p:cNvSpPr/>
                <p:nvPr/>
              </p:nvSpPr>
              <p:spPr>
                <a:xfrm>
                  <a:off x="5768640" y="2195280"/>
                  <a:ext cx="200160" cy="34128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2" name=""/>
                <p:cNvSpPr/>
                <p:nvPr/>
              </p:nvSpPr>
              <p:spPr>
                <a:xfrm>
                  <a:off x="5940360" y="2400120"/>
                  <a:ext cx="341280" cy="29232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3" name=""/>
                <p:cNvSpPr/>
                <p:nvPr/>
              </p:nvSpPr>
              <p:spPr>
                <a:xfrm>
                  <a:off x="6186240" y="2590560"/>
                  <a:ext cx="163440" cy="82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0" bIns="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4" name=""/>
                <p:cNvSpPr/>
                <p:nvPr/>
              </p:nvSpPr>
              <p:spPr>
                <a:xfrm>
                  <a:off x="6956280" y="2481120"/>
                  <a:ext cx="365040" cy="8748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5" name=""/>
                <p:cNvSpPr/>
                <p:nvPr/>
              </p:nvSpPr>
              <p:spPr>
                <a:xfrm>
                  <a:off x="5162400" y="2568600"/>
                  <a:ext cx="2158920" cy="184464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6" name=""/>
                <p:cNvSpPr/>
                <p:nvPr/>
              </p:nvSpPr>
              <p:spPr>
                <a:xfrm>
                  <a:off x="4843080" y="2522520"/>
                  <a:ext cx="1587600" cy="185904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7" name=""/>
                <p:cNvSpPr/>
                <p:nvPr/>
              </p:nvSpPr>
              <p:spPr>
                <a:xfrm>
                  <a:off x="5298840" y="2582640"/>
                  <a:ext cx="682560" cy="159408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8" name=""/>
                <p:cNvSpPr/>
                <p:nvPr/>
              </p:nvSpPr>
              <p:spPr>
                <a:xfrm>
                  <a:off x="6852960" y="2617560"/>
                  <a:ext cx="544680" cy="17460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29" name=""/>
                <p:cNvSpPr/>
                <p:nvPr/>
              </p:nvSpPr>
              <p:spPr>
                <a:xfrm>
                  <a:off x="6615000" y="2863800"/>
                  <a:ext cx="442800" cy="25560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0" name=""/>
                <p:cNvSpPr/>
                <p:nvPr/>
              </p:nvSpPr>
              <p:spPr>
                <a:xfrm>
                  <a:off x="6583320" y="2533680"/>
                  <a:ext cx="85680" cy="41256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1" name=""/>
                <p:cNvSpPr/>
                <p:nvPr/>
              </p:nvSpPr>
              <p:spPr>
                <a:xfrm>
                  <a:off x="6456240" y="2582640"/>
                  <a:ext cx="341280" cy="8100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2" name=""/>
                <p:cNvSpPr/>
                <p:nvPr/>
              </p:nvSpPr>
              <p:spPr>
                <a:xfrm flipV="1">
                  <a:off x="5956200" y="4427280"/>
                  <a:ext cx="39600" cy="446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3" name=""/>
                <p:cNvSpPr/>
                <p:nvPr/>
              </p:nvSpPr>
              <p:spPr>
                <a:xfrm>
                  <a:off x="5759280" y="3606840"/>
                  <a:ext cx="1096920" cy="37764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4" name=""/>
                <p:cNvSpPr/>
                <p:nvPr/>
              </p:nvSpPr>
              <p:spPr>
                <a:xfrm>
                  <a:off x="5394240" y="3633840"/>
                  <a:ext cx="1211040" cy="34272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5" name=""/>
                <p:cNvSpPr/>
                <p:nvPr/>
              </p:nvSpPr>
              <p:spPr>
                <a:xfrm>
                  <a:off x="6346440" y="3479760"/>
                  <a:ext cx="84240" cy="17784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6" name=""/>
                <p:cNvSpPr/>
                <p:nvPr/>
              </p:nvSpPr>
              <p:spPr>
                <a:xfrm>
                  <a:off x="6605280" y="3652920"/>
                  <a:ext cx="63720" cy="8064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7" name=""/>
                <p:cNvSpPr/>
                <p:nvPr/>
              </p:nvSpPr>
              <p:spPr>
                <a:xfrm>
                  <a:off x="6314760" y="3584520"/>
                  <a:ext cx="22320" cy="9504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8" name=""/>
                <p:cNvSpPr/>
                <p:nvPr/>
              </p:nvSpPr>
              <p:spPr>
                <a:xfrm>
                  <a:off x="5864040" y="3870360"/>
                  <a:ext cx="285840" cy="49212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39" name=""/>
                <p:cNvSpPr/>
                <p:nvPr/>
              </p:nvSpPr>
              <p:spPr>
                <a:xfrm>
                  <a:off x="5367240" y="2738520"/>
                  <a:ext cx="1184040" cy="115092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0" name=""/>
                <p:cNvSpPr/>
                <p:nvPr/>
              </p:nvSpPr>
              <p:spPr>
                <a:xfrm>
                  <a:off x="4957560" y="4667040"/>
                  <a:ext cx="41400" cy="9216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360" bIns="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1" name=""/>
                <p:cNvSpPr/>
                <p:nvPr/>
              </p:nvSpPr>
              <p:spPr>
                <a:xfrm>
                  <a:off x="4889160" y="4276800"/>
                  <a:ext cx="389160" cy="46980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2" name=""/>
                <p:cNvSpPr/>
                <p:nvPr/>
              </p:nvSpPr>
              <p:spPr>
                <a:xfrm>
                  <a:off x="5508360" y="3379680"/>
                  <a:ext cx="719280" cy="102384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3" name=""/>
                <p:cNvSpPr/>
                <p:nvPr/>
              </p:nvSpPr>
              <p:spPr>
                <a:xfrm>
                  <a:off x="5671800" y="3011400"/>
                  <a:ext cx="273240" cy="52380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4" name=""/>
                <p:cNvSpPr/>
                <p:nvPr/>
              </p:nvSpPr>
              <p:spPr>
                <a:xfrm>
                  <a:off x="6103800" y="2782800"/>
                  <a:ext cx="41040" cy="37764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5" name=""/>
                <p:cNvSpPr/>
                <p:nvPr/>
              </p:nvSpPr>
              <p:spPr>
                <a:xfrm flipH="1" flipV="1">
                  <a:off x="6182640" y="3187440"/>
                  <a:ext cx="63720" cy="128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6" name=""/>
                <p:cNvSpPr/>
                <p:nvPr/>
              </p:nvSpPr>
              <p:spPr>
                <a:xfrm>
                  <a:off x="5564160" y="2931840"/>
                  <a:ext cx="949320" cy="147168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7" name=""/>
                <p:cNvSpPr/>
                <p:nvPr/>
              </p:nvSpPr>
              <p:spPr>
                <a:xfrm>
                  <a:off x="5472000" y="3402000"/>
                  <a:ext cx="753840" cy="85068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548" name=""/>
                <p:cNvSpPr/>
                <p:nvPr/>
              </p:nvSpPr>
              <p:spPr>
                <a:xfrm>
                  <a:off x="4055760" y="3935160"/>
                  <a:ext cx="997200" cy="39060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1549" name=""/>
          <p:cNvSpPr/>
          <p:nvPr/>
        </p:nvSpPr>
        <p:spPr>
          <a:xfrm flipH="1">
            <a:off x="5116320" y="1981080"/>
            <a:ext cx="3780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0" name=""/>
          <p:cNvSpPr/>
          <p:nvPr/>
        </p:nvSpPr>
        <p:spPr>
          <a:xfrm>
            <a:off x="3905280" y="2836800"/>
            <a:ext cx="8424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1" name=""/>
          <p:cNvSpPr/>
          <p:nvPr/>
        </p:nvSpPr>
        <p:spPr>
          <a:xfrm flipV="1">
            <a:off x="3049560" y="3606480"/>
            <a:ext cx="468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2" name=""/>
          <p:cNvSpPr/>
          <p:nvPr/>
        </p:nvSpPr>
        <p:spPr>
          <a:xfrm>
            <a:off x="4357800" y="3041640"/>
            <a:ext cx="13968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3" name=""/>
          <p:cNvSpPr/>
          <p:nvPr/>
        </p:nvSpPr>
        <p:spPr>
          <a:xfrm flipH="1">
            <a:off x="4365360" y="3228840"/>
            <a:ext cx="6804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4" name=""/>
          <p:cNvSpPr/>
          <p:nvPr/>
        </p:nvSpPr>
        <p:spPr>
          <a:xfrm>
            <a:off x="5040360" y="2760840"/>
            <a:ext cx="19044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5" name=""/>
          <p:cNvSpPr/>
          <p:nvPr/>
        </p:nvSpPr>
        <p:spPr>
          <a:xfrm>
            <a:off x="6829560" y="1820880"/>
            <a:ext cx="60480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6" name=""/>
          <p:cNvSpPr/>
          <p:nvPr/>
        </p:nvSpPr>
        <p:spPr>
          <a:xfrm>
            <a:off x="5940360" y="2400480"/>
            <a:ext cx="34128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7" name=""/>
          <p:cNvSpPr/>
          <p:nvPr/>
        </p:nvSpPr>
        <p:spPr>
          <a:xfrm flipH="1">
            <a:off x="6965640" y="2282760"/>
            <a:ext cx="5868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8" name=""/>
          <p:cNvSpPr/>
          <p:nvPr/>
        </p:nvSpPr>
        <p:spPr>
          <a:xfrm>
            <a:off x="6956280" y="2481120"/>
            <a:ext cx="36540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9" name=""/>
          <p:cNvSpPr/>
          <p:nvPr/>
        </p:nvSpPr>
        <p:spPr>
          <a:xfrm flipV="1">
            <a:off x="5348160" y="3843000"/>
            <a:ext cx="2412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0" name=""/>
          <p:cNvSpPr/>
          <p:nvPr/>
        </p:nvSpPr>
        <p:spPr>
          <a:xfrm>
            <a:off x="6456240" y="2583000"/>
            <a:ext cx="34128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1" name=""/>
          <p:cNvSpPr/>
          <p:nvPr/>
        </p:nvSpPr>
        <p:spPr>
          <a:xfrm>
            <a:off x="6346800" y="3479760"/>
            <a:ext cx="8424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2" name=""/>
          <p:cNvSpPr/>
          <p:nvPr/>
        </p:nvSpPr>
        <p:spPr>
          <a:xfrm>
            <a:off x="631512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3" name=""/>
          <p:cNvSpPr/>
          <p:nvPr/>
        </p:nvSpPr>
        <p:spPr>
          <a:xfrm flipV="1">
            <a:off x="5443560" y="3884400"/>
            <a:ext cx="16668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4" name=""/>
          <p:cNvSpPr/>
          <p:nvPr/>
        </p:nvSpPr>
        <p:spPr>
          <a:xfrm flipH="1" flipV="1">
            <a:off x="6183360" y="3187440"/>
            <a:ext cx="6336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5" name=""/>
          <p:cNvSpPr/>
          <p:nvPr/>
        </p:nvSpPr>
        <p:spPr>
          <a:xfrm flipH="1">
            <a:off x="6033600" y="3689280"/>
            <a:ext cx="180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6" name=""/>
          <p:cNvSpPr/>
          <p:nvPr/>
        </p:nvSpPr>
        <p:spPr>
          <a:xfrm>
            <a:off x="5245200" y="3762360"/>
            <a:ext cx="5094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7" name=""/>
          <p:cNvSpPr/>
          <p:nvPr/>
        </p:nvSpPr>
        <p:spPr>
          <a:xfrm flipV="1">
            <a:off x="5973840" y="4257360"/>
            <a:ext cx="34920" cy="136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68" name=""/>
          <p:cNvGrpSpPr/>
          <p:nvPr/>
        </p:nvGrpSpPr>
        <p:grpSpPr>
          <a:xfrm>
            <a:off x="2411280" y="1641600"/>
            <a:ext cx="5250960" cy="3031560"/>
            <a:chOff x="2411280" y="1641600"/>
            <a:chExt cx="5250960" cy="3031560"/>
          </a:xfrm>
        </p:grpSpPr>
        <p:sp>
          <p:nvSpPr>
            <p:cNvPr id="1569" name=""/>
            <p:cNvSpPr/>
            <p:nvPr/>
          </p:nvSpPr>
          <p:spPr>
            <a:xfrm flipH="1">
              <a:off x="7602120" y="2230200"/>
              <a:ext cx="60120" cy="187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570" name=""/>
            <p:cNvGrpSpPr/>
            <p:nvPr/>
          </p:nvGrpSpPr>
          <p:grpSpPr>
            <a:xfrm>
              <a:off x="2411280" y="1641600"/>
              <a:ext cx="4011480" cy="3031560"/>
              <a:chOff x="2411280" y="1641600"/>
              <a:chExt cx="4011480" cy="3031560"/>
            </a:xfrm>
          </p:grpSpPr>
          <p:sp>
            <p:nvSpPr>
              <p:cNvPr id="1571" name=""/>
              <p:cNvSpPr/>
              <p:nvPr/>
            </p:nvSpPr>
            <p:spPr>
              <a:xfrm flipH="1">
                <a:off x="4356000" y="3924360"/>
                <a:ext cx="71280" cy="3409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2" name=""/>
              <p:cNvSpPr/>
              <p:nvPr/>
            </p:nvSpPr>
            <p:spPr>
              <a:xfrm>
                <a:off x="2498400" y="1641600"/>
                <a:ext cx="858960" cy="55224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3" name=""/>
              <p:cNvSpPr/>
              <p:nvPr/>
            </p:nvSpPr>
            <p:spPr>
              <a:xfrm>
                <a:off x="2457360" y="2317680"/>
                <a:ext cx="209520" cy="2091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4" name=""/>
              <p:cNvSpPr/>
              <p:nvPr/>
            </p:nvSpPr>
            <p:spPr>
              <a:xfrm>
                <a:off x="2411280" y="2555640"/>
                <a:ext cx="182520" cy="25056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5" name=""/>
              <p:cNvSpPr/>
              <p:nvPr/>
            </p:nvSpPr>
            <p:spPr>
              <a:xfrm>
                <a:off x="2684160" y="2905200"/>
                <a:ext cx="73080" cy="37260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6" name=""/>
              <p:cNvSpPr/>
              <p:nvPr/>
            </p:nvSpPr>
            <p:spPr>
              <a:xfrm>
                <a:off x="2662200" y="3028680"/>
                <a:ext cx="209520" cy="42372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7" name=""/>
              <p:cNvSpPr/>
              <p:nvPr/>
            </p:nvSpPr>
            <p:spPr>
              <a:xfrm>
                <a:off x="2635200" y="3155760"/>
                <a:ext cx="204480" cy="272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8" name=""/>
              <p:cNvSpPr/>
              <p:nvPr/>
            </p:nvSpPr>
            <p:spPr>
              <a:xfrm>
                <a:off x="2858760" y="3384360"/>
                <a:ext cx="57240" cy="30456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79" name=""/>
              <p:cNvSpPr/>
              <p:nvPr/>
            </p:nvSpPr>
            <p:spPr>
              <a:xfrm flipH="1">
                <a:off x="4770360" y="4376520"/>
                <a:ext cx="77760" cy="150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0" name=""/>
              <p:cNvSpPr/>
              <p:nvPr/>
            </p:nvSpPr>
            <p:spPr>
              <a:xfrm>
                <a:off x="4957560" y="4413240"/>
                <a:ext cx="209520" cy="25992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581" name=""/>
              <p:cNvSpPr/>
              <p:nvPr/>
            </p:nvSpPr>
            <p:spPr>
              <a:xfrm>
                <a:off x="6019560" y="2914560"/>
                <a:ext cx="403200" cy="39636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1582" name=""/>
          <p:cNvSpPr/>
          <p:nvPr/>
        </p:nvSpPr>
        <p:spPr>
          <a:xfrm flipH="1" flipV="1">
            <a:off x="6008400" y="3740040"/>
            <a:ext cx="6516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83" name=""/>
          <p:cNvGrpSpPr/>
          <p:nvPr/>
        </p:nvGrpSpPr>
        <p:grpSpPr>
          <a:xfrm>
            <a:off x="2889360" y="2495520"/>
            <a:ext cx="3840120" cy="1762200"/>
            <a:chOff x="2889360" y="2495520"/>
            <a:chExt cx="3840120" cy="1762200"/>
          </a:xfrm>
        </p:grpSpPr>
        <p:sp>
          <p:nvSpPr>
            <p:cNvPr id="1584" name=""/>
            <p:cNvSpPr/>
            <p:nvPr/>
          </p:nvSpPr>
          <p:spPr>
            <a:xfrm>
              <a:off x="2889360" y="3402000"/>
              <a:ext cx="292320" cy="4608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5" name=""/>
            <p:cNvSpPr/>
            <p:nvPr/>
          </p:nvSpPr>
          <p:spPr>
            <a:xfrm>
              <a:off x="4084920" y="3952800"/>
              <a:ext cx="642960" cy="30492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6" name=""/>
            <p:cNvSpPr/>
            <p:nvPr/>
          </p:nvSpPr>
          <p:spPr>
            <a:xfrm flipH="1">
              <a:off x="4192560" y="2495520"/>
              <a:ext cx="28440" cy="1508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7" name=""/>
            <p:cNvSpPr/>
            <p:nvPr/>
          </p:nvSpPr>
          <p:spPr>
            <a:xfrm>
              <a:off x="4141800" y="2651040"/>
              <a:ext cx="2063880" cy="127476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8" name=""/>
            <p:cNvSpPr/>
            <p:nvPr/>
          </p:nvSpPr>
          <p:spPr>
            <a:xfrm>
              <a:off x="4916520" y="2923920"/>
              <a:ext cx="19080" cy="158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9" name=""/>
            <p:cNvSpPr/>
            <p:nvPr/>
          </p:nvSpPr>
          <p:spPr>
            <a:xfrm>
              <a:off x="4265640" y="3538440"/>
              <a:ext cx="714600" cy="50148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0" name=""/>
            <p:cNvSpPr/>
            <p:nvPr/>
          </p:nvSpPr>
          <p:spPr>
            <a:xfrm flipV="1">
              <a:off x="5348520" y="3843360"/>
              <a:ext cx="23760" cy="9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6145200" y="3733560"/>
              <a:ext cx="28800" cy="1065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5959800" y="3816360"/>
              <a:ext cx="45720" cy="11412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3" name=""/>
            <p:cNvSpPr/>
            <p:nvPr/>
          </p:nvSpPr>
          <p:spPr>
            <a:xfrm flipH="1" flipV="1">
              <a:off x="6396120" y="2806560"/>
              <a:ext cx="333360" cy="117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4" name=""/>
            <p:cNvSpPr/>
            <p:nvPr/>
          </p:nvSpPr>
          <p:spPr>
            <a:xfrm flipH="1">
              <a:off x="5640120" y="3557520"/>
              <a:ext cx="27000" cy="244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5550120" y="3706560"/>
              <a:ext cx="44280" cy="141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6" name=""/>
            <p:cNvSpPr/>
            <p:nvPr/>
          </p:nvSpPr>
          <p:spPr>
            <a:xfrm flipV="1">
              <a:off x="5443560" y="3884400"/>
              <a:ext cx="166680" cy="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6137280" y="3170160"/>
              <a:ext cx="182880" cy="6840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8" name=""/>
            <p:cNvSpPr/>
            <p:nvPr/>
          </p:nvSpPr>
          <p:spPr>
            <a:xfrm flipH="1">
              <a:off x="6034320" y="3689280"/>
              <a:ext cx="1440" cy="63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9" name=""/>
            <p:cNvSpPr/>
            <p:nvPr/>
          </p:nvSpPr>
          <p:spPr>
            <a:xfrm flipV="1">
              <a:off x="5759640" y="3881160"/>
              <a:ext cx="1440" cy="44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600" name=""/>
          <p:cNvGrpSpPr/>
          <p:nvPr/>
        </p:nvGrpSpPr>
        <p:grpSpPr>
          <a:xfrm>
            <a:off x="2552760" y="1117440"/>
            <a:ext cx="5177520" cy="3641760"/>
            <a:chOff x="2552760" y="1117440"/>
            <a:chExt cx="5177520" cy="3641760"/>
          </a:xfrm>
        </p:grpSpPr>
        <p:grpSp>
          <p:nvGrpSpPr>
            <p:cNvPr id="1601" name=""/>
            <p:cNvGrpSpPr/>
            <p:nvPr/>
          </p:nvGrpSpPr>
          <p:grpSpPr>
            <a:xfrm>
              <a:off x="3904920" y="2122560"/>
              <a:ext cx="3825360" cy="2358720"/>
              <a:chOff x="3904920" y="2122560"/>
              <a:chExt cx="3825360" cy="2358720"/>
            </a:xfrm>
          </p:grpSpPr>
          <p:sp>
            <p:nvSpPr>
              <p:cNvPr id="1602" name=""/>
              <p:cNvSpPr/>
              <p:nvPr/>
            </p:nvSpPr>
            <p:spPr>
              <a:xfrm>
                <a:off x="3904920" y="2836800"/>
                <a:ext cx="83880" cy="17784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3" name=""/>
              <p:cNvSpPr/>
              <p:nvPr/>
            </p:nvSpPr>
            <p:spPr>
              <a:xfrm flipH="1">
                <a:off x="4364640" y="3228840"/>
                <a:ext cx="68040" cy="73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4" name=""/>
              <p:cNvSpPr/>
              <p:nvPr/>
            </p:nvSpPr>
            <p:spPr>
              <a:xfrm>
                <a:off x="5039640" y="2760480"/>
                <a:ext cx="190080" cy="4460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5" name=""/>
              <p:cNvSpPr/>
              <p:nvPr/>
            </p:nvSpPr>
            <p:spPr>
              <a:xfrm>
                <a:off x="4606200" y="3024000"/>
                <a:ext cx="814320" cy="29520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6" name=""/>
              <p:cNvSpPr/>
              <p:nvPr/>
            </p:nvSpPr>
            <p:spPr>
              <a:xfrm>
                <a:off x="4728600" y="2658960"/>
                <a:ext cx="1329840" cy="61128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7" name=""/>
              <p:cNvSpPr/>
              <p:nvPr/>
            </p:nvSpPr>
            <p:spPr>
              <a:xfrm>
                <a:off x="7584480" y="2122560"/>
                <a:ext cx="44280" cy="91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8" name=""/>
              <p:cNvSpPr/>
              <p:nvPr/>
            </p:nvSpPr>
            <p:spPr>
              <a:xfrm>
                <a:off x="7602120" y="2259000"/>
                <a:ext cx="128160" cy="5400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09" name=""/>
              <p:cNvSpPr/>
              <p:nvPr/>
            </p:nvSpPr>
            <p:spPr>
              <a:xfrm flipH="1">
                <a:off x="6965280" y="2282760"/>
                <a:ext cx="58320" cy="185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0" name=""/>
              <p:cNvSpPr/>
              <p:nvPr/>
            </p:nvSpPr>
            <p:spPr>
              <a:xfrm>
                <a:off x="6816240" y="2282760"/>
                <a:ext cx="690120" cy="2538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1" name=""/>
              <p:cNvSpPr/>
              <p:nvPr/>
            </p:nvSpPr>
            <p:spPr>
              <a:xfrm>
                <a:off x="6527160" y="2863800"/>
                <a:ext cx="691920" cy="34596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2" name=""/>
              <p:cNvSpPr/>
              <p:nvPr/>
            </p:nvSpPr>
            <p:spPr>
              <a:xfrm>
                <a:off x="5995440" y="2673360"/>
                <a:ext cx="779040" cy="174924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3" name=""/>
              <p:cNvSpPr/>
              <p:nvPr/>
            </p:nvSpPr>
            <p:spPr>
              <a:xfrm flipH="1" flipV="1">
                <a:off x="6741360" y="3693600"/>
                <a:ext cx="164520" cy="136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4" name=""/>
              <p:cNvSpPr/>
              <p:nvPr/>
            </p:nvSpPr>
            <p:spPr>
              <a:xfrm>
                <a:off x="5754240" y="4181400"/>
                <a:ext cx="299520" cy="18576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5" name=""/>
              <p:cNvSpPr/>
              <p:nvPr/>
            </p:nvSpPr>
            <p:spPr>
              <a:xfrm>
                <a:off x="5876280" y="2841480"/>
                <a:ext cx="784080" cy="79236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6" name=""/>
              <p:cNvSpPr/>
              <p:nvPr/>
            </p:nvSpPr>
            <p:spPr>
              <a:xfrm>
                <a:off x="5503320" y="3706560"/>
                <a:ext cx="310680" cy="77472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7" name=""/>
              <p:cNvSpPr/>
              <p:nvPr/>
            </p:nvSpPr>
            <p:spPr>
              <a:xfrm>
                <a:off x="6096960" y="2846160"/>
                <a:ext cx="161640" cy="37800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8" name=""/>
              <p:cNvSpPr/>
              <p:nvPr/>
            </p:nvSpPr>
            <p:spPr>
              <a:xfrm>
                <a:off x="5730480" y="3392280"/>
                <a:ext cx="254880" cy="45108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19" name=""/>
              <p:cNvSpPr/>
              <p:nvPr/>
            </p:nvSpPr>
            <p:spPr>
              <a:xfrm>
                <a:off x="5244480" y="3762360"/>
                <a:ext cx="509400" cy="3412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1620" name=""/>
            <p:cNvGrpSpPr/>
            <p:nvPr/>
          </p:nvGrpSpPr>
          <p:grpSpPr>
            <a:xfrm>
              <a:off x="2552760" y="1117440"/>
              <a:ext cx="5114160" cy="3641760"/>
              <a:chOff x="2552760" y="1117440"/>
              <a:chExt cx="5114160" cy="3641760"/>
            </a:xfrm>
          </p:grpSpPr>
          <p:sp>
            <p:nvSpPr>
              <p:cNvPr id="1621" name=""/>
              <p:cNvSpPr/>
              <p:nvPr/>
            </p:nvSpPr>
            <p:spPr>
              <a:xfrm>
                <a:off x="5047920" y="3435120"/>
                <a:ext cx="268200" cy="93348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2" name=""/>
              <p:cNvSpPr/>
              <p:nvPr/>
            </p:nvSpPr>
            <p:spPr>
              <a:xfrm>
                <a:off x="3836880" y="1117440"/>
                <a:ext cx="15480" cy="325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3" name=""/>
              <p:cNvSpPr/>
              <p:nvPr/>
            </p:nvSpPr>
            <p:spPr>
              <a:xfrm>
                <a:off x="2595240" y="1209600"/>
                <a:ext cx="1029960" cy="1820880"/>
              </a:xfrm>
              <a:custGeom>
                <a:avLst/>
                <a:gdLst/>
                <a:ahLst/>
                <a:rect l="l" t="t" r="r" b="b"/>
                <a:pathLst>
                  <a:path w="1298" h="2295">
                    <a:moveTo>
                      <a:pt x="1205" y="0"/>
                    </a:moveTo>
                    <a:lnTo>
                      <a:pt x="1262" y="136"/>
                    </a:lnTo>
                    <a:lnTo>
                      <a:pt x="1298" y="286"/>
                    </a:lnTo>
                    <a:lnTo>
                      <a:pt x="975" y="401"/>
                    </a:lnTo>
                    <a:lnTo>
                      <a:pt x="946" y="487"/>
                    </a:lnTo>
                    <a:lnTo>
                      <a:pt x="846" y="573"/>
                    </a:lnTo>
                    <a:lnTo>
                      <a:pt x="466" y="882"/>
                    </a:lnTo>
                    <a:lnTo>
                      <a:pt x="79" y="1219"/>
                    </a:lnTo>
                    <a:lnTo>
                      <a:pt x="136" y="1477"/>
                    </a:lnTo>
                    <a:lnTo>
                      <a:pt x="0" y="2008"/>
                    </a:lnTo>
                    <a:lnTo>
                      <a:pt x="86" y="229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4" name=""/>
              <p:cNvSpPr/>
              <p:nvPr/>
            </p:nvSpPr>
            <p:spPr>
              <a:xfrm>
                <a:off x="2703240" y="1403280"/>
                <a:ext cx="182160" cy="4665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5" name=""/>
              <p:cNvSpPr/>
              <p:nvPr/>
            </p:nvSpPr>
            <p:spPr>
              <a:xfrm>
                <a:off x="3597120" y="1328760"/>
                <a:ext cx="488520" cy="30168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6" name=""/>
              <p:cNvSpPr/>
              <p:nvPr/>
            </p:nvSpPr>
            <p:spPr>
              <a:xfrm>
                <a:off x="3590640" y="1299960"/>
                <a:ext cx="3290760" cy="86040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7" name=""/>
              <p:cNvSpPr/>
              <p:nvPr/>
            </p:nvSpPr>
            <p:spPr>
              <a:xfrm>
                <a:off x="2954160" y="1654200"/>
                <a:ext cx="983880" cy="159840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8" name=""/>
              <p:cNvSpPr/>
              <p:nvPr/>
            </p:nvSpPr>
            <p:spPr>
              <a:xfrm>
                <a:off x="3755880" y="1608120"/>
                <a:ext cx="193320" cy="984240"/>
              </a:xfrm>
              <a:custGeom>
                <a:avLst/>
                <a:gdLst/>
                <a:ahLst/>
                <a:rect l="l" t="t" r="r" b="b"/>
                <a:pathLst>
                  <a:path w="243" h="1240">
                    <a:moveTo>
                      <a:pt x="129" y="0"/>
                    </a:moveTo>
                    <a:lnTo>
                      <a:pt x="243" y="789"/>
                    </a:lnTo>
                    <a:lnTo>
                      <a:pt x="0" y="12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29" name=""/>
              <p:cNvSpPr/>
              <p:nvPr/>
            </p:nvSpPr>
            <p:spPr>
              <a:xfrm>
                <a:off x="2552760" y="2905200"/>
                <a:ext cx="871200" cy="79344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0" name=""/>
              <p:cNvSpPr/>
              <p:nvPr/>
            </p:nvSpPr>
            <p:spPr>
              <a:xfrm flipV="1">
                <a:off x="3049560" y="3606480"/>
                <a:ext cx="4320" cy="104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1" name=""/>
              <p:cNvSpPr/>
              <p:nvPr/>
            </p:nvSpPr>
            <p:spPr>
              <a:xfrm>
                <a:off x="3344760" y="3398760"/>
                <a:ext cx="1382400" cy="85104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2" name=""/>
              <p:cNvSpPr/>
              <p:nvPr/>
            </p:nvSpPr>
            <p:spPr>
              <a:xfrm>
                <a:off x="3987720" y="2203200"/>
                <a:ext cx="90000" cy="414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3" name=""/>
              <p:cNvSpPr/>
              <p:nvPr/>
            </p:nvSpPr>
            <p:spPr>
              <a:xfrm>
                <a:off x="3814560" y="2560680"/>
                <a:ext cx="1215720" cy="1009440"/>
              </a:xfrm>
              <a:custGeom>
                <a:avLst/>
                <a:gdLst/>
                <a:ahLst/>
                <a:rect l="l" t="t" r="r" b="b"/>
                <a:pathLst>
                  <a:path w="1531" h="1273">
                    <a:moveTo>
                      <a:pt x="0" y="0"/>
                    </a:moveTo>
                    <a:lnTo>
                      <a:pt x="81" y="63"/>
                    </a:lnTo>
                    <a:lnTo>
                      <a:pt x="172" y="34"/>
                    </a:lnTo>
                    <a:lnTo>
                      <a:pt x="511" y="120"/>
                    </a:lnTo>
                    <a:lnTo>
                      <a:pt x="590" y="224"/>
                    </a:lnTo>
                    <a:lnTo>
                      <a:pt x="655" y="235"/>
                    </a:lnTo>
                    <a:lnTo>
                      <a:pt x="1336" y="723"/>
                    </a:lnTo>
                    <a:lnTo>
                      <a:pt x="1508" y="746"/>
                    </a:lnTo>
                    <a:lnTo>
                      <a:pt x="1531" y="127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4" name=""/>
              <p:cNvSpPr/>
              <p:nvPr/>
            </p:nvSpPr>
            <p:spPr>
              <a:xfrm>
                <a:off x="3887640" y="2609640"/>
                <a:ext cx="1615680" cy="714600"/>
              </a:xfrm>
              <a:custGeom>
                <a:avLst/>
                <a:gdLst/>
                <a:ahLst/>
                <a:rect l="l" t="t" r="r" b="b"/>
                <a:pathLst>
                  <a:path w="2036" h="900">
                    <a:moveTo>
                      <a:pt x="0" y="0"/>
                    </a:moveTo>
                    <a:lnTo>
                      <a:pt x="263" y="47"/>
                    </a:lnTo>
                    <a:lnTo>
                      <a:pt x="355" y="91"/>
                    </a:lnTo>
                    <a:lnTo>
                      <a:pt x="487" y="143"/>
                    </a:lnTo>
                    <a:lnTo>
                      <a:pt x="568" y="224"/>
                    </a:lnTo>
                    <a:lnTo>
                      <a:pt x="597" y="642"/>
                    </a:lnTo>
                    <a:lnTo>
                      <a:pt x="774" y="895"/>
                    </a:lnTo>
                    <a:lnTo>
                      <a:pt x="1497" y="900"/>
                    </a:lnTo>
                    <a:lnTo>
                      <a:pt x="1817" y="895"/>
                    </a:lnTo>
                    <a:lnTo>
                      <a:pt x="2036" y="8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5" name=""/>
              <p:cNvSpPr/>
              <p:nvPr/>
            </p:nvSpPr>
            <p:spPr>
              <a:xfrm>
                <a:off x="4357440" y="3041640"/>
                <a:ext cx="139320" cy="2775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6" name=""/>
              <p:cNvSpPr/>
              <p:nvPr/>
            </p:nvSpPr>
            <p:spPr>
              <a:xfrm flipV="1">
                <a:off x="4387680" y="3925800"/>
                <a:ext cx="428400" cy="217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7" name=""/>
              <p:cNvSpPr/>
              <p:nvPr/>
            </p:nvSpPr>
            <p:spPr>
              <a:xfrm flipH="1" flipV="1">
                <a:off x="4538160" y="4074840"/>
                <a:ext cx="240840" cy="74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8" name=""/>
              <p:cNvSpPr/>
              <p:nvPr/>
            </p:nvSpPr>
            <p:spPr>
              <a:xfrm>
                <a:off x="5025960" y="2936880"/>
                <a:ext cx="294840" cy="56520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39" name=""/>
              <p:cNvSpPr/>
              <p:nvPr/>
            </p:nvSpPr>
            <p:spPr>
              <a:xfrm>
                <a:off x="4727520" y="3292560"/>
                <a:ext cx="334440" cy="2872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0" name=""/>
              <p:cNvSpPr/>
              <p:nvPr/>
            </p:nvSpPr>
            <p:spPr>
              <a:xfrm>
                <a:off x="4862160" y="3470040"/>
                <a:ext cx="1001520" cy="22860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1" name=""/>
              <p:cNvSpPr/>
              <p:nvPr/>
            </p:nvSpPr>
            <p:spPr>
              <a:xfrm>
                <a:off x="5394240" y="3433680"/>
                <a:ext cx="158400" cy="14616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2" name=""/>
              <p:cNvSpPr/>
              <p:nvPr/>
            </p:nvSpPr>
            <p:spPr>
              <a:xfrm>
                <a:off x="4752720" y="2573280"/>
                <a:ext cx="1242720" cy="68904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3" name=""/>
              <p:cNvSpPr/>
              <p:nvPr/>
            </p:nvSpPr>
            <p:spPr>
              <a:xfrm>
                <a:off x="5086080" y="1695240"/>
                <a:ext cx="695160" cy="56844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4" name=""/>
              <p:cNvSpPr/>
              <p:nvPr/>
            </p:nvSpPr>
            <p:spPr>
              <a:xfrm>
                <a:off x="5089320" y="1695240"/>
                <a:ext cx="1052280" cy="39060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5" name=""/>
              <p:cNvSpPr/>
              <p:nvPr/>
            </p:nvSpPr>
            <p:spPr>
              <a:xfrm>
                <a:off x="6829200" y="1820880"/>
                <a:ext cx="604440" cy="101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6" name=""/>
              <p:cNvSpPr/>
              <p:nvPr/>
            </p:nvSpPr>
            <p:spPr>
              <a:xfrm>
                <a:off x="6711840" y="1908000"/>
                <a:ext cx="543960" cy="45108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7" name=""/>
              <p:cNvSpPr/>
              <p:nvPr/>
            </p:nvSpPr>
            <p:spPr>
              <a:xfrm>
                <a:off x="6778440" y="2190600"/>
                <a:ext cx="888480" cy="547920"/>
              </a:xfrm>
              <a:custGeom>
                <a:avLst/>
                <a:gdLst/>
                <a:ahLst/>
                <a:rect l="l" t="t" r="r" b="b"/>
                <a:pathLst>
                  <a:path w="1119" h="688">
                    <a:moveTo>
                      <a:pt x="1119" y="0"/>
                    </a:moveTo>
                    <a:lnTo>
                      <a:pt x="1004" y="97"/>
                    </a:lnTo>
                    <a:lnTo>
                      <a:pt x="832" y="125"/>
                    </a:lnTo>
                    <a:lnTo>
                      <a:pt x="707" y="21"/>
                    </a:lnTo>
                    <a:lnTo>
                      <a:pt x="563" y="97"/>
                    </a:lnTo>
                    <a:lnTo>
                      <a:pt x="493" y="39"/>
                    </a:lnTo>
                    <a:lnTo>
                      <a:pt x="190" y="143"/>
                    </a:lnTo>
                    <a:lnTo>
                      <a:pt x="92" y="251"/>
                    </a:lnTo>
                    <a:lnTo>
                      <a:pt x="52" y="412"/>
                    </a:lnTo>
                    <a:lnTo>
                      <a:pt x="0" y="613"/>
                    </a:lnTo>
                    <a:lnTo>
                      <a:pt x="24" y="68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8" name=""/>
              <p:cNvSpPr/>
              <p:nvPr/>
            </p:nvSpPr>
            <p:spPr>
              <a:xfrm>
                <a:off x="5278320" y="2282760"/>
                <a:ext cx="2347560" cy="15987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49" name=""/>
              <p:cNvSpPr/>
              <p:nvPr/>
            </p:nvSpPr>
            <p:spPr>
              <a:xfrm>
                <a:off x="6136920" y="1998720"/>
                <a:ext cx="382320" cy="48888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0" name=""/>
              <p:cNvSpPr/>
              <p:nvPr/>
            </p:nvSpPr>
            <p:spPr>
              <a:xfrm>
                <a:off x="5768640" y="2195280"/>
                <a:ext cx="199800" cy="341280"/>
              </a:xfrm>
              <a:custGeom>
                <a:avLst/>
                <a:gdLst/>
                <a:ahLst/>
                <a:rect l="l" t="t" r="r" b="b"/>
                <a:pathLst>
                  <a:path w="252" h="430">
                    <a:moveTo>
                      <a:pt x="39" y="131"/>
                    </a:moveTo>
                    <a:lnTo>
                      <a:pt x="5" y="63"/>
                    </a:lnTo>
                    <a:lnTo>
                      <a:pt x="0" y="29"/>
                    </a:lnTo>
                    <a:lnTo>
                      <a:pt x="28" y="6"/>
                    </a:lnTo>
                    <a:lnTo>
                      <a:pt x="173" y="0"/>
                    </a:lnTo>
                    <a:lnTo>
                      <a:pt x="247" y="373"/>
                    </a:lnTo>
                    <a:lnTo>
                      <a:pt x="218" y="430"/>
                    </a:lnTo>
                    <a:lnTo>
                      <a:pt x="132" y="355"/>
                    </a:lnTo>
                    <a:lnTo>
                      <a:pt x="161" y="149"/>
                    </a:lnTo>
                    <a:lnTo>
                      <a:pt x="252" y="10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1" name=""/>
              <p:cNvSpPr/>
              <p:nvPr/>
            </p:nvSpPr>
            <p:spPr>
              <a:xfrm>
                <a:off x="5940360" y="2400120"/>
                <a:ext cx="340920" cy="29232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2" name=""/>
              <p:cNvSpPr/>
              <p:nvPr/>
            </p:nvSpPr>
            <p:spPr>
              <a:xfrm>
                <a:off x="6186240" y="2590560"/>
                <a:ext cx="163080" cy="82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3" name=""/>
              <p:cNvSpPr/>
              <p:nvPr/>
            </p:nvSpPr>
            <p:spPr>
              <a:xfrm>
                <a:off x="6956280" y="2481120"/>
                <a:ext cx="364680" cy="8748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4" name=""/>
              <p:cNvSpPr/>
              <p:nvPr/>
            </p:nvSpPr>
            <p:spPr>
              <a:xfrm>
                <a:off x="5162400" y="2568600"/>
                <a:ext cx="2158560" cy="184464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5" name=""/>
              <p:cNvSpPr/>
              <p:nvPr/>
            </p:nvSpPr>
            <p:spPr>
              <a:xfrm>
                <a:off x="4843080" y="2522520"/>
                <a:ext cx="1587240" cy="185904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6" name=""/>
              <p:cNvSpPr/>
              <p:nvPr/>
            </p:nvSpPr>
            <p:spPr>
              <a:xfrm>
                <a:off x="5298840" y="2582640"/>
                <a:ext cx="682200" cy="159408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7" name=""/>
              <p:cNvSpPr/>
              <p:nvPr/>
            </p:nvSpPr>
            <p:spPr>
              <a:xfrm>
                <a:off x="6852960" y="2617560"/>
                <a:ext cx="544320" cy="17460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8" name=""/>
              <p:cNvSpPr/>
              <p:nvPr/>
            </p:nvSpPr>
            <p:spPr>
              <a:xfrm>
                <a:off x="6615000" y="2863800"/>
                <a:ext cx="442440" cy="2556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59" name=""/>
              <p:cNvSpPr/>
              <p:nvPr/>
            </p:nvSpPr>
            <p:spPr>
              <a:xfrm>
                <a:off x="6583320" y="2533680"/>
                <a:ext cx="85320" cy="412560"/>
              </a:xfrm>
              <a:custGeom>
                <a:avLst/>
                <a:gdLst/>
                <a:ahLst/>
                <a:rect l="l" t="t" r="r" b="b"/>
                <a:pathLst>
                  <a:path w="107" h="522">
                    <a:moveTo>
                      <a:pt x="63" y="0"/>
                    </a:moveTo>
                    <a:lnTo>
                      <a:pt x="107" y="63"/>
                    </a:lnTo>
                    <a:lnTo>
                      <a:pt x="0" y="172"/>
                    </a:lnTo>
                    <a:lnTo>
                      <a:pt x="18" y="5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0" name=""/>
              <p:cNvSpPr/>
              <p:nvPr/>
            </p:nvSpPr>
            <p:spPr>
              <a:xfrm>
                <a:off x="6456240" y="2582640"/>
                <a:ext cx="340920" cy="810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1" name=""/>
              <p:cNvSpPr/>
              <p:nvPr/>
            </p:nvSpPr>
            <p:spPr>
              <a:xfrm flipV="1">
                <a:off x="5956200" y="4427280"/>
                <a:ext cx="39240" cy="446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2" name=""/>
              <p:cNvSpPr/>
              <p:nvPr/>
            </p:nvSpPr>
            <p:spPr>
              <a:xfrm>
                <a:off x="5759280" y="3606840"/>
                <a:ext cx="1096560" cy="37764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3" name=""/>
              <p:cNvSpPr/>
              <p:nvPr/>
            </p:nvSpPr>
            <p:spPr>
              <a:xfrm>
                <a:off x="5394240" y="3633840"/>
                <a:ext cx="1210680" cy="34272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4" name=""/>
              <p:cNvSpPr/>
              <p:nvPr/>
            </p:nvSpPr>
            <p:spPr>
              <a:xfrm>
                <a:off x="6346440" y="3479760"/>
                <a:ext cx="83880" cy="17784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5" name=""/>
              <p:cNvSpPr/>
              <p:nvPr/>
            </p:nvSpPr>
            <p:spPr>
              <a:xfrm>
                <a:off x="6605280" y="3652920"/>
                <a:ext cx="63360" cy="806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6" name=""/>
              <p:cNvSpPr/>
              <p:nvPr/>
            </p:nvSpPr>
            <p:spPr>
              <a:xfrm>
                <a:off x="6314760" y="3584520"/>
                <a:ext cx="21960" cy="950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7" name=""/>
              <p:cNvSpPr/>
              <p:nvPr/>
            </p:nvSpPr>
            <p:spPr>
              <a:xfrm>
                <a:off x="5864040" y="3870360"/>
                <a:ext cx="285480" cy="49212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8" name=""/>
              <p:cNvSpPr/>
              <p:nvPr/>
            </p:nvSpPr>
            <p:spPr>
              <a:xfrm>
                <a:off x="5367240" y="2738520"/>
                <a:ext cx="1183680" cy="11509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69" name=""/>
              <p:cNvSpPr/>
              <p:nvPr/>
            </p:nvSpPr>
            <p:spPr>
              <a:xfrm>
                <a:off x="4957560" y="4667040"/>
                <a:ext cx="41040" cy="9216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0" name=""/>
              <p:cNvSpPr/>
              <p:nvPr/>
            </p:nvSpPr>
            <p:spPr>
              <a:xfrm>
                <a:off x="4889160" y="4276800"/>
                <a:ext cx="388800" cy="469800"/>
              </a:xfrm>
              <a:custGeom>
                <a:avLst/>
                <a:gdLst/>
                <a:ahLst/>
                <a:rect l="l" t="t" r="r" b="b"/>
                <a:pathLst>
                  <a:path w="489" h="591">
                    <a:moveTo>
                      <a:pt x="0" y="591"/>
                    </a:moveTo>
                    <a:lnTo>
                      <a:pt x="91" y="487"/>
                    </a:lnTo>
                    <a:lnTo>
                      <a:pt x="218" y="328"/>
                    </a:lnTo>
                    <a:lnTo>
                      <a:pt x="351" y="229"/>
                    </a:lnTo>
                    <a:lnTo>
                      <a:pt x="455" y="177"/>
                    </a:lnTo>
                    <a:lnTo>
                      <a:pt x="48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1" name=""/>
              <p:cNvSpPr/>
              <p:nvPr/>
            </p:nvSpPr>
            <p:spPr>
              <a:xfrm>
                <a:off x="5508360" y="3379680"/>
                <a:ext cx="718920" cy="102384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2" name=""/>
              <p:cNvSpPr/>
              <p:nvPr/>
            </p:nvSpPr>
            <p:spPr>
              <a:xfrm>
                <a:off x="5671800" y="3011400"/>
                <a:ext cx="272880" cy="5238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3" name=""/>
              <p:cNvSpPr/>
              <p:nvPr/>
            </p:nvSpPr>
            <p:spPr>
              <a:xfrm>
                <a:off x="6103800" y="2782800"/>
                <a:ext cx="40680" cy="37764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4" name=""/>
              <p:cNvSpPr/>
              <p:nvPr/>
            </p:nvSpPr>
            <p:spPr>
              <a:xfrm flipH="1" flipV="1">
                <a:off x="6183000" y="3187440"/>
                <a:ext cx="63360" cy="128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5" name=""/>
              <p:cNvSpPr/>
              <p:nvPr/>
            </p:nvSpPr>
            <p:spPr>
              <a:xfrm>
                <a:off x="5564160" y="2931840"/>
                <a:ext cx="948960" cy="14716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6" name=""/>
              <p:cNvSpPr/>
              <p:nvPr/>
            </p:nvSpPr>
            <p:spPr>
              <a:xfrm>
                <a:off x="5472000" y="3402000"/>
                <a:ext cx="753480" cy="85068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1677" name=""/>
              <p:cNvSpPr/>
              <p:nvPr/>
            </p:nvSpPr>
            <p:spPr>
              <a:xfrm>
                <a:off x="4055760" y="3935160"/>
                <a:ext cx="996840" cy="39060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1678" name=""/>
          <p:cNvSpPr/>
          <p:nvPr/>
        </p:nvSpPr>
        <p:spPr>
          <a:xfrm flipV="1">
            <a:off x="5973840" y="4257360"/>
            <a:ext cx="34920" cy="136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9" name=""/>
          <p:cNvSpPr/>
          <p:nvPr/>
        </p:nvSpPr>
        <p:spPr>
          <a:xfrm flipH="1">
            <a:off x="7602480" y="2230560"/>
            <a:ext cx="60480" cy="19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80" name=""/>
          <p:cNvGrpSpPr/>
          <p:nvPr/>
        </p:nvGrpSpPr>
        <p:grpSpPr>
          <a:xfrm>
            <a:off x="2411280" y="1641600"/>
            <a:ext cx="4011480" cy="3031560"/>
            <a:chOff x="2411280" y="1641600"/>
            <a:chExt cx="4011480" cy="3031560"/>
          </a:xfrm>
        </p:grpSpPr>
        <p:sp>
          <p:nvSpPr>
            <p:cNvPr id="1681" name=""/>
            <p:cNvSpPr/>
            <p:nvPr/>
          </p:nvSpPr>
          <p:spPr>
            <a:xfrm flipH="1">
              <a:off x="4356000" y="3924360"/>
              <a:ext cx="71280" cy="3409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2" name=""/>
            <p:cNvSpPr/>
            <p:nvPr/>
          </p:nvSpPr>
          <p:spPr>
            <a:xfrm>
              <a:off x="2498400" y="1641600"/>
              <a:ext cx="858960" cy="55224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3" name=""/>
            <p:cNvSpPr/>
            <p:nvPr/>
          </p:nvSpPr>
          <p:spPr>
            <a:xfrm>
              <a:off x="2457360" y="2317680"/>
              <a:ext cx="209520" cy="20916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4" name=""/>
            <p:cNvSpPr/>
            <p:nvPr/>
          </p:nvSpPr>
          <p:spPr>
            <a:xfrm>
              <a:off x="2411280" y="2555640"/>
              <a:ext cx="182520" cy="250560"/>
            </a:xfrm>
            <a:custGeom>
              <a:avLst/>
              <a:gdLst/>
              <a:ahLst/>
              <a:rect l="l" t="t" r="r" b="b"/>
              <a:pathLst>
                <a:path w="229" h="315">
                  <a:moveTo>
                    <a:pt x="0" y="0"/>
                  </a:moveTo>
                  <a:lnTo>
                    <a:pt x="98" y="315"/>
                  </a:lnTo>
                  <a:lnTo>
                    <a:pt x="229" y="30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5" name=""/>
            <p:cNvSpPr/>
            <p:nvPr/>
          </p:nvSpPr>
          <p:spPr>
            <a:xfrm>
              <a:off x="2684160" y="2905200"/>
              <a:ext cx="73080" cy="372600"/>
            </a:xfrm>
            <a:custGeom>
              <a:avLst/>
              <a:gdLst/>
              <a:ahLst/>
              <a:rect l="l" t="t" r="r" b="b"/>
              <a:pathLst>
                <a:path w="91" h="470">
                  <a:moveTo>
                    <a:pt x="0" y="0"/>
                  </a:moveTo>
                  <a:lnTo>
                    <a:pt x="91" y="18"/>
                  </a:lnTo>
                  <a:lnTo>
                    <a:pt x="57" y="47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6" name=""/>
            <p:cNvSpPr/>
            <p:nvPr/>
          </p:nvSpPr>
          <p:spPr>
            <a:xfrm>
              <a:off x="2662200" y="3028680"/>
              <a:ext cx="209520" cy="42372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7" name=""/>
            <p:cNvSpPr/>
            <p:nvPr/>
          </p:nvSpPr>
          <p:spPr>
            <a:xfrm>
              <a:off x="2635200" y="3155760"/>
              <a:ext cx="204480" cy="272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8" name=""/>
            <p:cNvSpPr/>
            <p:nvPr/>
          </p:nvSpPr>
          <p:spPr>
            <a:xfrm>
              <a:off x="2858760" y="3384360"/>
              <a:ext cx="57240" cy="304560"/>
            </a:xfrm>
            <a:custGeom>
              <a:avLst/>
              <a:gdLst/>
              <a:ahLst/>
              <a:rect l="l" t="t" r="r" b="b"/>
              <a:pathLst>
                <a:path w="74" h="384">
                  <a:moveTo>
                    <a:pt x="17" y="0"/>
                  </a:moveTo>
                  <a:lnTo>
                    <a:pt x="74" y="76"/>
                  </a:lnTo>
                  <a:lnTo>
                    <a:pt x="63" y="253"/>
                  </a:lnTo>
                  <a:lnTo>
                    <a:pt x="29" y="384"/>
                  </a:lnTo>
                  <a:lnTo>
                    <a:pt x="0" y="287"/>
                  </a:lnTo>
                  <a:lnTo>
                    <a:pt x="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9" name=""/>
            <p:cNvSpPr/>
            <p:nvPr/>
          </p:nvSpPr>
          <p:spPr>
            <a:xfrm flipH="1">
              <a:off x="4770360" y="4376520"/>
              <a:ext cx="77760" cy="150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0" name=""/>
            <p:cNvSpPr/>
            <p:nvPr/>
          </p:nvSpPr>
          <p:spPr>
            <a:xfrm>
              <a:off x="4957560" y="4413240"/>
              <a:ext cx="209520" cy="25992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1" name=""/>
            <p:cNvSpPr/>
            <p:nvPr/>
          </p:nvSpPr>
          <p:spPr>
            <a:xfrm>
              <a:off x="6019560" y="2914560"/>
              <a:ext cx="403200" cy="39636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692" name=""/>
          <p:cNvSpPr/>
          <p:nvPr/>
        </p:nvSpPr>
        <p:spPr>
          <a:xfrm flipH="1">
            <a:off x="7602480" y="2230560"/>
            <a:ext cx="60480" cy="19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3" name=""/>
          <p:cNvSpPr/>
          <p:nvPr/>
        </p:nvSpPr>
        <p:spPr>
          <a:xfrm flipH="1">
            <a:off x="4355640" y="3924360"/>
            <a:ext cx="71640" cy="341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4" name=""/>
          <p:cNvSpPr/>
          <p:nvPr/>
        </p:nvSpPr>
        <p:spPr>
          <a:xfrm>
            <a:off x="2498760" y="1641600"/>
            <a:ext cx="858960" cy="55224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5" name=""/>
          <p:cNvSpPr/>
          <p:nvPr/>
        </p:nvSpPr>
        <p:spPr>
          <a:xfrm>
            <a:off x="2457360" y="2317680"/>
            <a:ext cx="209520" cy="20952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6" name=""/>
          <p:cNvSpPr/>
          <p:nvPr/>
        </p:nvSpPr>
        <p:spPr>
          <a:xfrm>
            <a:off x="2411280" y="2556000"/>
            <a:ext cx="182520" cy="2505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7" name=""/>
          <p:cNvSpPr/>
          <p:nvPr/>
        </p:nvSpPr>
        <p:spPr>
          <a:xfrm>
            <a:off x="2684520" y="2905200"/>
            <a:ext cx="73080" cy="3729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8" name=""/>
          <p:cNvSpPr/>
          <p:nvPr/>
        </p:nvSpPr>
        <p:spPr>
          <a:xfrm>
            <a:off x="2662200" y="3029040"/>
            <a:ext cx="209520" cy="42372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9" name=""/>
          <p:cNvSpPr/>
          <p:nvPr/>
        </p:nvSpPr>
        <p:spPr>
          <a:xfrm>
            <a:off x="2635200" y="3156120"/>
            <a:ext cx="204840" cy="272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0" name=""/>
          <p:cNvSpPr/>
          <p:nvPr/>
        </p:nvSpPr>
        <p:spPr>
          <a:xfrm>
            <a:off x="2859120" y="3384720"/>
            <a:ext cx="57240" cy="30456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1" name=""/>
          <p:cNvSpPr/>
          <p:nvPr/>
        </p:nvSpPr>
        <p:spPr>
          <a:xfrm flipH="1">
            <a:off x="4770360" y="4376880"/>
            <a:ext cx="7776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2" name=""/>
          <p:cNvSpPr/>
          <p:nvPr/>
        </p:nvSpPr>
        <p:spPr>
          <a:xfrm>
            <a:off x="4957920" y="4413240"/>
            <a:ext cx="20952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3" name=""/>
          <p:cNvSpPr/>
          <p:nvPr/>
        </p:nvSpPr>
        <p:spPr>
          <a:xfrm>
            <a:off x="6019920" y="2914560"/>
            <a:ext cx="403200" cy="39708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4" name=""/>
          <p:cNvSpPr/>
          <p:nvPr/>
        </p:nvSpPr>
        <p:spPr>
          <a:xfrm flipH="1">
            <a:off x="4355640" y="3924360"/>
            <a:ext cx="71640" cy="341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5" name=""/>
          <p:cNvSpPr/>
          <p:nvPr/>
        </p:nvSpPr>
        <p:spPr>
          <a:xfrm>
            <a:off x="2498760" y="1641600"/>
            <a:ext cx="858960" cy="55224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6" name=""/>
          <p:cNvSpPr/>
          <p:nvPr/>
        </p:nvSpPr>
        <p:spPr>
          <a:xfrm>
            <a:off x="2457360" y="2317680"/>
            <a:ext cx="209520" cy="20952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7" name=""/>
          <p:cNvSpPr/>
          <p:nvPr/>
        </p:nvSpPr>
        <p:spPr>
          <a:xfrm>
            <a:off x="2411280" y="2556000"/>
            <a:ext cx="182520" cy="2505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8" name=""/>
          <p:cNvSpPr/>
          <p:nvPr/>
        </p:nvSpPr>
        <p:spPr>
          <a:xfrm>
            <a:off x="2684520" y="2905200"/>
            <a:ext cx="73080" cy="3729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9" name=""/>
          <p:cNvSpPr/>
          <p:nvPr/>
        </p:nvSpPr>
        <p:spPr>
          <a:xfrm>
            <a:off x="2662200" y="3029040"/>
            <a:ext cx="209520" cy="42372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0" name=""/>
          <p:cNvSpPr/>
          <p:nvPr/>
        </p:nvSpPr>
        <p:spPr>
          <a:xfrm>
            <a:off x="2635200" y="3156120"/>
            <a:ext cx="204840" cy="272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1" name=""/>
          <p:cNvSpPr/>
          <p:nvPr/>
        </p:nvSpPr>
        <p:spPr>
          <a:xfrm>
            <a:off x="2859120" y="3384720"/>
            <a:ext cx="57240" cy="30456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2" name=""/>
          <p:cNvSpPr/>
          <p:nvPr/>
        </p:nvSpPr>
        <p:spPr>
          <a:xfrm flipH="1">
            <a:off x="4770360" y="4376880"/>
            <a:ext cx="7776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3" name=""/>
          <p:cNvSpPr/>
          <p:nvPr/>
        </p:nvSpPr>
        <p:spPr>
          <a:xfrm>
            <a:off x="4957920" y="4413240"/>
            <a:ext cx="20952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4" name=""/>
          <p:cNvSpPr/>
          <p:nvPr/>
        </p:nvSpPr>
        <p:spPr>
          <a:xfrm>
            <a:off x="6019920" y="2914560"/>
            <a:ext cx="403200" cy="39708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5" name=""/>
          <p:cNvSpPr/>
          <p:nvPr/>
        </p:nvSpPr>
        <p:spPr>
          <a:xfrm flipH="1" flipV="1">
            <a:off x="6008400" y="3740040"/>
            <a:ext cx="6516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6" name=""/>
          <p:cNvSpPr/>
          <p:nvPr/>
        </p:nvSpPr>
        <p:spPr>
          <a:xfrm>
            <a:off x="2889360" y="3402000"/>
            <a:ext cx="291960" cy="4608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7" name=""/>
          <p:cNvSpPr/>
          <p:nvPr/>
        </p:nvSpPr>
        <p:spPr>
          <a:xfrm>
            <a:off x="4084560" y="3952800"/>
            <a:ext cx="642960" cy="30492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8" name=""/>
          <p:cNvSpPr/>
          <p:nvPr/>
        </p:nvSpPr>
        <p:spPr>
          <a:xfrm flipH="1">
            <a:off x="4192200" y="2495520"/>
            <a:ext cx="2844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9" name=""/>
          <p:cNvSpPr/>
          <p:nvPr/>
        </p:nvSpPr>
        <p:spPr>
          <a:xfrm>
            <a:off x="4141800" y="2651040"/>
            <a:ext cx="2063880" cy="127476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0" name=""/>
          <p:cNvSpPr/>
          <p:nvPr/>
        </p:nvSpPr>
        <p:spPr>
          <a:xfrm>
            <a:off x="4916520" y="2924280"/>
            <a:ext cx="19080" cy="158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1" name=""/>
          <p:cNvSpPr/>
          <p:nvPr/>
        </p:nvSpPr>
        <p:spPr>
          <a:xfrm>
            <a:off x="4265640" y="3538440"/>
            <a:ext cx="714240" cy="50184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2" name=""/>
          <p:cNvSpPr/>
          <p:nvPr/>
        </p:nvSpPr>
        <p:spPr>
          <a:xfrm flipV="1">
            <a:off x="5348160" y="3843000"/>
            <a:ext cx="2412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3" name=""/>
          <p:cNvSpPr/>
          <p:nvPr/>
        </p:nvSpPr>
        <p:spPr>
          <a:xfrm>
            <a:off x="6145200" y="3733920"/>
            <a:ext cx="28440" cy="106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4" name=""/>
          <p:cNvSpPr/>
          <p:nvPr/>
        </p:nvSpPr>
        <p:spPr>
          <a:xfrm>
            <a:off x="5959440" y="3816360"/>
            <a:ext cx="46080" cy="11412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5" name=""/>
          <p:cNvSpPr/>
          <p:nvPr/>
        </p:nvSpPr>
        <p:spPr>
          <a:xfrm flipH="1" flipV="1">
            <a:off x="6396120" y="2806200"/>
            <a:ext cx="333360" cy="117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6" name=""/>
          <p:cNvSpPr/>
          <p:nvPr/>
        </p:nvSpPr>
        <p:spPr>
          <a:xfrm flipH="1">
            <a:off x="5640120" y="3557520"/>
            <a:ext cx="27000" cy="244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7" name=""/>
          <p:cNvSpPr/>
          <p:nvPr/>
        </p:nvSpPr>
        <p:spPr>
          <a:xfrm>
            <a:off x="5549760" y="3706920"/>
            <a:ext cx="44640" cy="141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8" name=""/>
          <p:cNvSpPr/>
          <p:nvPr/>
        </p:nvSpPr>
        <p:spPr>
          <a:xfrm flipV="1">
            <a:off x="5443560" y="3884400"/>
            <a:ext cx="16668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9" name=""/>
          <p:cNvSpPr/>
          <p:nvPr/>
        </p:nvSpPr>
        <p:spPr>
          <a:xfrm>
            <a:off x="6137280" y="3170160"/>
            <a:ext cx="182520" cy="6840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0" name=""/>
          <p:cNvSpPr/>
          <p:nvPr/>
        </p:nvSpPr>
        <p:spPr>
          <a:xfrm flipH="1">
            <a:off x="6033600" y="3689280"/>
            <a:ext cx="180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1" name=""/>
          <p:cNvSpPr/>
          <p:nvPr/>
        </p:nvSpPr>
        <p:spPr>
          <a:xfrm flipV="1">
            <a:off x="5759280" y="3881160"/>
            <a:ext cx="180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2" name=""/>
          <p:cNvSpPr/>
          <p:nvPr/>
        </p:nvSpPr>
        <p:spPr>
          <a:xfrm>
            <a:off x="2889360" y="3402000"/>
            <a:ext cx="291960" cy="4608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3" name=""/>
          <p:cNvSpPr/>
          <p:nvPr/>
        </p:nvSpPr>
        <p:spPr>
          <a:xfrm>
            <a:off x="4084560" y="3952800"/>
            <a:ext cx="642960" cy="30492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4" name=""/>
          <p:cNvSpPr/>
          <p:nvPr/>
        </p:nvSpPr>
        <p:spPr>
          <a:xfrm flipH="1">
            <a:off x="4192200" y="2495520"/>
            <a:ext cx="2844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5" name=""/>
          <p:cNvSpPr/>
          <p:nvPr/>
        </p:nvSpPr>
        <p:spPr>
          <a:xfrm>
            <a:off x="4141800" y="2651040"/>
            <a:ext cx="2063880" cy="127476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6" name=""/>
          <p:cNvSpPr/>
          <p:nvPr/>
        </p:nvSpPr>
        <p:spPr>
          <a:xfrm>
            <a:off x="4916520" y="2924280"/>
            <a:ext cx="19080" cy="158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7" name=""/>
          <p:cNvSpPr/>
          <p:nvPr/>
        </p:nvSpPr>
        <p:spPr>
          <a:xfrm>
            <a:off x="4265640" y="3538440"/>
            <a:ext cx="714240" cy="50184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8" name=""/>
          <p:cNvSpPr/>
          <p:nvPr/>
        </p:nvSpPr>
        <p:spPr>
          <a:xfrm flipV="1">
            <a:off x="5348160" y="3843000"/>
            <a:ext cx="2412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9" name=""/>
          <p:cNvSpPr/>
          <p:nvPr/>
        </p:nvSpPr>
        <p:spPr>
          <a:xfrm>
            <a:off x="6145200" y="3733920"/>
            <a:ext cx="28440" cy="106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0" name=""/>
          <p:cNvSpPr/>
          <p:nvPr/>
        </p:nvSpPr>
        <p:spPr>
          <a:xfrm>
            <a:off x="5959440" y="3816360"/>
            <a:ext cx="46080" cy="11412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1" name=""/>
          <p:cNvSpPr/>
          <p:nvPr/>
        </p:nvSpPr>
        <p:spPr>
          <a:xfrm flipH="1" flipV="1">
            <a:off x="6396120" y="2806200"/>
            <a:ext cx="333360" cy="117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2" name=""/>
          <p:cNvSpPr/>
          <p:nvPr/>
        </p:nvSpPr>
        <p:spPr>
          <a:xfrm flipH="1">
            <a:off x="5640120" y="3557520"/>
            <a:ext cx="27000" cy="244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3" name=""/>
          <p:cNvSpPr/>
          <p:nvPr/>
        </p:nvSpPr>
        <p:spPr>
          <a:xfrm>
            <a:off x="5549760" y="3706920"/>
            <a:ext cx="44640" cy="141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4" name=""/>
          <p:cNvSpPr/>
          <p:nvPr/>
        </p:nvSpPr>
        <p:spPr>
          <a:xfrm flipV="1">
            <a:off x="5443560" y="3884400"/>
            <a:ext cx="16668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5" name=""/>
          <p:cNvSpPr/>
          <p:nvPr/>
        </p:nvSpPr>
        <p:spPr>
          <a:xfrm>
            <a:off x="6137280" y="3170160"/>
            <a:ext cx="182520" cy="6840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6" name=""/>
          <p:cNvSpPr/>
          <p:nvPr/>
        </p:nvSpPr>
        <p:spPr>
          <a:xfrm flipH="1">
            <a:off x="6033600" y="3689280"/>
            <a:ext cx="180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7" name=""/>
          <p:cNvSpPr/>
          <p:nvPr/>
        </p:nvSpPr>
        <p:spPr>
          <a:xfrm flipV="1">
            <a:off x="5759280" y="3881160"/>
            <a:ext cx="180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748" name=""/>
          <p:cNvGrpSpPr/>
          <p:nvPr/>
        </p:nvGrpSpPr>
        <p:grpSpPr>
          <a:xfrm>
            <a:off x="3905280" y="2122560"/>
            <a:ext cx="3825360" cy="2358720"/>
            <a:chOff x="3905280" y="2122560"/>
            <a:chExt cx="3825360" cy="2358720"/>
          </a:xfrm>
        </p:grpSpPr>
        <p:sp>
          <p:nvSpPr>
            <p:cNvPr id="1749" name=""/>
            <p:cNvSpPr/>
            <p:nvPr/>
          </p:nvSpPr>
          <p:spPr>
            <a:xfrm>
              <a:off x="3905280" y="2836800"/>
              <a:ext cx="83880" cy="17784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0" name=""/>
            <p:cNvSpPr/>
            <p:nvPr/>
          </p:nvSpPr>
          <p:spPr>
            <a:xfrm flipH="1">
              <a:off x="4365000" y="3228840"/>
              <a:ext cx="68040" cy="73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1" name=""/>
            <p:cNvSpPr/>
            <p:nvPr/>
          </p:nvSpPr>
          <p:spPr>
            <a:xfrm>
              <a:off x="5040000" y="2760480"/>
              <a:ext cx="190080" cy="4460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2" name=""/>
            <p:cNvSpPr/>
            <p:nvPr/>
          </p:nvSpPr>
          <p:spPr>
            <a:xfrm>
              <a:off x="4606560" y="3024000"/>
              <a:ext cx="814320" cy="295200"/>
            </a:xfrm>
            <a:custGeom>
              <a:avLst/>
              <a:gdLst/>
              <a:ahLst/>
              <a:rect l="l" t="t" r="r" b="b"/>
              <a:pathLst>
                <a:path w="1025" h="373">
                  <a:moveTo>
                    <a:pt x="0" y="373"/>
                  </a:moveTo>
                  <a:lnTo>
                    <a:pt x="509" y="166"/>
                  </a:lnTo>
                  <a:lnTo>
                    <a:pt x="1020" y="127"/>
                  </a:lnTo>
                  <a:lnTo>
                    <a:pt x="1025" y="0"/>
                  </a:lnTo>
                  <a:lnTo>
                    <a:pt x="555" y="9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3" name=""/>
            <p:cNvSpPr/>
            <p:nvPr/>
          </p:nvSpPr>
          <p:spPr>
            <a:xfrm>
              <a:off x="4728960" y="2658960"/>
              <a:ext cx="1329840" cy="611280"/>
            </a:xfrm>
            <a:custGeom>
              <a:avLst/>
              <a:gdLst/>
              <a:ahLst/>
              <a:rect l="l" t="t" r="r" b="b"/>
              <a:pathLst>
                <a:path w="1674" h="769">
                  <a:moveTo>
                    <a:pt x="1674" y="0"/>
                  </a:moveTo>
                  <a:lnTo>
                    <a:pt x="1205" y="109"/>
                  </a:lnTo>
                  <a:lnTo>
                    <a:pt x="699" y="304"/>
                  </a:lnTo>
                  <a:lnTo>
                    <a:pt x="0" y="76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4" name=""/>
            <p:cNvSpPr/>
            <p:nvPr/>
          </p:nvSpPr>
          <p:spPr>
            <a:xfrm>
              <a:off x="7584840" y="2122560"/>
              <a:ext cx="44280" cy="91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5" name=""/>
            <p:cNvSpPr/>
            <p:nvPr/>
          </p:nvSpPr>
          <p:spPr>
            <a:xfrm>
              <a:off x="7602480" y="2259000"/>
              <a:ext cx="128160" cy="54000"/>
            </a:xfrm>
            <a:custGeom>
              <a:avLst/>
              <a:gdLst/>
              <a:ahLst/>
              <a:rect l="l" t="t" r="r" b="b"/>
              <a:pathLst>
                <a:path w="162" h="68">
                  <a:moveTo>
                    <a:pt x="162" y="39"/>
                  </a:moveTo>
                  <a:lnTo>
                    <a:pt x="70" y="68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6" name=""/>
            <p:cNvSpPr/>
            <p:nvPr/>
          </p:nvSpPr>
          <p:spPr>
            <a:xfrm flipH="1">
              <a:off x="6965640" y="2282760"/>
              <a:ext cx="58320" cy="185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7" name=""/>
            <p:cNvSpPr/>
            <p:nvPr/>
          </p:nvSpPr>
          <p:spPr>
            <a:xfrm>
              <a:off x="6816600" y="2282760"/>
              <a:ext cx="690120" cy="253800"/>
            </a:xfrm>
            <a:custGeom>
              <a:avLst/>
              <a:gdLst/>
              <a:ahLst/>
              <a:rect l="l" t="t" r="r" b="b"/>
              <a:pathLst>
                <a:path w="871" h="320">
                  <a:moveTo>
                    <a:pt x="0" y="320"/>
                  </a:moveTo>
                  <a:lnTo>
                    <a:pt x="39" y="274"/>
                  </a:lnTo>
                  <a:lnTo>
                    <a:pt x="194" y="234"/>
                  </a:lnTo>
                  <a:lnTo>
                    <a:pt x="344" y="245"/>
                  </a:lnTo>
                  <a:lnTo>
                    <a:pt x="504" y="206"/>
                  </a:lnTo>
                  <a:lnTo>
                    <a:pt x="590" y="222"/>
                  </a:lnTo>
                  <a:lnTo>
                    <a:pt x="739" y="274"/>
                  </a:lnTo>
                  <a:lnTo>
                    <a:pt x="832" y="200"/>
                  </a:lnTo>
                  <a:lnTo>
                    <a:pt x="866" y="172"/>
                  </a:lnTo>
                  <a:lnTo>
                    <a:pt x="853" y="114"/>
                  </a:lnTo>
                  <a:lnTo>
                    <a:pt x="871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8" name=""/>
            <p:cNvSpPr/>
            <p:nvPr/>
          </p:nvSpPr>
          <p:spPr>
            <a:xfrm>
              <a:off x="6527520" y="2863800"/>
              <a:ext cx="691920" cy="345960"/>
            </a:xfrm>
            <a:custGeom>
              <a:avLst/>
              <a:gdLst/>
              <a:ahLst/>
              <a:rect l="l" t="t" r="r" b="b"/>
              <a:pathLst>
                <a:path w="871" h="436">
                  <a:moveTo>
                    <a:pt x="871" y="41"/>
                  </a:moveTo>
                  <a:lnTo>
                    <a:pt x="785" y="0"/>
                  </a:lnTo>
                  <a:lnTo>
                    <a:pt x="613" y="0"/>
                  </a:lnTo>
                  <a:lnTo>
                    <a:pt x="91" y="109"/>
                  </a:lnTo>
                  <a:lnTo>
                    <a:pt x="104" y="321"/>
                  </a:lnTo>
                  <a:lnTo>
                    <a:pt x="0" y="436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9" name=""/>
            <p:cNvSpPr/>
            <p:nvPr/>
          </p:nvSpPr>
          <p:spPr>
            <a:xfrm>
              <a:off x="5995800" y="2673360"/>
              <a:ext cx="779040" cy="1749240"/>
            </a:xfrm>
            <a:custGeom>
              <a:avLst/>
              <a:gdLst/>
              <a:ahLst/>
              <a:rect l="l" t="t" r="r" b="b"/>
              <a:pathLst>
                <a:path w="983" h="2203">
                  <a:moveTo>
                    <a:pt x="983" y="0"/>
                  </a:moveTo>
                  <a:lnTo>
                    <a:pt x="839" y="109"/>
                  </a:lnTo>
                  <a:lnTo>
                    <a:pt x="759" y="303"/>
                  </a:lnTo>
                  <a:lnTo>
                    <a:pt x="569" y="602"/>
                  </a:lnTo>
                  <a:lnTo>
                    <a:pt x="506" y="790"/>
                  </a:lnTo>
                  <a:lnTo>
                    <a:pt x="183" y="1142"/>
                  </a:lnTo>
                  <a:lnTo>
                    <a:pt x="86" y="1382"/>
                  </a:lnTo>
                  <a:lnTo>
                    <a:pt x="97" y="1612"/>
                  </a:lnTo>
                  <a:lnTo>
                    <a:pt x="6" y="2047"/>
                  </a:lnTo>
                  <a:lnTo>
                    <a:pt x="0" y="220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0" name=""/>
            <p:cNvSpPr/>
            <p:nvPr/>
          </p:nvSpPr>
          <p:spPr>
            <a:xfrm flipH="1" flipV="1">
              <a:off x="6741720" y="3693600"/>
              <a:ext cx="164520" cy="136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1" name=""/>
            <p:cNvSpPr/>
            <p:nvPr/>
          </p:nvSpPr>
          <p:spPr>
            <a:xfrm>
              <a:off x="5754600" y="4181400"/>
              <a:ext cx="299520" cy="185760"/>
            </a:xfrm>
            <a:custGeom>
              <a:avLst/>
              <a:gdLst/>
              <a:ahLst/>
              <a:rect l="l" t="t" r="r" b="b"/>
              <a:pathLst>
                <a:path w="378" h="235">
                  <a:moveTo>
                    <a:pt x="378" y="110"/>
                  </a:moveTo>
                  <a:lnTo>
                    <a:pt x="190" y="235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2" name=""/>
            <p:cNvSpPr/>
            <p:nvPr/>
          </p:nvSpPr>
          <p:spPr>
            <a:xfrm>
              <a:off x="5876640" y="2841480"/>
              <a:ext cx="784080" cy="792360"/>
            </a:xfrm>
            <a:custGeom>
              <a:avLst/>
              <a:gdLst/>
              <a:ahLst/>
              <a:rect l="l" t="t" r="r" b="b"/>
              <a:pathLst>
                <a:path w="988" h="999">
                  <a:moveTo>
                    <a:pt x="988" y="0"/>
                  </a:moveTo>
                  <a:lnTo>
                    <a:pt x="884" y="167"/>
                  </a:lnTo>
                  <a:lnTo>
                    <a:pt x="803" y="350"/>
                  </a:lnTo>
                  <a:lnTo>
                    <a:pt x="443" y="678"/>
                  </a:lnTo>
                  <a:lnTo>
                    <a:pt x="156" y="981"/>
                  </a:lnTo>
                  <a:lnTo>
                    <a:pt x="0" y="99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3" name=""/>
            <p:cNvSpPr/>
            <p:nvPr/>
          </p:nvSpPr>
          <p:spPr>
            <a:xfrm>
              <a:off x="5503680" y="3706560"/>
              <a:ext cx="310680" cy="774720"/>
            </a:xfrm>
            <a:custGeom>
              <a:avLst/>
              <a:gdLst/>
              <a:ahLst/>
              <a:rect l="l" t="t" r="r" b="b"/>
              <a:pathLst>
                <a:path w="393" h="976">
                  <a:moveTo>
                    <a:pt x="0" y="976"/>
                  </a:moveTo>
                  <a:lnTo>
                    <a:pt x="138" y="861"/>
                  </a:lnTo>
                  <a:lnTo>
                    <a:pt x="161" y="666"/>
                  </a:lnTo>
                  <a:lnTo>
                    <a:pt x="249" y="219"/>
                  </a:lnTo>
                  <a:lnTo>
                    <a:pt x="393" y="70"/>
                  </a:lnTo>
                  <a:lnTo>
                    <a:pt x="393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4" name=""/>
            <p:cNvSpPr/>
            <p:nvPr/>
          </p:nvSpPr>
          <p:spPr>
            <a:xfrm>
              <a:off x="6097320" y="2846160"/>
              <a:ext cx="161640" cy="378000"/>
            </a:xfrm>
            <a:custGeom>
              <a:avLst/>
              <a:gdLst/>
              <a:ahLst/>
              <a:rect l="l" t="t" r="r" b="b"/>
              <a:pathLst>
                <a:path w="204" h="477">
                  <a:moveTo>
                    <a:pt x="204" y="0"/>
                  </a:moveTo>
                  <a:lnTo>
                    <a:pt x="0" y="28"/>
                  </a:lnTo>
                  <a:lnTo>
                    <a:pt x="23" y="47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5" name=""/>
            <p:cNvSpPr/>
            <p:nvPr/>
          </p:nvSpPr>
          <p:spPr>
            <a:xfrm>
              <a:off x="5730840" y="3392280"/>
              <a:ext cx="254880" cy="451080"/>
            </a:xfrm>
            <a:custGeom>
              <a:avLst/>
              <a:gdLst/>
              <a:ahLst/>
              <a:rect l="l" t="t" r="r" b="b"/>
              <a:pathLst>
                <a:path w="321" h="568">
                  <a:moveTo>
                    <a:pt x="0" y="568"/>
                  </a:moveTo>
                  <a:lnTo>
                    <a:pt x="11" y="466"/>
                  </a:lnTo>
                  <a:lnTo>
                    <a:pt x="177" y="352"/>
                  </a:lnTo>
                  <a:lnTo>
                    <a:pt x="321" y="41"/>
                  </a:lnTo>
                  <a:lnTo>
                    <a:pt x="315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6" name=""/>
            <p:cNvSpPr/>
            <p:nvPr/>
          </p:nvSpPr>
          <p:spPr>
            <a:xfrm>
              <a:off x="5244840" y="3762360"/>
              <a:ext cx="509400" cy="34128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767" name=""/>
          <p:cNvGrpSpPr/>
          <p:nvPr/>
        </p:nvGrpSpPr>
        <p:grpSpPr>
          <a:xfrm>
            <a:off x="2552760" y="1117440"/>
            <a:ext cx="5114880" cy="3641760"/>
            <a:chOff x="2552760" y="1117440"/>
            <a:chExt cx="5114880" cy="3641760"/>
          </a:xfrm>
        </p:grpSpPr>
        <p:sp>
          <p:nvSpPr>
            <p:cNvPr id="1768" name=""/>
            <p:cNvSpPr/>
            <p:nvPr/>
          </p:nvSpPr>
          <p:spPr>
            <a:xfrm>
              <a:off x="5048280" y="3435120"/>
              <a:ext cx="268560" cy="93348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9" name=""/>
            <p:cNvSpPr/>
            <p:nvPr/>
          </p:nvSpPr>
          <p:spPr>
            <a:xfrm>
              <a:off x="3837240" y="1117440"/>
              <a:ext cx="15840" cy="325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0" name=""/>
            <p:cNvSpPr/>
            <p:nvPr/>
          </p:nvSpPr>
          <p:spPr>
            <a:xfrm>
              <a:off x="2595600" y="1209600"/>
              <a:ext cx="1030320" cy="1820880"/>
            </a:xfrm>
            <a:custGeom>
              <a:avLst/>
              <a:gdLst/>
              <a:ahLst/>
              <a:rect l="l" t="t" r="r" b="b"/>
              <a:pathLst>
                <a:path w="1298" h="2295">
                  <a:moveTo>
                    <a:pt x="1205" y="0"/>
                  </a:moveTo>
                  <a:lnTo>
                    <a:pt x="1262" y="136"/>
                  </a:lnTo>
                  <a:lnTo>
                    <a:pt x="1298" y="286"/>
                  </a:lnTo>
                  <a:lnTo>
                    <a:pt x="975" y="401"/>
                  </a:lnTo>
                  <a:lnTo>
                    <a:pt x="946" y="487"/>
                  </a:lnTo>
                  <a:lnTo>
                    <a:pt x="846" y="573"/>
                  </a:lnTo>
                  <a:lnTo>
                    <a:pt x="466" y="882"/>
                  </a:lnTo>
                  <a:lnTo>
                    <a:pt x="79" y="1219"/>
                  </a:lnTo>
                  <a:lnTo>
                    <a:pt x="136" y="1477"/>
                  </a:lnTo>
                  <a:lnTo>
                    <a:pt x="0" y="2008"/>
                  </a:lnTo>
                  <a:lnTo>
                    <a:pt x="86" y="229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1" name=""/>
            <p:cNvSpPr/>
            <p:nvPr/>
          </p:nvSpPr>
          <p:spPr>
            <a:xfrm>
              <a:off x="2703600" y="1403280"/>
              <a:ext cx="182520" cy="46656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2" name=""/>
            <p:cNvSpPr/>
            <p:nvPr/>
          </p:nvSpPr>
          <p:spPr>
            <a:xfrm>
              <a:off x="3597480" y="1328760"/>
              <a:ext cx="488880" cy="30168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3" name=""/>
            <p:cNvSpPr/>
            <p:nvPr/>
          </p:nvSpPr>
          <p:spPr>
            <a:xfrm>
              <a:off x="3591000" y="1299960"/>
              <a:ext cx="3291120" cy="86040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4" name=""/>
            <p:cNvSpPr/>
            <p:nvPr/>
          </p:nvSpPr>
          <p:spPr>
            <a:xfrm>
              <a:off x="2954520" y="1654200"/>
              <a:ext cx="984240" cy="159840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5" name=""/>
            <p:cNvSpPr/>
            <p:nvPr/>
          </p:nvSpPr>
          <p:spPr>
            <a:xfrm>
              <a:off x="3756240" y="1608120"/>
              <a:ext cx="193680" cy="984240"/>
            </a:xfrm>
            <a:custGeom>
              <a:avLst/>
              <a:gdLst/>
              <a:ahLst/>
              <a:rect l="l" t="t" r="r" b="b"/>
              <a:pathLst>
                <a:path w="243" h="1240">
                  <a:moveTo>
                    <a:pt x="129" y="0"/>
                  </a:moveTo>
                  <a:lnTo>
                    <a:pt x="243" y="789"/>
                  </a:lnTo>
                  <a:lnTo>
                    <a:pt x="0" y="12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6" name=""/>
            <p:cNvSpPr/>
            <p:nvPr/>
          </p:nvSpPr>
          <p:spPr>
            <a:xfrm>
              <a:off x="2552760" y="2905200"/>
              <a:ext cx="871560" cy="79344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7" name=""/>
            <p:cNvSpPr/>
            <p:nvPr/>
          </p:nvSpPr>
          <p:spPr>
            <a:xfrm flipV="1">
              <a:off x="3049920" y="3606480"/>
              <a:ext cx="4680" cy="104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8" name=""/>
            <p:cNvSpPr/>
            <p:nvPr/>
          </p:nvSpPr>
          <p:spPr>
            <a:xfrm>
              <a:off x="3345120" y="3398760"/>
              <a:ext cx="1382760" cy="85104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9" name=""/>
            <p:cNvSpPr/>
            <p:nvPr/>
          </p:nvSpPr>
          <p:spPr>
            <a:xfrm>
              <a:off x="3988080" y="2203200"/>
              <a:ext cx="90360" cy="414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0" name=""/>
            <p:cNvSpPr/>
            <p:nvPr/>
          </p:nvSpPr>
          <p:spPr>
            <a:xfrm>
              <a:off x="3814920" y="2560680"/>
              <a:ext cx="1216080" cy="1009440"/>
            </a:xfrm>
            <a:custGeom>
              <a:avLst/>
              <a:gdLst/>
              <a:ahLst/>
              <a:rect l="l" t="t" r="r" b="b"/>
              <a:pathLst>
                <a:path w="1531" h="1273">
                  <a:moveTo>
                    <a:pt x="0" y="0"/>
                  </a:moveTo>
                  <a:lnTo>
                    <a:pt x="81" y="63"/>
                  </a:lnTo>
                  <a:lnTo>
                    <a:pt x="172" y="34"/>
                  </a:lnTo>
                  <a:lnTo>
                    <a:pt x="511" y="120"/>
                  </a:lnTo>
                  <a:lnTo>
                    <a:pt x="590" y="224"/>
                  </a:lnTo>
                  <a:lnTo>
                    <a:pt x="655" y="235"/>
                  </a:lnTo>
                  <a:lnTo>
                    <a:pt x="1336" y="723"/>
                  </a:lnTo>
                  <a:lnTo>
                    <a:pt x="1508" y="746"/>
                  </a:lnTo>
                  <a:lnTo>
                    <a:pt x="1531" y="127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1" name=""/>
            <p:cNvSpPr/>
            <p:nvPr/>
          </p:nvSpPr>
          <p:spPr>
            <a:xfrm>
              <a:off x="3888000" y="2609640"/>
              <a:ext cx="1616040" cy="714600"/>
            </a:xfrm>
            <a:custGeom>
              <a:avLst/>
              <a:gdLst/>
              <a:ahLst/>
              <a:rect l="l" t="t" r="r" b="b"/>
              <a:pathLst>
                <a:path w="2036" h="900">
                  <a:moveTo>
                    <a:pt x="0" y="0"/>
                  </a:moveTo>
                  <a:lnTo>
                    <a:pt x="263" y="47"/>
                  </a:lnTo>
                  <a:lnTo>
                    <a:pt x="355" y="91"/>
                  </a:lnTo>
                  <a:lnTo>
                    <a:pt x="487" y="143"/>
                  </a:lnTo>
                  <a:lnTo>
                    <a:pt x="568" y="224"/>
                  </a:lnTo>
                  <a:lnTo>
                    <a:pt x="597" y="642"/>
                  </a:lnTo>
                  <a:lnTo>
                    <a:pt x="774" y="895"/>
                  </a:lnTo>
                  <a:lnTo>
                    <a:pt x="1497" y="900"/>
                  </a:lnTo>
                  <a:lnTo>
                    <a:pt x="1817" y="895"/>
                  </a:lnTo>
                  <a:lnTo>
                    <a:pt x="2036" y="8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2" name=""/>
            <p:cNvSpPr/>
            <p:nvPr/>
          </p:nvSpPr>
          <p:spPr>
            <a:xfrm>
              <a:off x="4357800" y="3041640"/>
              <a:ext cx="139680" cy="2775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3" name=""/>
            <p:cNvSpPr/>
            <p:nvPr/>
          </p:nvSpPr>
          <p:spPr>
            <a:xfrm flipV="1">
              <a:off x="4388040" y="3925800"/>
              <a:ext cx="428760" cy="217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4" name=""/>
            <p:cNvSpPr/>
            <p:nvPr/>
          </p:nvSpPr>
          <p:spPr>
            <a:xfrm flipH="1" flipV="1">
              <a:off x="4538880" y="4074840"/>
              <a:ext cx="241200" cy="74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5" name=""/>
            <p:cNvSpPr/>
            <p:nvPr/>
          </p:nvSpPr>
          <p:spPr>
            <a:xfrm>
              <a:off x="5026320" y="2936880"/>
              <a:ext cx="295200" cy="56520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6" name=""/>
            <p:cNvSpPr/>
            <p:nvPr/>
          </p:nvSpPr>
          <p:spPr>
            <a:xfrm>
              <a:off x="4727880" y="3292560"/>
              <a:ext cx="334800" cy="28728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7" name=""/>
            <p:cNvSpPr/>
            <p:nvPr/>
          </p:nvSpPr>
          <p:spPr>
            <a:xfrm>
              <a:off x="4862520" y="3470040"/>
              <a:ext cx="1001880" cy="2286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8" name=""/>
            <p:cNvSpPr/>
            <p:nvPr/>
          </p:nvSpPr>
          <p:spPr>
            <a:xfrm>
              <a:off x="5394600" y="3433680"/>
              <a:ext cx="158760" cy="14616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9" name=""/>
            <p:cNvSpPr/>
            <p:nvPr/>
          </p:nvSpPr>
          <p:spPr>
            <a:xfrm>
              <a:off x="4753080" y="2573280"/>
              <a:ext cx="1243080" cy="68904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0" name=""/>
            <p:cNvSpPr/>
            <p:nvPr/>
          </p:nvSpPr>
          <p:spPr>
            <a:xfrm>
              <a:off x="5086440" y="1695240"/>
              <a:ext cx="695520" cy="56844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1" name=""/>
            <p:cNvSpPr/>
            <p:nvPr/>
          </p:nvSpPr>
          <p:spPr>
            <a:xfrm>
              <a:off x="5089680" y="1695240"/>
              <a:ext cx="1052640" cy="39060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2" name=""/>
            <p:cNvSpPr/>
            <p:nvPr/>
          </p:nvSpPr>
          <p:spPr>
            <a:xfrm>
              <a:off x="6829560" y="1820880"/>
              <a:ext cx="604800" cy="10152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3" name=""/>
            <p:cNvSpPr/>
            <p:nvPr/>
          </p:nvSpPr>
          <p:spPr>
            <a:xfrm>
              <a:off x="6712200" y="1908000"/>
              <a:ext cx="544320" cy="45108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4" name=""/>
            <p:cNvSpPr/>
            <p:nvPr/>
          </p:nvSpPr>
          <p:spPr>
            <a:xfrm>
              <a:off x="6778800" y="2190600"/>
              <a:ext cx="888840" cy="547920"/>
            </a:xfrm>
            <a:custGeom>
              <a:avLst/>
              <a:gdLst/>
              <a:ahLst/>
              <a:rect l="l" t="t" r="r" b="b"/>
              <a:pathLst>
                <a:path w="1119" h="688">
                  <a:moveTo>
                    <a:pt x="1119" y="0"/>
                  </a:moveTo>
                  <a:lnTo>
                    <a:pt x="1004" y="97"/>
                  </a:lnTo>
                  <a:lnTo>
                    <a:pt x="832" y="125"/>
                  </a:lnTo>
                  <a:lnTo>
                    <a:pt x="707" y="21"/>
                  </a:lnTo>
                  <a:lnTo>
                    <a:pt x="563" y="97"/>
                  </a:lnTo>
                  <a:lnTo>
                    <a:pt x="493" y="39"/>
                  </a:lnTo>
                  <a:lnTo>
                    <a:pt x="190" y="143"/>
                  </a:lnTo>
                  <a:lnTo>
                    <a:pt x="92" y="251"/>
                  </a:lnTo>
                  <a:lnTo>
                    <a:pt x="52" y="412"/>
                  </a:lnTo>
                  <a:lnTo>
                    <a:pt x="0" y="613"/>
                  </a:lnTo>
                  <a:lnTo>
                    <a:pt x="24" y="68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5" name=""/>
            <p:cNvSpPr/>
            <p:nvPr/>
          </p:nvSpPr>
          <p:spPr>
            <a:xfrm>
              <a:off x="5278680" y="2282760"/>
              <a:ext cx="2347920" cy="159876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6" name=""/>
            <p:cNvSpPr/>
            <p:nvPr/>
          </p:nvSpPr>
          <p:spPr>
            <a:xfrm>
              <a:off x="6137280" y="1998720"/>
              <a:ext cx="382680" cy="48888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7" name=""/>
            <p:cNvSpPr/>
            <p:nvPr/>
          </p:nvSpPr>
          <p:spPr>
            <a:xfrm>
              <a:off x="5769000" y="2195280"/>
              <a:ext cx="200160" cy="341280"/>
            </a:xfrm>
            <a:custGeom>
              <a:avLst/>
              <a:gdLst/>
              <a:ahLst/>
              <a:rect l="l" t="t" r="r" b="b"/>
              <a:pathLst>
                <a:path w="252" h="430">
                  <a:moveTo>
                    <a:pt x="39" y="131"/>
                  </a:moveTo>
                  <a:lnTo>
                    <a:pt x="5" y="63"/>
                  </a:lnTo>
                  <a:lnTo>
                    <a:pt x="0" y="29"/>
                  </a:lnTo>
                  <a:lnTo>
                    <a:pt x="28" y="6"/>
                  </a:lnTo>
                  <a:lnTo>
                    <a:pt x="173" y="0"/>
                  </a:lnTo>
                  <a:lnTo>
                    <a:pt x="247" y="373"/>
                  </a:lnTo>
                  <a:lnTo>
                    <a:pt x="218" y="430"/>
                  </a:lnTo>
                  <a:lnTo>
                    <a:pt x="132" y="355"/>
                  </a:lnTo>
                  <a:lnTo>
                    <a:pt x="161" y="149"/>
                  </a:lnTo>
                  <a:lnTo>
                    <a:pt x="252" y="10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8" name=""/>
            <p:cNvSpPr/>
            <p:nvPr/>
          </p:nvSpPr>
          <p:spPr>
            <a:xfrm>
              <a:off x="5940720" y="2400120"/>
              <a:ext cx="341280" cy="29232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9" name=""/>
            <p:cNvSpPr/>
            <p:nvPr/>
          </p:nvSpPr>
          <p:spPr>
            <a:xfrm>
              <a:off x="6186600" y="2590560"/>
              <a:ext cx="163440" cy="82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0" name=""/>
            <p:cNvSpPr/>
            <p:nvPr/>
          </p:nvSpPr>
          <p:spPr>
            <a:xfrm>
              <a:off x="6956640" y="2481120"/>
              <a:ext cx="365040" cy="8748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1" name=""/>
            <p:cNvSpPr/>
            <p:nvPr/>
          </p:nvSpPr>
          <p:spPr>
            <a:xfrm>
              <a:off x="5162760" y="2568600"/>
              <a:ext cx="2158920" cy="184464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2" name=""/>
            <p:cNvSpPr/>
            <p:nvPr/>
          </p:nvSpPr>
          <p:spPr>
            <a:xfrm>
              <a:off x="4843440" y="2522520"/>
              <a:ext cx="1587600" cy="185904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3" name=""/>
            <p:cNvSpPr/>
            <p:nvPr/>
          </p:nvSpPr>
          <p:spPr>
            <a:xfrm>
              <a:off x="5299200" y="2582640"/>
              <a:ext cx="682560" cy="159408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4" name=""/>
            <p:cNvSpPr/>
            <p:nvPr/>
          </p:nvSpPr>
          <p:spPr>
            <a:xfrm>
              <a:off x="6853320" y="2617560"/>
              <a:ext cx="544680" cy="17460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5" name=""/>
            <p:cNvSpPr/>
            <p:nvPr/>
          </p:nvSpPr>
          <p:spPr>
            <a:xfrm>
              <a:off x="6615360" y="2863800"/>
              <a:ext cx="442800" cy="25560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6" name=""/>
            <p:cNvSpPr/>
            <p:nvPr/>
          </p:nvSpPr>
          <p:spPr>
            <a:xfrm>
              <a:off x="6583680" y="2533680"/>
              <a:ext cx="85680" cy="412560"/>
            </a:xfrm>
            <a:custGeom>
              <a:avLst/>
              <a:gdLst/>
              <a:ahLst/>
              <a:rect l="l" t="t" r="r" b="b"/>
              <a:pathLst>
                <a:path w="107" h="522">
                  <a:moveTo>
                    <a:pt x="63" y="0"/>
                  </a:moveTo>
                  <a:lnTo>
                    <a:pt x="107" y="63"/>
                  </a:lnTo>
                  <a:lnTo>
                    <a:pt x="0" y="172"/>
                  </a:lnTo>
                  <a:lnTo>
                    <a:pt x="18" y="5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7" name=""/>
            <p:cNvSpPr/>
            <p:nvPr/>
          </p:nvSpPr>
          <p:spPr>
            <a:xfrm>
              <a:off x="6456600" y="2582640"/>
              <a:ext cx="341280" cy="8100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8" name=""/>
            <p:cNvSpPr/>
            <p:nvPr/>
          </p:nvSpPr>
          <p:spPr>
            <a:xfrm flipV="1">
              <a:off x="5956560" y="4427280"/>
              <a:ext cx="39600" cy="446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9" name=""/>
            <p:cNvSpPr/>
            <p:nvPr/>
          </p:nvSpPr>
          <p:spPr>
            <a:xfrm>
              <a:off x="5759640" y="3606840"/>
              <a:ext cx="1096920" cy="37764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0" name=""/>
            <p:cNvSpPr/>
            <p:nvPr/>
          </p:nvSpPr>
          <p:spPr>
            <a:xfrm>
              <a:off x="5394600" y="3633840"/>
              <a:ext cx="1211040" cy="34272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1" name=""/>
            <p:cNvSpPr/>
            <p:nvPr/>
          </p:nvSpPr>
          <p:spPr>
            <a:xfrm>
              <a:off x="6346800" y="3479760"/>
              <a:ext cx="84240" cy="17784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2" name=""/>
            <p:cNvSpPr/>
            <p:nvPr/>
          </p:nvSpPr>
          <p:spPr>
            <a:xfrm>
              <a:off x="6605640" y="3652920"/>
              <a:ext cx="63720" cy="8064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840" bIns="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3" name=""/>
            <p:cNvSpPr/>
            <p:nvPr/>
          </p:nvSpPr>
          <p:spPr>
            <a:xfrm>
              <a:off x="6315120" y="3584520"/>
              <a:ext cx="22320" cy="9504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4" name=""/>
            <p:cNvSpPr/>
            <p:nvPr/>
          </p:nvSpPr>
          <p:spPr>
            <a:xfrm>
              <a:off x="5864400" y="3870360"/>
              <a:ext cx="285840" cy="49212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5" name=""/>
            <p:cNvSpPr/>
            <p:nvPr/>
          </p:nvSpPr>
          <p:spPr>
            <a:xfrm>
              <a:off x="5367600" y="2738520"/>
              <a:ext cx="1184040" cy="115092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6" name=""/>
            <p:cNvSpPr/>
            <p:nvPr/>
          </p:nvSpPr>
          <p:spPr>
            <a:xfrm>
              <a:off x="4957920" y="4667040"/>
              <a:ext cx="41400" cy="9216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7" name=""/>
            <p:cNvSpPr/>
            <p:nvPr/>
          </p:nvSpPr>
          <p:spPr>
            <a:xfrm>
              <a:off x="4889520" y="4276800"/>
              <a:ext cx="389160" cy="469800"/>
            </a:xfrm>
            <a:custGeom>
              <a:avLst/>
              <a:gdLst/>
              <a:ahLst/>
              <a:rect l="l" t="t" r="r" b="b"/>
              <a:pathLst>
                <a:path w="489" h="591">
                  <a:moveTo>
                    <a:pt x="0" y="591"/>
                  </a:moveTo>
                  <a:lnTo>
                    <a:pt x="91" y="487"/>
                  </a:lnTo>
                  <a:lnTo>
                    <a:pt x="218" y="328"/>
                  </a:lnTo>
                  <a:lnTo>
                    <a:pt x="351" y="229"/>
                  </a:lnTo>
                  <a:lnTo>
                    <a:pt x="455" y="177"/>
                  </a:lnTo>
                  <a:lnTo>
                    <a:pt x="48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8" name=""/>
            <p:cNvSpPr/>
            <p:nvPr/>
          </p:nvSpPr>
          <p:spPr>
            <a:xfrm>
              <a:off x="5508720" y="3379680"/>
              <a:ext cx="719280" cy="102384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9" name=""/>
            <p:cNvSpPr/>
            <p:nvPr/>
          </p:nvSpPr>
          <p:spPr>
            <a:xfrm>
              <a:off x="5672160" y="3011400"/>
              <a:ext cx="273240" cy="52380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0" name=""/>
            <p:cNvSpPr/>
            <p:nvPr/>
          </p:nvSpPr>
          <p:spPr>
            <a:xfrm>
              <a:off x="6104160" y="2782800"/>
              <a:ext cx="41040" cy="37764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1" name=""/>
            <p:cNvSpPr/>
            <p:nvPr/>
          </p:nvSpPr>
          <p:spPr>
            <a:xfrm flipH="1" flipV="1">
              <a:off x="6183000" y="3187440"/>
              <a:ext cx="63720" cy="128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2" name=""/>
            <p:cNvSpPr/>
            <p:nvPr/>
          </p:nvSpPr>
          <p:spPr>
            <a:xfrm>
              <a:off x="5564520" y="2931840"/>
              <a:ext cx="949320" cy="147168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3" name=""/>
            <p:cNvSpPr/>
            <p:nvPr/>
          </p:nvSpPr>
          <p:spPr>
            <a:xfrm>
              <a:off x="5472360" y="3402000"/>
              <a:ext cx="753840" cy="85068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4" name=""/>
            <p:cNvSpPr/>
            <p:nvPr/>
          </p:nvSpPr>
          <p:spPr>
            <a:xfrm>
              <a:off x="4056120" y="3935160"/>
              <a:ext cx="997200" cy="39060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825" name=""/>
          <p:cNvSpPr/>
          <p:nvPr/>
        </p:nvSpPr>
        <p:spPr>
          <a:xfrm>
            <a:off x="3905280" y="2836800"/>
            <a:ext cx="8424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6" name=""/>
          <p:cNvSpPr/>
          <p:nvPr/>
        </p:nvSpPr>
        <p:spPr>
          <a:xfrm flipH="1">
            <a:off x="4365360" y="3228840"/>
            <a:ext cx="6804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7" name=""/>
          <p:cNvSpPr/>
          <p:nvPr/>
        </p:nvSpPr>
        <p:spPr>
          <a:xfrm>
            <a:off x="5040360" y="2760840"/>
            <a:ext cx="19044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8" name=""/>
          <p:cNvSpPr/>
          <p:nvPr/>
        </p:nvSpPr>
        <p:spPr>
          <a:xfrm>
            <a:off x="4606920" y="3024360"/>
            <a:ext cx="814320" cy="29520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9" name=""/>
          <p:cNvSpPr/>
          <p:nvPr/>
        </p:nvSpPr>
        <p:spPr>
          <a:xfrm>
            <a:off x="4729320" y="2658960"/>
            <a:ext cx="1330200" cy="6112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0" name=""/>
          <p:cNvSpPr/>
          <p:nvPr/>
        </p:nvSpPr>
        <p:spPr>
          <a:xfrm>
            <a:off x="7602480" y="2259000"/>
            <a:ext cx="128520" cy="5400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1" name=""/>
          <p:cNvSpPr/>
          <p:nvPr/>
        </p:nvSpPr>
        <p:spPr>
          <a:xfrm flipH="1">
            <a:off x="6965640" y="2282760"/>
            <a:ext cx="5868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2" name=""/>
          <p:cNvSpPr/>
          <p:nvPr/>
        </p:nvSpPr>
        <p:spPr>
          <a:xfrm>
            <a:off x="6816600" y="2282760"/>
            <a:ext cx="690840" cy="25416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3" name=""/>
          <p:cNvSpPr/>
          <p:nvPr/>
        </p:nvSpPr>
        <p:spPr>
          <a:xfrm>
            <a:off x="6527880" y="2863800"/>
            <a:ext cx="691920" cy="34596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4" name=""/>
          <p:cNvSpPr/>
          <p:nvPr/>
        </p:nvSpPr>
        <p:spPr>
          <a:xfrm>
            <a:off x="5996160" y="2673360"/>
            <a:ext cx="779400" cy="174924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5" name=""/>
          <p:cNvSpPr/>
          <p:nvPr/>
        </p:nvSpPr>
        <p:spPr>
          <a:xfrm flipH="1" flipV="1">
            <a:off x="6741720" y="3693960"/>
            <a:ext cx="165240" cy="136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6" name=""/>
          <p:cNvSpPr/>
          <p:nvPr/>
        </p:nvSpPr>
        <p:spPr>
          <a:xfrm>
            <a:off x="5754600" y="4181400"/>
            <a:ext cx="300240" cy="185760"/>
          </a:xfrm>
          <a:custGeom>
            <a:avLst/>
            <a:gdLst/>
            <a:ahLst/>
            <a:rect l="l" t="t" r="r" b="b"/>
            <a:pathLst>
              <a:path w="378" h="235">
                <a:moveTo>
                  <a:pt x="378" y="110"/>
                </a:moveTo>
                <a:lnTo>
                  <a:pt x="190" y="235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7" name=""/>
          <p:cNvSpPr/>
          <p:nvPr/>
        </p:nvSpPr>
        <p:spPr>
          <a:xfrm>
            <a:off x="5877000" y="2841480"/>
            <a:ext cx="784080" cy="79236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8" name=""/>
          <p:cNvSpPr/>
          <p:nvPr/>
        </p:nvSpPr>
        <p:spPr>
          <a:xfrm>
            <a:off x="5504040" y="3706920"/>
            <a:ext cx="311040" cy="77472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9" name=""/>
          <p:cNvSpPr/>
          <p:nvPr/>
        </p:nvSpPr>
        <p:spPr>
          <a:xfrm>
            <a:off x="6097680" y="2846520"/>
            <a:ext cx="162000" cy="37764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0" name=""/>
          <p:cNvSpPr/>
          <p:nvPr/>
        </p:nvSpPr>
        <p:spPr>
          <a:xfrm>
            <a:off x="5730840" y="3392640"/>
            <a:ext cx="255600" cy="45072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1" name=""/>
          <p:cNvSpPr/>
          <p:nvPr/>
        </p:nvSpPr>
        <p:spPr>
          <a:xfrm>
            <a:off x="5245200" y="3762360"/>
            <a:ext cx="5094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2" name=""/>
          <p:cNvSpPr/>
          <p:nvPr/>
        </p:nvSpPr>
        <p:spPr>
          <a:xfrm>
            <a:off x="3905280" y="2836800"/>
            <a:ext cx="8424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3" name=""/>
          <p:cNvSpPr/>
          <p:nvPr/>
        </p:nvSpPr>
        <p:spPr>
          <a:xfrm flipH="1">
            <a:off x="4365360" y="3228840"/>
            <a:ext cx="6804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4" name=""/>
          <p:cNvSpPr/>
          <p:nvPr/>
        </p:nvSpPr>
        <p:spPr>
          <a:xfrm>
            <a:off x="5040360" y="2760840"/>
            <a:ext cx="19044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5" name=""/>
          <p:cNvSpPr/>
          <p:nvPr/>
        </p:nvSpPr>
        <p:spPr>
          <a:xfrm>
            <a:off x="4606920" y="3024360"/>
            <a:ext cx="814320" cy="29520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6" name=""/>
          <p:cNvSpPr/>
          <p:nvPr/>
        </p:nvSpPr>
        <p:spPr>
          <a:xfrm>
            <a:off x="4729320" y="2658960"/>
            <a:ext cx="1330200" cy="6112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7" name=""/>
          <p:cNvSpPr/>
          <p:nvPr/>
        </p:nvSpPr>
        <p:spPr>
          <a:xfrm>
            <a:off x="7602480" y="2259000"/>
            <a:ext cx="128520" cy="5400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8" name=""/>
          <p:cNvSpPr/>
          <p:nvPr/>
        </p:nvSpPr>
        <p:spPr>
          <a:xfrm flipH="1">
            <a:off x="6965640" y="2282760"/>
            <a:ext cx="5868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49" name=""/>
          <p:cNvSpPr/>
          <p:nvPr/>
        </p:nvSpPr>
        <p:spPr>
          <a:xfrm>
            <a:off x="6816600" y="2282760"/>
            <a:ext cx="690840" cy="25416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0" name=""/>
          <p:cNvSpPr/>
          <p:nvPr/>
        </p:nvSpPr>
        <p:spPr>
          <a:xfrm>
            <a:off x="6527880" y="2863800"/>
            <a:ext cx="691920" cy="34596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1" name=""/>
          <p:cNvSpPr/>
          <p:nvPr/>
        </p:nvSpPr>
        <p:spPr>
          <a:xfrm>
            <a:off x="5996160" y="2673360"/>
            <a:ext cx="779400" cy="174924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2" name=""/>
          <p:cNvSpPr/>
          <p:nvPr/>
        </p:nvSpPr>
        <p:spPr>
          <a:xfrm flipH="1" flipV="1">
            <a:off x="6741720" y="3693960"/>
            <a:ext cx="165240" cy="136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3" name=""/>
          <p:cNvSpPr/>
          <p:nvPr/>
        </p:nvSpPr>
        <p:spPr>
          <a:xfrm>
            <a:off x="5754600" y="4181400"/>
            <a:ext cx="300240" cy="185760"/>
          </a:xfrm>
          <a:custGeom>
            <a:avLst/>
            <a:gdLst/>
            <a:ahLst/>
            <a:rect l="l" t="t" r="r" b="b"/>
            <a:pathLst>
              <a:path w="378" h="235">
                <a:moveTo>
                  <a:pt x="378" y="110"/>
                </a:moveTo>
                <a:lnTo>
                  <a:pt x="190" y="235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4" name=""/>
          <p:cNvSpPr/>
          <p:nvPr/>
        </p:nvSpPr>
        <p:spPr>
          <a:xfrm>
            <a:off x="5877000" y="2841480"/>
            <a:ext cx="784080" cy="79236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5" name=""/>
          <p:cNvSpPr/>
          <p:nvPr/>
        </p:nvSpPr>
        <p:spPr>
          <a:xfrm>
            <a:off x="5504040" y="3706920"/>
            <a:ext cx="311040" cy="77472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6" name=""/>
          <p:cNvSpPr/>
          <p:nvPr/>
        </p:nvSpPr>
        <p:spPr>
          <a:xfrm>
            <a:off x="6097680" y="2846520"/>
            <a:ext cx="162000" cy="37764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7" name=""/>
          <p:cNvSpPr/>
          <p:nvPr/>
        </p:nvSpPr>
        <p:spPr>
          <a:xfrm>
            <a:off x="5730840" y="3392640"/>
            <a:ext cx="255600" cy="45072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8" name=""/>
          <p:cNvSpPr/>
          <p:nvPr/>
        </p:nvSpPr>
        <p:spPr>
          <a:xfrm>
            <a:off x="5245200" y="3762360"/>
            <a:ext cx="5094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9" name=""/>
          <p:cNvSpPr/>
          <p:nvPr/>
        </p:nvSpPr>
        <p:spPr>
          <a:xfrm>
            <a:off x="5048280" y="3435480"/>
            <a:ext cx="268200" cy="93348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0" name=""/>
          <p:cNvSpPr/>
          <p:nvPr/>
        </p:nvSpPr>
        <p:spPr>
          <a:xfrm>
            <a:off x="3836880" y="1117440"/>
            <a:ext cx="15840" cy="325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1" name=""/>
          <p:cNvSpPr/>
          <p:nvPr/>
        </p:nvSpPr>
        <p:spPr>
          <a:xfrm>
            <a:off x="2595600" y="1209600"/>
            <a:ext cx="1030320" cy="18208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2" name=""/>
          <p:cNvSpPr/>
          <p:nvPr/>
        </p:nvSpPr>
        <p:spPr>
          <a:xfrm>
            <a:off x="2703600" y="1403280"/>
            <a:ext cx="182520" cy="46692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3" name=""/>
          <p:cNvSpPr/>
          <p:nvPr/>
        </p:nvSpPr>
        <p:spPr>
          <a:xfrm>
            <a:off x="3597120" y="1328760"/>
            <a:ext cx="489240" cy="30168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4" name=""/>
          <p:cNvSpPr/>
          <p:nvPr/>
        </p:nvSpPr>
        <p:spPr>
          <a:xfrm>
            <a:off x="3591000" y="1300320"/>
            <a:ext cx="3290760" cy="8604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5" name=""/>
          <p:cNvSpPr/>
          <p:nvPr/>
        </p:nvSpPr>
        <p:spPr>
          <a:xfrm>
            <a:off x="2954160" y="1654200"/>
            <a:ext cx="984600" cy="159876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6" name=""/>
          <p:cNvSpPr/>
          <p:nvPr/>
        </p:nvSpPr>
        <p:spPr>
          <a:xfrm>
            <a:off x="3755880" y="1608120"/>
            <a:ext cx="193680" cy="98424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7" name=""/>
          <p:cNvSpPr/>
          <p:nvPr/>
        </p:nvSpPr>
        <p:spPr>
          <a:xfrm>
            <a:off x="2552760" y="2905200"/>
            <a:ext cx="871560" cy="79380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8" name=""/>
          <p:cNvSpPr/>
          <p:nvPr/>
        </p:nvSpPr>
        <p:spPr>
          <a:xfrm flipV="1">
            <a:off x="3049560" y="3606480"/>
            <a:ext cx="468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9" name=""/>
          <p:cNvSpPr/>
          <p:nvPr/>
        </p:nvSpPr>
        <p:spPr>
          <a:xfrm>
            <a:off x="3344760" y="3398760"/>
            <a:ext cx="1382760" cy="8510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0" name=""/>
          <p:cNvSpPr/>
          <p:nvPr/>
        </p:nvSpPr>
        <p:spPr>
          <a:xfrm>
            <a:off x="3987720" y="2203560"/>
            <a:ext cx="90720" cy="414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1" name=""/>
          <p:cNvSpPr/>
          <p:nvPr/>
        </p:nvSpPr>
        <p:spPr>
          <a:xfrm>
            <a:off x="3814920" y="2560680"/>
            <a:ext cx="1215720" cy="100944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2" name=""/>
          <p:cNvSpPr/>
          <p:nvPr/>
        </p:nvSpPr>
        <p:spPr>
          <a:xfrm>
            <a:off x="3887640" y="2610000"/>
            <a:ext cx="1616400" cy="71424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3" name=""/>
          <p:cNvSpPr/>
          <p:nvPr/>
        </p:nvSpPr>
        <p:spPr>
          <a:xfrm>
            <a:off x="4357800" y="3041640"/>
            <a:ext cx="13968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4" name=""/>
          <p:cNvSpPr/>
          <p:nvPr/>
        </p:nvSpPr>
        <p:spPr>
          <a:xfrm flipV="1">
            <a:off x="4387680" y="3925800"/>
            <a:ext cx="428760" cy="217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5" name=""/>
          <p:cNvSpPr/>
          <p:nvPr/>
        </p:nvSpPr>
        <p:spPr>
          <a:xfrm flipH="1" flipV="1">
            <a:off x="4538160" y="4074840"/>
            <a:ext cx="241560" cy="74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6" name=""/>
          <p:cNvSpPr/>
          <p:nvPr/>
        </p:nvSpPr>
        <p:spPr>
          <a:xfrm>
            <a:off x="5025960" y="2936880"/>
            <a:ext cx="295200" cy="56520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7" name=""/>
          <p:cNvSpPr/>
          <p:nvPr/>
        </p:nvSpPr>
        <p:spPr>
          <a:xfrm>
            <a:off x="4727520" y="3292560"/>
            <a:ext cx="335160" cy="28728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8" name=""/>
          <p:cNvSpPr/>
          <p:nvPr/>
        </p:nvSpPr>
        <p:spPr>
          <a:xfrm>
            <a:off x="4862520" y="3470400"/>
            <a:ext cx="1001880" cy="22860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79" name=""/>
          <p:cNvSpPr/>
          <p:nvPr/>
        </p:nvSpPr>
        <p:spPr>
          <a:xfrm>
            <a:off x="5394240" y="3433680"/>
            <a:ext cx="158760" cy="14616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0" name=""/>
          <p:cNvSpPr/>
          <p:nvPr/>
        </p:nvSpPr>
        <p:spPr>
          <a:xfrm>
            <a:off x="4753080" y="2573280"/>
            <a:ext cx="1243080" cy="68904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1" name=""/>
          <p:cNvSpPr/>
          <p:nvPr/>
        </p:nvSpPr>
        <p:spPr>
          <a:xfrm>
            <a:off x="5086440" y="1695600"/>
            <a:ext cx="695160" cy="56808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2" name=""/>
          <p:cNvSpPr/>
          <p:nvPr/>
        </p:nvSpPr>
        <p:spPr>
          <a:xfrm>
            <a:off x="5089680" y="1695600"/>
            <a:ext cx="1052280" cy="3902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3" name=""/>
          <p:cNvSpPr/>
          <p:nvPr/>
        </p:nvSpPr>
        <p:spPr>
          <a:xfrm>
            <a:off x="6829560" y="1820880"/>
            <a:ext cx="60480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4" name=""/>
          <p:cNvSpPr/>
          <p:nvPr/>
        </p:nvSpPr>
        <p:spPr>
          <a:xfrm>
            <a:off x="6711840" y="1908000"/>
            <a:ext cx="544680" cy="45108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5" name=""/>
          <p:cNvSpPr/>
          <p:nvPr/>
        </p:nvSpPr>
        <p:spPr>
          <a:xfrm>
            <a:off x="6778800" y="2190600"/>
            <a:ext cx="888840" cy="54792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6" name=""/>
          <p:cNvSpPr/>
          <p:nvPr/>
        </p:nvSpPr>
        <p:spPr>
          <a:xfrm>
            <a:off x="5278320" y="2282760"/>
            <a:ext cx="2347920" cy="15987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7" name=""/>
          <p:cNvSpPr/>
          <p:nvPr/>
        </p:nvSpPr>
        <p:spPr>
          <a:xfrm>
            <a:off x="6137280" y="1998720"/>
            <a:ext cx="382680" cy="488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8" name=""/>
          <p:cNvSpPr/>
          <p:nvPr/>
        </p:nvSpPr>
        <p:spPr>
          <a:xfrm>
            <a:off x="5769000" y="2195640"/>
            <a:ext cx="200160" cy="34128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9" name=""/>
          <p:cNvSpPr/>
          <p:nvPr/>
        </p:nvSpPr>
        <p:spPr>
          <a:xfrm>
            <a:off x="5940360" y="2400480"/>
            <a:ext cx="34128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0" name=""/>
          <p:cNvSpPr/>
          <p:nvPr/>
        </p:nvSpPr>
        <p:spPr>
          <a:xfrm>
            <a:off x="6186600" y="2590920"/>
            <a:ext cx="16344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1" name=""/>
          <p:cNvSpPr/>
          <p:nvPr/>
        </p:nvSpPr>
        <p:spPr>
          <a:xfrm>
            <a:off x="6956280" y="2481120"/>
            <a:ext cx="36540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2" name=""/>
          <p:cNvSpPr/>
          <p:nvPr/>
        </p:nvSpPr>
        <p:spPr>
          <a:xfrm>
            <a:off x="5162400" y="2568600"/>
            <a:ext cx="2159280" cy="18446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3" name=""/>
          <p:cNvSpPr/>
          <p:nvPr/>
        </p:nvSpPr>
        <p:spPr>
          <a:xfrm>
            <a:off x="4843440" y="2522520"/>
            <a:ext cx="1587600" cy="185904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4" name=""/>
          <p:cNvSpPr/>
          <p:nvPr/>
        </p:nvSpPr>
        <p:spPr>
          <a:xfrm>
            <a:off x="5299200" y="2583000"/>
            <a:ext cx="682560" cy="159372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5" name=""/>
          <p:cNvSpPr/>
          <p:nvPr/>
        </p:nvSpPr>
        <p:spPr>
          <a:xfrm>
            <a:off x="6853320" y="2617920"/>
            <a:ext cx="544320" cy="17460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6" name=""/>
          <p:cNvSpPr/>
          <p:nvPr/>
        </p:nvSpPr>
        <p:spPr>
          <a:xfrm>
            <a:off x="6615000" y="2863800"/>
            <a:ext cx="443160" cy="255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7" name=""/>
          <p:cNvSpPr/>
          <p:nvPr/>
        </p:nvSpPr>
        <p:spPr>
          <a:xfrm>
            <a:off x="6583320" y="2533680"/>
            <a:ext cx="85680" cy="41256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8" name=""/>
          <p:cNvSpPr/>
          <p:nvPr/>
        </p:nvSpPr>
        <p:spPr>
          <a:xfrm>
            <a:off x="6456240" y="2583000"/>
            <a:ext cx="34128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9" name=""/>
          <p:cNvSpPr/>
          <p:nvPr/>
        </p:nvSpPr>
        <p:spPr>
          <a:xfrm flipV="1">
            <a:off x="5956200" y="4427280"/>
            <a:ext cx="3996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0" name=""/>
          <p:cNvSpPr/>
          <p:nvPr/>
        </p:nvSpPr>
        <p:spPr>
          <a:xfrm>
            <a:off x="5759280" y="3606840"/>
            <a:ext cx="1097280" cy="37764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1" name=""/>
          <p:cNvSpPr/>
          <p:nvPr/>
        </p:nvSpPr>
        <p:spPr>
          <a:xfrm>
            <a:off x="5394240" y="3633840"/>
            <a:ext cx="1211400" cy="34272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2" name=""/>
          <p:cNvSpPr/>
          <p:nvPr/>
        </p:nvSpPr>
        <p:spPr>
          <a:xfrm>
            <a:off x="6346800" y="3479760"/>
            <a:ext cx="8424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3" name=""/>
          <p:cNvSpPr/>
          <p:nvPr/>
        </p:nvSpPr>
        <p:spPr>
          <a:xfrm>
            <a:off x="6605640" y="3652920"/>
            <a:ext cx="63360" cy="8100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4" name=""/>
          <p:cNvSpPr/>
          <p:nvPr/>
        </p:nvSpPr>
        <p:spPr>
          <a:xfrm>
            <a:off x="631512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5" name=""/>
          <p:cNvSpPr/>
          <p:nvPr/>
        </p:nvSpPr>
        <p:spPr>
          <a:xfrm>
            <a:off x="5864400" y="3870360"/>
            <a:ext cx="285480" cy="492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6" name=""/>
          <p:cNvSpPr/>
          <p:nvPr/>
        </p:nvSpPr>
        <p:spPr>
          <a:xfrm>
            <a:off x="5367240" y="2738520"/>
            <a:ext cx="1184400" cy="115092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7" name=""/>
          <p:cNvSpPr/>
          <p:nvPr/>
        </p:nvSpPr>
        <p:spPr>
          <a:xfrm>
            <a:off x="4957920" y="4667400"/>
            <a:ext cx="4104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8" name=""/>
          <p:cNvSpPr/>
          <p:nvPr/>
        </p:nvSpPr>
        <p:spPr>
          <a:xfrm>
            <a:off x="4889520" y="4276800"/>
            <a:ext cx="388800" cy="46980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9" name=""/>
          <p:cNvSpPr/>
          <p:nvPr/>
        </p:nvSpPr>
        <p:spPr>
          <a:xfrm>
            <a:off x="5508720" y="3379680"/>
            <a:ext cx="718920" cy="102420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0" name=""/>
          <p:cNvSpPr/>
          <p:nvPr/>
        </p:nvSpPr>
        <p:spPr>
          <a:xfrm>
            <a:off x="5672160" y="3011400"/>
            <a:ext cx="272880" cy="52380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1" name=""/>
          <p:cNvSpPr/>
          <p:nvPr/>
        </p:nvSpPr>
        <p:spPr>
          <a:xfrm>
            <a:off x="6103800" y="2782800"/>
            <a:ext cx="41400" cy="37800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2" name=""/>
          <p:cNvSpPr/>
          <p:nvPr/>
        </p:nvSpPr>
        <p:spPr>
          <a:xfrm flipH="1" flipV="1">
            <a:off x="6183360" y="3187440"/>
            <a:ext cx="6336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3" name=""/>
          <p:cNvSpPr/>
          <p:nvPr/>
        </p:nvSpPr>
        <p:spPr>
          <a:xfrm>
            <a:off x="5564160" y="2932200"/>
            <a:ext cx="949320" cy="14716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4" name=""/>
          <p:cNvSpPr/>
          <p:nvPr/>
        </p:nvSpPr>
        <p:spPr>
          <a:xfrm>
            <a:off x="5472000" y="3402000"/>
            <a:ext cx="754200" cy="8510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5" name=""/>
          <p:cNvSpPr/>
          <p:nvPr/>
        </p:nvSpPr>
        <p:spPr>
          <a:xfrm>
            <a:off x="4056120" y="3935520"/>
            <a:ext cx="996840" cy="3902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6" name=""/>
          <p:cNvSpPr/>
          <p:nvPr/>
        </p:nvSpPr>
        <p:spPr>
          <a:xfrm>
            <a:off x="5048280" y="3435480"/>
            <a:ext cx="268200" cy="93348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7" name=""/>
          <p:cNvSpPr/>
          <p:nvPr/>
        </p:nvSpPr>
        <p:spPr>
          <a:xfrm>
            <a:off x="3836880" y="1117440"/>
            <a:ext cx="15840" cy="325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8" name=""/>
          <p:cNvSpPr/>
          <p:nvPr/>
        </p:nvSpPr>
        <p:spPr>
          <a:xfrm>
            <a:off x="2595600" y="1209600"/>
            <a:ext cx="1030320" cy="18208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9" name=""/>
          <p:cNvSpPr/>
          <p:nvPr/>
        </p:nvSpPr>
        <p:spPr>
          <a:xfrm>
            <a:off x="2703600" y="1403280"/>
            <a:ext cx="182520" cy="46692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0" name=""/>
          <p:cNvSpPr/>
          <p:nvPr/>
        </p:nvSpPr>
        <p:spPr>
          <a:xfrm>
            <a:off x="3597120" y="1328760"/>
            <a:ext cx="489240" cy="30168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1" name=""/>
          <p:cNvSpPr/>
          <p:nvPr/>
        </p:nvSpPr>
        <p:spPr>
          <a:xfrm>
            <a:off x="3591000" y="1300320"/>
            <a:ext cx="3290760" cy="8604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2" name=""/>
          <p:cNvSpPr/>
          <p:nvPr/>
        </p:nvSpPr>
        <p:spPr>
          <a:xfrm>
            <a:off x="2954160" y="1654200"/>
            <a:ext cx="984600" cy="159876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3" name=""/>
          <p:cNvSpPr/>
          <p:nvPr/>
        </p:nvSpPr>
        <p:spPr>
          <a:xfrm>
            <a:off x="3755880" y="1608120"/>
            <a:ext cx="193680" cy="98424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4" name=""/>
          <p:cNvSpPr/>
          <p:nvPr/>
        </p:nvSpPr>
        <p:spPr>
          <a:xfrm>
            <a:off x="2552760" y="2905200"/>
            <a:ext cx="871560" cy="79380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5" name=""/>
          <p:cNvSpPr/>
          <p:nvPr/>
        </p:nvSpPr>
        <p:spPr>
          <a:xfrm flipV="1">
            <a:off x="3049560" y="3606480"/>
            <a:ext cx="468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6" name=""/>
          <p:cNvSpPr/>
          <p:nvPr/>
        </p:nvSpPr>
        <p:spPr>
          <a:xfrm>
            <a:off x="3344760" y="3398760"/>
            <a:ext cx="1382760" cy="8510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7" name=""/>
          <p:cNvSpPr/>
          <p:nvPr/>
        </p:nvSpPr>
        <p:spPr>
          <a:xfrm>
            <a:off x="3987720" y="2203560"/>
            <a:ext cx="90720" cy="414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8" name=""/>
          <p:cNvSpPr/>
          <p:nvPr/>
        </p:nvSpPr>
        <p:spPr>
          <a:xfrm>
            <a:off x="3814920" y="2560680"/>
            <a:ext cx="1215720" cy="100944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9" name=""/>
          <p:cNvSpPr/>
          <p:nvPr/>
        </p:nvSpPr>
        <p:spPr>
          <a:xfrm>
            <a:off x="3887640" y="2610000"/>
            <a:ext cx="1616400" cy="71424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0" name=""/>
          <p:cNvSpPr/>
          <p:nvPr/>
        </p:nvSpPr>
        <p:spPr>
          <a:xfrm>
            <a:off x="4357800" y="3041640"/>
            <a:ext cx="13968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1" name=""/>
          <p:cNvSpPr/>
          <p:nvPr/>
        </p:nvSpPr>
        <p:spPr>
          <a:xfrm flipV="1">
            <a:off x="4387680" y="3925800"/>
            <a:ext cx="428760" cy="217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2" name=""/>
          <p:cNvSpPr/>
          <p:nvPr/>
        </p:nvSpPr>
        <p:spPr>
          <a:xfrm flipH="1" flipV="1">
            <a:off x="4538160" y="4074840"/>
            <a:ext cx="241560" cy="74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3" name=""/>
          <p:cNvSpPr/>
          <p:nvPr/>
        </p:nvSpPr>
        <p:spPr>
          <a:xfrm>
            <a:off x="5025960" y="2936880"/>
            <a:ext cx="295200" cy="56520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4" name=""/>
          <p:cNvSpPr/>
          <p:nvPr/>
        </p:nvSpPr>
        <p:spPr>
          <a:xfrm>
            <a:off x="4727520" y="3292560"/>
            <a:ext cx="335160" cy="28728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5" name=""/>
          <p:cNvSpPr/>
          <p:nvPr/>
        </p:nvSpPr>
        <p:spPr>
          <a:xfrm>
            <a:off x="4862520" y="3470400"/>
            <a:ext cx="1001880" cy="22860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6" name=""/>
          <p:cNvSpPr/>
          <p:nvPr/>
        </p:nvSpPr>
        <p:spPr>
          <a:xfrm>
            <a:off x="5394240" y="3433680"/>
            <a:ext cx="158760" cy="14616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7" name=""/>
          <p:cNvSpPr/>
          <p:nvPr/>
        </p:nvSpPr>
        <p:spPr>
          <a:xfrm>
            <a:off x="4753080" y="2573280"/>
            <a:ext cx="1243080" cy="68904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8" name=""/>
          <p:cNvSpPr/>
          <p:nvPr/>
        </p:nvSpPr>
        <p:spPr>
          <a:xfrm>
            <a:off x="5086440" y="1695600"/>
            <a:ext cx="695160" cy="56808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9" name=""/>
          <p:cNvSpPr/>
          <p:nvPr/>
        </p:nvSpPr>
        <p:spPr>
          <a:xfrm>
            <a:off x="5089680" y="1695600"/>
            <a:ext cx="1052280" cy="3902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0" name=""/>
          <p:cNvSpPr/>
          <p:nvPr/>
        </p:nvSpPr>
        <p:spPr>
          <a:xfrm>
            <a:off x="6829560" y="1820880"/>
            <a:ext cx="60480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1" name=""/>
          <p:cNvSpPr/>
          <p:nvPr/>
        </p:nvSpPr>
        <p:spPr>
          <a:xfrm>
            <a:off x="6711840" y="1908000"/>
            <a:ext cx="544680" cy="45108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2" name=""/>
          <p:cNvSpPr/>
          <p:nvPr/>
        </p:nvSpPr>
        <p:spPr>
          <a:xfrm>
            <a:off x="6778800" y="2190600"/>
            <a:ext cx="888840" cy="54792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3" name=""/>
          <p:cNvSpPr/>
          <p:nvPr/>
        </p:nvSpPr>
        <p:spPr>
          <a:xfrm>
            <a:off x="5278320" y="2282760"/>
            <a:ext cx="2347920" cy="15987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4" name=""/>
          <p:cNvSpPr/>
          <p:nvPr/>
        </p:nvSpPr>
        <p:spPr>
          <a:xfrm>
            <a:off x="6137280" y="1998720"/>
            <a:ext cx="382680" cy="488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5" name=""/>
          <p:cNvSpPr/>
          <p:nvPr/>
        </p:nvSpPr>
        <p:spPr>
          <a:xfrm>
            <a:off x="5769000" y="2195640"/>
            <a:ext cx="200160" cy="34128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6" name=""/>
          <p:cNvSpPr/>
          <p:nvPr/>
        </p:nvSpPr>
        <p:spPr>
          <a:xfrm>
            <a:off x="5940360" y="2400480"/>
            <a:ext cx="34128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7" name=""/>
          <p:cNvSpPr/>
          <p:nvPr/>
        </p:nvSpPr>
        <p:spPr>
          <a:xfrm>
            <a:off x="6186600" y="2590920"/>
            <a:ext cx="16344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8" name=""/>
          <p:cNvSpPr/>
          <p:nvPr/>
        </p:nvSpPr>
        <p:spPr>
          <a:xfrm>
            <a:off x="6956280" y="2481120"/>
            <a:ext cx="36540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9" name=""/>
          <p:cNvSpPr/>
          <p:nvPr/>
        </p:nvSpPr>
        <p:spPr>
          <a:xfrm>
            <a:off x="5162400" y="2568600"/>
            <a:ext cx="2159280" cy="18446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0" name=""/>
          <p:cNvSpPr/>
          <p:nvPr/>
        </p:nvSpPr>
        <p:spPr>
          <a:xfrm>
            <a:off x="4843440" y="2522520"/>
            <a:ext cx="1587600" cy="185904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1" name=""/>
          <p:cNvSpPr/>
          <p:nvPr/>
        </p:nvSpPr>
        <p:spPr>
          <a:xfrm>
            <a:off x="5299200" y="2583000"/>
            <a:ext cx="682560" cy="159372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2" name=""/>
          <p:cNvSpPr/>
          <p:nvPr/>
        </p:nvSpPr>
        <p:spPr>
          <a:xfrm>
            <a:off x="6853320" y="2617920"/>
            <a:ext cx="544320" cy="17460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3" name=""/>
          <p:cNvSpPr/>
          <p:nvPr/>
        </p:nvSpPr>
        <p:spPr>
          <a:xfrm>
            <a:off x="6615000" y="2863800"/>
            <a:ext cx="443160" cy="255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4" name=""/>
          <p:cNvSpPr/>
          <p:nvPr/>
        </p:nvSpPr>
        <p:spPr>
          <a:xfrm>
            <a:off x="6583320" y="2533680"/>
            <a:ext cx="85680" cy="41256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5" name=""/>
          <p:cNvSpPr/>
          <p:nvPr/>
        </p:nvSpPr>
        <p:spPr>
          <a:xfrm>
            <a:off x="6456240" y="2583000"/>
            <a:ext cx="34128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6" name=""/>
          <p:cNvSpPr/>
          <p:nvPr/>
        </p:nvSpPr>
        <p:spPr>
          <a:xfrm flipV="1">
            <a:off x="5956200" y="4427280"/>
            <a:ext cx="3996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7" name=""/>
          <p:cNvSpPr/>
          <p:nvPr/>
        </p:nvSpPr>
        <p:spPr>
          <a:xfrm>
            <a:off x="5759280" y="3606840"/>
            <a:ext cx="1097280" cy="37764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8" name=""/>
          <p:cNvSpPr/>
          <p:nvPr/>
        </p:nvSpPr>
        <p:spPr>
          <a:xfrm>
            <a:off x="5394240" y="3633840"/>
            <a:ext cx="1211400" cy="34272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9" name=""/>
          <p:cNvSpPr/>
          <p:nvPr/>
        </p:nvSpPr>
        <p:spPr>
          <a:xfrm>
            <a:off x="6346800" y="3479760"/>
            <a:ext cx="8424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0" name=""/>
          <p:cNvSpPr/>
          <p:nvPr/>
        </p:nvSpPr>
        <p:spPr>
          <a:xfrm>
            <a:off x="6605640" y="3652920"/>
            <a:ext cx="63360" cy="8100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1" name=""/>
          <p:cNvSpPr/>
          <p:nvPr/>
        </p:nvSpPr>
        <p:spPr>
          <a:xfrm>
            <a:off x="631512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2" name=""/>
          <p:cNvSpPr/>
          <p:nvPr/>
        </p:nvSpPr>
        <p:spPr>
          <a:xfrm>
            <a:off x="5864400" y="3870360"/>
            <a:ext cx="285480" cy="492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3" name=""/>
          <p:cNvSpPr/>
          <p:nvPr/>
        </p:nvSpPr>
        <p:spPr>
          <a:xfrm>
            <a:off x="5367240" y="2738520"/>
            <a:ext cx="1184400" cy="115092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4" name=""/>
          <p:cNvSpPr/>
          <p:nvPr/>
        </p:nvSpPr>
        <p:spPr>
          <a:xfrm>
            <a:off x="4957920" y="4667400"/>
            <a:ext cx="4104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5" name=""/>
          <p:cNvSpPr/>
          <p:nvPr/>
        </p:nvSpPr>
        <p:spPr>
          <a:xfrm>
            <a:off x="4889520" y="4276800"/>
            <a:ext cx="388800" cy="46980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6" name=""/>
          <p:cNvSpPr/>
          <p:nvPr/>
        </p:nvSpPr>
        <p:spPr>
          <a:xfrm>
            <a:off x="5508720" y="3379680"/>
            <a:ext cx="718920" cy="102420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7" name=""/>
          <p:cNvSpPr/>
          <p:nvPr/>
        </p:nvSpPr>
        <p:spPr>
          <a:xfrm>
            <a:off x="5672160" y="3011400"/>
            <a:ext cx="272880" cy="52380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8" name=""/>
          <p:cNvSpPr/>
          <p:nvPr/>
        </p:nvSpPr>
        <p:spPr>
          <a:xfrm>
            <a:off x="6103800" y="2782800"/>
            <a:ext cx="41400" cy="37800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9" name=""/>
          <p:cNvSpPr/>
          <p:nvPr/>
        </p:nvSpPr>
        <p:spPr>
          <a:xfrm flipH="1" flipV="1">
            <a:off x="6183360" y="3187440"/>
            <a:ext cx="6336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0" name=""/>
          <p:cNvSpPr/>
          <p:nvPr/>
        </p:nvSpPr>
        <p:spPr>
          <a:xfrm>
            <a:off x="5564160" y="2932200"/>
            <a:ext cx="949320" cy="14716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1" name=""/>
          <p:cNvSpPr/>
          <p:nvPr/>
        </p:nvSpPr>
        <p:spPr>
          <a:xfrm>
            <a:off x="5472000" y="3402000"/>
            <a:ext cx="754200" cy="8510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2" name=""/>
          <p:cNvSpPr/>
          <p:nvPr/>
        </p:nvSpPr>
        <p:spPr>
          <a:xfrm>
            <a:off x="4056120" y="3935520"/>
            <a:ext cx="996840" cy="3902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3" name=""/>
          <p:cNvSpPr/>
          <p:nvPr/>
        </p:nvSpPr>
        <p:spPr>
          <a:xfrm flipH="1">
            <a:off x="5116320" y="1981080"/>
            <a:ext cx="3780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4" name=""/>
          <p:cNvSpPr/>
          <p:nvPr/>
        </p:nvSpPr>
        <p:spPr>
          <a:xfrm>
            <a:off x="3905280" y="2836800"/>
            <a:ext cx="8424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5" name=""/>
          <p:cNvSpPr/>
          <p:nvPr/>
        </p:nvSpPr>
        <p:spPr>
          <a:xfrm flipV="1">
            <a:off x="3049560" y="3606480"/>
            <a:ext cx="468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6" name=""/>
          <p:cNvSpPr/>
          <p:nvPr/>
        </p:nvSpPr>
        <p:spPr>
          <a:xfrm>
            <a:off x="4357800" y="3041640"/>
            <a:ext cx="13968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7" name=""/>
          <p:cNvSpPr/>
          <p:nvPr/>
        </p:nvSpPr>
        <p:spPr>
          <a:xfrm flipH="1">
            <a:off x="4365360" y="3228840"/>
            <a:ext cx="6804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8" name=""/>
          <p:cNvSpPr/>
          <p:nvPr/>
        </p:nvSpPr>
        <p:spPr>
          <a:xfrm>
            <a:off x="5040360" y="2760840"/>
            <a:ext cx="19044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9" name=""/>
          <p:cNvSpPr/>
          <p:nvPr/>
        </p:nvSpPr>
        <p:spPr>
          <a:xfrm>
            <a:off x="6829560" y="1820880"/>
            <a:ext cx="60480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0" name=""/>
          <p:cNvSpPr/>
          <p:nvPr/>
        </p:nvSpPr>
        <p:spPr>
          <a:xfrm>
            <a:off x="5940360" y="2400480"/>
            <a:ext cx="34128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1" name=""/>
          <p:cNvSpPr/>
          <p:nvPr/>
        </p:nvSpPr>
        <p:spPr>
          <a:xfrm flipH="1">
            <a:off x="6965640" y="2282760"/>
            <a:ext cx="5868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2" name=""/>
          <p:cNvSpPr/>
          <p:nvPr/>
        </p:nvSpPr>
        <p:spPr>
          <a:xfrm>
            <a:off x="6956280" y="2481120"/>
            <a:ext cx="36540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3" name=""/>
          <p:cNvSpPr/>
          <p:nvPr/>
        </p:nvSpPr>
        <p:spPr>
          <a:xfrm flipV="1">
            <a:off x="5348160" y="3843000"/>
            <a:ext cx="2412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4" name=""/>
          <p:cNvSpPr/>
          <p:nvPr/>
        </p:nvSpPr>
        <p:spPr>
          <a:xfrm>
            <a:off x="6456240" y="2583000"/>
            <a:ext cx="34128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5" name=""/>
          <p:cNvSpPr/>
          <p:nvPr/>
        </p:nvSpPr>
        <p:spPr>
          <a:xfrm>
            <a:off x="6346800" y="3479760"/>
            <a:ext cx="8424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6" name=""/>
          <p:cNvSpPr/>
          <p:nvPr/>
        </p:nvSpPr>
        <p:spPr>
          <a:xfrm>
            <a:off x="631512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7" name=""/>
          <p:cNvSpPr/>
          <p:nvPr/>
        </p:nvSpPr>
        <p:spPr>
          <a:xfrm flipV="1">
            <a:off x="5443560" y="3884400"/>
            <a:ext cx="16668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8" name=""/>
          <p:cNvSpPr/>
          <p:nvPr/>
        </p:nvSpPr>
        <p:spPr>
          <a:xfrm flipH="1" flipV="1">
            <a:off x="6183360" y="3187440"/>
            <a:ext cx="6336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9" name=""/>
          <p:cNvSpPr/>
          <p:nvPr/>
        </p:nvSpPr>
        <p:spPr>
          <a:xfrm flipH="1">
            <a:off x="6033600" y="3689280"/>
            <a:ext cx="180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0" name=""/>
          <p:cNvSpPr/>
          <p:nvPr/>
        </p:nvSpPr>
        <p:spPr>
          <a:xfrm>
            <a:off x="5245200" y="3762360"/>
            <a:ext cx="5094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1" name=""/>
          <p:cNvSpPr/>
          <p:nvPr/>
        </p:nvSpPr>
        <p:spPr>
          <a:xfrm>
            <a:off x="6186600" y="2590920"/>
            <a:ext cx="16344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2" name=""/>
          <p:cNvSpPr/>
          <p:nvPr/>
        </p:nvSpPr>
        <p:spPr>
          <a:xfrm flipH="1" flipV="1">
            <a:off x="6008400" y="3740040"/>
            <a:ext cx="6516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3" name=""/>
          <p:cNvSpPr/>
          <p:nvPr/>
        </p:nvSpPr>
        <p:spPr>
          <a:xfrm flipV="1">
            <a:off x="5759280" y="3881160"/>
            <a:ext cx="180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4" name=""/>
          <p:cNvSpPr/>
          <p:nvPr/>
        </p:nvSpPr>
        <p:spPr>
          <a:xfrm flipH="1">
            <a:off x="4355640" y="3924360"/>
            <a:ext cx="71640" cy="341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5" name=""/>
          <p:cNvSpPr/>
          <p:nvPr/>
        </p:nvSpPr>
        <p:spPr>
          <a:xfrm flipH="1">
            <a:off x="4770360" y="4376880"/>
            <a:ext cx="7776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6" name=""/>
          <p:cNvSpPr/>
          <p:nvPr/>
        </p:nvSpPr>
        <p:spPr>
          <a:xfrm>
            <a:off x="4957920" y="4667400"/>
            <a:ext cx="4104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7" name=""/>
          <p:cNvSpPr/>
          <p:nvPr/>
        </p:nvSpPr>
        <p:spPr>
          <a:xfrm>
            <a:off x="4957920" y="4413240"/>
            <a:ext cx="20952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8" name=""/>
          <p:cNvSpPr/>
          <p:nvPr/>
        </p:nvSpPr>
        <p:spPr>
          <a:xfrm>
            <a:off x="4957920" y="4667400"/>
            <a:ext cx="4104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9" name=""/>
          <p:cNvSpPr/>
          <p:nvPr/>
        </p:nvSpPr>
        <p:spPr>
          <a:xfrm>
            <a:off x="4957920" y="4413240"/>
            <a:ext cx="20952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0" name=""/>
          <p:cNvSpPr/>
          <p:nvPr/>
        </p:nvSpPr>
        <p:spPr>
          <a:xfrm>
            <a:off x="5349960" y="1913040"/>
            <a:ext cx="531720" cy="8568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1" name=""/>
          <p:cNvSpPr/>
          <p:nvPr/>
        </p:nvSpPr>
        <p:spPr>
          <a:xfrm>
            <a:off x="5381640" y="1835280"/>
            <a:ext cx="239760" cy="76500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2" name=""/>
          <p:cNvSpPr/>
          <p:nvPr/>
        </p:nvSpPr>
        <p:spPr>
          <a:xfrm>
            <a:off x="5230800" y="2036880"/>
            <a:ext cx="187200" cy="1080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3" name=""/>
          <p:cNvSpPr/>
          <p:nvPr/>
        </p:nvSpPr>
        <p:spPr>
          <a:xfrm>
            <a:off x="5265720" y="2198520"/>
            <a:ext cx="103320" cy="1224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4" name=""/>
          <p:cNvSpPr/>
          <p:nvPr/>
        </p:nvSpPr>
        <p:spPr>
          <a:xfrm>
            <a:off x="4834080" y="2160720"/>
            <a:ext cx="831600" cy="39996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5" name=""/>
          <p:cNvSpPr/>
          <p:nvPr/>
        </p:nvSpPr>
        <p:spPr>
          <a:xfrm>
            <a:off x="5051520" y="2557440"/>
            <a:ext cx="33120" cy="43488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6" name=""/>
          <p:cNvSpPr/>
          <p:nvPr/>
        </p:nvSpPr>
        <p:spPr>
          <a:xfrm>
            <a:off x="4419720" y="2398680"/>
            <a:ext cx="1517400" cy="153504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7" name=""/>
          <p:cNvSpPr/>
          <p:nvPr/>
        </p:nvSpPr>
        <p:spPr>
          <a:xfrm>
            <a:off x="4900680" y="3157560"/>
            <a:ext cx="108000" cy="1191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8" name=""/>
          <p:cNvSpPr/>
          <p:nvPr/>
        </p:nvSpPr>
        <p:spPr>
          <a:xfrm>
            <a:off x="4568760" y="3171960"/>
            <a:ext cx="131760" cy="19188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9" name=""/>
          <p:cNvSpPr/>
          <p:nvPr/>
        </p:nvSpPr>
        <p:spPr>
          <a:xfrm>
            <a:off x="4641840" y="3419640"/>
            <a:ext cx="273240" cy="17748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0" name=""/>
          <p:cNvSpPr/>
          <p:nvPr/>
        </p:nvSpPr>
        <p:spPr>
          <a:xfrm>
            <a:off x="4402080" y="3490920"/>
            <a:ext cx="190440" cy="19044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1" name=""/>
          <p:cNvSpPr/>
          <p:nvPr/>
        </p:nvSpPr>
        <p:spPr>
          <a:xfrm>
            <a:off x="4546440" y="3578400"/>
            <a:ext cx="79560" cy="1094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2" name=""/>
          <p:cNvSpPr/>
          <p:nvPr/>
        </p:nvSpPr>
        <p:spPr>
          <a:xfrm>
            <a:off x="4054320" y="1617840"/>
            <a:ext cx="1335240" cy="982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3" name=""/>
          <p:cNvSpPr/>
          <p:nvPr/>
        </p:nvSpPr>
        <p:spPr>
          <a:xfrm>
            <a:off x="3699000" y="2602080"/>
            <a:ext cx="1360440" cy="28404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4" name=""/>
          <p:cNvSpPr/>
          <p:nvPr/>
        </p:nvSpPr>
        <p:spPr>
          <a:xfrm>
            <a:off x="3470400" y="1515960"/>
            <a:ext cx="37800" cy="16668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5" name=""/>
          <p:cNvSpPr/>
          <p:nvPr/>
        </p:nvSpPr>
        <p:spPr>
          <a:xfrm>
            <a:off x="3398760" y="1549440"/>
            <a:ext cx="92160" cy="7128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6" name=""/>
          <p:cNvSpPr/>
          <p:nvPr/>
        </p:nvSpPr>
        <p:spPr>
          <a:xfrm>
            <a:off x="3851280" y="3238560"/>
            <a:ext cx="79200" cy="21888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7" name=""/>
          <p:cNvSpPr/>
          <p:nvPr/>
        </p:nvSpPr>
        <p:spPr>
          <a:xfrm>
            <a:off x="4272120" y="3916440"/>
            <a:ext cx="245880" cy="3636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8" name=""/>
          <p:cNvSpPr/>
          <p:nvPr/>
        </p:nvSpPr>
        <p:spPr>
          <a:xfrm>
            <a:off x="4164120" y="3621240"/>
            <a:ext cx="376200" cy="19188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9" name=""/>
          <p:cNvSpPr/>
          <p:nvPr/>
        </p:nvSpPr>
        <p:spPr>
          <a:xfrm>
            <a:off x="3105000" y="3427560"/>
            <a:ext cx="1216080" cy="76176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0" name=""/>
          <p:cNvSpPr/>
          <p:nvPr/>
        </p:nvSpPr>
        <p:spPr>
          <a:xfrm>
            <a:off x="4892760" y="4167360"/>
            <a:ext cx="2252520" cy="60156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1" name=""/>
          <p:cNvSpPr/>
          <p:nvPr/>
        </p:nvSpPr>
        <p:spPr>
          <a:xfrm>
            <a:off x="6819840" y="4400640"/>
            <a:ext cx="133560" cy="8388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2" name=""/>
          <p:cNvSpPr/>
          <p:nvPr/>
        </p:nvSpPr>
        <p:spPr>
          <a:xfrm>
            <a:off x="6872400" y="4419720"/>
            <a:ext cx="64800" cy="8892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3" name=""/>
          <p:cNvSpPr/>
          <p:nvPr/>
        </p:nvSpPr>
        <p:spPr>
          <a:xfrm>
            <a:off x="6859440" y="4467240"/>
            <a:ext cx="34920" cy="4932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4" name=""/>
          <p:cNvSpPr/>
          <p:nvPr/>
        </p:nvSpPr>
        <p:spPr>
          <a:xfrm>
            <a:off x="5108400" y="4707000"/>
            <a:ext cx="113040" cy="1411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5" name=""/>
          <p:cNvSpPr/>
          <p:nvPr/>
        </p:nvSpPr>
        <p:spPr>
          <a:xfrm>
            <a:off x="4981680" y="4579920"/>
            <a:ext cx="147600" cy="15408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6" name=""/>
          <p:cNvSpPr/>
          <p:nvPr/>
        </p:nvSpPr>
        <p:spPr>
          <a:xfrm>
            <a:off x="4795920" y="4311720"/>
            <a:ext cx="501480" cy="38412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7" name=""/>
          <p:cNvSpPr/>
          <p:nvPr/>
        </p:nvSpPr>
        <p:spPr>
          <a:xfrm>
            <a:off x="4751280" y="4224240"/>
            <a:ext cx="860400" cy="27792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8" name=""/>
          <p:cNvSpPr/>
          <p:nvPr/>
        </p:nvSpPr>
        <p:spPr>
          <a:xfrm>
            <a:off x="6087960" y="4192560"/>
            <a:ext cx="22320" cy="7452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9" name=""/>
          <p:cNvSpPr/>
          <p:nvPr/>
        </p:nvSpPr>
        <p:spPr>
          <a:xfrm>
            <a:off x="6834240" y="4191120"/>
            <a:ext cx="102960" cy="11736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0" name=""/>
          <p:cNvSpPr/>
          <p:nvPr/>
        </p:nvSpPr>
        <p:spPr>
          <a:xfrm>
            <a:off x="5126040" y="4454640"/>
            <a:ext cx="165240" cy="21744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1" name=""/>
          <p:cNvSpPr/>
          <p:nvPr/>
        </p:nvSpPr>
        <p:spPr>
          <a:xfrm>
            <a:off x="5349960" y="1913040"/>
            <a:ext cx="531720" cy="8568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2" name=""/>
          <p:cNvSpPr/>
          <p:nvPr/>
        </p:nvSpPr>
        <p:spPr>
          <a:xfrm>
            <a:off x="5381640" y="1835280"/>
            <a:ext cx="239760" cy="76500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3" name=""/>
          <p:cNvSpPr/>
          <p:nvPr/>
        </p:nvSpPr>
        <p:spPr>
          <a:xfrm>
            <a:off x="5230800" y="2036880"/>
            <a:ext cx="187200" cy="1080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4" name=""/>
          <p:cNvSpPr/>
          <p:nvPr/>
        </p:nvSpPr>
        <p:spPr>
          <a:xfrm>
            <a:off x="5265720" y="2198520"/>
            <a:ext cx="103320" cy="1224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5" name=""/>
          <p:cNvSpPr/>
          <p:nvPr/>
        </p:nvSpPr>
        <p:spPr>
          <a:xfrm>
            <a:off x="4834080" y="2160720"/>
            <a:ext cx="831600" cy="39996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6" name=""/>
          <p:cNvSpPr/>
          <p:nvPr/>
        </p:nvSpPr>
        <p:spPr>
          <a:xfrm>
            <a:off x="5051520" y="2557440"/>
            <a:ext cx="33120" cy="43488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7" name=""/>
          <p:cNvSpPr/>
          <p:nvPr/>
        </p:nvSpPr>
        <p:spPr>
          <a:xfrm>
            <a:off x="4419720" y="2398680"/>
            <a:ext cx="1517400" cy="153504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8" name=""/>
          <p:cNvSpPr/>
          <p:nvPr/>
        </p:nvSpPr>
        <p:spPr>
          <a:xfrm>
            <a:off x="4900680" y="3157560"/>
            <a:ext cx="108000" cy="1191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9" name=""/>
          <p:cNvSpPr/>
          <p:nvPr/>
        </p:nvSpPr>
        <p:spPr>
          <a:xfrm>
            <a:off x="4568760" y="3171960"/>
            <a:ext cx="131760" cy="19188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0" name=""/>
          <p:cNvSpPr/>
          <p:nvPr/>
        </p:nvSpPr>
        <p:spPr>
          <a:xfrm>
            <a:off x="4641840" y="3419640"/>
            <a:ext cx="273240" cy="17748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1" name=""/>
          <p:cNvSpPr/>
          <p:nvPr/>
        </p:nvSpPr>
        <p:spPr>
          <a:xfrm>
            <a:off x="4402080" y="3490920"/>
            <a:ext cx="190440" cy="19044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2" name=""/>
          <p:cNvSpPr/>
          <p:nvPr/>
        </p:nvSpPr>
        <p:spPr>
          <a:xfrm>
            <a:off x="4546440" y="3578400"/>
            <a:ext cx="79560" cy="1094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3" name=""/>
          <p:cNvSpPr/>
          <p:nvPr/>
        </p:nvSpPr>
        <p:spPr>
          <a:xfrm>
            <a:off x="4054320" y="1617840"/>
            <a:ext cx="1335240" cy="982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4" name=""/>
          <p:cNvSpPr/>
          <p:nvPr/>
        </p:nvSpPr>
        <p:spPr>
          <a:xfrm>
            <a:off x="3699000" y="2602080"/>
            <a:ext cx="1360440" cy="28404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5" name=""/>
          <p:cNvSpPr/>
          <p:nvPr/>
        </p:nvSpPr>
        <p:spPr>
          <a:xfrm>
            <a:off x="3470400" y="1515960"/>
            <a:ext cx="37800" cy="16668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6" name=""/>
          <p:cNvSpPr/>
          <p:nvPr/>
        </p:nvSpPr>
        <p:spPr>
          <a:xfrm>
            <a:off x="3398760" y="1549440"/>
            <a:ext cx="92160" cy="7128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7" name=""/>
          <p:cNvSpPr/>
          <p:nvPr/>
        </p:nvSpPr>
        <p:spPr>
          <a:xfrm>
            <a:off x="3851280" y="3238560"/>
            <a:ext cx="79200" cy="21888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8" name=""/>
          <p:cNvSpPr/>
          <p:nvPr/>
        </p:nvSpPr>
        <p:spPr>
          <a:xfrm>
            <a:off x="4272120" y="3916440"/>
            <a:ext cx="245880" cy="3636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9" name=""/>
          <p:cNvSpPr/>
          <p:nvPr/>
        </p:nvSpPr>
        <p:spPr>
          <a:xfrm>
            <a:off x="4164120" y="3621240"/>
            <a:ext cx="376200" cy="19188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0" name=""/>
          <p:cNvSpPr/>
          <p:nvPr/>
        </p:nvSpPr>
        <p:spPr>
          <a:xfrm>
            <a:off x="3105000" y="3427560"/>
            <a:ext cx="1216080" cy="76176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1" name=""/>
          <p:cNvSpPr/>
          <p:nvPr/>
        </p:nvSpPr>
        <p:spPr>
          <a:xfrm>
            <a:off x="4892760" y="4167360"/>
            <a:ext cx="2252520" cy="60156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2" name=""/>
          <p:cNvSpPr/>
          <p:nvPr/>
        </p:nvSpPr>
        <p:spPr>
          <a:xfrm>
            <a:off x="6819840" y="4400640"/>
            <a:ext cx="133560" cy="8388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3" name=""/>
          <p:cNvSpPr/>
          <p:nvPr/>
        </p:nvSpPr>
        <p:spPr>
          <a:xfrm>
            <a:off x="6872400" y="4419720"/>
            <a:ext cx="64800" cy="8892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4" name=""/>
          <p:cNvSpPr/>
          <p:nvPr/>
        </p:nvSpPr>
        <p:spPr>
          <a:xfrm>
            <a:off x="6859440" y="4467240"/>
            <a:ext cx="34920" cy="4932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5" name=""/>
          <p:cNvSpPr/>
          <p:nvPr/>
        </p:nvSpPr>
        <p:spPr>
          <a:xfrm>
            <a:off x="5108400" y="4707000"/>
            <a:ext cx="113040" cy="1411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6" name=""/>
          <p:cNvSpPr/>
          <p:nvPr/>
        </p:nvSpPr>
        <p:spPr>
          <a:xfrm>
            <a:off x="4981680" y="4579920"/>
            <a:ext cx="147600" cy="15408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7" name=""/>
          <p:cNvSpPr/>
          <p:nvPr/>
        </p:nvSpPr>
        <p:spPr>
          <a:xfrm>
            <a:off x="4795920" y="4311720"/>
            <a:ext cx="501480" cy="38412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8" name=""/>
          <p:cNvSpPr/>
          <p:nvPr/>
        </p:nvSpPr>
        <p:spPr>
          <a:xfrm>
            <a:off x="4751280" y="4224240"/>
            <a:ext cx="860400" cy="27792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9" name=""/>
          <p:cNvSpPr/>
          <p:nvPr/>
        </p:nvSpPr>
        <p:spPr>
          <a:xfrm>
            <a:off x="6087960" y="4192560"/>
            <a:ext cx="22320" cy="7452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0" name=""/>
          <p:cNvSpPr/>
          <p:nvPr/>
        </p:nvSpPr>
        <p:spPr>
          <a:xfrm>
            <a:off x="6834240" y="4191120"/>
            <a:ext cx="102960" cy="11736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1" name=""/>
          <p:cNvSpPr/>
          <p:nvPr/>
        </p:nvSpPr>
        <p:spPr>
          <a:xfrm>
            <a:off x="5126040" y="4454640"/>
            <a:ext cx="165240" cy="21744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62" name=""/>
          <p:cNvGrpSpPr/>
          <p:nvPr/>
        </p:nvGrpSpPr>
        <p:grpSpPr>
          <a:xfrm>
            <a:off x="3375000" y="1209600"/>
            <a:ext cx="181080" cy="187200"/>
            <a:chOff x="3375000" y="1209600"/>
            <a:chExt cx="181080" cy="187200"/>
          </a:xfrm>
        </p:grpSpPr>
        <p:sp>
          <p:nvSpPr>
            <p:cNvPr id="2063" name=""/>
            <p:cNvSpPr/>
            <p:nvPr/>
          </p:nvSpPr>
          <p:spPr>
            <a:xfrm>
              <a:off x="3375000" y="120960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4" name=""/>
            <p:cNvSpPr/>
            <p:nvPr/>
          </p:nvSpPr>
          <p:spPr>
            <a:xfrm>
              <a:off x="3375000" y="1209600"/>
              <a:ext cx="18108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3375000" y="120960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6" name=""/>
            <p:cNvSpPr/>
            <p:nvPr/>
          </p:nvSpPr>
          <p:spPr>
            <a:xfrm>
              <a:off x="3375000" y="1231920"/>
              <a:ext cx="1810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67" name=""/>
          <p:cNvGrpSpPr/>
          <p:nvPr/>
        </p:nvGrpSpPr>
        <p:grpSpPr>
          <a:xfrm>
            <a:off x="3693960" y="1174680"/>
            <a:ext cx="181080" cy="189000"/>
            <a:chOff x="3693960" y="1174680"/>
            <a:chExt cx="181080" cy="189000"/>
          </a:xfrm>
        </p:grpSpPr>
        <p:sp>
          <p:nvSpPr>
            <p:cNvPr id="2068" name=""/>
            <p:cNvSpPr/>
            <p:nvPr/>
          </p:nvSpPr>
          <p:spPr>
            <a:xfrm>
              <a:off x="3693960" y="1174680"/>
              <a:ext cx="181080" cy="189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3693960" y="1174680"/>
              <a:ext cx="18108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0" name=""/>
            <p:cNvSpPr/>
            <p:nvPr/>
          </p:nvSpPr>
          <p:spPr>
            <a:xfrm>
              <a:off x="3693960" y="1174680"/>
              <a:ext cx="181080" cy="189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1" name=""/>
            <p:cNvSpPr/>
            <p:nvPr/>
          </p:nvSpPr>
          <p:spPr>
            <a:xfrm>
              <a:off x="3693960" y="1198440"/>
              <a:ext cx="18108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72" name=""/>
          <p:cNvGrpSpPr/>
          <p:nvPr/>
        </p:nvGrpSpPr>
        <p:grpSpPr>
          <a:xfrm>
            <a:off x="3930480" y="1952640"/>
            <a:ext cx="181080" cy="187200"/>
            <a:chOff x="3930480" y="1952640"/>
            <a:chExt cx="181080" cy="187200"/>
          </a:xfrm>
        </p:grpSpPr>
        <p:sp>
          <p:nvSpPr>
            <p:cNvPr id="2073" name=""/>
            <p:cNvSpPr/>
            <p:nvPr/>
          </p:nvSpPr>
          <p:spPr>
            <a:xfrm>
              <a:off x="3930480" y="195264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4" name=""/>
            <p:cNvSpPr/>
            <p:nvPr/>
          </p:nvSpPr>
          <p:spPr>
            <a:xfrm>
              <a:off x="3930480" y="1952640"/>
              <a:ext cx="18108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5" name=""/>
            <p:cNvSpPr/>
            <p:nvPr/>
          </p:nvSpPr>
          <p:spPr>
            <a:xfrm>
              <a:off x="3930480" y="195264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6" name=""/>
            <p:cNvSpPr/>
            <p:nvPr/>
          </p:nvSpPr>
          <p:spPr>
            <a:xfrm>
              <a:off x="3930480" y="1974600"/>
              <a:ext cx="181080" cy="241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77" name=""/>
          <p:cNvGrpSpPr/>
          <p:nvPr/>
        </p:nvGrpSpPr>
        <p:grpSpPr>
          <a:xfrm>
            <a:off x="3701880" y="2741760"/>
            <a:ext cx="181080" cy="188640"/>
            <a:chOff x="3701880" y="2741760"/>
            <a:chExt cx="181080" cy="188640"/>
          </a:xfrm>
        </p:grpSpPr>
        <p:sp>
          <p:nvSpPr>
            <p:cNvPr id="2078" name=""/>
            <p:cNvSpPr/>
            <p:nvPr/>
          </p:nvSpPr>
          <p:spPr>
            <a:xfrm>
              <a:off x="3701880" y="27417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9" name=""/>
            <p:cNvSpPr/>
            <p:nvPr/>
          </p:nvSpPr>
          <p:spPr>
            <a:xfrm>
              <a:off x="3701880" y="2741760"/>
              <a:ext cx="18108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0" name=""/>
            <p:cNvSpPr/>
            <p:nvPr/>
          </p:nvSpPr>
          <p:spPr>
            <a:xfrm>
              <a:off x="3701880" y="27417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1" name=""/>
            <p:cNvSpPr/>
            <p:nvPr/>
          </p:nvSpPr>
          <p:spPr>
            <a:xfrm>
              <a:off x="3701880" y="2765160"/>
              <a:ext cx="18108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82" name=""/>
          <p:cNvGrpSpPr/>
          <p:nvPr/>
        </p:nvGrpSpPr>
        <p:grpSpPr>
          <a:xfrm>
            <a:off x="2576520" y="3238560"/>
            <a:ext cx="181080" cy="188640"/>
            <a:chOff x="2576520" y="3238560"/>
            <a:chExt cx="181080" cy="188640"/>
          </a:xfrm>
        </p:grpSpPr>
        <p:sp>
          <p:nvSpPr>
            <p:cNvPr id="2083" name=""/>
            <p:cNvSpPr/>
            <p:nvPr/>
          </p:nvSpPr>
          <p:spPr>
            <a:xfrm>
              <a:off x="2576520" y="32385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4" name=""/>
            <p:cNvSpPr/>
            <p:nvPr/>
          </p:nvSpPr>
          <p:spPr>
            <a:xfrm>
              <a:off x="2576520" y="3238560"/>
              <a:ext cx="181080" cy="4752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5" name=""/>
            <p:cNvSpPr/>
            <p:nvPr/>
          </p:nvSpPr>
          <p:spPr>
            <a:xfrm>
              <a:off x="2576520" y="32385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6" name=""/>
            <p:cNvSpPr/>
            <p:nvPr/>
          </p:nvSpPr>
          <p:spPr>
            <a:xfrm>
              <a:off x="2576520" y="3262320"/>
              <a:ext cx="18108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87" name=""/>
          <p:cNvGrpSpPr/>
          <p:nvPr/>
        </p:nvGrpSpPr>
        <p:grpSpPr>
          <a:xfrm>
            <a:off x="4948200" y="3127320"/>
            <a:ext cx="180720" cy="189000"/>
            <a:chOff x="4948200" y="3127320"/>
            <a:chExt cx="180720" cy="189000"/>
          </a:xfrm>
        </p:grpSpPr>
        <p:sp>
          <p:nvSpPr>
            <p:cNvPr id="2088" name=""/>
            <p:cNvSpPr/>
            <p:nvPr/>
          </p:nvSpPr>
          <p:spPr>
            <a:xfrm>
              <a:off x="4948200" y="3127320"/>
              <a:ext cx="18072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9" name=""/>
            <p:cNvSpPr/>
            <p:nvPr/>
          </p:nvSpPr>
          <p:spPr>
            <a:xfrm>
              <a:off x="4948200" y="3127320"/>
              <a:ext cx="18072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0" name=""/>
            <p:cNvSpPr/>
            <p:nvPr/>
          </p:nvSpPr>
          <p:spPr>
            <a:xfrm>
              <a:off x="4948200" y="3127320"/>
              <a:ext cx="18072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1" name=""/>
            <p:cNvSpPr/>
            <p:nvPr/>
          </p:nvSpPr>
          <p:spPr>
            <a:xfrm>
              <a:off x="4948200" y="315108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92" name=""/>
          <p:cNvGrpSpPr/>
          <p:nvPr/>
        </p:nvGrpSpPr>
        <p:grpSpPr>
          <a:xfrm>
            <a:off x="5205240" y="4000680"/>
            <a:ext cx="181080" cy="187200"/>
            <a:chOff x="5205240" y="4000680"/>
            <a:chExt cx="181080" cy="187200"/>
          </a:xfrm>
        </p:grpSpPr>
        <p:sp>
          <p:nvSpPr>
            <p:cNvPr id="2093" name=""/>
            <p:cNvSpPr/>
            <p:nvPr/>
          </p:nvSpPr>
          <p:spPr>
            <a:xfrm>
              <a:off x="5205240" y="4000680"/>
              <a:ext cx="18108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4" name=""/>
            <p:cNvSpPr/>
            <p:nvPr/>
          </p:nvSpPr>
          <p:spPr>
            <a:xfrm>
              <a:off x="5205240" y="4000680"/>
              <a:ext cx="18108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5" name=""/>
            <p:cNvSpPr/>
            <p:nvPr/>
          </p:nvSpPr>
          <p:spPr>
            <a:xfrm>
              <a:off x="5205240" y="4000680"/>
              <a:ext cx="18108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6" name=""/>
            <p:cNvSpPr/>
            <p:nvPr/>
          </p:nvSpPr>
          <p:spPr>
            <a:xfrm>
              <a:off x="5205240" y="4022640"/>
              <a:ext cx="18108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097" name=""/>
          <p:cNvGrpSpPr/>
          <p:nvPr/>
        </p:nvGrpSpPr>
        <p:grpSpPr>
          <a:xfrm>
            <a:off x="5459400" y="3903840"/>
            <a:ext cx="181080" cy="187200"/>
            <a:chOff x="5459400" y="3903840"/>
            <a:chExt cx="181080" cy="187200"/>
          </a:xfrm>
        </p:grpSpPr>
        <p:sp>
          <p:nvSpPr>
            <p:cNvPr id="2098" name=""/>
            <p:cNvSpPr/>
            <p:nvPr/>
          </p:nvSpPr>
          <p:spPr>
            <a:xfrm>
              <a:off x="5459400" y="3903840"/>
              <a:ext cx="18108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9" name=""/>
            <p:cNvSpPr/>
            <p:nvPr/>
          </p:nvSpPr>
          <p:spPr>
            <a:xfrm>
              <a:off x="5459400" y="3903840"/>
              <a:ext cx="18108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0" name=""/>
            <p:cNvSpPr/>
            <p:nvPr/>
          </p:nvSpPr>
          <p:spPr>
            <a:xfrm>
              <a:off x="5459400" y="3903840"/>
              <a:ext cx="18108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1" name=""/>
            <p:cNvSpPr/>
            <p:nvPr/>
          </p:nvSpPr>
          <p:spPr>
            <a:xfrm>
              <a:off x="5459400" y="3925800"/>
              <a:ext cx="18108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02" name=""/>
          <p:cNvGrpSpPr/>
          <p:nvPr/>
        </p:nvGrpSpPr>
        <p:grpSpPr>
          <a:xfrm>
            <a:off x="5621400" y="3992400"/>
            <a:ext cx="179280" cy="189000"/>
            <a:chOff x="5621400" y="3992400"/>
            <a:chExt cx="179280" cy="189000"/>
          </a:xfrm>
        </p:grpSpPr>
        <p:sp>
          <p:nvSpPr>
            <p:cNvPr id="2103" name=""/>
            <p:cNvSpPr/>
            <p:nvPr/>
          </p:nvSpPr>
          <p:spPr>
            <a:xfrm>
              <a:off x="5621400" y="3992400"/>
              <a:ext cx="1792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4" name=""/>
            <p:cNvSpPr/>
            <p:nvPr/>
          </p:nvSpPr>
          <p:spPr>
            <a:xfrm>
              <a:off x="5621400" y="3992400"/>
              <a:ext cx="1792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5" name=""/>
            <p:cNvSpPr/>
            <p:nvPr/>
          </p:nvSpPr>
          <p:spPr>
            <a:xfrm>
              <a:off x="5621400" y="3992400"/>
              <a:ext cx="1792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6" name=""/>
            <p:cNvSpPr/>
            <p:nvPr/>
          </p:nvSpPr>
          <p:spPr>
            <a:xfrm>
              <a:off x="5621400" y="4016160"/>
              <a:ext cx="1792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07" name=""/>
          <p:cNvGrpSpPr/>
          <p:nvPr/>
        </p:nvGrpSpPr>
        <p:grpSpPr>
          <a:xfrm>
            <a:off x="5961240" y="3917880"/>
            <a:ext cx="180720" cy="187200"/>
            <a:chOff x="5961240" y="3917880"/>
            <a:chExt cx="180720" cy="187200"/>
          </a:xfrm>
        </p:grpSpPr>
        <p:sp>
          <p:nvSpPr>
            <p:cNvPr id="2108" name=""/>
            <p:cNvSpPr/>
            <p:nvPr/>
          </p:nvSpPr>
          <p:spPr>
            <a:xfrm>
              <a:off x="5961240" y="3917880"/>
              <a:ext cx="18072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9" name=""/>
            <p:cNvSpPr/>
            <p:nvPr/>
          </p:nvSpPr>
          <p:spPr>
            <a:xfrm>
              <a:off x="5961240" y="3917880"/>
              <a:ext cx="18072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0" name=""/>
            <p:cNvSpPr/>
            <p:nvPr/>
          </p:nvSpPr>
          <p:spPr>
            <a:xfrm>
              <a:off x="5961240" y="3917880"/>
              <a:ext cx="18072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1" name=""/>
            <p:cNvSpPr/>
            <p:nvPr/>
          </p:nvSpPr>
          <p:spPr>
            <a:xfrm>
              <a:off x="5961240" y="3940200"/>
              <a:ext cx="18072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12" name=""/>
          <p:cNvGrpSpPr/>
          <p:nvPr/>
        </p:nvGrpSpPr>
        <p:grpSpPr>
          <a:xfrm>
            <a:off x="6146640" y="2119320"/>
            <a:ext cx="181080" cy="187200"/>
            <a:chOff x="6146640" y="2119320"/>
            <a:chExt cx="181080" cy="187200"/>
          </a:xfrm>
        </p:grpSpPr>
        <p:sp>
          <p:nvSpPr>
            <p:cNvPr id="2113" name=""/>
            <p:cNvSpPr/>
            <p:nvPr/>
          </p:nvSpPr>
          <p:spPr>
            <a:xfrm>
              <a:off x="6146640" y="211932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4" name=""/>
            <p:cNvSpPr/>
            <p:nvPr/>
          </p:nvSpPr>
          <p:spPr>
            <a:xfrm>
              <a:off x="6146640" y="2119320"/>
              <a:ext cx="18108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5" name=""/>
            <p:cNvSpPr/>
            <p:nvPr/>
          </p:nvSpPr>
          <p:spPr>
            <a:xfrm>
              <a:off x="6146640" y="211932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6" name=""/>
            <p:cNvSpPr/>
            <p:nvPr/>
          </p:nvSpPr>
          <p:spPr>
            <a:xfrm>
              <a:off x="6146640" y="2141280"/>
              <a:ext cx="18108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17" name=""/>
          <p:cNvGrpSpPr/>
          <p:nvPr/>
        </p:nvGrpSpPr>
        <p:grpSpPr>
          <a:xfrm>
            <a:off x="6380280" y="2297160"/>
            <a:ext cx="180720" cy="187200"/>
            <a:chOff x="6380280" y="2297160"/>
            <a:chExt cx="180720" cy="187200"/>
          </a:xfrm>
        </p:grpSpPr>
        <p:sp>
          <p:nvSpPr>
            <p:cNvPr id="2118" name=""/>
            <p:cNvSpPr/>
            <p:nvPr/>
          </p:nvSpPr>
          <p:spPr>
            <a:xfrm>
              <a:off x="6380280" y="229716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6380280" y="2297160"/>
              <a:ext cx="18072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0" name=""/>
            <p:cNvSpPr/>
            <p:nvPr/>
          </p:nvSpPr>
          <p:spPr>
            <a:xfrm>
              <a:off x="6380280" y="229716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1" name=""/>
            <p:cNvSpPr/>
            <p:nvPr/>
          </p:nvSpPr>
          <p:spPr>
            <a:xfrm>
              <a:off x="6380280" y="231912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22" name=""/>
          <p:cNvGrpSpPr/>
          <p:nvPr/>
        </p:nvGrpSpPr>
        <p:grpSpPr>
          <a:xfrm>
            <a:off x="6810480" y="2111400"/>
            <a:ext cx="180720" cy="188640"/>
            <a:chOff x="6810480" y="2111400"/>
            <a:chExt cx="180720" cy="188640"/>
          </a:xfrm>
        </p:grpSpPr>
        <p:sp>
          <p:nvSpPr>
            <p:cNvPr id="2123" name=""/>
            <p:cNvSpPr/>
            <p:nvPr/>
          </p:nvSpPr>
          <p:spPr>
            <a:xfrm>
              <a:off x="6810480" y="21114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6810480" y="2111400"/>
              <a:ext cx="18072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5" name=""/>
            <p:cNvSpPr/>
            <p:nvPr/>
          </p:nvSpPr>
          <p:spPr>
            <a:xfrm>
              <a:off x="6810480" y="21114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6810480" y="213516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27" name=""/>
          <p:cNvGrpSpPr/>
          <p:nvPr/>
        </p:nvGrpSpPr>
        <p:grpSpPr>
          <a:xfrm>
            <a:off x="4206960" y="2930400"/>
            <a:ext cx="179280" cy="187200"/>
            <a:chOff x="4206960" y="2930400"/>
            <a:chExt cx="179280" cy="187200"/>
          </a:xfrm>
        </p:grpSpPr>
        <p:sp>
          <p:nvSpPr>
            <p:cNvPr id="2128" name=""/>
            <p:cNvSpPr/>
            <p:nvPr/>
          </p:nvSpPr>
          <p:spPr>
            <a:xfrm>
              <a:off x="4206960" y="293040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9" name=""/>
            <p:cNvSpPr/>
            <p:nvPr/>
          </p:nvSpPr>
          <p:spPr>
            <a:xfrm>
              <a:off x="4206960" y="2930400"/>
              <a:ext cx="17928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0" name=""/>
            <p:cNvSpPr/>
            <p:nvPr/>
          </p:nvSpPr>
          <p:spPr>
            <a:xfrm>
              <a:off x="4206960" y="293040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1" name=""/>
            <p:cNvSpPr/>
            <p:nvPr/>
          </p:nvSpPr>
          <p:spPr>
            <a:xfrm>
              <a:off x="4206960" y="2952720"/>
              <a:ext cx="1792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32" name=""/>
          <p:cNvGrpSpPr/>
          <p:nvPr/>
        </p:nvGrpSpPr>
        <p:grpSpPr>
          <a:xfrm>
            <a:off x="5381640" y="2617920"/>
            <a:ext cx="181080" cy="188640"/>
            <a:chOff x="5381640" y="2617920"/>
            <a:chExt cx="181080" cy="188640"/>
          </a:xfrm>
        </p:grpSpPr>
        <p:sp>
          <p:nvSpPr>
            <p:cNvPr id="2133" name=""/>
            <p:cNvSpPr/>
            <p:nvPr/>
          </p:nvSpPr>
          <p:spPr>
            <a:xfrm>
              <a:off x="5381640" y="2617920"/>
              <a:ext cx="18108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4" name=""/>
            <p:cNvSpPr/>
            <p:nvPr/>
          </p:nvSpPr>
          <p:spPr>
            <a:xfrm>
              <a:off x="5381640" y="2617920"/>
              <a:ext cx="1810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5" name=""/>
            <p:cNvSpPr/>
            <p:nvPr/>
          </p:nvSpPr>
          <p:spPr>
            <a:xfrm>
              <a:off x="5381640" y="2617920"/>
              <a:ext cx="18108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6" name=""/>
            <p:cNvSpPr/>
            <p:nvPr/>
          </p:nvSpPr>
          <p:spPr>
            <a:xfrm>
              <a:off x="5381640" y="2641680"/>
              <a:ext cx="18108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37" name=""/>
          <p:cNvGrpSpPr/>
          <p:nvPr/>
        </p:nvGrpSpPr>
        <p:grpSpPr>
          <a:xfrm>
            <a:off x="5138640" y="4114800"/>
            <a:ext cx="180720" cy="188640"/>
            <a:chOff x="5138640" y="4114800"/>
            <a:chExt cx="180720" cy="188640"/>
          </a:xfrm>
        </p:grpSpPr>
        <p:sp>
          <p:nvSpPr>
            <p:cNvPr id="2138" name=""/>
            <p:cNvSpPr/>
            <p:nvPr/>
          </p:nvSpPr>
          <p:spPr>
            <a:xfrm>
              <a:off x="5138640" y="41148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9" name=""/>
            <p:cNvSpPr/>
            <p:nvPr/>
          </p:nvSpPr>
          <p:spPr>
            <a:xfrm>
              <a:off x="5138640" y="4114800"/>
              <a:ext cx="18072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0" name=""/>
            <p:cNvSpPr/>
            <p:nvPr/>
          </p:nvSpPr>
          <p:spPr>
            <a:xfrm>
              <a:off x="5138640" y="41148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1" name=""/>
            <p:cNvSpPr/>
            <p:nvPr/>
          </p:nvSpPr>
          <p:spPr>
            <a:xfrm>
              <a:off x="5138640" y="413856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42" name=""/>
          <p:cNvGrpSpPr/>
          <p:nvPr/>
        </p:nvGrpSpPr>
        <p:grpSpPr>
          <a:xfrm>
            <a:off x="3375000" y="1209600"/>
            <a:ext cx="181080" cy="187200"/>
            <a:chOff x="3375000" y="1209600"/>
            <a:chExt cx="181080" cy="187200"/>
          </a:xfrm>
        </p:grpSpPr>
        <p:sp>
          <p:nvSpPr>
            <p:cNvPr id="2143" name=""/>
            <p:cNvSpPr/>
            <p:nvPr/>
          </p:nvSpPr>
          <p:spPr>
            <a:xfrm>
              <a:off x="3375000" y="120960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4" name=""/>
            <p:cNvSpPr/>
            <p:nvPr/>
          </p:nvSpPr>
          <p:spPr>
            <a:xfrm>
              <a:off x="3375000" y="1209600"/>
              <a:ext cx="18108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5" name=""/>
            <p:cNvSpPr/>
            <p:nvPr/>
          </p:nvSpPr>
          <p:spPr>
            <a:xfrm>
              <a:off x="3375000" y="120960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6" name=""/>
            <p:cNvSpPr/>
            <p:nvPr/>
          </p:nvSpPr>
          <p:spPr>
            <a:xfrm>
              <a:off x="3375000" y="1231920"/>
              <a:ext cx="1810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47" name=""/>
          <p:cNvGrpSpPr/>
          <p:nvPr/>
        </p:nvGrpSpPr>
        <p:grpSpPr>
          <a:xfrm>
            <a:off x="3693960" y="1174680"/>
            <a:ext cx="181080" cy="189000"/>
            <a:chOff x="3693960" y="1174680"/>
            <a:chExt cx="181080" cy="189000"/>
          </a:xfrm>
        </p:grpSpPr>
        <p:sp>
          <p:nvSpPr>
            <p:cNvPr id="2148" name=""/>
            <p:cNvSpPr/>
            <p:nvPr/>
          </p:nvSpPr>
          <p:spPr>
            <a:xfrm>
              <a:off x="3693960" y="1174680"/>
              <a:ext cx="181080" cy="189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9" name=""/>
            <p:cNvSpPr/>
            <p:nvPr/>
          </p:nvSpPr>
          <p:spPr>
            <a:xfrm>
              <a:off x="3693960" y="1174680"/>
              <a:ext cx="18108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0" name=""/>
            <p:cNvSpPr/>
            <p:nvPr/>
          </p:nvSpPr>
          <p:spPr>
            <a:xfrm>
              <a:off x="3693960" y="1174680"/>
              <a:ext cx="181080" cy="189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1" name=""/>
            <p:cNvSpPr/>
            <p:nvPr/>
          </p:nvSpPr>
          <p:spPr>
            <a:xfrm>
              <a:off x="3693960" y="1198440"/>
              <a:ext cx="18108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52" name=""/>
          <p:cNvGrpSpPr/>
          <p:nvPr/>
        </p:nvGrpSpPr>
        <p:grpSpPr>
          <a:xfrm>
            <a:off x="3930480" y="1952640"/>
            <a:ext cx="181080" cy="187200"/>
            <a:chOff x="3930480" y="1952640"/>
            <a:chExt cx="181080" cy="187200"/>
          </a:xfrm>
        </p:grpSpPr>
        <p:sp>
          <p:nvSpPr>
            <p:cNvPr id="2153" name=""/>
            <p:cNvSpPr/>
            <p:nvPr/>
          </p:nvSpPr>
          <p:spPr>
            <a:xfrm>
              <a:off x="3930480" y="195264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4" name=""/>
            <p:cNvSpPr/>
            <p:nvPr/>
          </p:nvSpPr>
          <p:spPr>
            <a:xfrm>
              <a:off x="3930480" y="1952640"/>
              <a:ext cx="18108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5" name=""/>
            <p:cNvSpPr/>
            <p:nvPr/>
          </p:nvSpPr>
          <p:spPr>
            <a:xfrm>
              <a:off x="3930480" y="195264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6" name=""/>
            <p:cNvSpPr/>
            <p:nvPr/>
          </p:nvSpPr>
          <p:spPr>
            <a:xfrm>
              <a:off x="3930480" y="1974600"/>
              <a:ext cx="181080" cy="241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57" name=""/>
          <p:cNvGrpSpPr/>
          <p:nvPr/>
        </p:nvGrpSpPr>
        <p:grpSpPr>
          <a:xfrm>
            <a:off x="3701880" y="2741760"/>
            <a:ext cx="181080" cy="188640"/>
            <a:chOff x="3701880" y="2741760"/>
            <a:chExt cx="181080" cy="188640"/>
          </a:xfrm>
        </p:grpSpPr>
        <p:sp>
          <p:nvSpPr>
            <p:cNvPr id="2158" name=""/>
            <p:cNvSpPr/>
            <p:nvPr/>
          </p:nvSpPr>
          <p:spPr>
            <a:xfrm>
              <a:off x="3701880" y="27417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9" name=""/>
            <p:cNvSpPr/>
            <p:nvPr/>
          </p:nvSpPr>
          <p:spPr>
            <a:xfrm>
              <a:off x="3701880" y="2741760"/>
              <a:ext cx="18108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0" name=""/>
            <p:cNvSpPr/>
            <p:nvPr/>
          </p:nvSpPr>
          <p:spPr>
            <a:xfrm>
              <a:off x="3701880" y="27417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1" name=""/>
            <p:cNvSpPr/>
            <p:nvPr/>
          </p:nvSpPr>
          <p:spPr>
            <a:xfrm>
              <a:off x="3701880" y="2765160"/>
              <a:ext cx="18108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62" name=""/>
          <p:cNvGrpSpPr/>
          <p:nvPr/>
        </p:nvGrpSpPr>
        <p:grpSpPr>
          <a:xfrm>
            <a:off x="2576520" y="3238560"/>
            <a:ext cx="181080" cy="188640"/>
            <a:chOff x="2576520" y="3238560"/>
            <a:chExt cx="181080" cy="188640"/>
          </a:xfrm>
        </p:grpSpPr>
        <p:sp>
          <p:nvSpPr>
            <p:cNvPr id="2163" name=""/>
            <p:cNvSpPr/>
            <p:nvPr/>
          </p:nvSpPr>
          <p:spPr>
            <a:xfrm>
              <a:off x="2576520" y="32385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4" name=""/>
            <p:cNvSpPr/>
            <p:nvPr/>
          </p:nvSpPr>
          <p:spPr>
            <a:xfrm>
              <a:off x="2576520" y="3238560"/>
              <a:ext cx="181080" cy="4752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5" name=""/>
            <p:cNvSpPr/>
            <p:nvPr/>
          </p:nvSpPr>
          <p:spPr>
            <a:xfrm>
              <a:off x="2576520" y="32385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6" name=""/>
            <p:cNvSpPr/>
            <p:nvPr/>
          </p:nvSpPr>
          <p:spPr>
            <a:xfrm>
              <a:off x="2576520" y="3262320"/>
              <a:ext cx="18108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67" name=""/>
          <p:cNvGrpSpPr/>
          <p:nvPr/>
        </p:nvGrpSpPr>
        <p:grpSpPr>
          <a:xfrm>
            <a:off x="4948200" y="3127320"/>
            <a:ext cx="180720" cy="189000"/>
            <a:chOff x="4948200" y="3127320"/>
            <a:chExt cx="180720" cy="189000"/>
          </a:xfrm>
        </p:grpSpPr>
        <p:sp>
          <p:nvSpPr>
            <p:cNvPr id="2168" name=""/>
            <p:cNvSpPr/>
            <p:nvPr/>
          </p:nvSpPr>
          <p:spPr>
            <a:xfrm>
              <a:off x="4948200" y="3127320"/>
              <a:ext cx="18072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9" name=""/>
            <p:cNvSpPr/>
            <p:nvPr/>
          </p:nvSpPr>
          <p:spPr>
            <a:xfrm>
              <a:off x="4948200" y="3127320"/>
              <a:ext cx="18072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0" name=""/>
            <p:cNvSpPr/>
            <p:nvPr/>
          </p:nvSpPr>
          <p:spPr>
            <a:xfrm>
              <a:off x="4948200" y="3127320"/>
              <a:ext cx="18072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1" name=""/>
            <p:cNvSpPr/>
            <p:nvPr/>
          </p:nvSpPr>
          <p:spPr>
            <a:xfrm>
              <a:off x="4948200" y="315108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72" name=""/>
          <p:cNvGrpSpPr/>
          <p:nvPr/>
        </p:nvGrpSpPr>
        <p:grpSpPr>
          <a:xfrm>
            <a:off x="5205240" y="4000680"/>
            <a:ext cx="181080" cy="187200"/>
            <a:chOff x="5205240" y="4000680"/>
            <a:chExt cx="181080" cy="187200"/>
          </a:xfrm>
        </p:grpSpPr>
        <p:sp>
          <p:nvSpPr>
            <p:cNvPr id="2173" name=""/>
            <p:cNvSpPr/>
            <p:nvPr/>
          </p:nvSpPr>
          <p:spPr>
            <a:xfrm>
              <a:off x="5205240" y="4000680"/>
              <a:ext cx="18108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4" name=""/>
            <p:cNvSpPr/>
            <p:nvPr/>
          </p:nvSpPr>
          <p:spPr>
            <a:xfrm>
              <a:off x="5205240" y="4000680"/>
              <a:ext cx="18108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5" name=""/>
            <p:cNvSpPr/>
            <p:nvPr/>
          </p:nvSpPr>
          <p:spPr>
            <a:xfrm>
              <a:off x="5205240" y="4000680"/>
              <a:ext cx="18108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6" name=""/>
            <p:cNvSpPr/>
            <p:nvPr/>
          </p:nvSpPr>
          <p:spPr>
            <a:xfrm>
              <a:off x="5205240" y="4022640"/>
              <a:ext cx="18108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77" name=""/>
          <p:cNvGrpSpPr/>
          <p:nvPr/>
        </p:nvGrpSpPr>
        <p:grpSpPr>
          <a:xfrm>
            <a:off x="5459400" y="3903840"/>
            <a:ext cx="181080" cy="187200"/>
            <a:chOff x="5459400" y="3903840"/>
            <a:chExt cx="181080" cy="187200"/>
          </a:xfrm>
        </p:grpSpPr>
        <p:sp>
          <p:nvSpPr>
            <p:cNvPr id="2178" name=""/>
            <p:cNvSpPr/>
            <p:nvPr/>
          </p:nvSpPr>
          <p:spPr>
            <a:xfrm>
              <a:off x="5459400" y="3903840"/>
              <a:ext cx="18108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9" name=""/>
            <p:cNvSpPr/>
            <p:nvPr/>
          </p:nvSpPr>
          <p:spPr>
            <a:xfrm>
              <a:off x="5459400" y="3903840"/>
              <a:ext cx="18108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0" name=""/>
            <p:cNvSpPr/>
            <p:nvPr/>
          </p:nvSpPr>
          <p:spPr>
            <a:xfrm>
              <a:off x="5459400" y="3903840"/>
              <a:ext cx="18108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1" name=""/>
            <p:cNvSpPr/>
            <p:nvPr/>
          </p:nvSpPr>
          <p:spPr>
            <a:xfrm>
              <a:off x="5459400" y="3925800"/>
              <a:ext cx="18108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82" name=""/>
          <p:cNvGrpSpPr/>
          <p:nvPr/>
        </p:nvGrpSpPr>
        <p:grpSpPr>
          <a:xfrm>
            <a:off x="5621400" y="3992400"/>
            <a:ext cx="179280" cy="189000"/>
            <a:chOff x="5621400" y="3992400"/>
            <a:chExt cx="179280" cy="189000"/>
          </a:xfrm>
        </p:grpSpPr>
        <p:sp>
          <p:nvSpPr>
            <p:cNvPr id="2183" name=""/>
            <p:cNvSpPr/>
            <p:nvPr/>
          </p:nvSpPr>
          <p:spPr>
            <a:xfrm>
              <a:off x="5621400" y="3992400"/>
              <a:ext cx="1792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4" name=""/>
            <p:cNvSpPr/>
            <p:nvPr/>
          </p:nvSpPr>
          <p:spPr>
            <a:xfrm>
              <a:off x="5621400" y="3992400"/>
              <a:ext cx="1792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5" name=""/>
            <p:cNvSpPr/>
            <p:nvPr/>
          </p:nvSpPr>
          <p:spPr>
            <a:xfrm>
              <a:off x="5621400" y="3992400"/>
              <a:ext cx="1792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6" name=""/>
            <p:cNvSpPr/>
            <p:nvPr/>
          </p:nvSpPr>
          <p:spPr>
            <a:xfrm>
              <a:off x="5621400" y="4016160"/>
              <a:ext cx="1792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87" name=""/>
          <p:cNvGrpSpPr/>
          <p:nvPr/>
        </p:nvGrpSpPr>
        <p:grpSpPr>
          <a:xfrm>
            <a:off x="5961240" y="3917880"/>
            <a:ext cx="180720" cy="187200"/>
            <a:chOff x="5961240" y="3917880"/>
            <a:chExt cx="180720" cy="187200"/>
          </a:xfrm>
        </p:grpSpPr>
        <p:sp>
          <p:nvSpPr>
            <p:cNvPr id="2188" name=""/>
            <p:cNvSpPr/>
            <p:nvPr/>
          </p:nvSpPr>
          <p:spPr>
            <a:xfrm>
              <a:off x="5961240" y="3917880"/>
              <a:ext cx="18072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9" name=""/>
            <p:cNvSpPr/>
            <p:nvPr/>
          </p:nvSpPr>
          <p:spPr>
            <a:xfrm>
              <a:off x="5961240" y="3917880"/>
              <a:ext cx="18072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0" name=""/>
            <p:cNvSpPr/>
            <p:nvPr/>
          </p:nvSpPr>
          <p:spPr>
            <a:xfrm>
              <a:off x="5961240" y="3917880"/>
              <a:ext cx="18072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1" name=""/>
            <p:cNvSpPr/>
            <p:nvPr/>
          </p:nvSpPr>
          <p:spPr>
            <a:xfrm>
              <a:off x="5961240" y="3940200"/>
              <a:ext cx="18072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92" name=""/>
          <p:cNvGrpSpPr/>
          <p:nvPr/>
        </p:nvGrpSpPr>
        <p:grpSpPr>
          <a:xfrm>
            <a:off x="6146640" y="2119320"/>
            <a:ext cx="181080" cy="187200"/>
            <a:chOff x="6146640" y="2119320"/>
            <a:chExt cx="181080" cy="187200"/>
          </a:xfrm>
        </p:grpSpPr>
        <p:sp>
          <p:nvSpPr>
            <p:cNvPr id="2193" name=""/>
            <p:cNvSpPr/>
            <p:nvPr/>
          </p:nvSpPr>
          <p:spPr>
            <a:xfrm>
              <a:off x="6146640" y="211932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4" name=""/>
            <p:cNvSpPr/>
            <p:nvPr/>
          </p:nvSpPr>
          <p:spPr>
            <a:xfrm>
              <a:off x="6146640" y="2119320"/>
              <a:ext cx="18108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5" name=""/>
            <p:cNvSpPr/>
            <p:nvPr/>
          </p:nvSpPr>
          <p:spPr>
            <a:xfrm>
              <a:off x="6146640" y="211932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6" name=""/>
            <p:cNvSpPr/>
            <p:nvPr/>
          </p:nvSpPr>
          <p:spPr>
            <a:xfrm>
              <a:off x="6146640" y="2141280"/>
              <a:ext cx="18108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197" name=""/>
          <p:cNvGrpSpPr/>
          <p:nvPr/>
        </p:nvGrpSpPr>
        <p:grpSpPr>
          <a:xfrm>
            <a:off x="6380280" y="2297160"/>
            <a:ext cx="180720" cy="187200"/>
            <a:chOff x="6380280" y="2297160"/>
            <a:chExt cx="180720" cy="187200"/>
          </a:xfrm>
        </p:grpSpPr>
        <p:sp>
          <p:nvSpPr>
            <p:cNvPr id="2198" name=""/>
            <p:cNvSpPr/>
            <p:nvPr/>
          </p:nvSpPr>
          <p:spPr>
            <a:xfrm>
              <a:off x="6380280" y="229716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9" name=""/>
            <p:cNvSpPr/>
            <p:nvPr/>
          </p:nvSpPr>
          <p:spPr>
            <a:xfrm>
              <a:off x="6380280" y="2297160"/>
              <a:ext cx="18072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0" name=""/>
            <p:cNvSpPr/>
            <p:nvPr/>
          </p:nvSpPr>
          <p:spPr>
            <a:xfrm>
              <a:off x="6380280" y="229716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1" name=""/>
            <p:cNvSpPr/>
            <p:nvPr/>
          </p:nvSpPr>
          <p:spPr>
            <a:xfrm>
              <a:off x="6380280" y="231912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02" name=""/>
          <p:cNvGrpSpPr/>
          <p:nvPr/>
        </p:nvGrpSpPr>
        <p:grpSpPr>
          <a:xfrm>
            <a:off x="6810480" y="2111400"/>
            <a:ext cx="180720" cy="188640"/>
            <a:chOff x="6810480" y="2111400"/>
            <a:chExt cx="180720" cy="188640"/>
          </a:xfrm>
        </p:grpSpPr>
        <p:sp>
          <p:nvSpPr>
            <p:cNvPr id="2203" name=""/>
            <p:cNvSpPr/>
            <p:nvPr/>
          </p:nvSpPr>
          <p:spPr>
            <a:xfrm>
              <a:off x="6810480" y="21114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4" name=""/>
            <p:cNvSpPr/>
            <p:nvPr/>
          </p:nvSpPr>
          <p:spPr>
            <a:xfrm>
              <a:off x="6810480" y="2111400"/>
              <a:ext cx="18072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5" name=""/>
            <p:cNvSpPr/>
            <p:nvPr/>
          </p:nvSpPr>
          <p:spPr>
            <a:xfrm>
              <a:off x="6810480" y="21114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6" name=""/>
            <p:cNvSpPr/>
            <p:nvPr/>
          </p:nvSpPr>
          <p:spPr>
            <a:xfrm>
              <a:off x="6810480" y="213516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07" name=""/>
          <p:cNvGrpSpPr/>
          <p:nvPr/>
        </p:nvGrpSpPr>
        <p:grpSpPr>
          <a:xfrm>
            <a:off x="4206960" y="2930400"/>
            <a:ext cx="179280" cy="187200"/>
            <a:chOff x="4206960" y="2930400"/>
            <a:chExt cx="179280" cy="187200"/>
          </a:xfrm>
        </p:grpSpPr>
        <p:sp>
          <p:nvSpPr>
            <p:cNvPr id="2208" name=""/>
            <p:cNvSpPr/>
            <p:nvPr/>
          </p:nvSpPr>
          <p:spPr>
            <a:xfrm>
              <a:off x="4206960" y="293040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9" name=""/>
            <p:cNvSpPr/>
            <p:nvPr/>
          </p:nvSpPr>
          <p:spPr>
            <a:xfrm>
              <a:off x="4206960" y="2930400"/>
              <a:ext cx="17928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0" name=""/>
            <p:cNvSpPr/>
            <p:nvPr/>
          </p:nvSpPr>
          <p:spPr>
            <a:xfrm>
              <a:off x="4206960" y="293040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1" name=""/>
            <p:cNvSpPr/>
            <p:nvPr/>
          </p:nvSpPr>
          <p:spPr>
            <a:xfrm>
              <a:off x="4206960" y="2952720"/>
              <a:ext cx="1792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12" name=""/>
          <p:cNvGrpSpPr/>
          <p:nvPr/>
        </p:nvGrpSpPr>
        <p:grpSpPr>
          <a:xfrm>
            <a:off x="5381640" y="2617920"/>
            <a:ext cx="181080" cy="188640"/>
            <a:chOff x="5381640" y="2617920"/>
            <a:chExt cx="181080" cy="188640"/>
          </a:xfrm>
        </p:grpSpPr>
        <p:sp>
          <p:nvSpPr>
            <p:cNvPr id="2213" name=""/>
            <p:cNvSpPr/>
            <p:nvPr/>
          </p:nvSpPr>
          <p:spPr>
            <a:xfrm>
              <a:off x="5381640" y="2617920"/>
              <a:ext cx="18108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4" name=""/>
            <p:cNvSpPr/>
            <p:nvPr/>
          </p:nvSpPr>
          <p:spPr>
            <a:xfrm>
              <a:off x="5381640" y="2617920"/>
              <a:ext cx="1810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5" name=""/>
            <p:cNvSpPr/>
            <p:nvPr/>
          </p:nvSpPr>
          <p:spPr>
            <a:xfrm>
              <a:off x="5381640" y="2617920"/>
              <a:ext cx="18108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6" name=""/>
            <p:cNvSpPr/>
            <p:nvPr/>
          </p:nvSpPr>
          <p:spPr>
            <a:xfrm>
              <a:off x="5381640" y="2641680"/>
              <a:ext cx="18108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17" name=""/>
          <p:cNvGrpSpPr/>
          <p:nvPr/>
        </p:nvGrpSpPr>
        <p:grpSpPr>
          <a:xfrm>
            <a:off x="5138640" y="4114800"/>
            <a:ext cx="180720" cy="188640"/>
            <a:chOff x="5138640" y="4114800"/>
            <a:chExt cx="180720" cy="188640"/>
          </a:xfrm>
        </p:grpSpPr>
        <p:sp>
          <p:nvSpPr>
            <p:cNvPr id="2218" name=""/>
            <p:cNvSpPr/>
            <p:nvPr/>
          </p:nvSpPr>
          <p:spPr>
            <a:xfrm>
              <a:off x="5138640" y="41148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9" name=""/>
            <p:cNvSpPr/>
            <p:nvPr/>
          </p:nvSpPr>
          <p:spPr>
            <a:xfrm>
              <a:off x="5138640" y="4114800"/>
              <a:ext cx="18072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0" name=""/>
            <p:cNvSpPr/>
            <p:nvPr/>
          </p:nvSpPr>
          <p:spPr>
            <a:xfrm>
              <a:off x="5138640" y="41148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1" name=""/>
            <p:cNvSpPr/>
            <p:nvPr/>
          </p:nvSpPr>
          <p:spPr>
            <a:xfrm>
              <a:off x="5138640" y="413856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22" name=""/>
          <p:cNvGrpSpPr/>
          <p:nvPr/>
        </p:nvGrpSpPr>
        <p:grpSpPr>
          <a:xfrm>
            <a:off x="5826240" y="4260960"/>
            <a:ext cx="179280" cy="187200"/>
            <a:chOff x="5826240" y="4260960"/>
            <a:chExt cx="179280" cy="187200"/>
          </a:xfrm>
        </p:grpSpPr>
        <p:sp>
          <p:nvSpPr>
            <p:cNvPr id="2223" name=""/>
            <p:cNvSpPr/>
            <p:nvPr/>
          </p:nvSpPr>
          <p:spPr>
            <a:xfrm>
              <a:off x="5826240" y="426096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4" name=""/>
            <p:cNvSpPr/>
            <p:nvPr/>
          </p:nvSpPr>
          <p:spPr>
            <a:xfrm>
              <a:off x="5826240" y="4260960"/>
              <a:ext cx="17928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5" name=""/>
            <p:cNvSpPr/>
            <p:nvPr/>
          </p:nvSpPr>
          <p:spPr>
            <a:xfrm>
              <a:off x="5826240" y="426096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6" name=""/>
            <p:cNvSpPr/>
            <p:nvPr/>
          </p:nvSpPr>
          <p:spPr>
            <a:xfrm>
              <a:off x="5826240" y="4282920"/>
              <a:ext cx="17928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27" name=""/>
          <p:cNvGrpSpPr/>
          <p:nvPr/>
        </p:nvGrpSpPr>
        <p:grpSpPr>
          <a:xfrm>
            <a:off x="5278320" y="4114800"/>
            <a:ext cx="180720" cy="187200"/>
            <a:chOff x="5278320" y="4114800"/>
            <a:chExt cx="180720" cy="187200"/>
          </a:xfrm>
        </p:grpSpPr>
        <p:sp>
          <p:nvSpPr>
            <p:cNvPr id="2228" name=""/>
            <p:cNvSpPr/>
            <p:nvPr/>
          </p:nvSpPr>
          <p:spPr>
            <a:xfrm>
              <a:off x="5278320" y="411480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9" name=""/>
            <p:cNvSpPr/>
            <p:nvPr/>
          </p:nvSpPr>
          <p:spPr>
            <a:xfrm>
              <a:off x="5278320" y="4114800"/>
              <a:ext cx="18072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0" name=""/>
            <p:cNvSpPr/>
            <p:nvPr/>
          </p:nvSpPr>
          <p:spPr>
            <a:xfrm>
              <a:off x="5278320" y="411480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1" name=""/>
            <p:cNvSpPr/>
            <p:nvPr/>
          </p:nvSpPr>
          <p:spPr>
            <a:xfrm>
              <a:off x="5278320" y="4136760"/>
              <a:ext cx="18072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32" name=""/>
          <p:cNvGrpSpPr/>
          <p:nvPr/>
        </p:nvGrpSpPr>
        <p:grpSpPr>
          <a:xfrm>
            <a:off x="5826240" y="4260960"/>
            <a:ext cx="179280" cy="187200"/>
            <a:chOff x="5826240" y="4260960"/>
            <a:chExt cx="179280" cy="187200"/>
          </a:xfrm>
        </p:grpSpPr>
        <p:sp>
          <p:nvSpPr>
            <p:cNvPr id="2233" name=""/>
            <p:cNvSpPr/>
            <p:nvPr/>
          </p:nvSpPr>
          <p:spPr>
            <a:xfrm>
              <a:off x="5826240" y="426096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4" name=""/>
            <p:cNvSpPr/>
            <p:nvPr/>
          </p:nvSpPr>
          <p:spPr>
            <a:xfrm>
              <a:off x="5826240" y="4260960"/>
              <a:ext cx="17928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5" name=""/>
            <p:cNvSpPr/>
            <p:nvPr/>
          </p:nvSpPr>
          <p:spPr>
            <a:xfrm>
              <a:off x="5826240" y="426096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6" name=""/>
            <p:cNvSpPr/>
            <p:nvPr/>
          </p:nvSpPr>
          <p:spPr>
            <a:xfrm>
              <a:off x="5826240" y="4282920"/>
              <a:ext cx="17928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37" name=""/>
          <p:cNvGrpSpPr/>
          <p:nvPr/>
        </p:nvGrpSpPr>
        <p:grpSpPr>
          <a:xfrm>
            <a:off x="5278320" y="4114800"/>
            <a:ext cx="180720" cy="187200"/>
            <a:chOff x="5278320" y="4114800"/>
            <a:chExt cx="180720" cy="187200"/>
          </a:xfrm>
        </p:grpSpPr>
        <p:sp>
          <p:nvSpPr>
            <p:cNvPr id="2238" name=""/>
            <p:cNvSpPr/>
            <p:nvPr/>
          </p:nvSpPr>
          <p:spPr>
            <a:xfrm>
              <a:off x="5278320" y="411480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9" name=""/>
            <p:cNvSpPr/>
            <p:nvPr/>
          </p:nvSpPr>
          <p:spPr>
            <a:xfrm>
              <a:off x="5278320" y="4114800"/>
              <a:ext cx="18072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0" name=""/>
            <p:cNvSpPr/>
            <p:nvPr/>
          </p:nvSpPr>
          <p:spPr>
            <a:xfrm>
              <a:off x="5278320" y="411480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1" name=""/>
            <p:cNvSpPr/>
            <p:nvPr/>
          </p:nvSpPr>
          <p:spPr>
            <a:xfrm>
              <a:off x="5278320" y="4136760"/>
              <a:ext cx="18072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42" name=""/>
          <p:cNvGrpSpPr/>
          <p:nvPr/>
        </p:nvGrpSpPr>
        <p:grpSpPr>
          <a:xfrm>
            <a:off x="3693960" y="1174680"/>
            <a:ext cx="181080" cy="189000"/>
            <a:chOff x="3693960" y="1174680"/>
            <a:chExt cx="181080" cy="189000"/>
          </a:xfrm>
        </p:grpSpPr>
        <p:sp>
          <p:nvSpPr>
            <p:cNvPr id="2243" name=""/>
            <p:cNvSpPr/>
            <p:nvPr/>
          </p:nvSpPr>
          <p:spPr>
            <a:xfrm>
              <a:off x="3693960" y="1174680"/>
              <a:ext cx="181080" cy="189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4" name=""/>
            <p:cNvSpPr/>
            <p:nvPr/>
          </p:nvSpPr>
          <p:spPr>
            <a:xfrm>
              <a:off x="3693960" y="1174680"/>
              <a:ext cx="18108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5" name=""/>
            <p:cNvSpPr/>
            <p:nvPr/>
          </p:nvSpPr>
          <p:spPr>
            <a:xfrm>
              <a:off x="3693960" y="1174680"/>
              <a:ext cx="181080" cy="189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6" name=""/>
            <p:cNvSpPr/>
            <p:nvPr/>
          </p:nvSpPr>
          <p:spPr>
            <a:xfrm>
              <a:off x="3693960" y="1198440"/>
              <a:ext cx="18108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47" name=""/>
          <p:cNvGrpSpPr/>
          <p:nvPr/>
        </p:nvGrpSpPr>
        <p:grpSpPr>
          <a:xfrm>
            <a:off x="3930480" y="1952640"/>
            <a:ext cx="181080" cy="187200"/>
            <a:chOff x="3930480" y="1952640"/>
            <a:chExt cx="181080" cy="187200"/>
          </a:xfrm>
        </p:grpSpPr>
        <p:sp>
          <p:nvSpPr>
            <p:cNvPr id="2248" name=""/>
            <p:cNvSpPr/>
            <p:nvPr/>
          </p:nvSpPr>
          <p:spPr>
            <a:xfrm>
              <a:off x="3930480" y="195264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9" name=""/>
            <p:cNvSpPr/>
            <p:nvPr/>
          </p:nvSpPr>
          <p:spPr>
            <a:xfrm>
              <a:off x="3930480" y="1952640"/>
              <a:ext cx="18108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1" y="53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0" name=""/>
            <p:cNvSpPr/>
            <p:nvPr/>
          </p:nvSpPr>
          <p:spPr>
            <a:xfrm>
              <a:off x="3930480" y="195264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9" y="1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3" y="227"/>
                  </a:lnTo>
                  <a:lnTo>
                    <a:pt x="51" y="231"/>
                  </a:lnTo>
                  <a:lnTo>
                    <a:pt x="69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7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7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1" name=""/>
            <p:cNvSpPr/>
            <p:nvPr/>
          </p:nvSpPr>
          <p:spPr>
            <a:xfrm>
              <a:off x="3930480" y="1974600"/>
              <a:ext cx="181080" cy="2412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52" name=""/>
          <p:cNvGrpSpPr/>
          <p:nvPr/>
        </p:nvGrpSpPr>
        <p:grpSpPr>
          <a:xfrm>
            <a:off x="5961240" y="3917880"/>
            <a:ext cx="180720" cy="187200"/>
            <a:chOff x="5961240" y="3917880"/>
            <a:chExt cx="180720" cy="187200"/>
          </a:xfrm>
        </p:grpSpPr>
        <p:sp>
          <p:nvSpPr>
            <p:cNvPr id="2253" name=""/>
            <p:cNvSpPr/>
            <p:nvPr/>
          </p:nvSpPr>
          <p:spPr>
            <a:xfrm>
              <a:off x="5961240" y="3917880"/>
              <a:ext cx="18072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4" name=""/>
            <p:cNvSpPr/>
            <p:nvPr/>
          </p:nvSpPr>
          <p:spPr>
            <a:xfrm>
              <a:off x="5961240" y="3917880"/>
              <a:ext cx="18072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5" name=""/>
            <p:cNvSpPr/>
            <p:nvPr/>
          </p:nvSpPr>
          <p:spPr>
            <a:xfrm>
              <a:off x="5961240" y="3917880"/>
              <a:ext cx="18072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6" name=""/>
            <p:cNvSpPr/>
            <p:nvPr/>
          </p:nvSpPr>
          <p:spPr>
            <a:xfrm>
              <a:off x="5961240" y="3940200"/>
              <a:ext cx="18072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57" name=""/>
          <p:cNvGrpSpPr/>
          <p:nvPr/>
        </p:nvGrpSpPr>
        <p:grpSpPr>
          <a:xfrm>
            <a:off x="6810480" y="2111400"/>
            <a:ext cx="180720" cy="188640"/>
            <a:chOff x="6810480" y="2111400"/>
            <a:chExt cx="180720" cy="188640"/>
          </a:xfrm>
        </p:grpSpPr>
        <p:sp>
          <p:nvSpPr>
            <p:cNvPr id="2258" name=""/>
            <p:cNvSpPr/>
            <p:nvPr/>
          </p:nvSpPr>
          <p:spPr>
            <a:xfrm>
              <a:off x="6810480" y="21114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9" name=""/>
            <p:cNvSpPr/>
            <p:nvPr/>
          </p:nvSpPr>
          <p:spPr>
            <a:xfrm>
              <a:off x="6810480" y="2111400"/>
              <a:ext cx="18072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0" name=""/>
            <p:cNvSpPr/>
            <p:nvPr/>
          </p:nvSpPr>
          <p:spPr>
            <a:xfrm>
              <a:off x="6810480" y="21114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1" name=""/>
            <p:cNvSpPr/>
            <p:nvPr/>
          </p:nvSpPr>
          <p:spPr>
            <a:xfrm>
              <a:off x="6810480" y="213516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62" name=""/>
          <p:cNvGrpSpPr/>
          <p:nvPr/>
        </p:nvGrpSpPr>
        <p:grpSpPr>
          <a:xfrm>
            <a:off x="5826240" y="4260960"/>
            <a:ext cx="179280" cy="187200"/>
            <a:chOff x="5826240" y="4260960"/>
            <a:chExt cx="179280" cy="187200"/>
          </a:xfrm>
        </p:grpSpPr>
        <p:sp>
          <p:nvSpPr>
            <p:cNvPr id="2263" name=""/>
            <p:cNvSpPr/>
            <p:nvPr/>
          </p:nvSpPr>
          <p:spPr>
            <a:xfrm>
              <a:off x="5826240" y="426096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4" name=""/>
            <p:cNvSpPr/>
            <p:nvPr/>
          </p:nvSpPr>
          <p:spPr>
            <a:xfrm>
              <a:off x="5826240" y="4260960"/>
              <a:ext cx="17928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5" name=""/>
            <p:cNvSpPr/>
            <p:nvPr/>
          </p:nvSpPr>
          <p:spPr>
            <a:xfrm>
              <a:off x="5826240" y="426096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6" name=""/>
            <p:cNvSpPr/>
            <p:nvPr/>
          </p:nvSpPr>
          <p:spPr>
            <a:xfrm>
              <a:off x="5826240" y="4282920"/>
              <a:ext cx="17928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67" name=""/>
          <p:cNvGrpSpPr/>
          <p:nvPr/>
        </p:nvGrpSpPr>
        <p:grpSpPr>
          <a:xfrm>
            <a:off x="5278320" y="4114800"/>
            <a:ext cx="180720" cy="187200"/>
            <a:chOff x="5278320" y="4114800"/>
            <a:chExt cx="180720" cy="187200"/>
          </a:xfrm>
        </p:grpSpPr>
        <p:sp>
          <p:nvSpPr>
            <p:cNvPr id="2268" name=""/>
            <p:cNvSpPr/>
            <p:nvPr/>
          </p:nvSpPr>
          <p:spPr>
            <a:xfrm>
              <a:off x="5278320" y="411480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9" name=""/>
            <p:cNvSpPr/>
            <p:nvPr/>
          </p:nvSpPr>
          <p:spPr>
            <a:xfrm>
              <a:off x="5278320" y="4114800"/>
              <a:ext cx="18072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0" name=""/>
            <p:cNvSpPr/>
            <p:nvPr/>
          </p:nvSpPr>
          <p:spPr>
            <a:xfrm>
              <a:off x="5278320" y="411480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1" name=""/>
            <p:cNvSpPr/>
            <p:nvPr/>
          </p:nvSpPr>
          <p:spPr>
            <a:xfrm>
              <a:off x="5278320" y="4136760"/>
              <a:ext cx="18072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72" name=""/>
          <p:cNvGrpSpPr/>
          <p:nvPr/>
        </p:nvGrpSpPr>
        <p:grpSpPr>
          <a:xfrm>
            <a:off x="5826240" y="4260960"/>
            <a:ext cx="179280" cy="187200"/>
            <a:chOff x="5826240" y="4260960"/>
            <a:chExt cx="179280" cy="187200"/>
          </a:xfrm>
        </p:grpSpPr>
        <p:sp>
          <p:nvSpPr>
            <p:cNvPr id="2273" name=""/>
            <p:cNvSpPr/>
            <p:nvPr/>
          </p:nvSpPr>
          <p:spPr>
            <a:xfrm>
              <a:off x="5826240" y="426096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4" name=""/>
            <p:cNvSpPr/>
            <p:nvPr/>
          </p:nvSpPr>
          <p:spPr>
            <a:xfrm>
              <a:off x="5826240" y="4260960"/>
              <a:ext cx="17928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5" name=""/>
            <p:cNvSpPr/>
            <p:nvPr/>
          </p:nvSpPr>
          <p:spPr>
            <a:xfrm>
              <a:off x="5826240" y="426096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6" name=""/>
            <p:cNvSpPr/>
            <p:nvPr/>
          </p:nvSpPr>
          <p:spPr>
            <a:xfrm>
              <a:off x="5826240" y="4282920"/>
              <a:ext cx="17928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277" name=""/>
          <p:cNvGrpSpPr/>
          <p:nvPr/>
        </p:nvGrpSpPr>
        <p:grpSpPr>
          <a:xfrm>
            <a:off x="5278320" y="4114800"/>
            <a:ext cx="180720" cy="187200"/>
            <a:chOff x="5278320" y="4114800"/>
            <a:chExt cx="180720" cy="187200"/>
          </a:xfrm>
        </p:grpSpPr>
        <p:sp>
          <p:nvSpPr>
            <p:cNvPr id="2278" name=""/>
            <p:cNvSpPr/>
            <p:nvPr/>
          </p:nvSpPr>
          <p:spPr>
            <a:xfrm>
              <a:off x="5278320" y="411480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9" name=""/>
            <p:cNvSpPr/>
            <p:nvPr/>
          </p:nvSpPr>
          <p:spPr>
            <a:xfrm>
              <a:off x="5278320" y="4114800"/>
              <a:ext cx="18072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0" name=""/>
            <p:cNvSpPr/>
            <p:nvPr/>
          </p:nvSpPr>
          <p:spPr>
            <a:xfrm>
              <a:off x="5278320" y="411480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1" name=""/>
            <p:cNvSpPr/>
            <p:nvPr/>
          </p:nvSpPr>
          <p:spPr>
            <a:xfrm>
              <a:off x="5278320" y="4136760"/>
              <a:ext cx="18072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282" name=""/>
          <p:cNvSpPr/>
          <p:nvPr/>
        </p:nvSpPr>
        <p:spPr>
          <a:xfrm>
            <a:off x="2581200" y="2298600"/>
            <a:ext cx="22716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3" name=""/>
          <p:cNvSpPr/>
          <p:nvPr/>
        </p:nvSpPr>
        <p:spPr>
          <a:xfrm>
            <a:off x="2425680" y="2265480"/>
            <a:ext cx="534960" cy="2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4" name=""/>
          <p:cNvSpPr/>
          <p:nvPr/>
        </p:nvSpPr>
        <p:spPr>
          <a:xfrm>
            <a:off x="2617200" y="2306520"/>
            <a:ext cx="142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5" name=""/>
          <p:cNvSpPr/>
          <p:nvPr/>
        </p:nvSpPr>
        <p:spPr>
          <a:xfrm>
            <a:off x="2625840" y="23893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6" name=""/>
          <p:cNvSpPr/>
          <p:nvPr/>
        </p:nvSpPr>
        <p:spPr>
          <a:xfrm>
            <a:off x="3263760" y="3592440"/>
            <a:ext cx="228600" cy="2602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7" name=""/>
          <p:cNvSpPr/>
          <p:nvPr/>
        </p:nvSpPr>
        <p:spPr>
          <a:xfrm>
            <a:off x="3112920" y="3562200"/>
            <a:ext cx="5367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8" name=""/>
          <p:cNvSpPr/>
          <p:nvPr/>
        </p:nvSpPr>
        <p:spPr>
          <a:xfrm>
            <a:off x="3307680" y="360360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9" name=""/>
          <p:cNvSpPr/>
          <p:nvPr/>
        </p:nvSpPr>
        <p:spPr>
          <a:xfrm>
            <a:off x="3285000" y="36860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0" name=""/>
          <p:cNvSpPr/>
          <p:nvPr/>
        </p:nvSpPr>
        <p:spPr>
          <a:xfrm>
            <a:off x="3313440" y="37688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1" name=""/>
          <p:cNvSpPr/>
          <p:nvPr/>
        </p:nvSpPr>
        <p:spPr>
          <a:xfrm>
            <a:off x="5689440" y="4195800"/>
            <a:ext cx="22716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2" name=""/>
          <p:cNvSpPr/>
          <p:nvPr/>
        </p:nvSpPr>
        <p:spPr>
          <a:xfrm>
            <a:off x="5538960" y="4165560"/>
            <a:ext cx="5364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3" name=""/>
          <p:cNvSpPr/>
          <p:nvPr/>
        </p:nvSpPr>
        <p:spPr>
          <a:xfrm>
            <a:off x="5705640" y="42069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4" name=""/>
          <p:cNvSpPr/>
          <p:nvPr/>
        </p:nvSpPr>
        <p:spPr>
          <a:xfrm>
            <a:off x="5737320" y="428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5" name=""/>
          <p:cNvSpPr/>
          <p:nvPr/>
        </p:nvSpPr>
        <p:spPr>
          <a:xfrm>
            <a:off x="5718240" y="3990960"/>
            <a:ext cx="28728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6" name=""/>
          <p:cNvSpPr/>
          <p:nvPr/>
        </p:nvSpPr>
        <p:spPr>
          <a:xfrm>
            <a:off x="5594400" y="3960720"/>
            <a:ext cx="5349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7" name=""/>
          <p:cNvSpPr/>
          <p:nvPr/>
        </p:nvSpPr>
        <p:spPr>
          <a:xfrm>
            <a:off x="5730480" y="400212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8" name=""/>
          <p:cNvSpPr/>
          <p:nvPr/>
        </p:nvSpPr>
        <p:spPr>
          <a:xfrm>
            <a:off x="5792760" y="40845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9" name=""/>
          <p:cNvSpPr/>
          <p:nvPr/>
        </p:nvSpPr>
        <p:spPr>
          <a:xfrm>
            <a:off x="5907240" y="2611440"/>
            <a:ext cx="28728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0" name=""/>
          <p:cNvSpPr/>
          <p:nvPr/>
        </p:nvSpPr>
        <p:spPr>
          <a:xfrm>
            <a:off x="5781600" y="2581200"/>
            <a:ext cx="5367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1" name=""/>
          <p:cNvSpPr/>
          <p:nvPr/>
        </p:nvSpPr>
        <p:spPr>
          <a:xfrm>
            <a:off x="5918760" y="26226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2" name=""/>
          <p:cNvSpPr/>
          <p:nvPr/>
        </p:nvSpPr>
        <p:spPr>
          <a:xfrm>
            <a:off x="5980320" y="27050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3" name=""/>
          <p:cNvSpPr/>
          <p:nvPr/>
        </p:nvSpPr>
        <p:spPr>
          <a:xfrm>
            <a:off x="2581200" y="2298600"/>
            <a:ext cx="22716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4" name=""/>
          <p:cNvSpPr/>
          <p:nvPr/>
        </p:nvSpPr>
        <p:spPr>
          <a:xfrm>
            <a:off x="2425680" y="2265480"/>
            <a:ext cx="534960" cy="24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5" name=""/>
          <p:cNvSpPr/>
          <p:nvPr/>
        </p:nvSpPr>
        <p:spPr>
          <a:xfrm>
            <a:off x="2617200" y="2306520"/>
            <a:ext cx="142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6" name=""/>
          <p:cNvSpPr/>
          <p:nvPr/>
        </p:nvSpPr>
        <p:spPr>
          <a:xfrm>
            <a:off x="2625840" y="23893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7" name=""/>
          <p:cNvSpPr/>
          <p:nvPr/>
        </p:nvSpPr>
        <p:spPr>
          <a:xfrm>
            <a:off x="3263760" y="3592440"/>
            <a:ext cx="228600" cy="26028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8" name=""/>
          <p:cNvSpPr/>
          <p:nvPr/>
        </p:nvSpPr>
        <p:spPr>
          <a:xfrm>
            <a:off x="3112920" y="3562200"/>
            <a:ext cx="5367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9" name=""/>
          <p:cNvSpPr/>
          <p:nvPr/>
        </p:nvSpPr>
        <p:spPr>
          <a:xfrm>
            <a:off x="3307680" y="360360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0" name=""/>
          <p:cNvSpPr/>
          <p:nvPr/>
        </p:nvSpPr>
        <p:spPr>
          <a:xfrm>
            <a:off x="3285000" y="36860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1" name=""/>
          <p:cNvSpPr/>
          <p:nvPr/>
        </p:nvSpPr>
        <p:spPr>
          <a:xfrm>
            <a:off x="3313440" y="37688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2" name=""/>
          <p:cNvSpPr/>
          <p:nvPr/>
        </p:nvSpPr>
        <p:spPr>
          <a:xfrm>
            <a:off x="5689440" y="4195800"/>
            <a:ext cx="22716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3" name=""/>
          <p:cNvSpPr/>
          <p:nvPr/>
        </p:nvSpPr>
        <p:spPr>
          <a:xfrm>
            <a:off x="5538960" y="4165560"/>
            <a:ext cx="5364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4" name=""/>
          <p:cNvSpPr/>
          <p:nvPr/>
        </p:nvSpPr>
        <p:spPr>
          <a:xfrm>
            <a:off x="5705640" y="42069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5" name=""/>
          <p:cNvSpPr/>
          <p:nvPr/>
        </p:nvSpPr>
        <p:spPr>
          <a:xfrm>
            <a:off x="5737320" y="428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6" name=""/>
          <p:cNvSpPr/>
          <p:nvPr/>
        </p:nvSpPr>
        <p:spPr>
          <a:xfrm>
            <a:off x="5718240" y="3990960"/>
            <a:ext cx="28728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7" name=""/>
          <p:cNvSpPr/>
          <p:nvPr/>
        </p:nvSpPr>
        <p:spPr>
          <a:xfrm>
            <a:off x="5594400" y="3960720"/>
            <a:ext cx="5349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8" name=""/>
          <p:cNvSpPr/>
          <p:nvPr/>
        </p:nvSpPr>
        <p:spPr>
          <a:xfrm>
            <a:off x="5730480" y="400212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9" name=""/>
          <p:cNvSpPr/>
          <p:nvPr/>
        </p:nvSpPr>
        <p:spPr>
          <a:xfrm>
            <a:off x="5792760" y="40845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0" name=""/>
          <p:cNvSpPr/>
          <p:nvPr/>
        </p:nvSpPr>
        <p:spPr>
          <a:xfrm>
            <a:off x="5907240" y="2611440"/>
            <a:ext cx="28728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1" name=""/>
          <p:cNvSpPr/>
          <p:nvPr/>
        </p:nvSpPr>
        <p:spPr>
          <a:xfrm>
            <a:off x="5781600" y="2581200"/>
            <a:ext cx="5367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2" name=""/>
          <p:cNvSpPr/>
          <p:nvPr/>
        </p:nvSpPr>
        <p:spPr>
          <a:xfrm>
            <a:off x="5918760" y="26226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3" name=""/>
          <p:cNvSpPr/>
          <p:nvPr/>
        </p:nvSpPr>
        <p:spPr>
          <a:xfrm>
            <a:off x="5980320" y="270504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24" name=""/>
          <p:cNvGrpSpPr/>
          <p:nvPr/>
        </p:nvGrpSpPr>
        <p:grpSpPr>
          <a:xfrm>
            <a:off x="5827680" y="4044960"/>
            <a:ext cx="198360" cy="196920"/>
            <a:chOff x="5827680" y="4044960"/>
            <a:chExt cx="198360" cy="196920"/>
          </a:xfrm>
        </p:grpSpPr>
        <p:sp>
          <p:nvSpPr>
            <p:cNvPr id="2325" name=""/>
            <p:cNvSpPr/>
            <p:nvPr/>
          </p:nvSpPr>
          <p:spPr>
            <a:xfrm>
              <a:off x="5827680" y="4044960"/>
              <a:ext cx="198360" cy="19692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6" name=""/>
            <p:cNvSpPr/>
            <p:nvPr/>
          </p:nvSpPr>
          <p:spPr>
            <a:xfrm>
              <a:off x="5892480" y="4108320"/>
              <a:ext cx="68400" cy="6840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5857560" y="4073400"/>
              <a:ext cx="138240" cy="13824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328" name=""/>
          <p:cNvSpPr/>
          <p:nvPr/>
        </p:nvSpPr>
        <p:spPr>
          <a:xfrm>
            <a:off x="5794200" y="4010040"/>
            <a:ext cx="266760" cy="26676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9" name=""/>
          <p:cNvSpPr/>
          <p:nvPr/>
        </p:nvSpPr>
        <p:spPr>
          <a:xfrm>
            <a:off x="5827680" y="4044960"/>
            <a:ext cx="198360" cy="1969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0" name=""/>
          <p:cNvSpPr/>
          <p:nvPr/>
        </p:nvSpPr>
        <p:spPr>
          <a:xfrm>
            <a:off x="5892840" y="4108320"/>
            <a:ext cx="68400" cy="6840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1" name=""/>
          <p:cNvSpPr/>
          <p:nvPr/>
        </p:nvSpPr>
        <p:spPr>
          <a:xfrm>
            <a:off x="5857920" y="4073400"/>
            <a:ext cx="138240" cy="13824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2" name=""/>
          <p:cNvSpPr/>
          <p:nvPr/>
        </p:nvSpPr>
        <p:spPr>
          <a:xfrm>
            <a:off x="5827680" y="4044960"/>
            <a:ext cx="198360" cy="1969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3" name=""/>
          <p:cNvSpPr/>
          <p:nvPr/>
        </p:nvSpPr>
        <p:spPr>
          <a:xfrm>
            <a:off x="5892840" y="4108320"/>
            <a:ext cx="68400" cy="6840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4" name=""/>
          <p:cNvSpPr/>
          <p:nvPr/>
        </p:nvSpPr>
        <p:spPr>
          <a:xfrm>
            <a:off x="5857920" y="4073400"/>
            <a:ext cx="138240" cy="13824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5" name=""/>
          <p:cNvSpPr/>
          <p:nvPr/>
        </p:nvSpPr>
        <p:spPr>
          <a:xfrm>
            <a:off x="5794200" y="4010040"/>
            <a:ext cx="266760" cy="26676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6" name=""/>
          <p:cNvSpPr/>
          <p:nvPr/>
        </p:nvSpPr>
        <p:spPr>
          <a:xfrm>
            <a:off x="6083280" y="2671920"/>
            <a:ext cx="68400" cy="6804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7" name=""/>
          <p:cNvSpPr/>
          <p:nvPr/>
        </p:nvSpPr>
        <p:spPr>
          <a:xfrm>
            <a:off x="6048360" y="2637000"/>
            <a:ext cx="138240" cy="1378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8" name=""/>
          <p:cNvSpPr/>
          <p:nvPr/>
        </p:nvSpPr>
        <p:spPr>
          <a:xfrm>
            <a:off x="6083280" y="2671920"/>
            <a:ext cx="68400" cy="6804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9" name=""/>
          <p:cNvSpPr/>
          <p:nvPr/>
        </p:nvSpPr>
        <p:spPr>
          <a:xfrm>
            <a:off x="6048360" y="2637000"/>
            <a:ext cx="138240" cy="13788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0" name=""/>
          <p:cNvSpPr/>
          <p:nvPr/>
        </p:nvSpPr>
        <p:spPr>
          <a:xfrm>
            <a:off x="7135920" y="2805120"/>
            <a:ext cx="68040" cy="6840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1" name=""/>
          <p:cNvSpPr/>
          <p:nvPr/>
        </p:nvSpPr>
        <p:spPr>
          <a:xfrm>
            <a:off x="7102440" y="2770200"/>
            <a:ext cx="138240" cy="13824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2" name=""/>
          <p:cNvSpPr/>
          <p:nvPr/>
        </p:nvSpPr>
        <p:spPr>
          <a:xfrm>
            <a:off x="7135920" y="2805120"/>
            <a:ext cx="68040" cy="6840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3" name=""/>
          <p:cNvSpPr/>
          <p:nvPr/>
        </p:nvSpPr>
        <p:spPr>
          <a:xfrm>
            <a:off x="7102440" y="2770200"/>
            <a:ext cx="138240" cy="13824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4" name=""/>
          <p:cNvSpPr/>
          <p:nvPr/>
        </p:nvSpPr>
        <p:spPr>
          <a:xfrm>
            <a:off x="4605480" y="4811760"/>
            <a:ext cx="21276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5" name=""/>
          <p:cNvSpPr/>
          <p:nvPr/>
        </p:nvSpPr>
        <p:spPr>
          <a:xfrm>
            <a:off x="4906800" y="5221440"/>
            <a:ext cx="21276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6" name=""/>
          <p:cNvSpPr/>
          <p:nvPr/>
        </p:nvSpPr>
        <p:spPr>
          <a:xfrm>
            <a:off x="5045040" y="2581200"/>
            <a:ext cx="214200" cy="2034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7" name=""/>
          <p:cNvSpPr/>
          <p:nvPr/>
        </p:nvSpPr>
        <p:spPr>
          <a:xfrm>
            <a:off x="4745160" y="1792440"/>
            <a:ext cx="214200" cy="204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8" name=""/>
          <p:cNvSpPr/>
          <p:nvPr/>
        </p:nvSpPr>
        <p:spPr>
          <a:xfrm>
            <a:off x="3112920" y="3562200"/>
            <a:ext cx="53676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9" name=""/>
          <p:cNvSpPr/>
          <p:nvPr/>
        </p:nvSpPr>
        <p:spPr>
          <a:xfrm>
            <a:off x="5594400" y="3960720"/>
            <a:ext cx="5349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0" name=""/>
          <p:cNvSpPr/>
          <p:nvPr/>
        </p:nvSpPr>
        <p:spPr>
          <a:xfrm>
            <a:off x="5781600" y="2581200"/>
            <a:ext cx="5367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1" name=""/>
          <p:cNvSpPr/>
          <p:nvPr/>
        </p:nvSpPr>
        <p:spPr>
          <a:xfrm>
            <a:off x="5614920" y="2475000"/>
            <a:ext cx="120600" cy="1141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2" name=""/>
          <p:cNvSpPr/>
          <p:nvPr/>
        </p:nvSpPr>
        <p:spPr>
          <a:xfrm>
            <a:off x="5586480" y="2558880"/>
            <a:ext cx="272880" cy="17496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3" name=""/>
          <p:cNvSpPr/>
          <p:nvPr/>
        </p:nvSpPr>
        <p:spPr>
          <a:xfrm>
            <a:off x="6195960" y="3097080"/>
            <a:ext cx="120600" cy="1159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4" name=""/>
          <p:cNvSpPr/>
          <p:nvPr/>
        </p:nvSpPr>
        <p:spPr>
          <a:xfrm>
            <a:off x="6167520" y="3181320"/>
            <a:ext cx="272880" cy="17640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5" name=""/>
          <p:cNvSpPr/>
          <p:nvPr/>
        </p:nvSpPr>
        <p:spPr>
          <a:xfrm>
            <a:off x="6041880" y="3922560"/>
            <a:ext cx="120960" cy="1144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6" name=""/>
          <p:cNvSpPr/>
          <p:nvPr/>
        </p:nvSpPr>
        <p:spPr>
          <a:xfrm>
            <a:off x="6013440" y="4005360"/>
            <a:ext cx="273240" cy="1760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7" name=""/>
          <p:cNvSpPr/>
          <p:nvPr/>
        </p:nvSpPr>
        <p:spPr>
          <a:xfrm>
            <a:off x="5856120" y="3714840"/>
            <a:ext cx="122400" cy="114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8" name=""/>
          <p:cNvSpPr/>
          <p:nvPr/>
        </p:nvSpPr>
        <p:spPr>
          <a:xfrm>
            <a:off x="5827680" y="3798720"/>
            <a:ext cx="274680" cy="17496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9" name=""/>
          <p:cNvSpPr/>
          <p:nvPr/>
        </p:nvSpPr>
        <p:spPr>
          <a:xfrm>
            <a:off x="5856120" y="3714840"/>
            <a:ext cx="122400" cy="114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0" name=""/>
          <p:cNvSpPr/>
          <p:nvPr/>
        </p:nvSpPr>
        <p:spPr>
          <a:xfrm>
            <a:off x="6229440" y="3678120"/>
            <a:ext cx="120600" cy="1159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1" name=""/>
          <p:cNvSpPr/>
          <p:nvPr/>
        </p:nvSpPr>
        <p:spPr>
          <a:xfrm>
            <a:off x="6200640" y="3762360"/>
            <a:ext cx="273240" cy="17460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2" name=""/>
          <p:cNvSpPr/>
          <p:nvPr/>
        </p:nvSpPr>
        <p:spPr>
          <a:xfrm>
            <a:off x="6006960" y="3511440"/>
            <a:ext cx="122400" cy="1159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3" name=""/>
          <p:cNvSpPr/>
          <p:nvPr/>
        </p:nvSpPr>
        <p:spPr>
          <a:xfrm>
            <a:off x="5978520" y="3595680"/>
            <a:ext cx="274680" cy="17640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64" name=""/>
          <p:cNvGrpSpPr/>
          <p:nvPr/>
        </p:nvGrpSpPr>
        <p:grpSpPr>
          <a:xfrm>
            <a:off x="7004160" y="2692440"/>
            <a:ext cx="272880" cy="258480"/>
            <a:chOff x="7004160" y="2692440"/>
            <a:chExt cx="272880" cy="258480"/>
          </a:xfrm>
        </p:grpSpPr>
        <p:sp>
          <p:nvSpPr>
            <p:cNvPr id="2365" name=""/>
            <p:cNvSpPr/>
            <p:nvPr/>
          </p:nvSpPr>
          <p:spPr>
            <a:xfrm>
              <a:off x="7032240" y="2692440"/>
              <a:ext cx="120600" cy="1159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6" name=""/>
            <p:cNvSpPr/>
            <p:nvPr/>
          </p:nvSpPr>
          <p:spPr>
            <a:xfrm>
              <a:off x="7004160" y="2776320"/>
              <a:ext cx="272880" cy="1746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67" name=""/>
          <p:cNvGrpSpPr/>
          <p:nvPr/>
        </p:nvGrpSpPr>
        <p:grpSpPr>
          <a:xfrm>
            <a:off x="7062840" y="2889360"/>
            <a:ext cx="274680" cy="258120"/>
            <a:chOff x="7062840" y="2889360"/>
            <a:chExt cx="274680" cy="258120"/>
          </a:xfrm>
        </p:grpSpPr>
        <p:sp>
          <p:nvSpPr>
            <p:cNvPr id="2368" name=""/>
            <p:cNvSpPr/>
            <p:nvPr/>
          </p:nvSpPr>
          <p:spPr>
            <a:xfrm>
              <a:off x="7091640" y="2889360"/>
              <a:ext cx="122040" cy="1141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9" name=""/>
            <p:cNvSpPr/>
            <p:nvPr/>
          </p:nvSpPr>
          <p:spPr>
            <a:xfrm>
              <a:off x="7062840" y="2973240"/>
              <a:ext cx="274680" cy="1742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370" name=""/>
          <p:cNvGrpSpPr/>
          <p:nvPr/>
        </p:nvGrpSpPr>
        <p:grpSpPr>
          <a:xfrm>
            <a:off x="6994440" y="3084480"/>
            <a:ext cx="274680" cy="260280"/>
            <a:chOff x="6994440" y="3084480"/>
            <a:chExt cx="274680" cy="260280"/>
          </a:xfrm>
        </p:grpSpPr>
        <p:sp>
          <p:nvSpPr>
            <p:cNvPr id="2371" name=""/>
            <p:cNvSpPr/>
            <p:nvPr/>
          </p:nvSpPr>
          <p:spPr>
            <a:xfrm>
              <a:off x="7022880" y="3084480"/>
              <a:ext cx="122400" cy="1159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6994440" y="3168720"/>
              <a:ext cx="274680" cy="1760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373" name=""/>
          <p:cNvSpPr/>
          <p:nvPr/>
        </p:nvSpPr>
        <p:spPr>
          <a:xfrm>
            <a:off x="7032600" y="2692440"/>
            <a:ext cx="120600" cy="1159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4" name=""/>
          <p:cNvSpPr/>
          <p:nvPr/>
        </p:nvSpPr>
        <p:spPr>
          <a:xfrm>
            <a:off x="7004160" y="2776680"/>
            <a:ext cx="272880" cy="17460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5" name=""/>
          <p:cNvSpPr/>
          <p:nvPr/>
        </p:nvSpPr>
        <p:spPr>
          <a:xfrm>
            <a:off x="7032600" y="2692440"/>
            <a:ext cx="120600" cy="1159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6" name=""/>
          <p:cNvSpPr/>
          <p:nvPr/>
        </p:nvSpPr>
        <p:spPr>
          <a:xfrm>
            <a:off x="7091280" y="2889360"/>
            <a:ext cx="122400" cy="114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7" name=""/>
          <p:cNvSpPr/>
          <p:nvPr/>
        </p:nvSpPr>
        <p:spPr>
          <a:xfrm>
            <a:off x="7062840" y="2973240"/>
            <a:ext cx="274680" cy="17460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8" name=""/>
          <p:cNvSpPr/>
          <p:nvPr/>
        </p:nvSpPr>
        <p:spPr>
          <a:xfrm>
            <a:off x="7091280" y="2889360"/>
            <a:ext cx="122400" cy="114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9" name=""/>
          <p:cNvSpPr/>
          <p:nvPr/>
        </p:nvSpPr>
        <p:spPr>
          <a:xfrm>
            <a:off x="7023240" y="3084480"/>
            <a:ext cx="122040" cy="1159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0" name=""/>
          <p:cNvSpPr/>
          <p:nvPr/>
        </p:nvSpPr>
        <p:spPr>
          <a:xfrm>
            <a:off x="6994440" y="3168720"/>
            <a:ext cx="274680" cy="1760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1" name=""/>
          <p:cNvSpPr/>
          <p:nvPr/>
        </p:nvSpPr>
        <p:spPr>
          <a:xfrm>
            <a:off x="5827680" y="2841480"/>
            <a:ext cx="122400" cy="1159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2" name=""/>
          <p:cNvSpPr/>
          <p:nvPr/>
        </p:nvSpPr>
        <p:spPr>
          <a:xfrm>
            <a:off x="5800680" y="2925720"/>
            <a:ext cx="273240" cy="17460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3" name=""/>
          <p:cNvSpPr/>
          <p:nvPr/>
        </p:nvSpPr>
        <p:spPr>
          <a:xfrm>
            <a:off x="6748560" y="3584520"/>
            <a:ext cx="120600" cy="1159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4" name=""/>
          <p:cNvSpPr/>
          <p:nvPr/>
        </p:nvSpPr>
        <p:spPr>
          <a:xfrm>
            <a:off x="6719760" y="3668760"/>
            <a:ext cx="273240" cy="17460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5" name=""/>
          <p:cNvSpPr/>
          <p:nvPr/>
        </p:nvSpPr>
        <p:spPr>
          <a:xfrm>
            <a:off x="5538960" y="4165560"/>
            <a:ext cx="5364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6" name=""/>
          <p:cNvSpPr/>
          <p:nvPr/>
        </p:nvSpPr>
        <p:spPr>
          <a:xfrm>
            <a:off x="2674800" y="1762200"/>
            <a:ext cx="21456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7" name=""/>
          <p:cNvSpPr/>
          <p:nvPr/>
        </p:nvSpPr>
        <p:spPr>
          <a:xfrm>
            <a:off x="2395440" y="2457360"/>
            <a:ext cx="122400" cy="1159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8" name=""/>
          <p:cNvSpPr/>
          <p:nvPr/>
        </p:nvSpPr>
        <p:spPr>
          <a:xfrm>
            <a:off x="2367000" y="2541600"/>
            <a:ext cx="274680" cy="17460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9" name=""/>
          <p:cNvSpPr/>
          <p:nvPr/>
        </p:nvSpPr>
        <p:spPr>
          <a:xfrm>
            <a:off x="2395440" y="2457360"/>
            <a:ext cx="122400" cy="11592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0" name=""/>
          <p:cNvSpPr/>
          <p:nvPr/>
        </p:nvSpPr>
        <p:spPr>
          <a:xfrm>
            <a:off x="2367000" y="2541600"/>
            <a:ext cx="274680" cy="17460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1" name=""/>
          <p:cNvSpPr/>
          <p:nvPr/>
        </p:nvSpPr>
        <p:spPr>
          <a:xfrm>
            <a:off x="7661160" y="2655720"/>
            <a:ext cx="2013120" cy="2614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2" name=""/>
          <p:cNvSpPr/>
          <p:nvPr/>
        </p:nvSpPr>
        <p:spPr>
          <a:xfrm>
            <a:off x="7701120" y="2606760"/>
            <a:ext cx="80316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3" name=""/>
          <p:cNvSpPr/>
          <p:nvPr/>
        </p:nvSpPr>
        <p:spPr>
          <a:xfrm>
            <a:off x="7696080" y="3038400"/>
            <a:ext cx="81288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4" name=""/>
          <p:cNvSpPr/>
          <p:nvPr/>
        </p:nvSpPr>
        <p:spPr>
          <a:xfrm>
            <a:off x="7701120" y="2606760"/>
            <a:ext cx="80316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5" name=""/>
          <p:cNvSpPr/>
          <p:nvPr/>
        </p:nvSpPr>
        <p:spPr>
          <a:xfrm>
            <a:off x="7696080" y="3038400"/>
            <a:ext cx="81288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6" name=""/>
          <p:cNvSpPr/>
          <p:nvPr/>
        </p:nvSpPr>
        <p:spPr>
          <a:xfrm>
            <a:off x="7780320" y="4770360"/>
            <a:ext cx="182520" cy="182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7" name=""/>
          <p:cNvSpPr/>
          <p:nvPr/>
        </p:nvSpPr>
        <p:spPr>
          <a:xfrm>
            <a:off x="8037000" y="4821120"/>
            <a:ext cx="34380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8" name=""/>
          <p:cNvSpPr/>
          <p:nvPr/>
        </p:nvSpPr>
        <p:spPr>
          <a:xfrm>
            <a:off x="7780320" y="4992840"/>
            <a:ext cx="182520" cy="18252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9" name=""/>
          <p:cNvSpPr/>
          <p:nvPr/>
        </p:nvSpPr>
        <p:spPr>
          <a:xfrm>
            <a:off x="7962480" y="2674800"/>
            <a:ext cx="175356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Owned and 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NYMEX Trading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Owned Gas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00" name=""/>
          <p:cNvGrpSpPr/>
          <p:nvPr/>
        </p:nvGrpSpPr>
        <p:grpSpPr>
          <a:xfrm>
            <a:off x="7786800" y="4240080"/>
            <a:ext cx="151920" cy="146160"/>
            <a:chOff x="7786800" y="4240080"/>
            <a:chExt cx="151920" cy="146160"/>
          </a:xfrm>
        </p:grpSpPr>
        <p:sp>
          <p:nvSpPr>
            <p:cNvPr id="2401" name=""/>
            <p:cNvSpPr/>
            <p:nvPr/>
          </p:nvSpPr>
          <p:spPr>
            <a:xfrm>
              <a:off x="7803000" y="4240080"/>
              <a:ext cx="65880" cy="6372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6920" bIns="169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2" name=""/>
            <p:cNvSpPr/>
            <p:nvPr/>
          </p:nvSpPr>
          <p:spPr>
            <a:xfrm>
              <a:off x="7786800" y="4287960"/>
              <a:ext cx="151920" cy="98280"/>
            </a:xfrm>
            <a:prstGeom prst="rect">
              <a:avLst/>
            </a:prstGeom>
            <a:solidFill>
              <a:srgbClr val="000000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03" name=""/>
          <p:cNvGrpSpPr/>
          <p:nvPr/>
        </p:nvGrpSpPr>
        <p:grpSpPr>
          <a:xfrm>
            <a:off x="7786800" y="4029120"/>
            <a:ext cx="151920" cy="145800"/>
            <a:chOff x="7786800" y="4029120"/>
            <a:chExt cx="151920" cy="145800"/>
          </a:xfrm>
        </p:grpSpPr>
        <p:sp>
          <p:nvSpPr>
            <p:cNvPr id="2404" name=""/>
            <p:cNvSpPr/>
            <p:nvPr/>
          </p:nvSpPr>
          <p:spPr>
            <a:xfrm>
              <a:off x="7803000" y="4029120"/>
              <a:ext cx="65880" cy="6336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6560" bIns="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5" name=""/>
            <p:cNvSpPr/>
            <p:nvPr/>
          </p:nvSpPr>
          <p:spPr>
            <a:xfrm>
              <a:off x="7786800" y="4076640"/>
              <a:ext cx="151920" cy="9828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406" name=""/>
          <p:cNvSpPr/>
          <p:nvPr/>
        </p:nvSpPr>
        <p:spPr>
          <a:xfrm>
            <a:off x="7783560" y="3375000"/>
            <a:ext cx="163440" cy="16344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7" name=""/>
          <p:cNvSpPr/>
          <p:nvPr/>
        </p:nvSpPr>
        <p:spPr>
          <a:xfrm>
            <a:off x="7718400" y="3054240"/>
            <a:ext cx="277920" cy="0"/>
          </a:xfrm>
          <a:prstGeom prst="line">
            <a:avLst/>
          </a:prstGeom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8" name=""/>
          <p:cNvSpPr/>
          <p:nvPr/>
        </p:nvSpPr>
        <p:spPr>
          <a:xfrm>
            <a:off x="7773840" y="2749680"/>
            <a:ext cx="179640" cy="1648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280" bIns="8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9" name=""/>
          <p:cNvSpPr/>
          <p:nvPr/>
        </p:nvSpPr>
        <p:spPr>
          <a:xfrm>
            <a:off x="7978320" y="3746520"/>
            <a:ext cx="92160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2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0" name=""/>
          <p:cNvSpPr/>
          <p:nvPr/>
        </p:nvSpPr>
        <p:spPr>
          <a:xfrm>
            <a:off x="7976880" y="3956040"/>
            <a:ext cx="128340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1" name=""/>
          <p:cNvSpPr/>
          <p:nvPr/>
        </p:nvSpPr>
        <p:spPr>
          <a:xfrm>
            <a:off x="7783560" y="3584520"/>
            <a:ext cx="163440" cy="163440"/>
          </a:xfrm>
          <a:prstGeom prst="can">
            <a:avLst>
              <a:gd name="adj" fmla="val 25000"/>
            </a:avLst>
          </a:prstGeom>
          <a:solidFill>
            <a:srgbClr val="66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2" name=""/>
          <p:cNvSpPr/>
          <p:nvPr/>
        </p:nvSpPr>
        <p:spPr>
          <a:xfrm>
            <a:off x="8097120" y="450540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Energy Marketing</a:t>
            </a: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3" name=""/>
          <p:cNvSpPr/>
          <p:nvPr/>
        </p:nvSpPr>
        <p:spPr>
          <a:xfrm>
            <a:off x="7785000" y="3165480"/>
            <a:ext cx="162000" cy="15732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4" name=""/>
          <p:cNvSpPr/>
          <p:nvPr/>
        </p:nvSpPr>
        <p:spPr>
          <a:xfrm>
            <a:off x="3571920" y="1282680"/>
            <a:ext cx="212760" cy="2048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5" name=""/>
          <p:cNvSpPr/>
          <p:nvPr/>
        </p:nvSpPr>
        <p:spPr>
          <a:xfrm>
            <a:off x="6567480" y="2227320"/>
            <a:ext cx="237960" cy="22680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800" bIns="28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6" name=""/>
          <p:cNvSpPr/>
          <p:nvPr/>
        </p:nvSpPr>
        <p:spPr>
          <a:xfrm>
            <a:off x="6613560" y="2994120"/>
            <a:ext cx="237960" cy="22680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800" bIns="28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7" name=""/>
          <p:cNvSpPr/>
          <p:nvPr/>
        </p:nvSpPr>
        <p:spPr>
          <a:xfrm>
            <a:off x="6600960" y="4105440"/>
            <a:ext cx="33804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8" name=""/>
          <p:cNvSpPr/>
          <p:nvPr/>
        </p:nvSpPr>
        <p:spPr>
          <a:xfrm>
            <a:off x="6359400" y="3629160"/>
            <a:ext cx="33840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9" name=""/>
          <p:cNvSpPr/>
          <p:nvPr/>
        </p:nvSpPr>
        <p:spPr>
          <a:xfrm>
            <a:off x="6083280" y="3352680"/>
            <a:ext cx="338040" cy="3384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0" name=""/>
          <p:cNvSpPr/>
          <p:nvPr/>
        </p:nvSpPr>
        <p:spPr>
          <a:xfrm>
            <a:off x="5759280" y="2487600"/>
            <a:ext cx="274680" cy="2746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1" name=""/>
          <p:cNvSpPr/>
          <p:nvPr/>
        </p:nvSpPr>
        <p:spPr>
          <a:xfrm>
            <a:off x="4902120" y="2800440"/>
            <a:ext cx="33804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2" name=""/>
          <p:cNvSpPr/>
          <p:nvPr/>
        </p:nvSpPr>
        <p:spPr>
          <a:xfrm>
            <a:off x="4826160" y="2108160"/>
            <a:ext cx="33804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3" name=""/>
          <p:cNvSpPr/>
          <p:nvPr/>
        </p:nvSpPr>
        <p:spPr>
          <a:xfrm>
            <a:off x="3454560" y="1701720"/>
            <a:ext cx="33804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4" name=""/>
          <p:cNvSpPr/>
          <p:nvPr/>
        </p:nvSpPr>
        <p:spPr>
          <a:xfrm>
            <a:off x="2921040" y="1606680"/>
            <a:ext cx="33804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5" name=""/>
          <p:cNvSpPr/>
          <p:nvPr/>
        </p:nvSpPr>
        <p:spPr>
          <a:xfrm>
            <a:off x="3156120" y="2127240"/>
            <a:ext cx="33804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6" name=""/>
          <p:cNvSpPr/>
          <p:nvPr/>
        </p:nvSpPr>
        <p:spPr>
          <a:xfrm>
            <a:off x="2668680" y="2097000"/>
            <a:ext cx="338040" cy="3384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7" name=""/>
          <p:cNvSpPr/>
          <p:nvPr/>
        </p:nvSpPr>
        <p:spPr>
          <a:xfrm>
            <a:off x="2273400" y="2725560"/>
            <a:ext cx="338040" cy="3384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8" name=""/>
          <p:cNvSpPr/>
          <p:nvPr/>
        </p:nvSpPr>
        <p:spPr>
          <a:xfrm>
            <a:off x="2692440" y="2687760"/>
            <a:ext cx="33804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9" name=""/>
          <p:cNvSpPr/>
          <p:nvPr/>
        </p:nvSpPr>
        <p:spPr>
          <a:xfrm>
            <a:off x="2540160" y="3335400"/>
            <a:ext cx="33804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0" name=""/>
          <p:cNvSpPr/>
          <p:nvPr/>
        </p:nvSpPr>
        <p:spPr>
          <a:xfrm>
            <a:off x="2992320" y="3035160"/>
            <a:ext cx="338400" cy="3384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1" name=""/>
          <p:cNvSpPr/>
          <p:nvPr/>
        </p:nvSpPr>
        <p:spPr>
          <a:xfrm>
            <a:off x="3349800" y="3449520"/>
            <a:ext cx="338040" cy="3384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2" name=""/>
          <p:cNvSpPr/>
          <p:nvPr/>
        </p:nvSpPr>
        <p:spPr>
          <a:xfrm>
            <a:off x="4863960" y="3916440"/>
            <a:ext cx="33840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3" name=""/>
          <p:cNvSpPr/>
          <p:nvPr/>
        </p:nvSpPr>
        <p:spPr>
          <a:xfrm>
            <a:off x="5810400" y="2957400"/>
            <a:ext cx="474480" cy="4748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4" name=""/>
          <p:cNvSpPr/>
          <p:nvPr/>
        </p:nvSpPr>
        <p:spPr>
          <a:xfrm>
            <a:off x="5410080" y="3459240"/>
            <a:ext cx="474840" cy="4744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5" name=""/>
          <p:cNvSpPr/>
          <p:nvPr/>
        </p:nvSpPr>
        <p:spPr>
          <a:xfrm>
            <a:off x="7112160" y="206064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6" name=""/>
          <p:cNvSpPr/>
          <p:nvPr/>
        </p:nvSpPr>
        <p:spPr>
          <a:xfrm>
            <a:off x="6781680" y="3228840"/>
            <a:ext cx="33840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7" name=""/>
          <p:cNvSpPr/>
          <p:nvPr/>
        </p:nvSpPr>
        <p:spPr>
          <a:xfrm>
            <a:off x="6692760" y="4041720"/>
            <a:ext cx="33840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8" name=""/>
          <p:cNvSpPr/>
          <p:nvPr/>
        </p:nvSpPr>
        <p:spPr>
          <a:xfrm>
            <a:off x="6705720" y="446724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39" name=""/>
          <p:cNvSpPr/>
          <p:nvPr/>
        </p:nvSpPr>
        <p:spPr>
          <a:xfrm>
            <a:off x="4768920" y="445464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0" name=""/>
          <p:cNvSpPr/>
          <p:nvPr/>
        </p:nvSpPr>
        <p:spPr>
          <a:xfrm>
            <a:off x="5533920" y="4079880"/>
            <a:ext cx="33840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41" name=""/>
          <p:cNvGrpSpPr/>
          <p:nvPr/>
        </p:nvGrpSpPr>
        <p:grpSpPr>
          <a:xfrm>
            <a:off x="5689440" y="4195800"/>
            <a:ext cx="227160" cy="174600"/>
            <a:chOff x="5689440" y="4195800"/>
            <a:chExt cx="227160" cy="174600"/>
          </a:xfrm>
        </p:grpSpPr>
        <p:sp>
          <p:nvSpPr>
            <p:cNvPr id="2442" name=""/>
            <p:cNvSpPr/>
            <p:nvPr/>
          </p:nvSpPr>
          <p:spPr>
            <a:xfrm>
              <a:off x="5689440" y="4195800"/>
              <a:ext cx="227160" cy="174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443" name=""/>
            <p:cNvGrpSpPr/>
            <p:nvPr/>
          </p:nvGrpSpPr>
          <p:grpSpPr>
            <a:xfrm>
              <a:off x="5705640" y="4206960"/>
              <a:ext cx="182160" cy="158760"/>
              <a:chOff x="5705640" y="4206960"/>
              <a:chExt cx="182160" cy="158760"/>
            </a:xfrm>
          </p:grpSpPr>
          <p:sp>
            <p:nvSpPr>
              <p:cNvPr id="2444" name=""/>
              <p:cNvSpPr/>
              <p:nvPr/>
            </p:nvSpPr>
            <p:spPr>
              <a:xfrm>
                <a:off x="5705640" y="4206960"/>
                <a:ext cx="18216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Henry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45" name=""/>
              <p:cNvSpPr/>
              <p:nvPr/>
            </p:nvSpPr>
            <p:spPr>
              <a:xfrm>
                <a:off x="5737320" y="42894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446" name=""/>
          <p:cNvSpPr/>
          <p:nvPr/>
        </p:nvSpPr>
        <p:spPr>
          <a:xfrm>
            <a:off x="5969160" y="3997440"/>
            <a:ext cx="282240" cy="2826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7" name=""/>
          <p:cNvSpPr/>
          <p:nvPr/>
        </p:nvSpPr>
        <p:spPr>
          <a:xfrm>
            <a:off x="5727600" y="3679920"/>
            <a:ext cx="33840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8" name=""/>
          <p:cNvSpPr/>
          <p:nvPr/>
        </p:nvSpPr>
        <p:spPr>
          <a:xfrm>
            <a:off x="5816520" y="3406680"/>
            <a:ext cx="33804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9" name=""/>
          <p:cNvSpPr/>
          <p:nvPr/>
        </p:nvSpPr>
        <p:spPr>
          <a:xfrm>
            <a:off x="4711680" y="362268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0" name=""/>
          <p:cNvSpPr/>
          <p:nvPr/>
        </p:nvSpPr>
        <p:spPr>
          <a:xfrm>
            <a:off x="4368960" y="334332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1" name=""/>
          <p:cNvSpPr/>
          <p:nvPr/>
        </p:nvSpPr>
        <p:spPr>
          <a:xfrm>
            <a:off x="4672080" y="316872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2" name=""/>
          <p:cNvSpPr/>
          <p:nvPr/>
        </p:nvSpPr>
        <p:spPr>
          <a:xfrm>
            <a:off x="4578480" y="295596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3" name=""/>
          <p:cNvSpPr/>
          <p:nvPr/>
        </p:nvSpPr>
        <p:spPr>
          <a:xfrm>
            <a:off x="5308560" y="299412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4" name=""/>
          <p:cNvSpPr/>
          <p:nvPr/>
        </p:nvSpPr>
        <p:spPr>
          <a:xfrm>
            <a:off x="5746680" y="296856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5" name=""/>
          <p:cNvSpPr/>
          <p:nvPr/>
        </p:nvSpPr>
        <p:spPr>
          <a:xfrm>
            <a:off x="6058080" y="2790720"/>
            <a:ext cx="33804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6" name=""/>
          <p:cNvSpPr/>
          <p:nvPr/>
        </p:nvSpPr>
        <p:spPr>
          <a:xfrm>
            <a:off x="6248520" y="299412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7" name=""/>
          <p:cNvSpPr/>
          <p:nvPr/>
        </p:nvSpPr>
        <p:spPr>
          <a:xfrm>
            <a:off x="6350040" y="268920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8" name=""/>
          <p:cNvSpPr/>
          <p:nvPr/>
        </p:nvSpPr>
        <p:spPr>
          <a:xfrm>
            <a:off x="5626080" y="216216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59" name=""/>
          <p:cNvSpPr/>
          <p:nvPr/>
        </p:nvSpPr>
        <p:spPr>
          <a:xfrm>
            <a:off x="3759120" y="3317760"/>
            <a:ext cx="33804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0" name=""/>
          <p:cNvSpPr/>
          <p:nvPr/>
        </p:nvSpPr>
        <p:spPr>
          <a:xfrm>
            <a:off x="2971800" y="343224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1" name=""/>
          <p:cNvSpPr/>
          <p:nvPr/>
        </p:nvSpPr>
        <p:spPr>
          <a:xfrm>
            <a:off x="2381400" y="272736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62" name=""/>
          <p:cNvGrpSpPr/>
          <p:nvPr/>
        </p:nvGrpSpPr>
        <p:grpSpPr>
          <a:xfrm>
            <a:off x="2746440" y="2400480"/>
            <a:ext cx="226800" cy="174600"/>
            <a:chOff x="2746440" y="2400480"/>
            <a:chExt cx="226800" cy="174600"/>
          </a:xfrm>
        </p:grpSpPr>
        <p:sp>
          <p:nvSpPr>
            <p:cNvPr id="2463" name=""/>
            <p:cNvSpPr/>
            <p:nvPr/>
          </p:nvSpPr>
          <p:spPr>
            <a:xfrm>
              <a:off x="2746440" y="2400480"/>
              <a:ext cx="226800" cy="174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464" name=""/>
            <p:cNvGrpSpPr/>
            <p:nvPr/>
          </p:nvGrpSpPr>
          <p:grpSpPr>
            <a:xfrm>
              <a:off x="2781720" y="2408400"/>
              <a:ext cx="142920" cy="159120"/>
              <a:chOff x="2781720" y="2408400"/>
              <a:chExt cx="142920" cy="159120"/>
            </a:xfrm>
          </p:grpSpPr>
          <p:sp>
            <p:nvSpPr>
              <p:cNvPr id="2465" name=""/>
              <p:cNvSpPr/>
              <p:nvPr/>
            </p:nvSpPr>
            <p:spPr>
              <a:xfrm>
                <a:off x="2781720" y="2408400"/>
                <a:ext cx="14292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COB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66" name=""/>
              <p:cNvSpPr/>
              <p:nvPr/>
            </p:nvSpPr>
            <p:spPr>
              <a:xfrm>
                <a:off x="2790360" y="24912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467" name=""/>
          <p:cNvSpPr/>
          <p:nvPr/>
        </p:nvSpPr>
        <p:spPr>
          <a:xfrm>
            <a:off x="6000840" y="2260440"/>
            <a:ext cx="474480" cy="474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8" name=""/>
          <p:cNvSpPr/>
          <p:nvPr/>
        </p:nvSpPr>
        <p:spPr>
          <a:xfrm>
            <a:off x="5619600" y="2443320"/>
            <a:ext cx="474840" cy="4744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69" name=""/>
          <p:cNvGrpSpPr/>
          <p:nvPr/>
        </p:nvGrpSpPr>
        <p:grpSpPr>
          <a:xfrm>
            <a:off x="5907240" y="2611440"/>
            <a:ext cx="287280" cy="174600"/>
            <a:chOff x="5907240" y="2611440"/>
            <a:chExt cx="287280" cy="174600"/>
          </a:xfrm>
        </p:grpSpPr>
        <p:sp>
          <p:nvSpPr>
            <p:cNvPr id="2470" name=""/>
            <p:cNvSpPr/>
            <p:nvPr/>
          </p:nvSpPr>
          <p:spPr>
            <a:xfrm>
              <a:off x="5907240" y="2611440"/>
              <a:ext cx="287280" cy="174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471" name=""/>
            <p:cNvGrpSpPr/>
            <p:nvPr/>
          </p:nvGrpSpPr>
          <p:grpSpPr>
            <a:xfrm>
              <a:off x="5918760" y="2622600"/>
              <a:ext cx="239040" cy="158760"/>
              <a:chOff x="5918760" y="2622600"/>
              <a:chExt cx="239040" cy="158760"/>
            </a:xfrm>
          </p:grpSpPr>
          <p:sp>
            <p:nvSpPr>
              <p:cNvPr id="2472" name=""/>
              <p:cNvSpPr/>
              <p:nvPr/>
            </p:nvSpPr>
            <p:spPr>
              <a:xfrm>
                <a:off x="5918760" y="2622600"/>
                <a:ext cx="239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Cinergy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473" name=""/>
              <p:cNvSpPr/>
              <p:nvPr/>
            </p:nvSpPr>
            <p:spPr>
              <a:xfrm>
                <a:off x="5980320" y="270504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474" name=""/>
          <p:cNvSpPr/>
          <p:nvPr/>
        </p:nvSpPr>
        <p:spPr>
          <a:xfrm>
            <a:off x="5008680" y="3517920"/>
            <a:ext cx="474480" cy="4744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5" name=""/>
          <p:cNvSpPr/>
          <p:nvPr/>
        </p:nvSpPr>
        <p:spPr>
          <a:xfrm>
            <a:off x="4959360" y="4138560"/>
            <a:ext cx="474480" cy="474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6" name=""/>
          <p:cNvSpPr/>
          <p:nvPr/>
        </p:nvSpPr>
        <p:spPr>
          <a:xfrm>
            <a:off x="5300640" y="4237200"/>
            <a:ext cx="21276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7" name=""/>
          <p:cNvSpPr/>
          <p:nvPr/>
        </p:nvSpPr>
        <p:spPr>
          <a:xfrm>
            <a:off x="3454560" y="2443320"/>
            <a:ext cx="474480" cy="4744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8" name=""/>
          <p:cNvSpPr/>
          <p:nvPr/>
        </p:nvSpPr>
        <p:spPr>
          <a:xfrm>
            <a:off x="4229280" y="281628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79" name=""/>
          <p:cNvGrpSpPr/>
          <p:nvPr/>
        </p:nvGrpSpPr>
        <p:grpSpPr>
          <a:xfrm>
            <a:off x="4164120" y="2949480"/>
            <a:ext cx="179280" cy="187200"/>
            <a:chOff x="4164120" y="2949480"/>
            <a:chExt cx="179280" cy="187200"/>
          </a:xfrm>
        </p:grpSpPr>
        <p:sp>
          <p:nvSpPr>
            <p:cNvPr id="2480" name=""/>
            <p:cNvSpPr/>
            <p:nvPr/>
          </p:nvSpPr>
          <p:spPr>
            <a:xfrm>
              <a:off x="4164120" y="294948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1" name=""/>
            <p:cNvSpPr/>
            <p:nvPr/>
          </p:nvSpPr>
          <p:spPr>
            <a:xfrm>
              <a:off x="4164120" y="2949480"/>
              <a:ext cx="17928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2" name=""/>
            <p:cNvSpPr/>
            <p:nvPr/>
          </p:nvSpPr>
          <p:spPr>
            <a:xfrm>
              <a:off x="4164120" y="2949480"/>
              <a:ext cx="1792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3" name=""/>
            <p:cNvSpPr/>
            <p:nvPr/>
          </p:nvSpPr>
          <p:spPr>
            <a:xfrm>
              <a:off x="4164120" y="2971800"/>
              <a:ext cx="1792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484" name=""/>
          <p:cNvSpPr/>
          <p:nvPr/>
        </p:nvSpPr>
        <p:spPr>
          <a:xfrm>
            <a:off x="4192560" y="2714760"/>
            <a:ext cx="212760" cy="204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5" name=""/>
          <p:cNvSpPr/>
          <p:nvPr/>
        </p:nvSpPr>
        <p:spPr>
          <a:xfrm>
            <a:off x="2685960" y="1273320"/>
            <a:ext cx="33840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6" name=""/>
          <p:cNvSpPr/>
          <p:nvPr/>
        </p:nvSpPr>
        <p:spPr>
          <a:xfrm>
            <a:off x="3117960" y="115884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87" name=""/>
          <p:cNvSpPr/>
          <p:nvPr/>
        </p:nvSpPr>
        <p:spPr>
          <a:xfrm>
            <a:off x="3168720" y="139392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88" name=""/>
          <p:cNvGrpSpPr/>
          <p:nvPr/>
        </p:nvGrpSpPr>
        <p:grpSpPr>
          <a:xfrm>
            <a:off x="3263760" y="3592440"/>
            <a:ext cx="228600" cy="260280"/>
            <a:chOff x="3263760" y="3592440"/>
            <a:chExt cx="228600" cy="260280"/>
          </a:xfrm>
        </p:grpSpPr>
        <p:sp>
          <p:nvSpPr>
            <p:cNvPr id="2489" name=""/>
            <p:cNvSpPr/>
            <p:nvPr/>
          </p:nvSpPr>
          <p:spPr>
            <a:xfrm>
              <a:off x="3263760" y="3592440"/>
              <a:ext cx="228600" cy="2602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0" name=""/>
            <p:cNvSpPr/>
            <p:nvPr/>
          </p:nvSpPr>
          <p:spPr>
            <a:xfrm>
              <a:off x="3307680" y="3603600"/>
              <a:ext cx="1537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1" name=""/>
            <p:cNvSpPr/>
            <p:nvPr/>
          </p:nvSpPr>
          <p:spPr>
            <a:xfrm>
              <a:off x="3285000" y="3686040"/>
              <a:ext cx="1785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2" name=""/>
            <p:cNvSpPr/>
            <p:nvPr/>
          </p:nvSpPr>
          <p:spPr>
            <a:xfrm>
              <a:off x="3313440" y="376884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493" name=""/>
          <p:cNvSpPr/>
          <p:nvPr/>
        </p:nvSpPr>
        <p:spPr>
          <a:xfrm>
            <a:off x="4121280" y="3871800"/>
            <a:ext cx="474480" cy="474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94" name=""/>
          <p:cNvSpPr/>
          <p:nvPr/>
        </p:nvSpPr>
        <p:spPr>
          <a:xfrm>
            <a:off x="2408400" y="2603520"/>
            <a:ext cx="214200" cy="2048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95" name=""/>
          <p:cNvGrpSpPr/>
          <p:nvPr/>
        </p:nvGrpSpPr>
        <p:grpSpPr>
          <a:xfrm>
            <a:off x="2355840" y="2935440"/>
            <a:ext cx="273240" cy="258120"/>
            <a:chOff x="2355840" y="2935440"/>
            <a:chExt cx="273240" cy="258120"/>
          </a:xfrm>
        </p:grpSpPr>
        <p:sp>
          <p:nvSpPr>
            <p:cNvPr id="2496" name=""/>
            <p:cNvSpPr/>
            <p:nvPr/>
          </p:nvSpPr>
          <p:spPr>
            <a:xfrm>
              <a:off x="2384640" y="2935440"/>
              <a:ext cx="120600" cy="1155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7" name=""/>
            <p:cNvSpPr/>
            <p:nvPr/>
          </p:nvSpPr>
          <p:spPr>
            <a:xfrm>
              <a:off x="2355840" y="3019320"/>
              <a:ext cx="273240" cy="17424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498" name=""/>
          <p:cNvGrpSpPr/>
          <p:nvPr/>
        </p:nvGrpSpPr>
        <p:grpSpPr>
          <a:xfrm>
            <a:off x="5529240" y="2468520"/>
            <a:ext cx="544680" cy="631800"/>
            <a:chOff x="5529240" y="2468520"/>
            <a:chExt cx="544680" cy="631800"/>
          </a:xfrm>
        </p:grpSpPr>
        <p:grpSp>
          <p:nvGrpSpPr>
            <p:cNvPr id="2499" name=""/>
            <p:cNvGrpSpPr/>
            <p:nvPr/>
          </p:nvGrpSpPr>
          <p:grpSpPr>
            <a:xfrm>
              <a:off x="5529240" y="2468520"/>
              <a:ext cx="272880" cy="258840"/>
              <a:chOff x="5529240" y="2468520"/>
              <a:chExt cx="272880" cy="258840"/>
            </a:xfrm>
          </p:grpSpPr>
          <p:sp>
            <p:nvSpPr>
              <p:cNvPr id="2500" name=""/>
              <p:cNvSpPr/>
              <p:nvPr/>
            </p:nvSpPr>
            <p:spPr>
              <a:xfrm>
                <a:off x="5557680" y="2468520"/>
                <a:ext cx="120600" cy="11412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01" name=""/>
              <p:cNvSpPr/>
              <p:nvPr/>
            </p:nvSpPr>
            <p:spPr>
              <a:xfrm>
                <a:off x="5529240" y="2552400"/>
                <a:ext cx="272880" cy="17496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502" name=""/>
            <p:cNvSpPr/>
            <p:nvPr/>
          </p:nvSpPr>
          <p:spPr>
            <a:xfrm>
              <a:off x="5827680" y="2841480"/>
              <a:ext cx="122400" cy="1159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3" name=""/>
            <p:cNvSpPr/>
            <p:nvPr/>
          </p:nvSpPr>
          <p:spPr>
            <a:xfrm>
              <a:off x="5800680" y="2925720"/>
              <a:ext cx="273240" cy="1746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04" name=""/>
          <p:cNvGrpSpPr/>
          <p:nvPr/>
        </p:nvGrpSpPr>
        <p:grpSpPr>
          <a:xfrm>
            <a:off x="6167520" y="3097080"/>
            <a:ext cx="272880" cy="260640"/>
            <a:chOff x="6167520" y="3097080"/>
            <a:chExt cx="272880" cy="260640"/>
          </a:xfrm>
        </p:grpSpPr>
        <p:sp>
          <p:nvSpPr>
            <p:cNvPr id="2505" name=""/>
            <p:cNvSpPr/>
            <p:nvPr/>
          </p:nvSpPr>
          <p:spPr>
            <a:xfrm>
              <a:off x="6195960" y="3097080"/>
              <a:ext cx="120600" cy="1159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6" name=""/>
            <p:cNvSpPr/>
            <p:nvPr/>
          </p:nvSpPr>
          <p:spPr>
            <a:xfrm>
              <a:off x="6167520" y="3181320"/>
              <a:ext cx="272880" cy="1764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07" name=""/>
          <p:cNvGrpSpPr/>
          <p:nvPr/>
        </p:nvGrpSpPr>
        <p:grpSpPr>
          <a:xfrm>
            <a:off x="6200640" y="3678120"/>
            <a:ext cx="273240" cy="258840"/>
            <a:chOff x="6200640" y="3678120"/>
            <a:chExt cx="273240" cy="258840"/>
          </a:xfrm>
        </p:grpSpPr>
        <p:sp>
          <p:nvSpPr>
            <p:cNvPr id="2508" name=""/>
            <p:cNvSpPr/>
            <p:nvPr/>
          </p:nvSpPr>
          <p:spPr>
            <a:xfrm>
              <a:off x="6229440" y="3678120"/>
              <a:ext cx="120600" cy="11592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9" name=""/>
            <p:cNvSpPr/>
            <p:nvPr/>
          </p:nvSpPr>
          <p:spPr>
            <a:xfrm>
              <a:off x="6200640" y="3762360"/>
              <a:ext cx="273240" cy="1746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10" name=""/>
          <p:cNvGrpSpPr/>
          <p:nvPr/>
        </p:nvGrpSpPr>
        <p:grpSpPr>
          <a:xfrm>
            <a:off x="5978520" y="3511440"/>
            <a:ext cx="274680" cy="260640"/>
            <a:chOff x="5978520" y="3511440"/>
            <a:chExt cx="274680" cy="260640"/>
          </a:xfrm>
        </p:grpSpPr>
        <p:sp>
          <p:nvSpPr>
            <p:cNvPr id="2511" name=""/>
            <p:cNvSpPr/>
            <p:nvPr/>
          </p:nvSpPr>
          <p:spPr>
            <a:xfrm>
              <a:off x="6006960" y="3511440"/>
              <a:ext cx="122400" cy="1159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2" name=""/>
            <p:cNvSpPr/>
            <p:nvPr/>
          </p:nvSpPr>
          <p:spPr>
            <a:xfrm>
              <a:off x="5978520" y="3595680"/>
              <a:ext cx="274680" cy="1764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513" name=""/>
          <p:cNvSpPr/>
          <p:nvPr/>
        </p:nvSpPr>
        <p:spPr>
          <a:xfrm>
            <a:off x="6041880" y="3922560"/>
            <a:ext cx="120960" cy="1144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4" name=""/>
          <p:cNvSpPr/>
          <p:nvPr/>
        </p:nvSpPr>
        <p:spPr>
          <a:xfrm>
            <a:off x="6013440" y="4005360"/>
            <a:ext cx="273240" cy="1760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5" name=""/>
          <p:cNvSpPr/>
          <p:nvPr/>
        </p:nvSpPr>
        <p:spPr>
          <a:xfrm>
            <a:off x="5851440" y="3719520"/>
            <a:ext cx="120600" cy="114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6" name=""/>
          <p:cNvSpPr/>
          <p:nvPr/>
        </p:nvSpPr>
        <p:spPr>
          <a:xfrm>
            <a:off x="5827680" y="3798720"/>
            <a:ext cx="274680" cy="17496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7" name=""/>
          <p:cNvSpPr/>
          <p:nvPr/>
        </p:nvSpPr>
        <p:spPr>
          <a:xfrm>
            <a:off x="7089840" y="2900520"/>
            <a:ext cx="120600" cy="1141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8" name=""/>
          <p:cNvSpPr/>
          <p:nvPr/>
        </p:nvSpPr>
        <p:spPr>
          <a:xfrm>
            <a:off x="7359480" y="2212920"/>
            <a:ext cx="33840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19" name=""/>
          <p:cNvSpPr/>
          <p:nvPr/>
        </p:nvSpPr>
        <p:spPr>
          <a:xfrm>
            <a:off x="6715080" y="2443320"/>
            <a:ext cx="474840" cy="4744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0" name=""/>
          <p:cNvSpPr/>
          <p:nvPr/>
        </p:nvSpPr>
        <p:spPr>
          <a:xfrm>
            <a:off x="6694560" y="2751120"/>
            <a:ext cx="237960" cy="22716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160" bIns="29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1" name=""/>
          <p:cNvSpPr/>
          <p:nvPr/>
        </p:nvSpPr>
        <p:spPr>
          <a:xfrm>
            <a:off x="6892920" y="2809800"/>
            <a:ext cx="33804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2" name=""/>
          <p:cNvSpPr/>
          <p:nvPr/>
        </p:nvSpPr>
        <p:spPr>
          <a:xfrm>
            <a:off x="7054920" y="2360520"/>
            <a:ext cx="474480" cy="474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23" name=""/>
          <p:cNvSpPr/>
          <p:nvPr/>
        </p:nvSpPr>
        <p:spPr>
          <a:xfrm>
            <a:off x="7238880" y="2560680"/>
            <a:ext cx="238320" cy="22680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800" bIns="28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524" name=""/>
          <p:cNvGrpSpPr/>
          <p:nvPr/>
        </p:nvGrpSpPr>
        <p:grpSpPr>
          <a:xfrm>
            <a:off x="6994440" y="2703600"/>
            <a:ext cx="343080" cy="641160"/>
            <a:chOff x="6994440" y="2703600"/>
            <a:chExt cx="343080" cy="641160"/>
          </a:xfrm>
        </p:grpSpPr>
        <p:sp>
          <p:nvSpPr>
            <p:cNvPr id="2525" name=""/>
            <p:cNvSpPr/>
            <p:nvPr/>
          </p:nvSpPr>
          <p:spPr>
            <a:xfrm>
              <a:off x="7083360" y="2703600"/>
              <a:ext cx="120600" cy="1141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6" name=""/>
            <p:cNvSpPr/>
            <p:nvPr/>
          </p:nvSpPr>
          <p:spPr>
            <a:xfrm>
              <a:off x="7054920" y="2776680"/>
              <a:ext cx="272880" cy="1746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7" name=""/>
            <p:cNvSpPr/>
            <p:nvPr/>
          </p:nvSpPr>
          <p:spPr>
            <a:xfrm>
              <a:off x="7089840" y="2906640"/>
              <a:ext cx="120600" cy="1144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8" name=""/>
            <p:cNvSpPr/>
            <p:nvPr/>
          </p:nvSpPr>
          <p:spPr>
            <a:xfrm>
              <a:off x="7062840" y="2973240"/>
              <a:ext cx="274680" cy="1746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9" name=""/>
            <p:cNvSpPr/>
            <p:nvPr/>
          </p:nvSpPr>
          <p:spPr>
            <a:xfrm>
              <a:off x="7023240" y="3084480"/>
              <a:ext cx="122040" cy="1159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0" name=""/>
            <p:cNvSpPr/>
            <p:nvPr/>
          </p:nvSpPr>
          <p:spPr>
            <a:xfrm>
              <a:off x="6994440" y="3168720"/>
              <a:ext cx="274680" cy="1760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31" name=""/>
          <p:cNvGrpSpPr/>
          <p:nvPr/>
        </p:nvGrpSpPr>
        <p:grpSpPr>
          <a:xfrm>
            <a:off x="2576520" y="3238560"/>
            <a:ext cx="181080" cy="188640"/>
            <a:chOff x="2576520" y="3238560"/>
            <a:chExt cx="181080" cy="188640"/>
          </a:xfrm>
        </p:grpSpPr>
        <p:sp>
          <p:nvSpPr>
            <p:cNvPr id="2532" name=""/>
            <p:cNvSpPr/>
            <p:nvPr/>
          </p:nvSpPr>
          <p:spPr>
            <a:xfrm>
              <a:off x="2576520" y="32385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3" name=""/>
            <p:cNvSpPr/>
            <p:nvPr/>
          </p:nvSpPr>
          <p:spPr>
            <a:xfrm>
              <a:off x="2576520" y="3238560"/>
              <a:ext cx="181080" cy="47520"/>
            </a:xfrm>
            <a:custGeom>
              <a:avLst/>
              <a:gdLst/>
              <a:ahLst/>
              <a:rect l="l" t="t" r="r" b="b"/>
              <a:pathLst>
                <a:path w="227" h="60">
                  <a:moveTo>
                    <a:pt x="0" y="29"/>
                  </a:moveTo>
                  <a:lnTo>
                    <a:pt x="1" y="36"/>
                  </a:lnTo>
                  <a:lnTo>
                    <a:pt x="8" y="42"/>
                  </a:lnTo>
                  <a:lnTo>
                    <a:pt x="19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89" y="60"/>
                  </a:lnTo>
                  <a:lnTo>
                    <a:pt x="112" y="60"/>
                  </a:lnTo>
                  <a:lnTo>
                    <a:pt x="136" y="60"/>
                  </a:lnTo>
                  <a:lnTo>
                    <a:pt x="157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7" y="47"/>
                  </a:lnTo>
                  <a:lnTo>
                    <a:pt x="218" y="42"/>
                  </a:lnTo>
                  <a:lnTo>
                    <a:pt x="225" y="36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4" name=""/>
            <p:cNvSpPr/>
            <p:nvPr/>
          </p:nvSpPr>
          <p:spPr>
            <a:xfrm>
              <a:off x="2576520" y="3238560"/>
              <a:ext cx="181080" cy="188640"/>
            </a:xfrm>
            <a:custGeom>
              <a:avLst/>
              <a:gdLst/>
              <a:ahLst/>
              <a:rect l="l" t="t" r="r" b="b"/>
              <a:pathLst>
                <a:path w="227" h="237">
                  <a:moveTo>
                    <a:pt x="112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19" y="13"/>
                  </a:lnTo>
                  <a:lnTo>
                    <a:pt x="8" y="18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1" y="214"/>
                  </a:lnTo>
                  <a:lnTo>
                    <a:pt x="8" y="219"/>
                  </a:lnTo>
                  <a:lnTo>
                    <a:pt x="19" y="225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89" y="237"/>
                  </a:lnTo>
                  <a:lnTo>
                    <a:pt x="112" y="237"/>
                  </a:lnTo>
                  <a:lnTo>
                    <a:pt x="136" y="237"/>
                  </a:lnTo>
                  <a:lnTo>
                    <a:pt x="157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7" y="225"/>
                  </a:lnTo>
                  <a:lnTo>
                    <a:pt x="218" y="219"/>
                  </a:lnTo>
                  <a:lnTo>
                    <a:pt x="225" y="214"/>
                  </a:lnTo>
                  <a:lnTo>
                    <a:pt x="227" y="207"/>
                  </a:lnTo>
                  <a:lnTo>
                    <a:pt x="227" y="29"/>
                  </a:lnTo>
                  <a:lnTo>
                    <a:pt x="225" y="24"/>
                  </a:lnTo>
                  <a:lnTo>
                    <a:pt x="218" y="18"/>
                  </a:lnTo>
                  <a:lnTo>
                    <a:pt x="207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5" name=""/>
            <p:cNvSpPr/>
            <p:nvPr/>
          </p:nvSpPr>
          <p:spPr>
            <a:xfrm>
              <a:off x="2576520" y="3262320"/>
              <a:ext cx="18108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7"/>
                  </a:lnTo>
                  <a:lnTo>
                    <a:pt x="8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7" y="18"/>
                  </a:lnTo>
                  <a:lnTo>
                    <a:pt x="218" y="13"/>
                  </a:lnTo>
                  <a:lnTo>
                    <a:pt x="225" y="7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36" name=""/>
          <p:cNvGrpSpPr/>
          <p:nvPr/>
        </p:nvGrpSpPr>
        <p:grpSpPr>
          <a:xfrm>
            <a:off x="3375000" y="1209600"/>
            <a:ext cx="181080" cy="187200"/>
            <a:chOff x="3375000" y="1209600"/>
            <a:chExt cx="181080" cy="187200"/>
          </a:xfrm>
        </p:grpSpPr>
        <p:sp>
          <p:nvSpPr>
            <p:cNvPr id="2537" name=""/>
            <p:cNvSpPr/>
            <p:nvPr/>
          </p:nvSpPr>
          <p:spPr>
            <a:xfrm>
              <a:off x="3375000" y="120960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3375000" y="1209600"/>
              <a:ext cx="18108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3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9" name=""/>
            <p:cNvSpPr/>
            <p:nvPr/>
          </p:nvSpPr>
          <p:spPr>
            <a:xfrm>
              <a:off x="3375000" y="120960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0" name=""/>
            <p:cNvSpPr/>
            <p:nvPr/>
          </p:nvSpPr>
          <p:spPr>
            <a:xfrm>
              <a:off x="3375000" y="1231920"/>
              <a:ext cx="1810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41" name=""/>
          <p:cNvGrpSpPr/>
          <p:nvPr/>
        </p:nvGrpSpPr>
        <p:grpSpPr>
          <a:xfrm>
            <a:off x="3773520" y="2755800"/>
            <a:ext cx="181080" cy="189000"/>
            <a:chOff x="3773520" y="2755800"/>
            <a:chExt cx="181080" cy="189000"/>
          </a:xfrm>
        </p:grpSpPr>
        <p:sp>
          <p:nvSpPr>
            <p:cNvPr id="2542" name=""/>
            <p:cNvSpPr/>
            <p:nvPr/>
          </p:nvSpPr>
          <p:spPr>
            <a:xfrm>
              <a:off x="3773520" y="2755800"/>
              <a:ext cx="181080" cy="189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3" name=""/>
            <p:cNvSpPr/>
            <p:nvPr/>
          </p:nvSpPr>
          <p:spPr>
            <a:xfrm>
              <a:off x="3773520" y="2755800"/>
              <a:ext cx="181080" cy="478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4" name=""/>
            <p:cNvSpPr/>
            <p:nvPr/>
          </p:nvSpPr>
          <p:spPr>
            <a:xfrm>
              <a:off x="3773520" y="2755800"/>
              <a:ext cx="181080" cy="1890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3773520" y="2779560"/>
              <a:ext cx="181080" cy="2412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46" name=""/>
          <p:cNvGrpSpPr/>
          <p:nvPr/>
        </p:nvGrpSpPr>
        <p:grpSpPr>
          <a:xfrm>
            <a:off x="6380280" y="2297160"/>
            <a:ext cx="180720" cy="187200"/>
            <a:chOff x="6380280" y="2297160"/>
            <a:chExt cx="180720" cy="187200"/>
          </a:xfrm>
        </p:grpSpPr>
        <p:sp>
          <p:nvSpPr>
            <p:cNvPr id="2547" name=""/>
            <p:cNvSpPr/>
            <p:nvPr/>
          </p:nvSpPr>
          <p:spPr>
            <a:xfrm>
              <a:off x="6380280" y="229716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6380280" y="2297160"/>
              <a:ext cx="18072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9" name=""/>
            <p:cNvSpPr/>
            <p:nvPr/>
          </p:nvSpPr>
          <p:spPr>
            <a:xfrm>
              <a:off x="6380280" y="229716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0" name=""/>
            <p:cNvSpPr/>
            <p:nvPr/>
          </p:nvSpPr>
          <p:spPr>
            <a:xfrm>
              <a:off x="6380280" y="231912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51" name=""/>
          <p:cNvGrpSpPr/>
          <p:nvPr/>
        </p:nvGrpSpPr>
        <p:grpSpPr>
          <a:xfrm>
            <a:off x="6146640" y="2119320"/>
            <a:ext cx="181080" cy="187200"/>
            <a:chOff x="6146640" y="2119320"/>
            <a:chExt cx="181080" cy="187200"/>
          </a:xfrm>
        </p:grpSpPr>
        <p:sp>
          <p:nvSpPr>
            <p:cNvPr id="2552" name=""/>
            <p:cNvSpPr/>
            <p:nvPr/>
          </p:nvSpPr>
          <p:spPr>
            <a:xfrm>
              <a:off x="6146640" y="211932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3" name=""/>
            <p:cNvSpPr/>
            <p:nvPr/>
          </p:nvSpPr>
          <p:spPr>
            <a:xfrm>
              <a:off x="6146640" y="2119320"/>
              <a:ext cx="18108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4" name=""/>
            <p:cNvSpPr/>
            <p:nvPr/>
          </p:nvSpPr>
          <p:spPr>
            <a:xfrm>
              <a:off x="6146640" y="2119320"/>
              <a:ext cx="1810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5" name=""/>
            <p:cNvSpPr/>
            <p:nvPr/>
          </p:nvSpPr>
          <p:spPr>
            <a:xfrm>
              <a:off x="6146640" y="2141280"/>
              <a:ext cx="18108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56" name=""/>
          <p:cNvGrpSpPr/>
          <p:nvPr/>
        </p:nvGrpSpPr>
        <p:grpSpPr>
          <a:xfrm>
            <a:off x="4948200" y="3127320"/>
            <a:ext cx="180720" cy="189000"/>
            <a:chOff x="4948200" y="3127320"/>
            <a:chExt cx="180720" cy="189000"/>
          </a:xfrm>
        </p:grpSpPr>
        <p:sp>
          <p:nvSpPr>
            <p:cNvPr id="2557" name=""/>
            <p:cNvSpPr/>
            <p:nvPr/>
          </p:nvSpPr>
          <p:spPr>
            <a:xfrm>
              <a:off x="4948200" y="3127320"/>
              <a:ext cx="18072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8" name=""/>
            <p:cNvSpPr/>
            <p:nvPr/>
          </p:nvSpPr>
          <p:spPr>
            <a:xfrm>
              <a:off x="4948200" y="3127320"/>
              <a:ext cx="18072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9" name=""/>
            <p:cNvSpPr/>
            <p:nvPr/>
          </p:nvSpPr>
          <p:spPr>
            <a:xfrm>
              <a:off x="4948200" y="3127320"/>
              <a:ext cx="18072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0" name=""/>
            <p:cNvSpPr/>
            <p:nvPr/>
          </p:nvSpPr>
          <p:spPr>
            <a:xfrm>
              <a:off x="4948200" y="315108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61" name=""/>
          <p:cNvGrpSpPr/>
          <p:nvPr/>
        </p:nvGrpSpPr>
        <p:grpSpPr>
          <a:xfrm>
            <a:off x="5381640" y="2617920"/>
            <a:ext cx="181080" cy="188640"/>
            <a:chOff x="5381640" y="2617920"/>
            <a:chExt cx="181080" cy="188640"/>
          </a:xfrm>
        </p:grpSpPr>
        <p:sp>
          <p:nvSpPr>
            <p:cNvPr id="2562" name=""/>
            <p:cNvSpPr/>
            <p:nvPr/>
          </p:nvSpPr>
          <p:spPr>
            <a:xfrm>
              <a:off x="5381640" y="2617920"/>
              <a:ext cx="18108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3" name=""/>
            <p:cNvSpPr/>
            <p:nvPr/>
          </p:nvSpPr>
          <p:spPr>
            <a:xfrm>
              <a:off x="5381640" y="2617920"/>
              <a:ext cx="1810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4" name=""/>
            <p:cNvSpPr/>
            <p:nvPr/>
          </p:nvSpPr>
          <p:spPr>
            <a:xfrm>
              <a:off x="5381640" y="2617920"/>
              <a:ext cx="18108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5" name=""/>
            <p:cNvSpPr/>
            <p:nvPr/>
          </p:nvSpPr>
          <p:spPr>
            <a:xfrm>
              <a:off x="5381640" y="2641680"/>
              <a:ext cx="18108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66" name=""/>
          <p:cNvGrpSpPr/>
          <p:nvPr/>
        </p:nvGrpSpPr>
        <p:grpSpPr>
          <a:xfrm>
            <a:off x="2403360" y="1730520"/>
            <a:ext cx="274680" cy="259920"/>
            <a:chOff x="2403360" y="1730520"/>
            <a:chExt cx="274680" cy="259920"/>
          </a:xfrm>
        </p:grpSpPr>
        <p:sp>
          <p:nvSpPr>
            <p:cNvPr id="2567" name=""/>
            <p:cNvSpPr/>
            <p:nvPr/>
          </p:nvSpPr>
          <p:spPr>
            <a:xfrm>
              <a:off x="2431800" y="1730520"/>
              <a:ext cx="122400" cy="1155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8" name=""/>
            <p:cNvSpPr/>
            <p:nvPr/>
          </p:nvSpPr>
          <p:spPr>
            <a:xfrm>
              <a:off x="2403360" y="1814400"/>
              <a:ext cx="274680" cy="1760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69" name=""/>
          <p:cNvGrpSpPr/>
          <p:nvPr/>
        </p:nvGrpSpPr>
        <p:grpSpPr>
          <a:xfrm>
            <a:off x="2587680" y="1527120"/>
            <a:ext cx="274680" cy="259920"/>
            <a:chOff x="2587680" y="1527120"/>
            <a:chExt cx="274680" cy="259920"/>
          </a:xfrm>
        </p:grpSpPr>
        <p:sp>
          <p:nvSpPr>
            <p:cNvPr id="2570" name=""/>
            <p:cNvSpPr/>
            <p:nvPr/>
          </p:nvSpPr>
          <p:spPr>
            <a:xfrm>
              <a:off x="2616120" y="1527120"/>
              <a:ext cx="122400" cy="1155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1" name=""/>
            <p:cNvSpPr/>
            <p:nvPr/>
          </p:nvSpPr>
          <p:spPr>
            <a:xfrm>
              <a:off x="2587680" y="1611000"/>
              <a:ext cx="274680" cy="1760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72" name=""/>
          <p:cNvGrpSpPr/>
          <p:nvPr/>
        </p:nvGrpSpPr>
        <p:grpSpPr>
          <a:xfrm>
            <a:off x="2260440" y="2057400"/>
            <a:ext cx="274680" cy="259920"/>
            <a:chOff x="2260440" y="2057400"/>
            <a:chExt cx="274680" cy="259920"/>
          </a:xfrm>
        </p:grpSpPr>
        <p:sp>
          <p:nvSpPr>
            <p:cNvPr id="2573" name=""/>
            <p:cNvSpPr/>
            <p:nvPr/>
          </p:nvSpPr>
          <p:spPr>
            <a:xfrm>
              <a:off x="2288880" y="2057400"/>
              <a:ext cx="122400" cy="1155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4" name=""/>
            <p:cNvSpPr/>
            <p:nvPr/>
          </p:nvSpPr>
          <p:spPr>
            <a:xfrm>
              <a:off x="2260440" y="2141280"/>
              <a:ext cx="274680" cy="1760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575" name=""/>
          <p:cNvGrpSpPr/>
          <p:nvPr/>
        </p:nvGrpSpPr>
        <p:grpSpPr>
          <a:xfrm>
            <a:off x="3019320" y="1876320"/>
            <a:ext cx="338400" cy="315720"/>
            <a:chOff x="3019320" y="1876320"/>
            <a:chExt cx="338400" cy="315720"/>
          </a:xfrm>
        </p:grpSpPr>
        <p:grpSp>
          <p:nvGrpSpPr>
            <p:cNvPr id="2576" name=""/>
            <p:cNvGrpSpPr/>
            <p:nvPr/>
          </p:nvGrpSpPr>
          <p:grpSpPr>
            <a:xfrm>
              <a:off x="3019320" y="1876320"/>
              <a:ext cx="274680" cy="259920"/>
              <a:chOff x="3019320" y="1876320"/>
              <a:chExt cx="274680" cy="259920"/>
            </a:xfrm>
          </p:grpSpPr>
          <p:sp>
            <p:nvSpPr>
              <p:cNvPr id="2577" name=""/>
              <p:cNvSpPr/>
              <p:nvPr/>
            </p:nvSpPr>
            <p:spPr>
              <a:xfrm>
                <a:off x="3047760" y="1876320"/>
                <a:ext cx="122400" cy="1155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78" name=""/>
              <p:cNvSpPr/>
              <p:nvPr/>
            </p:nvSpPr>
            <p:spPr>
              <a:xfrm>
                <a:off x="3019320" y="1960200"/>
                <a:ext cx="274680" cy="17604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579" name=""/>
            <p:cNvGrpSpPr/>
            <p:nvPr/>
          </p:nvGrpSpPr>
          <p:grpSpPr>
            <a:xfrm>
              <a:off x="3051000" y="1901880"/>
              <a:ext cx="274680" cy="259920"/>
              <a:chOff x="3051000" y="1901880"/>
              <a:chExt cx="274680" cy="259920"/>
            </a:xfrm>
          </p:grpSpPr>
          <p:sp>
            <p:nvSpPr>
              <p:cNvPr id="2580" name=""/>
              <p:cNvSpPr/>
              <p:nvPr/>
            </p:nvSpPr>
            <p:spPr>
              <a:xfrm>
                <a:off x="3079440" y="1901880"/>
                <a:ext cx="122400" cy="1155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81" name=""/>
              <p:cNvSpPr/>
              <p:nvPr/>
            </p:nvSpPr>
            <p:spPr>
              <a:xfrm>
                <a:off x="3051000" y="1985760"/>
                <a:ext cx="274680" cy="17604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582" name=""/>
            <p:cNvGrpSpPr/>
            <p:nvPr/>
          </p:nvGrpSpPr>
          <p:grpSpPr>
            <a:xfrm>
              <a:off x="3083040" y="1932120"/>
              <a:ext cx="274680" cy="259920"/>
              <a:chOff x="3083040" y="1932120"/>
              <a:chExt cx="274680" cy="259920"/>
            </a:xfrm>
          </p:grpSpPr>
          <p:sp>
            <p:nvSpPr>
              <p:cNvPr id="2583" name=""/>
              <p:cNvSpPr/>
              <p:nvPr/>
            </p:nvSpPr>
            <p:spPr>
              <a:xfrm>
                <a:off x="3111480" y="1932120"/>
                <a:ext cx="122400" cy="1155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84" name=""/>
              <p:cNvSpPr/>
              <p:nvPr/>
            </p:nvSpPr>
            <p:spPr>
              <a:xfrm>
                <a:off x="3083040" y="2016000"/>
                <a:ext cx="274680" cy="17604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2585" name=""/>
          <p:cNvGrpSpPr/>
          <p:nvPr/>
        </p:nvGrpSpPr>
        <p:grpSpPr>
          <a:xfrm>
            <a:off x="2728800" y="1938240"/>
            <a:ext cx="371520" cy="365400"/>
            <a:chOff x="2728800" y="1938240"/>
            <a:chExt cx="371520" cy="365400"/>
          </a:xfrm>
        </p:grpSpPr>
        <p:grpSp>
          <p:nvGrpSpPr>
            <p:cNvPr id="2586" name=""/>
            <p:cNvGrpSpPr/>
            <p:nvPr/>
          </p:nvGrpSpPr>
          <p:grpSpPr>
            <a:xfrm>
              <a:off x="2728800" y="1938240"/>
              <a:ext cx="274680" cy="259920"/>
              <a:chOff x="2728800" y="1938240"/>
              <a:chExt cx="274680" cy="259920"/>
            </a:xfrm>
          </p:grpSpPr>
          <p:sp>
            <p:nvSpPr>
              <p:cNvPr id="2587" name=""/>
              <p:cNvSpPr/>
              <p:nvPr/>
            </p:nvSpPr>
            <p:spPr>
              <a:xfrm>
                <a:off x="2757240" y="1938240"/>
                <a:ext cx="122400" cy="1155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88" name=""/>
              <p:cNvSpPr/>
              <p:nvPr/>
            </p:nvSpPr>
            <p:spPr>
              <a:xfrm>
                <a:off x="2728800" y="2022120"/>
                <a:ext cx="274680" cy="17604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589" name=""/>
            <p:cNvGrpSpPr/>
            <p:nvPr/>
          </p:nvGrpSpPr>
          <p:grpSpPr>
            <a:xfrm>
              <a:off x="2754360" y="1976400"/>
              <a:ext cx="274680" cy="259920"/>
              <a:chOff x="2754360" y="1976400"/>
              <a:chExt cx="274680" cy="259920"/>
            </a:xfrm>
          </p:grpSpPr>
          <p:sp>
            <p:nvSpPr>
              <p:cNvPr id="2590" name=""/>
              <p:cNvSpPr/>
              <p:nvPr/>
            </p:nvSpPr>
            <p:spPr>
              <a:xfrm>
                <a:off x="2782800" y="1976400"/>
                <a:ext cx="122400" cy="1155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91" name=""/>
              <p:cNvSpPr/>
              <p:nvPr/>
            </p:nvSpPr>
            <p:spPr>
              <a:xfrm>
                <a:off x="2754360" y="2060280"/>
                <a:ext cx="274680" cy="17604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592" name=""/>
            <p:cNvGrpSpPr/>
            <p:nvPr/>
          </p:nvGrpSpPr>
          <p:grpSpPr>
            <a:xfrm>
              <a:off x="2789280" y="2011320"/>
              <a:ext cx="274680" cy="259920"/>
              <a:chOff x="2789280" y="2011320"/>
              <a:chExt cx="274680" cy="259920"/>
            </a:xfrm>
          </p:grpSpPr>
          <p:sp>
            <p:nvSpPr>
              <p:cNvPr id="2593" name=""/>
              <p:cNvSpPr/>
              <p:nvPr/>
            </p:nvSpPr>
            <p:spPr>
              <a:xfrm>
                <a:off x="2817720" y="2011320"/>
                <a:ext cx="122400" cy="11556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94" name=""/>
              <p:cNvSpPr/>
              <p:nvPr/>
            </p:nvSpPr>
            <p:spPr>
              <a:xfrm>
                <a:off x="2789280" y="2095200"/>
                <a:ext cx="274680" cy="17604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595" name=""/>
            <p:cNvGrpSpPr/>
            <p:nvPr/>
          </p:nvGrpSpPr>
          <p:grpSpPr>
            <a:xfrm>
              <a:off x="2825640" y="2043000"/>
              <a:ext cx="274680" cy="260640"/>
              <a:chOff x="2825640" y="2043000"/>
              <a:chExt cx="274680" cy="260640"/>
            </a:xfrm>
          </p:grpSpPr>
          <p:sp>
            <p:nvSpPr>
              <p:cNvPr id="2596" name=""/>
              <p:cNvSpPr/>
              <p:nvPr/>
            </p:nvSpPr>
            <p:spPr>
              <a:xfrm>
                <a:off x="2854080" y="2043000"/>
                <a:ext cx="122400" cy="11592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597" name=""/>
              <p:cNvSpPr/>
              <p:nvPr/>
            </p:nvSpPr>
            <p:spPr>
              <a:xfrm>
                <a:off x="2825640" y="2127240"/>
                <a:ext cx="274680" cy="1764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2598" name=""/>
          <p:cNvSpPr/>
          <p:nvPr/>
        </p:nvSpPr>
        <p:spPr>
          <a:xfrm>
            <a:off x="2430360" y="1925640"/>
            <a:ext cx="33840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9" name=""/>
          <p:cNvSpPr/>
          <p:nvPr/>
        </p:nvSpPr>
        <p:spPr>
          <a:xfrm>
            <a:off x="2306520" y="2087640"/>
            <a:ext cx="33840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0" name=""/>
          <p:cNvSpPr/>
          <p:nvPr/>
        </p:nvSpPr>
        <p:spPr>
          <a:xfrm>
            <a:off x="2514600" y="2225520"/>
            <a:ext cx="282600" cy="2826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601" name=""/>
          <p:cNvGrpSpPr/>
          <p:nvPr/>
        </p:nvGrpSpPr>
        <p:grpSpPr>
          <a:xfrm>
            <a:off x="5173560" y="3968640"/>
            <a:ext cx="181080" cy="187560"/>
            <a:chOff x="5173560" y="3968640"/>
            <a:chExt cx="181080" cy="187560"/>
          </a:xfrm>
        </p:grpSpPr>
        <p:sp>
          <p:nvSpPr>
            <p:cNvPr id="2602" name=""/>
            <p:cNvSpPr/>
            <p:nvPr/>
          </p:nvSpPr>
          <p:spPr>
            <a:xfrm>
              <a:off x="5173560" y="3968640"/>
              <a:ext cx="18108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3" name=""/>
            <p:cNvSpPr/>
            <p:nvPr/>
          </p:nvSpPr>
          <p:spPr>
            <a:xfrm>
              <a:off x="5173560" y="3968640"/>
              <a:ext cx="18108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4" name=""/>
            <p:cNvSpPr/>
            <p:nvPr/>
          </p:nvSpPr>
          <p:spPr>
            <a:xfrm>
              <a:off x="5173560" y="3968640"/>
              <a:ext cx="18108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5" name=""/>
            <p:cNvSpPr/>
            <p:nvPr/>
          </p:nvSpPr>
          <p:spPr>
            <a:xfrm>
              <a:off x="5173560" y="3990960"/>
              <a:ext cx="18108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06" name=""/>
          <p:cNvGrpSpPr/>
          <p:nvPr/>
        </p:nvGrpSpPr>
        <p:grpSpPr>
          <a:xfrm>
            <a:off x="5138640" y="4114800"/>
            <a:ext cx="180720" cy="188640"/>
            <a:chOff x="5138640" y="4114800"/>
            <a:chExt cx="180720" cy="188640"/>
          </a:xfrm>
        </p:grpSpPr>
        <p:sp>
          <p:nvSpPr>
            <p:cNvPr id="2607" name=""/>
            <p:cNvSpPr/>
            <p:nvPr/>
          </p:nvSpPr>
          <p:spPr>
            <a:xfrm>
              <a:off x="5138640" y="41148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8" name=""/>
            <p:cNvSpPr/>
            <p:nvPr/>
          </p:nvSpPr>
          <p:spPr>
            <a:xfrm>
              <a:off x="5138640" y="4114800"/>
              <a:ext cx="18072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9" name=""/>
            <p:cNvSpPr/>
            <p:nvPr/>
          </p:nvSpPr>
          <p:spPr>
            <a:xfrm>
              <a:off x="5138640" y="4114800"/>
              <a:ext cx="18072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0" name=""/>
            <p:cNvSpPr/>
            <p:nvPr/>
          </p:nvSpPr>
          <p:spPr>
            <a:xfrm>
              <a:off x="5138640" y="4138560"/>
              <a:ext cx="18072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11" name=""/>
          <p:cNvGrpSpPr/>
          <p:nvPr/>
        </p:nvGrpSpPr>
        <p:grpSpPr>
          <a:xfrm>
            <a:off x="5278320" y="4114800"/>
            <a:ext cx="180720" cy="187200"/>
            <a:chOff x="5278320" y="4114800"/>
            <a:chExt cx="180720" cy="187200"/>
          </a:xfrm>
        </p:grpSpPr>
        <p:sp>
          <p:nvSpPr>
            <p:cNvPr id="2612" name=""/>
            <p:cNvSpPr/>
            <p:nvPr/>
          </p:nvSpPr>
          <p:spPr>
            <a:xfrm>
              <a:off x="5278320" y="411480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3" name=""/>
            <p:cNvSpPr/>
            <p:nvPr/>
          </p:nvSpPr>
          <p:spPr>
            <a:xfrm>
              <a:off x="5278320" y="4114800"/>
              <a:ext cx="18072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4" name=""/>
            <p:cNvSpPr/>
            <p:nvPr/>
          </p:nvSpPr>
          <p:spPr>
            <a:xfrm>
              <a:off x="5278320" y="4114800"/>
              <a:ext cx="18072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5" name=""/>
            <p:cNvSpPr/>
            <p:nvPr/>
          </p:nvSpPr>
          <p:spPr>
            <a:xfrm>
              <a:off x="5278320" y="4136760"/>
              <a:ext cx="18072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16" name=""/>
          <p:cNvGrpSpPr/>
          <p:nvPr/>
        </p:nvGrpSpPr>
        <p:grpSpPr>
          <a:xfrm>
            <a:off x="5450040" y="3865680"/>
            <a:ext cx="180720" cy="187200"/>
            <a:chOff x="5450040" y="3865680"/>
            <a:chExt cx="180720" cy="187200"/>
          </a:xfrm>
        </p:grpSpPr>
        <p:sp>
          <p:nvSpPr>
            <p:cNvPr id="2617" name=""/>
            <p:cNvSpPr/>
            <p:nvPr/>
          </p:nvSpPr>
          <p:spPr>
            <a:xfrm>
              <a:off x="5450040" y="3865680"/>
              <a:ext cx="18072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8" name=""/>
            <p:cNvSpPr/>
            <p:nvPr/>
          </p:nvSpPr>
          <p:spPr>
            <a:xfrm>
              <a:off x="5450040" y="3865680"/>
              <a:ext cx="18072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9" name=""/>
            <p:cNvSpPr/>
            <p:nvPr/>
          </p:nvSpPr>
          <p:spPr>
            <a:xfrm>
              <a:off x="5450040" y="3865680"/>
              <a:ext cx="18072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0" name=""/>
            <p:cNvSpPr/>
            <p:nvPr/>
          </p:nvSpPr>
          <p:spPr>
            <a:xfrm>
              <a:off x="5450040" y="3887640"/>
              <a:ext cx="18072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21" name=""/>
          <p:cNvGrpSpPr/>
          <p:nvPr/>
        </p:nvGrpSpPr>
        <p:grpSpPr>
          <a:xfrm>
            <a:off x="5611680" y="3954600"/>
            <a:ext cx="179640" cy="188640"/>
            <a:chOff x="5611680" y="3954600"/>
            <a:chExt cx="179640" cy="188640"/>
          </a:xfrm>
        </p:grpSpPr>
        <p:sp>
          <p:nvSpPr>
            <p:cNvPr id="2622" name=""/>
            <p:cNvSpPr/>
            <p:nvPr/>
          </p:nvSpPr>
          <p:spPr>
            <a:xfrm>
              <a:off x="5611680" y="3954600"/>
              <a:ext cx="1796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3" name=""/>
            <p:cNvSpPr/>
            <p:nvPr/>
          </p:nvSpPr>
          <p:spPr>
            <a:xfrm>
              <a:off x="5611680" y="3954600"/>
              <a:ext cx="179640" cy="471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4" name=""/>
            <p:cNvSpPr/>
            <p:nvPr/>
          </p:nvSpPr>
          <p:spPr>
            <a:xfrm>
              <a:off x="5611680" y="3954600"/>
              <a:ext cx="1796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5" name=""/>
            <p:cNvSpPr/>
            <p:nvPr/>
          </p:nvSpPr>
          <p:spPr>
            <a:xfrm>
              <a:off x="5611680" y="3978000"/>
              <a:ext cx="17964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2626" name=""/>
          <p:cNvGrpSpPr/>
          <p:nvPr/>
        </p:nvGrpSpPr>
        <p:grpSpPr>
          <a:xfrm>
            <a:off x="5718240" y="3990960"/>
            <a:ext cx="287280" cy="174600"/>
            <a:chOff x="5718240" y="3990960"/>
            <a:chExt cx="287280" cy="174600"/>
          </a:xfrm>
        </p:grpSpPr>
        <p:sp>
          <p:nvSpPr>
            <p:cNvPr id="2627" name=""/>
            <p:cNvSpPr/>
            <p:nvPr/>
          </p:nvSpPr>
          <p:spPr>
            <a:xfrm>
              <a:off x="5718240" y="3990960"/>
              <a:ext cx="287280" cy="174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628" name=""/>
            <p:cNvGrpSpPr/>
            <p:nvPr/>
          </p:nvGrpSpPr>
          <p:grpSpPr>
            <a:xfrm>
              <a:off x="5730480" y="4002120"/>
              <a:ext cx="239040" cy="158760"/>
              <a:chOff x="5730480" y="4002120"/>
              <a:chExt cx="239040" cy="158760"/>
            </a:xfrm>
          </p:grpSpPr>
          <p:sp>
            <p:nvSpPr>
              <p:cNvPr id="2629" name=""/>
              <p:cNvSpPr/>
              <p:nvPr/>
            </p:nvSpPr>
            <p:spPr>
              <a:xfrm>
                <a:off x="5730480" y="4002120"/>
                <a:ext cx="239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Entergy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30" name=""/>
              <p:cNvSpPr/>
              <p:nvPr/>
            </p:nvSpPr>
            <p:spPr>
              <a:xfrm>
                <a:off x="5792760" y="408456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1" name=""/>
          <p:cNvGrpSpPr/>
          <p:nvPr/>
        </p:nvGrpSpPr>
        <p:grpSpPr>
          <a:xfrm>
            <a:off x="103320" y="1027080"/>
            <a:ext cx="10097280" cy="5300640"/>
            <a:chOff x="103320" y="1027080"/>
            <a:chExt cx="10097280" cy="5300640"/>
          </a:xfrm>
        </p:grpSpPr>
        <p:grpSp>
          <p:nvGrpSpPr>
            <p:cNvPr id="2632" name=""/>
            <p:cNvGrpSpPr/>
            <p:nvPr/>
          </p:nvGrpSpPr>
          <p:grpSpPr>
            <a:xfrm>
              <a:off x="103320" y="1027080"/>
              <a:ext cx="10097280" cy="5300640"/>
              <a:chOff x="103320" y="1027080"/>
              <a:chExt cx="10097280" cy="5300640"/>
            </a:xfrm>
          </p:grpSpPr>
          <p:sp>
            <p:nvSpPr>
              <p:cNvPr id="2633" name=""/>
              <p:cNvSpPr/>
              <p:nvPr/>
            </p:nvSpPr>
            <p:spPr>
              <a:xfrm>
                <a:off x="4410720" y="1028880"/>
                <a:ext cx="5789880" cy="3187800"/>
              </a:xfrm>
              <a:custGeom>
                <a:avLst/>
                <a:gdLst/>
                <a:ahLst/>
                <a:rect l="l" t="t" r="r" b="b"/>
                <a:pathLst>
                  <a:path w="3312" h="1823">
                    <a:moveTo>
                      <a:pt x="880" y="1303"/>
                    </a:moveTo>
                    <a:lnTo>
                      <a:pt x="873" y="1333"/>
                    </a:lnTo>
                    <a:lnTo>
                      <a:pt x="883" y="1333"/>
                    </a:lnTo>
                    <a:lnTo>
                      <a:pt x="922" y="1386"/>
                    </a:lnTo>
                    <a:lnTo>
                      <a:pt x="932" y="1406"/>
                    </a:lnTo>
                    <a:lnTo>
                      <a:pt x="949" y="1416"/>
                    </a:lnTo>
                    <a:lnTo>
                      <a:pt x="962" y="1435"/>
                    </a:lnTo>
                    <a:lnTo>
                      <a:pt x="962" y="1470"/>
                    </a:lnTo>
                    <a:lnTo>
                      <a:pt x="975" y="1483"/>
                    </a:lnTo>
                    <a:lnTo>
                      <a:pt x="986" y="1486"/>
                    </a:lnTo>
                    <a:lnTo>
                      <a:pt x="995" y="1494"/>
                    </a:lnTo>
                    <a:lnTo>
                      <a:pt x="1017" y="1529"/>
                    </a:lnTo>
                    <a:lnTo>
                      <a:pt x="1028" y="1542"/>
                    </a:lnTo>
                    <a:lnTo>
                      <a:pt x="1044" y="1601"/>
                    </a:lnTo>
                    <a:lnTo>
                      <a:pt x="1044" y="1612"/>
                    </a:lnTo>
                    <a:lnTo>
                      <a:pt x="1050" y="1621"/>
                    </a:lnTo>
                    <a:lnTo>
                      <a:pt x="1077" y="1618"/>
                    </a:lnTo>
                    <a:lnTo>
                      <a:pt x="1090" y="1615"/>
                    </a:lnTo>
                    <a:lnTo>
                      <a:pt x="1092" y="1609"/>
                    </a:lnTo>
                    <a:lnTo>
                      <a:pt x="1123" y="1609"/>
                    </a:lnTo>
                    <a:lnTo>
                      <a:pt x="1137" y="1598"/>
                    </a:lnTo>
                    <a:lnTo>
                      <a:pt x="1156" y="1597"/>
                    </a:lnTo>
                    <a:lnTo>
                      <a:pt x="1174" y="1583"/>
                    </a:lnTo>
                    <a:lnTo>
                      <a:pt x="1226" y="1569"/>
                    </a:lnTo>
                    <a:lnTo>
                      <a:pt x="1229" y="1559"/>
                    </a:lnTo>
                    <a:lnTo>
                      <a:pt x="1237" y="1553"/>
                    </a:lnTo>
                    <a:lnTo>
                      <a:pt x="1259" y="1545"/>
                    </a:lnTo>
                    <a:lnTo>
                      <a:pt x="1276" y="1545"/>
                    </a:lnTo>
                    <a:lnTo>
                      <a:pt x="1283" y="1539"/>
                    </a:lnTo>
                    <a:lnTo>
                      <a:pt x="1286" y="1532"/>
                    </a:lnTo>
                    <a:lnTo>
                      <a:pt x="1307" y="1526"/>
                    </a:lnTo>
                    <a:lnTo>
                      <a:pt x="1319" y="1510"/>
                    </a:lnTo>
                    <a:lnTo>
                      <a:pt x="1338" y="1504"/>
                    </a:lnTo>
                    <a:lnTo>
                      <a:pt x="1335" y="1489"/>
                    </a:lnTo>
                    <a:lnTo>
                      <a:pt x="1341" y="1480"/>
                    </a:lnTo>
                    <a:lnTo>
                      <a:pt x="1349" y="1480"/>
                    </a:lnTo>
                    <a:lnTo>
                      <a:pt x="1365" y="1462"/>
                    </a:lnTo>
                    <a:lnTo>
                      <a:pt x="1374" y="1442"/>
                    </a:lnTo>
                    <a:lnTo>
                      <a:pt x="1368" y="1438"/>
                    </a:lnTo>
                    <a:lnTo>
                      <a:pt x="1356" y="1421"/>
                    </a:lnTo>
                    <a:lnTo>
                      <a:pt x="1325" y="1410"/>
                    </a:lnTo>
                    <a:lnTo>
                      <a:pt x="1307" y="1397"/>
                    </a:lnTo>
                    <a:lnTo>
                      <a:pt x="1310" y="1371"/>
                    </a:lnTo>
                    <a:lnTo>
                      <a:pt x="1305" y="1371"/>
                    </a:lnTo>
                    <a:lnTo>
                      <a:pt x="1265" y="1407"/>
                    </a:lnTo>
                    <a:lnTo>
                      <a:pt x="1234" y="1407"/>
                    </a:lnTo>
                    <a:lnTo>
                      <a:pt x="1229" y="1413"/>
                    </a:lnTo>
                    <a:lnTo>
                      <a:pt x="1204" y="1406"/>
                    </a:lnTo>
                    <a:lnTo>
                      <a:pt x="1210" y="1397"/>
                    </a:lnTo>
                    <a:lnTo>
                      <a:pt x="1210" y="1378"/>
                    </a:lnTo>
                    <a:lnTo>
                      <a:pt x="1207" y="1371"/>
                    </a:lnTo>
                    <a:lnTo>
                      <a:pt x="1201" y="1373"/>
                    </a:lnTo>
                    <a:lnTo>
                      <a:pt x="1193" y="1389"/>
                    </a:lnTo>
                    <a:lnTo>
                      <a:pt x="1183" y="1375"/>
                    </a:lnTo>
                    <a:lnTo>
                      <a:pt x="1183" y="1359"/>
                    </a:lnTo>
                    <a:lnTo>
                      <a:pt x="1156" y="1335"/>
                    </a:lnTo>
                    <a:lnTo>
                      <a:pt x="1144" y="1309"/>
                    </a:lnTo>
                    <a:lnTo>
                      <a:pt x="1134" y="1306"/>
                    </a:lnTo>
                    <a:lnTo>
                      <a:pt x="1147" y="1300"/>
                    </a:lnTo>
                    <a:lnTo>
                      <a:pt x="1160" y="1283"/>
                    </a:lnTo>
                    <a:lnTo>
                      <a:pt x="1171" y="1292"/>
                    </a:lnTo>
                    <a:lnTo>
                      <a:pt x="1180" y="1289"/>
                    </a:lnTo>
                    <a:lnTo>
                      <a:pt x="1186" y="1298"/>
                    </a:lnTo>
                    <a:lnTo>
                      <a:pt x="1210" y="1335"/>
                    </a:lnTo>
                    <a:lnTo>
                      <a:pt x="1223" y="1341"/>
                    </a:lnTo>
                    <a:lnTo>
                      <a:pt x="1256" y="1362"/>
                    </a:lnTo>
                    <a:lnTo>
                      <a:pt x="1265" y="1359"/>
                    </a:lnTo>
                    <a:lnTo>
                      <a:pt x="1273" y="1365"/>
                    </a:lnTo>
                    <a:lnTo>
                      <a:pt x="1305" y="1354"/>
                    </a:lnTo>
                    <a:lnTo>
                      <a:pt x="1313" y="1354"/>
                    </a:lnTo>
                    <a:lnTo>
                      <a:pt x="1319" y="1359"/>
                    </a:lnTo>
                    <a:lnTo>
                      <a:pt x="1325" y="1378"/>
                    </a:lnTo>
                    <a:lnTo>
                      <a:pt x="1416" y="1392"/>
                    </a:lnTo>
                    <a:lnTo>
                      <a:pt x="1455" y="1383"/>
                    </a:lnTo>
                    <a:lnTo>
                      <a:pt x="1471" y="1389"/>
                    </a:lnTo>
                    <a:lnTo>
                      <a:pt x="1501" y="1383"/>
                    </a:lnTo>
                    <a:lnTo>
                      <a:pt x="1510" y="1386"/>
                    </a:lnTo>
                    <a:lnTo>
                      <a:pt x="1523" y="1397"/>
                    </a:lnTo>
                    <a:lnTo>
                      <a:pt x="1528" y="1413"/>
                    </a:lnTo>
                    <a:lnTo>
                      <a:pt x="1547" y="1421"/>
                    </a:lnTo>
                    <a:lnTo>
                      <a:pt x="1561" y="1435"/>
                    </a:lnTo>
                    <a:lnTo>
                      <a:pt x="1586" y="1432"/>
                    </a:lnTo>
                    <a:lnTo>
                      <a:pt x="1583" y="1442"/>
                    </a:lnTo>
                    <a:lnTo>
                      <a:pt x="1559" y="1445"/>
                    </a:lnTo>
                    <a:lnTo>
                      <a:pt x="1570" y="1462"/>
                    </a:lnTo>
                    <a:lnTo>
                      <a:pt x="1589" y="1472"/>
                    </a:lnTo>
                    <a:lnTo>
                      <a:pt x="1613" y="1470"/>
                    </a:lnTo>
                    <a:lnTo>
                      <a:pt x="1619" y="1465"/>
                    </a:lnTo>
                    <a:lnTo>
                      <a:pt x="1626" y="1445"/>
                    </a:lnTo>
                    <a:lnTo>
                      <a:pt x="1632" y="1445"/>
                    </a:lnTo>
                    <a:lnTo>
                      <a:pt x="1629" y="1456"/>
                    </a:lnTo>
                    <a:lnTo>
                      <a:pt x="1634" y="1472"/>
                    </a:lnTo>
                    <a:lnTo>
                      <a:pt x="1632" y="1491"/>
                    </a:lnTo>
                    <a:lnTo>
                      <a:pt x="1637" y="1507"/>
                    </a:lnTo>
                    <a:lnTo>
                      <a:pt x="1634" y="1512"/>
                    </a:lnTo>
                    <a:lnTo>
                      <a:pt x="1643" y="1553"/>
                    </a:lnTo>
                    <a:lnTo>
                      <a:pt x="1668" y="1588"/>
                    </a:lnTo>
                    <a:lnTo>
                      <a:pt x="1676" y="1626"/>
                    </a:lnTo>
                    <a:lnTo>
                      <a:pt x="1695" y="1650"/>
                    </a:lnTo>
                    <a:lnTo>
                      <a:pt x="1706" y="1688"/>
                    </a:lnTo>
                    <a:lnTo>
                      <a:pt x="1722" y="1701"/>
                    </a:lnTo>
                    <a:lnTo>
                      <a:pt x="1728" y="1703"/>
                    </a:lnTo>
                    <a:lnTo>
                      <a:pt x="1738" y="1698"/>
                    </a:lnTo>
                    <a:lnTo>
                      <a:pt x="1741" y="1691"/>
                    </a:lnTo>
                    <a:lnTo>
                      <a:pt x="1759" y="1682"/>
                    </a:lnTo>
                    <a:lnTo>
                      <a:pt x="1759" y="1674"/>
                    </a:lnTo>
                    <a:lnTo>
                      <a:pt x="1765" y="1666"/>
                    </a:lnTo>
                    <a:lnTo>
                      <a:pt x="1774" y="1666"/>
                    </a:lnTo>
                    <a:lnTo>
                      <a:pt x="1774" y="1639"/>
                    </a:lnTo>
                    <a:lnTo>
                      <a:pt x="1782" y="1623"/>
                    </a:lnTo>
                    <a:lnTo>
                      <a:pt x="1785" y="1612"/>
                    </a:lnTo>
                    <a:lnTo>
                      <a:pt x="1779" y="1580"/>
                    </a:lnTo>
                    <a:lnTo>
                      <a:pt x="1785" y="1564"/>
                    </a:lnTo>
                    <a:lnTo>
                      <a:pt x="1798" y="1566"/>
                    </a:lnTo>
                    <a:lnTo>
                      <a:pt x="1801" y="1559"/>
                    </a:lnTo>
                    <a:lnTo>
                      <a:pt x="1815" y="1556"/>
                    </a:lnTo>
                    <a:lnTo>
                      <a:pt x="1822" y="1542"/>
                    </a:lnTo>
                    <a:lnTo>
                      <a:pt x="1868" y="1512"/>
                    </a:lnTo>
                    <a:lnTo>
                      <a:pt x="1885" y="1494"/>
                    </a:lnTo>
                    <a:lnTo>
                      <a:pt x="1904" y="1489"/>
                    </a:lnTo>
                    <a:lnTo>
                      <a:pt x="1917" y="1472"/>
                    </a:lnTo>
                    <a:lnTo>
                      <a:pt x="1920" y="1462"/>
                    </a:lnTo>
                    <a:lnTo>
                      <a:pt x="1937" y="1453"/>
                    </a:lnTo>
                    <a:lnTo>
                      <a:pt x="1940" y="1448"/>
                    </a:lnTo>
                    <a:lnTo>
                      <a:pt x="1943" y="1459"/>
                    </a:lnTo>
                    <a:lnTo>
                      <a:pt x="1983" y="1453"/>
                    </a:lnTo>
                    <a:lnTo>
                      <a:pt x="2003" y="1435"/>
                    </a:lnTo>
                    <a:lnTo>
                      <a:pt x="2019" y="1467"/>
                    </a:lnTo>
                    <a:lnTo>
                      <a:pt x="2040" y="1489"/>
                    </a:lnTo>
                    <a:lnTo>
                      <a:pt x="2046" y="1489"/>
                    </a:lnTo>
                    <a:lnTo>
                      <a:pt x="2052" y="1510"/>
                    </a:lnTo>
                    <a:lnTo>
                      <a:pt x="2062" y="1510"/>
                    </a:lnTo>
                    <a:lnTo>
                      <a:pt x="2067" y="1539"/>
                    </a:lnTo>
                    <a:lnTo>
                      <a:pt x="2062" y="1559"/>
                    </a:lnTo>
                    <a:lnTo>
                      <a:pt x="2086" y="1566"/>
                    </a:lnTo>
                    <a:lnTo>
                      <a:pt x="2109" y="1550"/>
                    </a:lnTo>
                    <a:lnTo>
                      <a:pt x="2116" y="1545"/>
                    </a:lnTo>
                    <a:lnTo>
                      <a:pt x="2128" y="1556"/>
                    </a:lnTo>
                    <a:lnTo>
                      <a:pt x="2135" y="1583"/>
                    </a:lnTo>
                    <a:lnTo>
                      <a:pt x="2152" y="1626"/>
                    </a:lnTo>
                    <a:lnTo>
                      <a:pt x="2146" y="1636"/>
                    </a:lnTo>
                    <a:lnTo>
                      <a:pt x="2152" y="1653"/>
                    </a:lnTo>
                    <a:lnTo>
                      <a:pt x="2146" y="1659"/>
                    </a:lnTo>
                    <a:lnTo>
                      <a:pt x="2146" y="1677"/>
                    </a:lnTo>
                    <a:lnTo>
                      <a:pt x="2139" y="1688"/>
                    </a:lnTo>
                    <a:lnTo>
                      <a:pt x="2143" y="1703"/>
                    </a:lnTo>
                    <a:lnTo>
                      <a:pt x="2149" y="1701"/>
                    </a:lnTo>
                    <a:lnTo>
                      <a:pt x="2176" y="1730"/>
                    </a:lnTo>
                    <a:lnTo>
                      <a:pt x="2185" y="1757"/>
                    </a:lnTo>
                    <a:lnTo>
                      <a:pt x="2188" y="1762"/>
                    </a:lnTo>
                    <a:lnTo>
                      <a:pt x="2188" y="1771"/>
                    </a:lnTo>
                    <a:lnTo>
                      <a:pt x="2204" y="1788"/>
                    </a:lnTo>
                    <a:lnTo>
                      <a:pt x="2204" y="1798"/>
                    </a:lnTo>
                    <a:lnTo>
                      <a:pt x="2247" y="1822"/>
                    </a:lnTo>
                    <a:lnTo>
                      <a:pt x="2261" y="1822"/>
                    </a:lnTo>
                    <a:lnTo>
                      <a:pt x="2258" y="1812"/>
                    </a:lnTo>
                    <a:lnTo>
                      <a:pt x="2244" y="1795"/>
                    </a:lnTo>
                    <a:lnTo>
                      <a:pt x="2244" y="1760"/>
                    </a:lnTo>
                    <a:lnTo>
                      <a:pt x="2207" y="1725"/>
                    </a:lnTo>
                    <a:lnTo>
                      <a:pt x="2188" y="1720"/>
                    </a:lnTo>
                    <a:lnTo>
                      <a:pt x="2179" y="1701"/>
                    </a:lnTo>
                    <a:lnTo>
                      <a:pt x="2174" y="1695"/>
                    </a:lnTo>
                    <a:lnTo>
                      <a:pt x="2174" y="1682"/>
                    </a:lnTo>
                    <a:lnTo>
                      <a:pt x="2162" y="1685"/>
                    </a:lnTo>
                    <a:lnTo>
                      <a:pt x="2158" y="1666"/>
                    </a:lnTo>
                    <a:lnTo>
                      <a:pt x="2174" y="1630"/>
                    </a:lnTo>
                    <a:lnTo>
                      <a:pt x="2176" y="1609"/>
                    </a:lnTo>
                    <a:lnTo>
                      <a:pt x="2185" y="1607"/>
                    </a:lnTo>
                    <a:lnTo>
                      <a:pt x="2195" y="1609"/>
                    </a:lnTo>
                    <a:lnTo>
                      <a:pt x="2195" y="1621"/>
                    </a:lnTo>
                    <a:lnTo>
                      <a:pt x="2212" y="1623"/>
                    </a:lnTo>
                    <a:lnTo>
                      <a:pt x="2228" y="1630"/>
                    </a:lnTo>
                    <a:lnTo>
                      <a:pt x="2241" y="1653"/>
                    </a:lnTo>
                    <a:lnTo>
                      <a:pt x="2277" y="1668"/>
                    </a:lnTo>
                    <a:lnTo>
                      <a:pt x="2274" y="1688"/>
                    </a:lnTo>
                    <a:lnTo>
                      <a:pt x="2277" y="1692"/>
                    </a:lnTo>
                    <a:lnTo>
                      <a:pt x="2291" y="1682"/>
                    </a:lnTo>
                    <a:lnTo>
                      <a:pt x="2301" y="1680"/>
                    </a:lnTo>
                    <a:lnTo>
                      <a:pt x="2310" y="1674"/>
                    </a:lnTo>
                    <a:lnTo>
                      <a:pt x="2310" y="1663"/>
                    </a:lnTo>
                    <a:lnTo>
                      <a:pt x="2321" y="1663"/>
                    </a:lnTo>
                    <a:lnTo>
                      <a:pt x="2356" y="1644"/>
                    </a:lnTo>
                    <a:lnTo>
                      <a:pt x="2361" y="1601"/>
                    </a:lnTo>
                    <a:lnTo>
                      <a:pt x="2353" y="1574"/>
                    </a:lnTo>
                    <a:lnTo>
                      <a:pt x="2304" y="1529"/>
                    </a:lnTo>
                    <a:lnTo>
                      <a:pt x="2288" y="1507"/>
                    </a:lnTo>
                    <a:lnTo>
                      <a:pt x="2294" y="1489"/>
                    </a:lnTo>
                    <a:lnTo>
                      <a:pt x="2316" y="1470"/>
                    </a:lnTo>
                    <a:lnTo>
                      <a:pt x="2346" y="1456"/>
                    </a:lnTo>
                    <a:lnTo>
                      <a:pt x="2370" y="1462"/>
                    </a:lnTo>
                    <a:lnTo>
                      <a:pt x="2367" y="1470"/>
                    </a:lnTo>
                    <a:lnTo>
                      <a:pt x="2373" y="1480"/>
                    </a:lnTo>
                    <a:lnTo>
                      <a:pt x="2380" y="1480"/>
                    </a:lnTo>
                    <a:lnTo>
                      <a:pt x="2386" y="1477"/>
                    </a:lnTo>
                    <a:lnTo>
                      <a:pt x="2380" y="1470"/>
                    </a:lnTo>
                    <a:lnTo>
                      <a:pt x="2383" y="1465"/>
                    </a:lnTo>
                    <a:lnTo>
                      <a:pt x="2433" y="1451"/>
                    </a:lnTo>
                    <a:lnTo>
                      <a:pt x="2437" y="1439"/>
                    </a:lnTo>
                    <a:lnTo>
                      <a:pt x="2446" y="1445"/>
                    </a:lnTo>
                    <a:lnTo>
                      <a:pt x="2449" y="1438"/>
                    </a:lnTo>
                    <a:lnTo>
                      <a:pt x="2459" y="1445"/>
                    </a:lnTo>
                    <a:lnTo>
                      <a:pt x="2465" y="1438"/>
                    </a:lnTo>
                    <a:lnTo>
                      <a:pt x="2495" y="1435"/>
                    </a:lnTo>
                    <a:lnTo>
                      <a:pt x="2503" y="1430"/>
                    </a:lnTo>
                    <a:lnTo>
                      <a:pt x="2536" y="1406"/>
                    </a:lnTo>
                    <a:lnTo>
                      <a:pt x="2536" y="1400"/>
                    </a:lnTo>
                    <a:lnTo>
                      <a:pt x="2549" y="1400"/>
                    </a:lnTo>
                    <a:lnTo>
                      <a:pt x="2568" y="1373"/>
                    </a:lnTo>
                    <a:lnTo>
                      <a:pt x="2568" y="1357"/>
                    </a:lnTo>
                    <a:lnTo>
                      <a:pt x="2572" y="1359"/>
                    </a:lnTo>
                    <a:lnTo>
                      <a:pt x="2598" y="1330"/>
                    </a:lnTo>
                    <a:lnTo>
                      <a:pt x="2604" y="1330"/>
                    </a:lnTo>
                    <a:lnTo>
                      <a:pt x="2615" y="1292"/>
                    </a:lnTo>
                    <a:lnTo>
                      <a:pt x="2582" y="1286"/>
                    </a:lnTo>
                    <a:lnTo>
                      <a:pt x="2612" y="1274"/>
                    </a:lnTo>
                    <a:lnTo>
                      <a:pt x="2609" y="1268"/>
                    </a:lnTo>
                    <a:lnTo>
                      <a:pt x="2601" y="1260"/>
                    </a:lnTo>
                    <a:lnTo>
                      <a:pt x="2609" y="1260"/>
                    </a:lnTo>
                    <a:lnTo>
                      <a:pt x="2607" y="1248"/>
                    </a:lnTo>
                    <a:lnTo>
                      <a:pt x="2591" y="1241"/>
                    </a:lnTo>
                    <a:lnTo>
                      <a:pt x="2582" y="1203"/>
                    </a:lnTo>
                    <a:lnTo>
                      <a:pt x="2558" y="1192"/>
                    </a:lnTo>
                    <a:lnTo>
                      <a:pt x="2568" y="1177"/>
                    </a:lnTo>
                    <a:lnTo>
                      <a:pt x="2588" y="1163"/>
                    </a:lnTo>
                    <a:lnTo>
                      <a:pt x="2591" y="1154"/>
                    </a:lnTo>
                    <a:lnTo>
                      <a:pt x="2615" y="1144"/>
                    </a:lnTo>
                    <a:lnTo>
                      <a:pt x="2621" y="1150"/>
                    </a:lnTo>
                    <a:lnTo>
                      <a:pt x="2628" y="1139"/>
                    </a:lnTo>
                    <a:lnTo>
                      <a:pt x="2598" y="1133"/>
                    </a:lnTo>
                    <a:lnTo>
                      <a:pt x="2591" y="1128"/>
                    </a:lnTo>
                    <a:lnTo>
                      <a:pt x="2582" y="1130"/>
                    </a:lnTo>
                    <a:lnTo>
                      <a:pt x="2571" y="1144"/>
                    </a:lnTo>
                    <a:lnTo>
                      <a:pt x="2561" y="1144"/>
                    </a:lnTo>
                    <a:lnTo>
                      <a:pt x="2552" y="1139"/>
                    </a:lnTo>
                    <a:lnTo>
                      <a:pt x="2552" y="1128"/>
                    </a:lnTo>
                    <a:lnTo>
                      <a:pt x="2528" y="1109"/>
                    </a:lnTo>
                    <a:lnTo>
                      <a:pt x="2535" y="1095"/>
                    </a:lnTo>
                    <a:lnTo>
                      <a:pt x="2542" y="1098"/>
                    </a:lnTo>
                    <a:lnTo>
                      <a:pt x="2555" y="1095"/>
                    </a:lnTo>
                    <a:lnTo>
                      <a:pt x="2565" y="1083"/>
                    </a:lnTo>
                    <a:lnTo>
                      <a:pt x="2582" y="1074"/>
                    </a:lnTo>
                    <a:lnTo>
                      <a:pt x="2601" y="1056"/>
                    </a:lnTo>
                    <a:lnTo>
                      <a:pt x="2612" y="1057"/>
                    </a:lnTo>
                    <a:lnTo>
                      <a:pt x="2618" y="1069"/>
                    </a:lnTo>
                    <a:lnTo>
                      <a:pt x="2601" y="1088"/>
                    </a:lnTo>
                    <a:lnTo>
                      <a:pt x="2607" y="1095"/>
                    </a:lnTo>
                    <a:lnTo>
                      <a:pt x="2598" y="1106"/>
                    </a:lnTo>
                    <a:lnTo>
                      <a:pt x="2615" y="1098"/>
                    </a:lnTo>
                    <a:lnTo>
                      <a:pt x="2621" y="1090"/>
                    </a:lnTo>
                    <a:lnTo>
                      <a:pt x="2645" y="1083"/>
                    </a:lnTo>
                    <a:lnTo>
                      <a:pt x="2655" y="1083"/>
                    </a:lnTo>
                    <a:lnTo>
                      <a:pt x="2681" y="1090"/>
                    </a:lnTo>
                    <a:lnTo>
                      <a:pt x="2670" y="1121"/>
                    </a:lnTo>
                    <a:lnTo>
                      <a:pt x="2681" y="1130"/>
                    </a:lnTo>
                    <a:lnTo>
                      <a:pt x="2694" y="1128"/>
                    </a:lnTo>
                    <a:lnTo>
                      <a:pt x="2707" y="1136"/>
                    </a:lnTo>
                    <a:lnTo>
                      <a:pt x="2710" y="1144"/>
                    </a:lnTo>
                    <a:lnTo>
                      <a:pt x="2697" y="1147"/>
                    </a:lnTo>
                    <a:lnTo>
                      <a:pt x="2710" y="1171"/>
                    </a:lnTo>
                    <a:lnTo>
                      <a:pt x="2700" y="1182"/>
                    </a:lnTo>
                    <a:lnTo>
                      <a:pt x="2707" y="1203"/>
                    </a:lnTo>
                    <a:lnTo>
                      <a:pt x="2718" y="1195"/>
                    </a:lnTo>
                    <a:lnTo>
                      <a:pt x="2754" y="1184"/>
                    </a:lnTo>
                    <a:lnTo>
                      <a:pt x="2761" y="1165"/>
                    </a:lnTo>
                    <a:lnTo>
                      <a:pt x="2757" y="1133"/>
                    </a:lnTo>
                    <a:lnTo>
                      <a:pt x="2740" y="1106"/>
                    </a:lnTo>
                    <a:lnTo>
                      <a:pt x="2721" y="1095"/>
                    </a:lnTo>
                    <a:lnTo>
                      <a:pt x="2724" y="1088"/>
                    </a:lnTo>
                    <a:lnTo>
                      <a:pt x="2721" y="1083"/>
                    </a:lnTo>
                    <a:lnTo>
                      <a:pt x="2740" y="1074"/>
                    </a:lnTo>
                    <a:lnTo>
                      <a:pt x="2767" y="1057"/>
                    </a:lnTo>
                    <a:lnTo>
                      <a:pt x="2764" y="1042"/>
                    </a:lnTo>
                    <a:lnTo>
                      <a:pt x="2776" y="1028"/>
                    </a:lnTo>
                    <a:lnTo>
                      <a:pt x="2789" y="1025"/>
                    </a:lnTo>
                    <a:lnTo>
                      <a:pt x="2791" y="1018"/>
                    </a:lnTo>
                    <a:lnTo>
                      <a:pt x="2797" y="1018"/>
                    </a:lnTo>
                    <a:lnTo>
                      <a:pt x="2810" y="1001"/>
                    </a:lnTo>
                    <a:lnTo>
                      <a:pt x="2819" y="1001"/>
                    </a:lnTo>
                    <a:lnTo>
                      <a:pt x="2819" y="1010"/>
                    </a:lnTo>
                    <a:lnTo>
                      <a:pt x="2836" y="1015"/>
                    </a:lnTo>
                    <a:lnTo>
                      <a:pt x="2873" y="995"/>
                    </a:lnTo>
                    <a:lnTo>
                      <a:pt x="2885" y="974"/>
                    </a:lnTo>
                    <a:lnTo>
                      <a:pt x="2931" y="929"/>
                    </a:lnTo>
                    <a:lnTo>
                      <a:pt x="2942" y="904"/>
                    </a:lnTo>
                    <a:lnTo>
                      <a:pt x="2975" y="866"/>
                    </a:lnTo>
                    <a:lnTo>
                      <a:pt x="2982" y="842"/>
                    </a:lnTo>
                    <a:lnTo>
                      <a:pt x="2982" y="800"/>
                    </a:lnTo>
                    <a:lnTo>
                      <a:pt x="3001" y="765"/>
                    </a:lnTo>
                    <a:lnTo>
                      <a:pt x="2994" y="759"/>
                    </a:lnTo>
                    <a:lnTo>
                      <a:pt x="2994" y="745"/>
                    </a:lnTo>
                    <a:lnTo>
                      <a:pt x="3001" y="736"/>
                    </a:lnTo>
                    <a:lnTo>
                      <a:pt x="2979" y="719"/>
                    </a:lnTo>
                    <a:lnTo>
                      <a:pt x="2975" y="710"/>
                    </a:lnTo>
                    <a:lnTo>
                      <a:pt x="2964" y="706"/>
                    </a:lnTo>
                    <a:lnTo>
                      <a:pt x="2949" y="706"/>
                    </a:lnTo>
                    <a:lnTo>
                      <a:pt x="2939" y="722"/>
                    </a:lnTo>
                    <a:lnTo>
                      <a:pt x="2922" y="727"/>
                    </a:lnTo>
                    <a:lnTo>
                      <a:pt x="2928" y="716"/>
                    </a:lnTo>
                    <a:lnTo>
                      <a:pt x="2928" y="703"/>
                    </a:lnTo>
                    <a:lnTo>
                      <a:pt x="2915" y="706"/>
                    </a:lnTo>
                    <a:lnTo>
                      <a:pt x="2906" y="719"/>
                    </a:lnTo>
                    <a:lnTo>
                      <a:pt x="2906" y="695"/>
                    </a:lnTo>
                    <a:lnTo>
                      <a:pt x="2892" y="698"/>
                    </a:lnTo>
                    <a:lnTo>
                      <a:pt x="2879" y="692"/>
                    </a:lnTo>
                    <a:lnTo>
                      <a:pt x="2876" y="684"/>
                    </a:lnTo>
                    <a:lnTo>
                      <a:pt x="2892" y="675"/>
                    </a:lnTo>
                    <a:lnTo>
                      <a:pt x="2919" y="651"/>
                    </a:lnTo>
                    <a:lnTo>
                      <a:pt x="2952" y="613"/>
                    </a:lnTo>
                    <a:lnTo>
                      <a:pt x="2979" y="592"/>
                    </a:lnTo>
                    <a:lnTo>
                      <a:pt x="2994" y="571"/>
                    </a:lnTo>
                    <a:lnTo>
                      <a:pt x="3028" y="542"/>
                    </a:lnTo>
                    <a:lnTo>
                      <a:pt x="3084" y="542"/>
                    </a:lnTo>
                    <a:lnTo>
                      <a:pt x="3091" y="547"/>
                    </a:lnTo>
                    <a:lnTo>
                      <a:pt x="3103" y="536"/>
                    </a:lnTo>
                    <a:lnTo>
                      <a:pt x="3121" y="542"/>
                    </a:lnTo>
                    <a:lnTo>
                      <a:pt x="3137" y="542"/>
                    </a:lnTo>
                    <a:lnTo>
                      <a:pt x="3149" y="542"/>
                    </a:lnTo>
                    <a:lnTo>
                      <a:pt x="3151" y="528"/>
                    </a:lnTo>
                    <a:lnTo>
                      <a:pt x="3160" y="525"/>
                    </a:lnTo>
                    <a:lnTo>
                      <a:pt x="3187" y="533"/>
                    </a:lnTo>
                    <a:lnTo>
                      <a:pt x="3200" y="531"/>
                    </a:lnTo>
                    <a:lnTo>
                      <a:pt x="3206" y="542"/>
                    </a:lnTo>
                    <a:lnTo>
                      <a:pt x="3194" y="549"/>
                    </a:lnTo>
                    <a:lnTo>
                      <a:pt x="3200" y="557"/>
                    </a:lnTo>
                    <a:lnTo>
                      <a:pt x="3213" y="557"/>
                    </a:lnTo>
                    <a:lnTo>
                      <a:pt x="3239" y="547"/>
                    </a:lnTo>
                    <a:lnTo>
                      <a:pt x="3252" y="549"/>
                    </a:lnTo>
                    <a:lnTo>
                      <a:pt x="3276" y="547"/>
                    </a:lnTo>
                    <a:lnTo>
                      <a:pt x="3266" y="536"/>
                    </a:lnTo>
                    <a:lnTo>
                      <a:pt x="3255" y="533"/>
                    </a:lnTo>
                    <a:lnTo>
                      <a:pt x="3260" y="516"/>
                    </a:lnTo>
                    <a:lnTo>
                      <a:pt x="3309" y="457"/>
                    </a:lnTo>
                    <a:lnTo>
                      <a:pt x="3311" y="40"/>
                    </a:lnTo>
                    <a:lnTo>
                      <a:pt x="3292" y="33"/>
                    </a:lnTo>
                    <a:lnTo>
                      <a:pt x="3263" y="43"/>
                    </a:lnTo>
                    <a:lnTo>
                      <a:pt x="3222" y="46"/>
                    </a:lnTo>
                    <a:lnTo>
                      <a:pt x="3222" y="30"/>
                    </a:lnTo>
                    <a:lnTo>
                      <a:pt x="3203" y="14"/>
                    </a:lnTo>
                    <a:lnTo>
                      <a:pt x="3186" y="14"/>
                    </a:lnTo>
                    <a:lnTo>
                      <a:pt x="3173" y="1"/>
                    </a:lnTo>
                    <a:lnTo>
                      <a:pt x="2971" y="2"/>
                    </a:lnTo>
                    <a:lnTo>
                      <a:pt x="2975" y="11"/>
                    </a:lnTo>
                    <a:lnTo>
                      <a:pt x="2945" y="7"/>
                    </a:lnTo>
                    <a:lnTo>
                      <a:pt x="2906" y="11"/>
                    </a:lnTo>
                    <a:lnTo>
                      <a:pt x="2892" y="1"/>
                    </a:lnTo>
                    <a:lnTo>
                      <a:pt x="2873" y="7"/>
                    </a:lnTo>
                    <a:lnTo>
                      <a:pt x="2862" y="19"/>
                    </a:lnTo>
                    <a:lnTo>
                      <a:pt x="2843" y="11"/>
                    </a:lnTo>
                    <a:lnTo>
                      <a:pt x="2827" y="2"/>
                    </a:lnTo>
                    <a:lnTo>
                      <a:pt x="2813" y="33"/>
                    </a:lnTo>
                    <a:lnTo>
                      <a:pt x="2797" y="51"/>
                    </a:lnTo>
                    <a:lnTo>
                      <a:pt x="2779" y="43"/>
                    </a:lnTo>
                    <a:lnTo>
                      <a:pt x="2761" y="19"/>
                    </a:lnTo>
                    <a:lnTo>
                      <a:pt x="2753" y="1"/>
                    </a:lnTo>
                    <a:lnTo>
                      <a:pt x="1811" y="1"/>
                    </a:lnTo>
                    <a:lnTo>
                      <a:pt x="1700" y="0"/>
                    </a:lnTo>
                    <a:lnTo>
                      <a:pt x="1710" y="11"/>
                    </a:lnTo>
                    <a:lnTo>
                      <a:pt x="1738" y="25"/>
                    </a:lnTo>
                    <a:lnTo>
                      <a:pt x="1746" y="39"/>
                    </a:lnTo>
                    <a:lnTo>
                      <a:pt x="1686" y="19"/>
                    </a:lnTo>
                    <a:lnTo>
                      <a:pt x="1689" y="2"/>
                    </a:lnTo>
                    <a:lnTo>
                      <a:pt x="1661" y="2"/>
                    </a:lnTo>
                    <a:lnTo>
                      <a:pt x="1640" y="19"/>
                    </a:lnTo>
                    <a:lnTo>
                      <a:pt x="1665" y="63"/>
                    </a:lnTo>
                    <a:lnTo>
                      <a:pt x="1656" y="84"/>
                    </a:lnTo>
                    <a:lnTo>
                      <a:pt x="1649" y="108"/>
                    </a:lnTo>
                    <a:lnTo>
                      <a:pt x="1656" y="137"/>
                    </a:lnTo>
                    <a:lnTo>
                      <a:pt x="1689" y="143"/>
                    </a:lnTo>
                    <a:lnTo>
                      <a:pt x="1670" y="154"/>
                    </a:lnTo>
                    <a:lnTo>
                      <a:pt x="1668" y="178"/>
                    </a:lnTo>
                    <a:lnTo>
                      <a:pt x="1673" y="207"/>
                    </a:lnTo>
                    <a:lnTo>
                      <a:pt x="1649" y="245"/>
                    </a:lnTo>
                    <a:lnTo>
                      <a:pt x="1610" y="269"/>
                    </a:lnTo>
                    <a:lnTo>
                      <a:pt x="1589" y="251"/>
                    </a:lnTo>
                    <a:lnTo>
                      <a:pt x="1613" y="237"/>
                    </a:lnTo>
                    <a:lnTo>
                      <a:pt x="1629" y="221"/>
                    </a:lnTo>
                    <a:lnTo>
                      <a:pt x="1640" y="202"/>
                    </a:lnTo>
                    <a:lnTo>
                      <a:pt x="1640" y="184"/>
                    </a:lnTo>
                    <a:lnTo>
                      <a:pt x="1649" y="162"/>
                    </a:lnTo>
                    <a:lnTo>
                      <a:pt x="1632" y="143"/>
                    </a:lnTo>
                    <a:lnTo>
                      <a:pt x="1632" y="33"/>
                    </a:lnTo>
                    <a:lnTo>
                      <a:pt x="1612" y="12"/>
                    </a:lnTo>
                    <a:lnTo>
                      <a:pt x="1616" y="0"/>
                    </a:lnTo>
                    <a:lnTo>
                      <a:pt x="1544" y="2"/>
                    </a:lnTo>
                    <a:lnTo>
                      <a:pt x="1544" y="7"/>
                    </a:lnTo>
                    <a:lnTo>
                      <a:pt x="1520" y="25"/>
                    </a:lnTo>
                    <a:lnTo>
                      <a:pt x="1517" y="46"/>
                    </a:lnTo>
                    <a:lnTo>
                      <a:pt x="1525" y="71"/>
                    </a:lnTo>
                    <a:lnTo>
                      <a:pt x="1517" y="92"/>
                    </a:lnTo>
                    <a:lnTo>
                      <a:pt x="1517" y="108"/>
                    </a:lnTo>
                    <a:lnTo>
                      <a:pt x="1534" y="116"/>
                    </a:lnTo>
                    <a:lnTo>
                      <a:pt x="1547" y="143"/>
                    </a:lnTo>
                    <a:lnTo>
                      <a:pt x="1559" y="154"/>
                    </a:lnTo>
                    <a:lnTo>
                      <a:pt x="1550" y="178"/>
                    </a:lnTo>
                    <a:lnTo>
                      <a:pt x="1534" y="167"/>
                    </a:lnTo>
                    <a:lnTo>
                      <a:pt x="1520" y="151"/>
                    </a:lnTo>
                    <a:lnTo>
                      <a:pt x="1498" y="143"/>
                    </a:lnTo>
                    <a:lnTo>
                      <a:pt x="1480" y="130"/>
                    </a:lnTo>
                    <a:lnTo>
                      <a:pt x="1458" y="127"/>
                    </a:lnTo>
                    <a:lnTo>
                      <a:pt x="1438" y="108"/>
                    </a:lnTo>
                    <a:lnTo>
                      <a:pt x="1414" y="105"/>
                    </a:lnTo>
                    <a:lnTo>
                      <a:pt x="1382" y="87"/>
                    </a:lnTo>
                    <a:lnTo>
                      <a:pt x="1362" y="66"/>
                    </a:lnTo>
                    <a:lnTo>
                      <a:pt x="1349" y="84"/>
                    </a:lnTo>
                    <a:lnTo>
                      <a:pt x="1362" y="95"/>
                    </a:lnTo>
                    <a:lnTo>
                      <a:pt x="1382" y="108"/>
                    </a:lnTo>
                    <a:lnTo>
                      <a:pt x="1401" y="143"/>
                    </a:lnTo>
                    <a:lnTo>
                      <a:pt x="1389" y="154"/>
                    </a:lnTo>
                    <a:lnTo>
                      <a:pt x="1374" y="160"/>
                    </a:lnTo>
                    <a:lnTo>
                      <a:pt x="1374" y="175"/>
                    </a:lnTo>
                    <a:lnTo>
                      <a:pt x="1362" y="169"/>
                    </a:lnTo>
                    <a:lnTo>
                      <a:pt x="1362" y="143"/>
                    </a:lnTo>
                    <a:lnTo>
                      <a:pt x="1343" y="151"/>
                    </a:lnTo>
                    <a:lnTo>
                      <a:pt x="1325" y="167"/>
                    </a:lnTo>
                    <a:lnTo>
                      <a:pt x="1302" y="162"/>
                    </a:lnTo>
                    <a:lnTo>
                      <a:pt x="1283" y="167"/>
                    </a:lnTo>
                    <a:lnTo>
                      <a:pt x="1276" y="184"/>
                    </a:lnTo>
                    <a:lnTo>
                      <a:pt x="1259" y="167"/>
                    </a:lnTo>
                    <a:lnTo>
                      <a:pt x="1259" y="143"/>
                    </a:lnTo>
                    <a:lnTo>
                      <a:pt x="1220" y="167"/>
                    </a:lnTo>
                    <a:lnTo>
                      <a:pt x="1201" y="175"/>
                    </a:lnTo>
                    <a:lnTo>
                      <a:pt x="1144" y="207"/>
                    </a:lnTo>
                    <a:lnTo>
                      <a:pt x="1144" y="231"/>
                    </a:lnTo>
                    <a:lnTo>
                      <a:pt x="1126" y="245"/>
                    </a:lnTo>
                    <a:lnTo>
                      <a:pt x="1107" y="245"/>
                    </a:lnTo>
                    <a:lnTo>
                      <a:pt x="1095" y="230"/>
                    </a:lnTo>
                    <a:lnTo>
                      <a:pt x="1077" y="221"/>
                    </a:lnTo>
                    <a:lnTo>
                      <a:pt x="1090" y="202"/>
                    </a:lnTo>
                    <a:lnTo>
                      <a:pt x="1114" y="199"/>
                    </a:lnTo>
                    <a:lnTo>
                      <a:pt x="1104" y="178"/>
                    </a:lnTo>
                    <a:lnTo>
                      <a:pt x="1092" y="167"/>
                    </a:lnTo>
                    <a:lnTo>
                      <a:pt x="1071" y="167"/>
                    </a:lnTo>
                    <a:lnTo>
                      <a:pt x="1044" y="160"/>
                    </a:lnTo>
                    <a:lnTo>
                      <a:pt x="1062" y="178"/>
                    </a:lnTo>
                    <a:lnTo>
                      <a:pt x="1062" y="207"/>
                    </a:lnTo>
                    <a:lnTo>
                      <a:pt x="1055" y="230"/>
                    </a:lnTo>
                    <a:lnTo>
                      <a:pt x="1071" y="237"/>
                    </a:lnTo>
                    <a:lnTo>
                      <a:pt x="1071" y="259"/>
                    </a:lnTo>
                    <a:lnTo>
                      <a:pt x="1058" y="275"/>
                    </a:lnTo>
                    <a:lnTo>
                      <a:pt x="1022" y="264"/>
                    </a:lnTo>
                    <a:lnTo>
                      <a:pt x="1011" y="278"/>
                    </a:lnTo>
                    <a:lnTo>
                      <a:pt x="975" y="302"/>
                    </a:lnTo>
                    <a:lnTo>
                      <a:pt x="992" y="342"/>
                    </a:lnTo>
                    <a:lnTo>
                      <a:pt x="971" y="339"/>
                    </a:lnTo>
                    <a:lnTo>
                      <a:pt x="935" y="321"/>
                    </a:lnTo>
                    <a:lnTo>
                      <a:pt x="919" y="318"/>
                    </a:lnTo>
                    <a:lnTo>
                      <a:pt x="910" y="331"/>
                    </a:lnTo>
                    <a:lnTo>
                      <a:pt x="926" y="348"/>
                    </a:lnTo>
                    <a:lnTo>
                      <a:pt x="941" y="348"/>
                    </a:lnTo>
                    <a:lnTo>
                      <a:pt x="941" y="369"/>
                    </a:lnTo>
                    <a:lnTo>
                      <a:pt x="916" y="369"/>
                    </a:lnTo>
                    <a:lnTo>
                      <a:pt x="896" y="354"/>
                    </a:lnTo>
                    <a:lnTo>
                      <a:pt x="873" y="342"/>
                    </a:lnTo>
                    <a:lnTo>
                      <a:pt x="873" y="280"/>
                    </a:lnTo>
                    <a:lnTo>
                      <a:pt x="837" y="251"/>
                    </a:lnTo>
                    <a:lnTo>
                      <a:pt x="826" y="230"/>
                    </a:lnTo>
                    <a:lnTo>
                      <a:pt x="843" y="245"/>
                    </a:lnTo>
                    <a:lnTo>
                      <a:pt x="869" y="251"/>
                    </a:lnTo>
                    <a:lnTo>
                      <a:pt x="886" y="264"/>
                    </a:lnTo>
                    <a:lnTo>
                      <a:pt x="946" y="278"/>
                    </a:lnTo>
                    <a:lnTo>
                      <a:pt x="971" y="275"/>
                    </a:lnTo>
                    <a:lnTo>
                      <a:pt x="992" y="264"/>
                    </a:lnTo>
                    <a:lnTo>
                      <a:pt x="1005" y="248"/>
                    </a:lnTo>
                    <a:lnTo>
                      <a:pt x="1005" y="227"/>
                    </a:lnTo>
                    <a:lnTo>
                      <a:pt x="998" y="207"/>
                    </a:lnTo>
                    <a:lnTo>
                      <a:pt x="919" y="146"/>
                    </a:lnTo>
                    <a:lnTo>
                      <a:pt x="899" y="134"/>
                    </a:lnTo>
                    <a:lnTo>
                      <a:pt x="843" y="122"/>
                    </a:lnTo>
                    <a:lnTo>
                      <a:pt x="843" y="105"/>
                    </a:lnTo>
                    <a:lnTo>
                      <a:pt x="823" y="95"/>
                    </a:lnTo>
                    <a:lnTo>
                      <a:pt x="807" y="105"/>
                    </a:lnTo>
                    <a:lnTo>
                      <a:pt x="780" y="101"/>
                    </a:lnTo>
                    <a:lnTo>
                      <a:pt x="757" y="84"/>
                    </a:lnTo>
                    <a:lnTo>
                      <a:pt x="780" y="87"/>
                    </a:lnTo>
                    <a:lnTo>
                      <a:pt x="804" y="71"/>
                    </a:lnTo>
                    <a:lnTo>
                      <a:pt x="763" y="43"/>
                    </a:lnTo>
                    <a:lnTo>
                      <a:pt x="734" y="33"/>
                    </a:lnTo>
                    <a:lnTo>
                      <a:pt x="717" y="66"/>
                    </a:lnTo>
                    <a:lnTo>
                      <a:pt x="714" y="43"/>
                    </a:lnTo>
                    <a:lnTo>
                      <a:pt x="692" y="63"/>
                    </a:lnTo>
                    <a:lnTo>
                      <a:pt x="695" y="30"/>
                    </a:lnTo>
                    <a:lnTo>
                      <a:pt x="678" y="39"/>
                    </a:lnTo>
                    <a:lnTo>
                      <a:pt x="668" y="57"/>
                    </a:lnTo>
                    <a:lnTo>
                      <a:pt x="647" y="43"/>
                    </a:lnTo>
                    <a:lnTo>
                      <a:pt x="629" y="57"/>
                    </a:lnTo>
                    <a:lnTo>
                      <a:pt x="611" y="78"/>
                    </a:lnTo>
                    <a:lnTo>
                      <a:pt x="586" y="87"/>
                    </a:lnTo>
                    <a:lnTo>
                      <a:pt x="559" y="87"/>
                    </a:lnTo>
                    <a:lnTo>
                      <a:pt x="545" y="113"/>
                    </a:lnTo>
                    <a:lnTo>
                      <a:pt x="523" y="122"/>
                    </a:lnTo>
                    <a:lnTo>
                      <a:pt x="523" y="137"/>
                    </a:lnTo>
                    <a:lnTo>
                      <a:pt x="532" y="143"/>
                    </a:lnTo>
                    <a:lnTo>
                      <a:pt x="513" y="160"/>
                    </a:lnTo>
                    <a:lnTo>
                      <a:pt x="513" y="143"/>
                    </a:lnTo>
                    <a:lnTo>
                      <a:pt x="502" y="154"/>
                    </a:lnTo>
                    <a:lnTo>
                      <a:pt x="505" y="130"/>
                    </a:lnTo>
                    <a:lnTo>
                      <a:pt x="472" y="160"/>
                    </a:lnTo>
                    <a:lnTo>
                      <a:pt x="483" y="169"/>
                    </a:lnTo>
                    <a:lnTo>
                      <a:pt x="456" y="178"/>
                    </a:lnTo>
                    <a:lnTo>
                      <a:pt x="440" y="199"/>
                    </a:lnTo>
                    <a:lnTo>
                      <a:pt x="463" y="184"/>
                    </a:lnTo>
                    <a:lnTo>
                      <a:pt x="505" y="175"/>
                    </a:lnTo>
                    <a:lnTo>
                      <a:pt x="483" y="199"/>
                    </a:lnTo>
                    <a:lnTo>
                      <a:pt x="475" y="219"/>
                    </a:lnTo>
                    <a:lnTo>
                      <a:pt x="459" y="237"/>
                    </a:lnTo>
                    <a:lnTo>
                      <a:pt x="426" y="313"/>
                    </a:lnTo>
                    <a:lnTo>
                      <a:pt x="407" y="328"/>
                    </a:lnTo>
                    <a:lnTo>
                      <a:pt x="371" y="386"/>
                    </a:lnTo>
                    <a:lnTo>
                      <a:pt x="360" y="375"/>
                    </a:lnTo>
                    <a:lnTo>
                      <a:pt x="341" y="404"/>
                    </a:lnTo>
                    <a:lnTo>
                      <a:pt x="323" y="410"/>
                    </a:lnTo>
                    <a:lnTo>
                      <a:pt x="281" y="450"/>
                    </a:lnTo>
                    <a:lnTo>
                      <a:pt x="287" y="460"/>
                    </a:lnTo>
                    <a:lnTo>
                      <a:pt x="281" y="474"/>
                    </a:lnTo>
                    <a:lnTo>
                      <a:pt x="284" y="504"/>
                    </a:lnTo>
                    <a:lnTo>
                      <a:pt x="295" y="519"/>
                    </a:lnTo>
                    <a:lnTo>
                      <a:pt x="287" y="531"/>
                    </a:lnTo>
                    <a:lnTo>
                      <a:pt x="293" y="542"/>
                    </a:lnTo>
                    <a:lnTo>
                      <a:pt x="305" y="542"/>
                    </a:lnTo>
                    <a:lnTo>
                      <a:pt x="295" y="552"/>
                    </a:lnTo>
                    <a:lnTo>
                      <a:pt x="295" y="566"/>
                    </a:lnTo>
                    <a:lnTo>
                      <a:pt x="320" y="581"/>
                    </a:lnTo>
                    <a:lnTo>
                      <a:pt x="335" y="584"/>
                    </a:lnTo>
                    <a:lnTo>
                      <a:pt x="354" y="577"/>
                    </a:lnTo>
                    <a:lnTo>
                      <a:pt x="377" y="552"/>
                    </a:lnTo>
                    <a:lnTo>
                      <a:pt x="387" y="552"/>
                    </a:lnTo>
                    <a:lnTo>
                      <a:pt x="396" y="542"/>
                    </a:lnTo>
                    <a:lnTo>
                      <a:pt x="404" y="549"/>
                    </a:lnTo>
                    <a:lnTo>
                      <a:pt x="429" y="622"/>
                    </a:lnTo>
                    <a:lnTo>
                      <a:pt x="440" y="636"/>
                    </a:lnTo>
                    <a:lnTo>
                      <a:pt x="436" y="646"/>
                    </a:lnTo>
                    <a:lnTo>
                      <a:pt x="440" y="657"/>
                    </a:lnTo>
                    <a:lnTo>
                      <a:pt x="440" y="668"/>
                    </a:lnTo>
                    <a:lnTo>
                      <a:pt x="469" y="668"/>
                    </a:lnTo>
                    <a:lnTo>
                      <a:pt x="466" y="657"/>
                    </a:lnTo>
                    <a:lnTo>
                      <a:pt x="475" y="646"/>
                    </a:lnTo>
                    <a:lnTo>
                      <a:pt x="502" y="646"/>
                    </a:lnTo>
                    <a:lnTo>
                      <a:pt x="508" y="627"/>
                    </a:lnTo>
                    <a:lnTo>
                      <a:pt x="519" y="566"/>
                    </a:lnTo>
                    <a:lnTo>
                      <a:pt x="549" y="547"/>
                    </a:lnTo>
                    <a:lnTo>
                      <a:pt x="542" y="542"/>
                    </a:lnTo>
                    <a:lnTo>
                      <a:pt x="559" y="522"/>
                    </a:lnTo>
                    <a:lnTo>
                      <a:pt x="553" y="509"/>
                    </a:lnTo>
                    <a:lnTo>
                      <a:pt x="526" y="487"/>
                    </a:lnTo>
                    <a:lnTo>
                      <a:pt x="532" y="434"/>
                    </a:lnTo>
                    <a:lnTo>
                      <a:pt x="549" y="404"/>
                    </a:lnTo>
                    <a:lnTo>
                      <a:pt x="595" y="372"/>
                    </a:lnTo>
                    <a:lnTo>
                      <a:pt x="602" y="358"/>
                    </a:lnTo>
                    <a:lnTo>
                      <a:pt x="614" y="345"/>
                    </a:lnTo>
                    <a:lnTo>
                      <a:pt x="602" y="334"/>
                    </a:lnTo>
                    <a:lnTo>
                      <a:pt x="611" y="321"/>
                    </a:lnTo>
                    <a:lnTo>
                      <a:pt x="611" y="310"/>
                    </a:lnTo>
                    <a:lnTo>
                      <a:pt x="622" y="302"/>
                    </a:lnTo>
                    <a:lnTo>
                      <a:pt x="629" y="289"/>
                    </a:lnTo>
                    <a:lnTo>
                      <a:pt x="659" y="292"/>
                    </a:lnTo>
                    <a:lnTo>
                      <a:pt x="671" y="289"/>
                    </a:lnTo>
                    <a:lnTo>
                      <a:pt x="690" y="302"/>
                    </a:lnTo>
                    <a:lnTo>
                      <a:pt x="690" y="324"/>
                    </a:lnTo>
                    <a:lnTo>
                      <a:pt x="674" y="331"/>
                    </a:lnTo>
                    <a:lnTo>
                      <a:pt x="662" y="354"/>
                    </a:lnTo>
                    <a:lnTo>
                      <a:pt x="614" y="404"/>
                    </a:lnTo>
                    <a:lnTo>
                      <a:pt x="605" y="425"/>
                    </a:lnTo>
                    <a:lnTo>
                      <a:pt x="608" y="445"/>
                    </a:lnTo>
                    <a:lnTo>
                      <a:pt x="614" y="460"/>
                    </a:lnTo>
                    <a:lnTo>
                      <a:pt x="608" y="493"/>
                    </a:lnTo>
                    <a:lnTo>
                      <a:pt x="632" y="509"/>
                    </a:lnTo>
                    <a:lnTo>
                      <a:pt x="654" y="516"/>
                    </a:lnTo>
                    <a:lnTo>
                      <a:pt x="726" y="495"/>
                    </a:lnTo>
                    <a:lnTo>
                      <a:pt x="747" y="495"/>
                    </a:lnTo>
                    <a:lnTo>
                      <a:pt x="763" y="509"/>
                    </a:lnTo>
                    <a:lnTo>
                      <a:pt x="777" y="509"/>
                    </a:lnTo>
                    <a:lnTo>
                      <a:pt x="783" y="522"/>
                    </a:lnTo>
                    <a:lnTo>
                      <a:pt x="764" y="516"/>
                    </a:lnTo>
                    <a:lnTo>
                      <a:pt x="741" y="536"/>
                    </a:lnTo>
                    <a:lnTo>
                      <a:pt x="717" y="536"/>
                    </a:lnTo>
                    <a:lnTo>
                      <a:pt x="698" y="531"/>
                    </a:lnTo>
                    <a:lnTo>
                      <a:pt x="665" y="536"/>
                    </a:lnTo>
                    <a:lnTo>
                      <a:pt x="654" y="547"/>
                    </a:lnTo>
                    <a:lnTo>
                      <a:pt x="655" y="574"/>
                    </a:lnTo>
                    <a:lnTo>
                      <a:pt x="668" y="577"/>
                    </a:lnTo>
                    <a:lnTo>
                      <a:pt x="668" y="609"/>
                    </a:lnTo>
                    <a:lnTo>
                      <a:pt x="659" y="616"/>
                    </a:lnTo>
                    <a:lnTo>
                      <a:pt x="647" y="613"/>
                    </a:lnTo>
                    <a:lnTo>
                      <a:pt x="629" y="595"/>
                    </a:lnTo>
                    <a:lnTo>
                      <a:pt x="614" y="598"/>
                    </a:lnTo>
                    <a:lnTo>
                      <a:pt x="602" y="627"/>
                    </a:lnTo>
                    <a:lnTo>
                      <a:pt x="605" y="660"/>
                    </a:lnTo>
                    <a:lnTo>
                      <a:pt x="595" y="675"/>
                    </a:lnTo>
                    <a:lnTo>
                      <a:pt x="581" y="684"/>
                    </a:lnTo>
                    <a:lnTo>
                      <a:pt x="578" y="698"/>
                    </a:lnTo>
                    <a:lnTo>
                      <a:pt x="568" y="703"/>
                    </a:lnTo>
                    <a:lnTo>
                      <a:pt x="556" y="703"/>
                    </a:lnTo>
                    <a:lnTo>
                      <a:pt x="549" y="686"/>
                    </a:lnTo>
                    <a:lnTo>
                      <a:pt x="513" y="695"/>
                    </a:lnTo>
                    <a:lnTo>
                      <a:pt x="502" y="703"/>
                    </a:lnTo>
                    <a:lnTo>
                      <a:pt x="469" y="713"/>
                    </a:lnTo>
                    <a:lnTo>
                      <a:pt x="447" y="706"/>
                    </a:lnTo>
                    <a:lnTo>
                      <a:pt x="456" y="703"/>
                    </a:lnTo>
                    <a:lnTo>
                      <a:pt x="450" y="692"/>
                    </a:lnTo>
                    <a:lnTo>
                      <a:pt x="407" y="713"/>
                    </a:lnTo>
                    <a:lnTo>
                      <a:pt x="399" y="713"/>
                    </a:lnTo>
                    <a:lnTo>
                      <a:pt x="403" y="703"/>
                    </a:lnTo>
                    <a:lnTo>
                      <a:pt x="384" y="698"/>
                    </a:lnTo>
                    <a:lnTo>
                      <a:pt x="384" y="689"/>
                    </a:lnTo>
                    <a:lnTo>
                      <a:pt x="371" y="681"/>
                    </a:lnTo>
                    <a:lnTo>
                      <a:pt x="387" y="649"/>
                    </a:lnTo>
                    <a:lnTo>
                      <a:pt x="399" y="646"/>
                    </a:lnTo>
                    <a:lnTo>
                      <a:pt x="399" y="636"/>
                    </a:lnTo>
                    <a:lnTo>
                      <a:pt x="387" y="636"/>
                    </a:lnTo>
                    <a:lnTo>
                      <a:pt x="393" y="598"/>
                    </a:lnTo>
                    <a:lnTo>
                      <a:pt x="377" y="601"/>
                    </a:lnTo>
                    <a:lnTo>
                      <a:pt x="371" y="613"/>
                    </a:lnTo>
                    <a:lnTo>
                      <a:pt x="357" y="613"/>
                    </a:lnTo>
                    <a:lnTo>
                      <a:pt x="347" y="622"/>
                    </a:lnTo>
                    <a:lnTo>
                      <a:pt x="344" y="636"/>
                    </a:lnTo>
                    <a:lnTo>
                      <a:pt x="347" y="663"/>
                    </a:lnTo>
                    <a:lnTo>
                      <a:pt x="357" y="671"/>
                    </a:lnTo>
                    <a:lnTo>
                      <a:pt x="357" y="686"/>
                    </a:lnTo>
                    <a:lnTo>
                      <a:pt x="363" y="698"/>
                    </a:lnTo>
                    <a:lnTo>
                      <a:pt x="357" y="703"/>
                    </a:lnTo>
                    <a:lnTo>
                      <a:pt x="363" y="708"/>
                    </a:lnTo>
                    <a:lnTo>
                      <a:pt x="354" y="716"/>
                    </a:lnTo>
                    <a:lnTo>
                      <a:pt x="354" y="727"/>
                    </a:lnTo>
                    <a:lnTo>
                      <a:pt x="341" y="722"/>
                    </a:lnTo>
                    <a:lnTo>
                      <a:pt x="330" y="722"/>
                    </a:lnTo>
                    <a:lnTo>
                      <a:pt x="323" y="730"/>
                    </a:lnTo>
                    <a:lnTo>
                      <a:pt x="305" y="730"/>
                    </a:lnTo>
                    <a:lnTo>
                      <a:pt x="293" y="736"/>
                    </a:lnTo>
                    <a:lnTo>
                      <a:pt x="293" y="745"/>
                    </a:lnTo>
                    <a:lnTo>
                      <a:pt x="301" y="748"/>
                    </a:lnTo>
                    <a:lnTo>
                      <a:pt x="301" y="757"/>
                    </a:lnTo>
                    <a:lnTo>
                      <a:pt x="293" y="765"/>
                    </a:lnTo>
                    <a:lnTo>
                      <a:pt x="284" y="759"/>
                    </a:lnTo>
                    <a:lnTo>
                      <a:pt x="284" y="743"/>
                    </a:lnTo>
                    <a:lnTo>
                      <a:pt x="278" y="745"/>
                    </a:lnTo>
                    <a:lnTo>
                      <a:pt x="268" y="768"/>
                    </a:lnTo>
                    <a:lnTo>
                      <a:pt x="254" y="786"/>
                    </a:lnTo>
                    <a:lnTo>
                      <a:pt x="218" y="803"/>
                    </a:lnTo>
                    <a:lnTo>
                      <a:pt x="214" y="824"/>
                    </a:lnTo>
                    <a:lnTo>
                      <a:pt x="186" y="834"/>
                    </a:lnTo>
                    <a:lnTo>
                      <a:pt x="184" y="848"/>
                    </a:lnTo>
                    <a:lnTo>
                      <a:pt x="162" y="848"/>
                    </a:lnTo>
                    <a:lnTo>
                      <a:pt x="156" y="834"/>
                    </a:lnTo>
                    <a:lnTo>
                      <a:pt x="148" y="834"/>
                    </a:lnTo>
                    <a:lnTo>
                      <a:pt x="156" y="865"/>
                    </a:lnTo>
                    <a:lnTo>
                      <a:pt x="129" y="866"/>
                    </a:lnTo>
                    <a:lnTo>
                      <a:pt x="123" y="859"/>
                    </a:lnTo>
                    <a:lnTo>
                      <a:pt x="90" y="866"/>
                    </a:lnTo>
                    <a:lnTo>
                      <a:pt x="93" y="880"/>
                    </a:lnTo>
                    <a:lnTo>
                      <a:pt x="135" y="894"/>
                    </a:lnTo>
                    <a:lnTo>
                      <a:pt x="148" y="907"/>
                    </a:lnTo>
                    <a:lnTo>
                      <a:pt x="145" y="913"/>
                    </a:lnTo>
                    <a:lnTo>
                      <a:pt x="159" y="927"/>
                    </a:lnTo>
                    <a:lnTo>
                      <a:pt x="165" y="936"/>
                    </a:lnTo>
                    <a:lnTo>
                      <a:pt x="156" y="991"/>
                    </a:lnTo>
                    <a:lnTo>
                      <a:pt x="150" y="995"/>
                    </a:lnTo>
                    <a:lnTo>
                      <a:pt x="142" y="998"/>
                    </a:lnTo>
                    <a:lnTo>
                      <a:pt x="112" y="993"/>
                    </a:lnTo>
                    <a:lnTo>
                      <a:pt x="96" y="998"/>
                    </a:lnTo>
                    <a:lnTo>
                      <a:pt x="69" y="993"/>
                    </a:lnTo>
                    <a:lnTo>
                      <a:pt x="39" y="993"/>
                    </a:lnTo>
                    <a:lnTo>
                      <a:pt x="26" y="988"/>
                    </a:lnTo>
                    <a:lnTo>
                      <a:pt x="17" y="998"/>
                    </a:lnTo>
                    <a:lnTo>
                      <a:pt x="4" y="1001"/>
                    </a:lnTo>
                    <a:lnTo>
                      <a:pt x="3" y="1007"/>
                    </a:lnTo>
                    <a:lnTo>
                      <a:pt x="11" y="1021"/>
                    </a:lnTo>
                    <a:lnTo>
                      <a:pt x="7" y="1031"/>
                    </a:lnTo>
                    <a:lnTo>
                      <a:pt x="14" y="1050"/>
                    </a:lnTo>
                    <a:lnTo>
                      <a:pt x="4" y="1085"/>
                    </a:lnTo>
                    <a:lnTo>
                      <a:pt x="0" y="1092"/>
                    </a:lnTo>
                    <a:lnTo>
                      <a:pt x="0" y="1104"/>
                    </a:lnTo>
                    <a:lnTo>
                      <a:pt x="3" y="1112"/>
                    </a:lnTo>
                    <a:lnTo>
                      <a:pt x="11" y="1112"/>
                    </a:lnTo>
                    <a:lnTo>
                      <a:pt x="4" y="1144"/>
                    </a:lnTo>
                    <a:lnTo>
                      <a:pt x="44" y="1139"/>
                    </a:lnTo>
                    <a:lnTo>
                      <a:pt x="53" y="1144"/>
                    </a:lnTo>
                    <a:lnTo>
                      <a:pt x="66" y="1163"/>
                    </a:lnTo>
                    <a:lnTo>
                      <a:pt x="75" y="1165"/>
                    </a:lnTo>
                    <a:lnTo>
                      <a:pt x="93" y="1151"/>
                    </a:lnTo>
                    <a:lnTo>
                      <a:pt x="142" y="1150"/>
                    </a:lnTo>
                    <a:lnTo>
                      <a:pt x="156" y="1130"/>
                    </a:lnTo>
                    <a:lnTo>
                      <a:pt x="169" y="1130"/>
                    </a:lnTo>
                    <a:lnTo>
                      <a:pt x="178" y="1115"/>
                    </a:lnTo>
                    <a:lnTo>
                      <a:pt x="189" y="1106"/>
                    </a:lnTo>
                    <a:lnTo>
                      <a:pt x="178" y="1098"/>
                    </a:lnTo>
                    <a:lnTo>
                      <a:pt x="178" y="1088"/>
                    </a:lnTo>
                    <a:lnTo>
                      <a:pt x="205" y="1056"/>
                    </a:lnTo>
                    <a:lnTo>
                      <a:pt x="226" y="1047"/>
                    </a:lnTo>
                    <a:lnTo>
                      <a:pt x="248" y="1033"/>
                    </a:lnTo>
                    <a:lnTo>
                      <a:pt x="244" y="1007"/>
                    </a:lnTo>
                    <a:lnTo>
                      <a:pt x="262" y="993"/>
                    </a:lnTo>
                    <a:lnTo>
                      <a:pt x="298" y="1007"/>
                    </a:lnTo>
                    <a:lnTo>
                      <a:pt x="311" y="1004"/>
                    </a:lnTo>
                    <a:lnTo>
                      <a:pt x="320" y="995"/>
                    </a:lnTo>
                    <a:lnTo>
                      <a:pt x="341" y="986"/>
                    </a:lnTo>
                    <a:lnTo>
                      <a:pt x="347" y="977"/>
                    </a:lnTo>
                    <a:lnTo>
                      <a:pt x="357" y="974"/>
                    </a:lnTo>
                    <a:lnTo>
                      <a:pt x="384" y="983"/>
                    </a:lnTo>
                    <a:lnTo>
                      <a:pt x="387" y="993"/>
                    </a:lnTo>
                    <a:lnTo>
                      <a:pt x="403" y="1024"/>
                    </a:lnTo>
                    <a:lnTo>
                      <a:pt x="414" y="1024"/>
                    </a:lnTo>
                    <a:lnTo>
                      <a:pt x="433" y="1042"/>
                    </a:lnTo>
                    <a:lnTo>
                      <a:pt x="440" y="1047"/>
                    </a:lnTo>
                    <a:lnTo>
                      <a:pt x="453" y="1047"/>
                    </a:lnTo>
                    <a:lnTo>
                      <a:pt x="477" y="1063"/>
                    </a:lnTo>
                    <a:lnTo>
                      <a:pt x="483" y="1074"/>
                    </a:lnTo>
                    <a:lnTo>
                      <a:pt x="496" y="1077"/>
                    </a:lnTo>
                    <a:lnTo>
                      <a:pt x="505" y="1104"/>
                    </a:lnTo>
                    <a:lnTo>
                      <a:pt x="496" y="1125"/>
                    </a:lnTo>
                    <a:lnTo>
                      <a:pt x="502" y="1125"/>
                    </a:lnTo>
                    <a:lnTo>
                      <a:pt x="513" y="1115"/>
                    </a:lnTo>
                    <a:lnTo>
                      <a:pt x="513" y="1104"/>
                    </a:lnTo>
                    <a:lnTo>
                      <a:pt x="523" y="1101"/>
                    </a:lnTo>
                    <a:lnTo>
                      <a:pt x="523" y="1090"/>
                    </a:lnTo>
                    <a:lnTo>
                      <a:pt x="513" y="1085"/>
                    </a:lnTo>
                    <a:lnTo>
                      <a:pt x="519" y="1066"/>
                    </a:lnTo>
                    <a:lnTo>
                      <a:pt x="538" y="1071"/>
                    </a:lnTo>
                    <a:lnTo>
                      <a:pt x="542" y="1080"/>
                    </a:lnTo>
                    <a:lnTo>
                      <a:pt x="546" y="1083"/>
                    </a:lnTo>
                    <a:lnTo>
                      <a:pt x="549" y="1074"/>
                    </a:lnTo>
                    <a:lnTo>
                      <a:pt x="542" y="1063"/>
                    </a:lnTo>
                    <a:lnTo>
                      <a:pt x="499" y="1042"/>
                    </a:lnTo>
                    <a:lnTo>
                      <a:pt x="505" y="1033"/>
                    </a:lnTo>
                    <a:lnTo>
                      <a:pt x="486" y="1033"/>
                    </a:lnTo>
                    <a:lnTo>
                      <a:pt x="466" y="1024"/>
                    </a:lnTo>
                    <a:lnTo>
                      <a:pt x="453" y="995"/>
                    </a:lnTo>
                    <a:lnTo>
                      <a:pt x="426" y="977"/>
                    </a:lnTo>
                    <a:lnTo>
                      <a:pt x="426" y="945"/>
                    </a:lnTo>
                    <a:lnTo>
                      <a:pt x="436" y="945"/>
                    </a:lnTo>
                    <a:lnTo>
                      <a:pt x="444" y="939"/>
                    </a:lnTo>
                    <a:lnTo>
                      <a:pt x="453" y="939"/>
                    </a:lnTo>
                    <a:lnTo>
                      <a:pt x="450" y="948"/>
                    </a:lnTo>
                    <a:lnTo>
                      <a:pt x="456" y="962"/>
                    </a:lnTo>
                    <a:lnTo>
                      <a:pt x="466" y="959"/>
                    </a:lnTo>
                    <a:lnTo>
                      <a:pt x="466" y="951"/>
                    </a:lnTo>
                    <a:lnTo>
                      <a:pt x="477" y="959"/>
                    </a:lnTo>
                    <a:lnTo>
                      <a:pt x="486" y="983"/>
                    </a:lnTo>
                    <a:lnTo>
                      <a:pt x="502" y="993"/>
                    </a:lnTo>
                    <a:lnTo>
                      <a:pt x="513" y="995"/>
                    </a:lnTo>
                    <a:lnTo>
                      <a:pt x="572" y="1036"/>
                    </a:lnTo>
                    <a:lnTo>
                      <a:pt x="568" y="1071"/>
                    </a:lnTo>
                    <a:lnTo>
                      <a:pt x="578" y="1077"/>
                    </a:lnTo>
                    <a:lnTo>
                      <a:pt x="605" y="1115"/>
                    </a:lnTo>
                    <a:lnTo>
                      <a:pt x="632" y="1115"/>
                    </a:lnTo>
                    <a:lnTo>
                      <a:pt x="641" y="1122"/>
                    </a:lnTo>
                    <a:lnTo>
                      <a:pt x="654" y="1125"/>
                    </a:lnTo>
                    <a:lnTo>
                      <a:pt x="662" y="1130"/>
                    </a:lnTo>
                    <a:lnTo>
                      <a:pt x="662" y="1121"/>
                    </a:lnTo>
                    <a:lnTo>
                      <a:pt x="674" y="1122"/>
                    </a:lnTo>
                    <a:lnTo>
                      <a:pt x="647" y="1101"/>
                    </a:lnTo>
                    <a:lnTo>
                      <a:pt x="632" y="1077"/>
                    </a:lnTo>
                    <a:lnTo>
                      <a:pt x="632" y="1063"/>
                    </a:lnTo>
                    <a:lnTo>
                      <a:pt x="644" y="1074"/>
                    </a:lnTo>
                    <a:lnTo>
                      <a:pt x="654" y="1074"/>
                    </a:lnTo>
                    <a:lnTo>
                      <a:pt x="655" y="1069"/>
                    </a:lnTo>
                    <a:lnTo>
                      <a:pt x="654" y="1060"/>
                    </a:lnTo>
                    <a:lnTo>
                      <a:pt x="662" y="1060"/>
                    </a:lnTo>
                    <a:lnTo>
                      <a:pt x="668" y="1056"/>
                    </a:lnTo>
                    <a:lnTo>
                      <a:pt x="695" y="1057"/>
                    </a:lnTo>
                    <a:lnTo>
                      <a:pt x="704" y="1066"/>
                    </a:lnTo>
                    <a:lnTo>
                      <a:pt x="714" y="1063"/>
                    </a:lnTo>
                    <a:lnTo>
                      <a:pt x="704" y="1071"/>
                    </a:lnTo>
                    <a:lnTo>
                      <a:pt x="704" y="1077"/>
                    </a:lnTo>
                    <a:lnTo>
                      <a:pt x="728" y="1056"/>
                    </a:lnTo>
                    <a:lnTo>
                      <a:pt x="760" y="1056"/>
                    </a:lnTo>
                    <a:lnTo>
                      <a:pt x="771" y="1060"/>
                    </a:lnTo>
                    <a:lnTo>
                      <a:pt x="760" y="1063"/>
                    </a:lnTo>
                    <a:lnTo>
                      <a:pt x="763" y="1069"/>
                    </a:lnTo>
                    <a:lnTo>
                      <a:pt x="714" y="1069"/>
                    </a:lnTo>
                    <a:lnTo>
                      <a:pt x="704" y="1077"/>
                    </a:lnTo>
                    <a:lnTo>
                      <a:pt x="701" y="1090"/>
                    </a:lnTo>
                    <a:lnTo>
                      <a:pt x="717" y="1088"/>
                    </a:lnTo>
                    <a:lnTo>
                      <a:pt x="714" y="1095"/>
                    </a:lnTo>
                    <a:lnTo>
                      <a:pt x="720" y="1115"/>
                    </a:lnTo>
                    <a:lnTo>
                      <a:pt x="714" y="1115"/>
                    </a:lnTo>
                    <a:lnTo>
                      <a:pt x="708" y="1109"/>
                    </a:lnTo>
                    <a:lnTo>
                      <a:pt x="708" y="1118"/>
                    </a:lnTo>
                    <a:lnTo>
                      <a:pt x="726" y="1125"/>
                    </a:lnTo>
                    <a:lnTo>
                      <a:pt x="723" y="1130"/>
                    </a:lnTo>
                    <a:lnTo>
                      <a:pt x="731" y="1139"/>
                    </a:lnTo>
                    <a:lnTo>
                      <a:pt x="726" y="1144"/>
                    </a:lnTo>
                    <a:lnTo>
                      <a:pt x="744" y="1144"/>
                    </a:lnTo>
                    <a:lnTo>
                      <a:pt x="741" y="1150"/>
                    </a:lnTo>
                    <a:lnTo>
                      <a:pt x="753" y="1150"/>
                    </a:lnTo>
                    <a:lnTo>
                      <a:pt x="777" y="1163"/>
                    </a:lnTo>
                    <a:lnTo>
                      <a:pt x="790" y="1157"/>
                    </a:lnTo>
                    <a:lnTo>
                      <a:pt x="796" y="1150"/>
                    </a:lnTo>
                    <a:lnTo>
                      <a:pt x="807" y="1150"/>
                    </a:lnTo>
                    <a:lnTo>
                      <a:pt x="836" y="1165"/>
                    </a:lnTo>
                    <a:lnTo>
                      <a:pt x="853" y="1163"/>
                    </a:lnTo>
                    <a:lnTo>
                      <a:pt x="872" y="1150"/>
                    </a:lnTo>
                    <a:lnTo>
                      <a:pt x="889" y="1154"/>
                    </a:lnTo>
                    <a:lnTo>
                      <a:pt x="902" y="1147"/>
                    </a:lnTo>
                    <a:lnTo>
                      <a:pt x="902" y="1151"/>
                    </a:lnTo>
                    <a:lnTo>
                      <a:pt x="896" y="1160"/>
                    </a:lnTo>
                    <a:lnTo>
                      <a:pt x="899" y="1165"/>
                    </a:lnTo>
                    <a:lnTo>
                      <a:pt x="896" y="1174"/>
                    </a:lnTo>
                    <a:lnTo>
                      <a:pt x="899" y="1198"/>
                    </a:lnTo>
                    <a:lnTo>
                      <a:pt x="873" y="1251"/>
                    </a:lnTo>
                    <a:lnTo>
                      <a:pt x="862" y="1268"/>
                    </a:lnTo>
                    <a:lnTo>
                      <a:pt x="880" y="130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34" name=""/>
              <p:cNvSpPr/>
              <p:nvPr/>
            </p:nvSpPr>
            <p:spPr>
              <a:xfrm>
                <a:off x="117360" y="1027080"/>
                <a:ext cx="2685960" cy="3029040"/>
              </a:xfrm>
              <a:custGeom>
                <a:avLst/>
                <a:gdLst/>
                <a:ahLst/>
                <a:rect l="l" t="t" r="r" b="b"/>
                <a:pathLst>
                  <a:path w="1537" h="1733">
                    <a:moveTo>
                      <a:pt x="1115" y="1710"/>
                    </a:moveTo>
                    <a:lnTo>
                      <a:pt x="1105" y="1702"/>
                    </a:lnTo>
                    <a:lnTo>
                      <a:pt x="1099" y="1696"/>
                    </a:lnTo>
                    <a:lnTo>
                      <a:pt x="1093" y="1689"/>
                    </a:lnTo>
                    <a:lnTo>
                      <a:pt x="1085" y="1684"/>
                    </a:lnTo>
                    <a:lnTo>
                      <a:pt x="1075" y="1684"/>
                    </a:lnTo>
                    <a:lnTo>
                      <a:pt x="1066" y="1678"/>
                    </a:lnTo>
                    <a:lnTo>
                      <a:pt x="1056" y="1678"/>
                    </a:lnTo>
                    <a:lnTo>
                      <a:pt x="1050" y="1684"/>
                    </a:lnTo>
                    <a:lnTo>
                      <a:pt x="1042" y="1689"/>
                    </a:lnTo>
                    <a:lnTo>
                      <a:pt x="1032" y="1692"/>
                    </a:lnTo>
                    <a:lnTo>
                      <a:pt x="1020" y="1694"/>
                    </a:lnTo>
                    <a:lnTo>
                      <a:pt x="1013" y="1689"/>
                    </a:lnTo>
                    <a:lnTo>
                      <a:pt x="1006" y="1689"/>
                    </a:lnTo>
                    <a:lnTo>
                      <a:pt x="1002" y="1684"/>
                    </a:lnTo>
                    <a:lnTo>
                      <a:pt x="993" y="1678"/>
                    </a:lnTo>
                    <a:lnTo>
                      <a:pt x="987" y="1672"/>
                    </a:lnTo>
                    <a:lnTo>
                      <a:pt x="980" y="1664"/>
                    </a:lnTo>
                    <a:lnTo>
                      <a:pt x="976" y="1657"/>
                    </a:lnTo>
                    <a:lnTo>
                      <a:pt x="972" y="1649"/>
                    </a:lnTo>
                    <a:lnTo>
                      <a:pt x="976" y="1643"/>
                    </a:lnTo>
                    <a:lnTo>
                      <a:pt x="976" y="1632"/>
                    </a:lnTo>
                    <a:lnTo>
                      <a:pt x="979" y="1622"/>
                    </a:lnTo>
                    <a:lnTo>
                      <a:pt x="979" y="1613"/>
                    </a:lnTo>
                    <a:lnTo>
                      <a:pt x="979" y="1602"/>
                    </a:lnTo>
                    <a:lnTo>
                      <a:pt x="983" y="1595"/>
                    </a:lnTo>
                    <a:lnTo>
                      <a:pt x="983" y="1581"/>
                    </a:lnTo>
                    <a:lnTo>
                      <a:pt x="980" y="1578"/>
                    </a:lnTo>
                    <a:lnTo>
                      <a:pt x="972" y="1575"/>
                    </a:lnTo>
                    <a:lnTo>
                      <a:pt x="966" y="1567"/>
                    </a:lnTo>
                    <a:lnTo>
                      <a:pt x="957" y="1567"/>
                    </a:lnTo>
                    <a:lnTo>
                      <a:pt x="950" y="1566"/>
                    </a:lnTo>
                    <a:lnTo>
                      <a:pt x="939" y="1567"/>
                    </a:lnTo>
                    <a:lnTo>
                      <a:pt x="930" y="1566"/>
                    </a:lnTo>
                    <a:lnTo>
                      <a:pt x="920" y="1567"/>
                    </a:lnTo>
                    <a:lnTo>
                      <a:pt x="907" y="1567"/>
                    </a:lnTo>
                    <a:lnTo>
                      <a:pt x="896" y="1567"/>
                    </a:lnTo>
                    <a:lnTo>
                      <a:pt x="887" y="1570"/>
                    </a:lnTo>
                    <a:lnTo>
                      <a:pt x="877" y="1567"/>
                    </a:lnTo>
                    <a:lnTo>
                      <a:pt x="870" y="1563"/>
                    </a:lnTo>
                    <a:lnTo>
                      <a:pt x="881" y="1557"/>
                    </a:lnTo>
                    <a:lnTo>
                      <a:pt x="884" y="1546"/>
                    </a:lnTo>
                    <a:lnTo>
                      <a:pt x="884" y="1535"/>
                    </a:lnTo>
                    <a:lnTo>
                      <a:pt x="887" y="1522"/>
                    </a:lnTo>
                    <a:lnTo>
                      <a:pt x="890" y="1528"/>
                    </a:lnTo>
                    <a:lnTo>
                      <a:pt x="896" y="1519"/>
                    </a:lnTo>
                    <a:lnTo>
                      <a:pt x="896" y="1508"/>
                    </a:lnTo>
                    <a:lnTo>
                      <a:pt x="900" y="1498"/>
                    </a:lnTo>
                    <a:lnTo>
                      <a:pt x="903" y="1490"/>
                    </a:lnTo>
                    <a:lnTo>
                      <a:pt x="906" y="1481"/>
                    </a:lnTo>
                    <a:lnTo>
                      <a:pt x="914" y="1473"/>
                    </a:lnTo>
                    <a:lnTo>
                      <a:pt x="914" y="1466"/>
                    </a:lnTo>
                    <a:lnTo>
                      <a:pt x="907" y="1463"/>
                    </a:lnTo>
                    <a:lnTo>
                      <a:pt x="896" y="1463"/>
                    </a:lnTo>
                    <a:lnTo>
                      <a:pt x="890" y="1460"/>
                    </a:lnTo>
                    <a:lnTo>
                      <a:pt x="881" y="1463"/>
                    </a:lnTo>
                    <a:lnTo>
                      <a:pt x="870" y="1466"/>
                    </a:lnTo>
                    <a:lnTo>
                      <a:pt x="860" y="1466"/>
                    </a:lnTo>
                    <a:lnTo>
                      <a:pt x="851" y="1469"/>
                    </a:lnTo>
                    <a:lnTo>
                      <a:pt x="841" y="1471"/>
                    </a:lnTo>
                    <a:lnTo>
                      <a:pt x="841" y="1481"/>
                    </a:lnTo>
                    <a:lnTo>
                      <a:pt x="838" y="1490"/>
                    </a:lnTo>
                    <a:lnTo>
                      <a:pt x="835" y="1495"/>
                    </a:lnTo>
                    <a:lnTo>
                      <a:pt x="835" y="1502"/>
                    </a:lnTo>
                    <a:lnTo>
                      <a:pt x="830" y="1505"/>
                    </a:lnTo>
                    <a:lnTo>
                      <a:pt x="824" y="1511"/>
                    </a:lnTo>
                    <a:lnTo>
                      <a:pt x="824" y="1516"/>
                    </a:lnTo>
                    <a:lnTo>
                      <a:pt x="811" y="1519"/>
                    </a:lnTo>
                    <a:lnTo>
                      <a:pt x="811" y="1516"/>
                    </a:lnTo>
                    <a:lnTo>
                      <a:pt x="802" y="1514"/>
                    </a:lnTo>
                    <a:lnTo>
                      <a:pt x="790" y="1519"/>
                    </a:lnTo>
                    <a:lnTo>
                      <a:pt x="778" y="1522"/>
                    </a:lnTo>
                    <a:lnTo>
                      <a:pt x="765" y="1522"/>
                    </a:lnTo>
                    <a:lnTo>
                      <a:pt x="760" y="1522"/>
                    </a:lnTo>
                    <a:lnTo>
                      <a:pt x="754" y="1516"/>
                    </a:lnTo>
                    <a:lnTo>
                      <a:pt x="745" y="1514"/>
                    </a:lnTo>
                    <a:lnTo>
                      <a:pt x="732" y="1511"/>
                    </a:lnTo>
                    <a:lnTo>
                      <a:pt x="726" y="1502"/>
                    </a:lnTo>
                    <a:lnTo>
                      <a:pt x="721" y="1495"/>
                    </a:lnTo>
                    <a:lnTo>
                      <a:pt x="718" y="1487"/>
                    </a:lnTo>
                    <a:lnTo>
                      <a:pt x="711" y="1481"/>
                    </a:lnTo>
                    <a:lnTo>
                      <a:pt x="705" y="1473"/>
                    </a:lnTo>
                    <a:lnTo>
                      <a:pt x="702" y="1466"/>
                    </a:lnTo>
                    <a:lnTo>
                      <a:pt x="705" y="1460"/>
                    </a:lnTo>
                    <a:lnTo>
                      <a:pt x="696" y="1455"/>
                    </a:lnTo>
                    <a:lnTo>
                      <a:pt x="692" y="1443"/>
                    </a:lnTo>
                    <a:lnTo>
                      <a:pt x="696" y="1436"/>
                    </a:lnTo>
                    <a:lnTo>
                      <a:pt x="696" y="1428"/>
                    </a:lnTo>
                    <a:lnTo>
                      <a:pt x="696" y="1417"/>
                    </a:lnTo>
                    <a:lnTo>
                      <a:pt x="696" y="1407"/>
                    </a:lnTo>
                    <a:lnTo>
                      <a:pt x="699" y="1398"/>
                    </a:lnTo>
                    <a:lnTo>
                      <a:pt x="702" y="1387"/>
                    </a:lnTo>
                    <a:lnTo>
                      <a:pt x="705" y="1379"/>
                    </a:lnTo>
                    <a:lnTo>
                      <a:pt x="705" y="1372"/>
                    </a:lnTo>
                    <a:lnTo>
                      <a:pt x="705" y="1360"/>
                    </a:lnTo>
                    <a:lnTo>
                      <a:pt x="702" y="1352"/>
                    </a:lnTo>
                    <a:lnTo>
                      <a:pt x="702" y="1342"/>
                    </a:lnTo>
                    <a:lnTo>
                      <a:pt x="711" y="1334"/>
                    </a:lnTo>
                    <a:lnTo>
                      <a:pt x="721" y="1328"/>
                    </a:lnTo>
                    <a:lnTo>
                      <a:pt x="729" y="1320"/>
                    </a:lnTo>
                    <a:lnTo>
                      <a:pt x="738" y="1320"/>
                    </a:lnTo>
                    <a:lnTo>
                      <a:pt x="745" y="1314"/>
                    </a:lnTo>
                    <a:lnTo>
                      <a:pt x="754" y="1310"/>
                    </a:lnTo>
                    <a:lnTo>
                      <a:pt x="748" y="1301"/>
                    </a:lnTo>
                    <a:lnTo>
                      <a:pt x="754" y="1299"/>
                    </a:lnTo>
                    <a:lnTo>
                      <a:pt x="754" y="1307"/>
                    </a:lnTo>
                    <a:lnTo>
                      <a:pt x="765" y="1301"/>
                    </a:lnTo>
                    <a:lnTo>
                      <a:pt x="775" y="1301"/>
                    </a:lnTo>
                    <a:lnTo>
                      <a:pt x="784" y="1299"/>
                    </a:lnTo>
                    <a:lnTo>
                      <a:pt x="797" y="1301"/>
                    </a:lnTo>
                    <a:lnTo>
                      <a:pt x="802" y="1304"/>
                    </a:lnTo>
                    <a:lnTo>
                      <a:pt x="811" y="1299"/>
                    </a:lnTo>
                    <a:lnTo>
                      <a:pt x="824" y="1307"/>
                    </a:lnTo>
                    <a:lnTo>
                      <a:pt x="824" y="1313"/>
                    </a:lnTo>
                    <a:lnTo>
                      <a:pt x="835" y="1314"/>
                    </a:lnTo>
                    <a:lnTo>
                      <a:pt x="844" y="1313"/>
                    </a:lnTo>
                    <a:lnTo>
                      <a:pt x="854" y="1310"/>
                    </a:lnTo>
                    <a:lnTo>
                      <a:pt x="860" y="1310"/>
                    </a:lnTo>
                    <a:lnTo>
                      <a:pt x="866" y="1314"/>
                    </a:lnTo>
                    <a:lnTo>
                      <a:pt x="870" y="1313"/>
                    </a:lnTo>
                    <a:lnTo>
                      <a:pt x="860" y="1307"/>
                    </a:lnTo>
                    <a:lnTo>
                      <a:pt x="860" y="1301"/>
                    </a:lnTo>
                    <a:lnTo>
                      <a:pt x="863" y="1299"/>
                    </a:lnTo>
                    <a:lnTo>
                      <a:pt x="866" y="1293"/>
                    </a:lnTo>
                    <a:lnTo>
                      <a:pt x="857" y="1293"/>
                    </a:lnTo>
                    <a:lnTo>
                      <a:pt x="847" y="1293"/>
                    </a:lnTo>
                    <a:lnTo>
                      <a:pt x="841" y="1293"/>
                    </a:lnTo>
                    <a:lnTo>
                      <a:pt x="844" y="1284"/>
                    </a:lnTo>
                    <a:lnTo>
                      <a:pt x="857" y="1290"/>
                    </a:lnTo>
                    <a:lnTo>
                      <a:pt x="866" y="1284"/>
                    </a:lnTo>
                    <a:lnTo>
                      <a:pt x="874" y="1284"/>
                    </a:lnTo>
                    <a:lnTo>
                      <a:pt x="884" y="1284"/>
                    </a:lnTo>
                    <a:lnTo>
                      <a:pt x="890" y="1280"/>
                    </a:lnTo>
                    <a:lnTo>
                      <a:pt x="893" y="1287"/>
                    </a:lnTo>
                    <a:lnTo>
                      <a:pt x="903" y="1287"/>
                    </a:lnTo>
                    <a:lnTo>
                      <a:pt x="914" y="1284"/>
                    </a:lnTo>
                    <a:lnTo>
                      <a:pt x="923" y="1284"/>
                    </a:lnTo>
                    <a:lnTo>
                      <a:pt x="930" y="1290"/>
                    </a:lnTo>
                    <a:lnTo>
                      <a:pt x="939" y="1293"/>
                    </a:lnTo>
                    <a:lnTo>
                      <a:pt x="942" y="1301"/>
                    </a:lnTo>
                    <a:lnTo>
                      <a:pt x="953" y="1301"/>
                    </a:lnTo>
                    <a:lnTo>
                      <a:pt x="960" y="1293"/>
                    </a:lnTo>
                    <a:lnTo>
                      <a:pt x="972" y="1293"/>
                    </a:lnTo>
                    <a:lnTo>
                      <a:pt x="979" y="1301"/>
                    </a:lnTo>
                    <a:lnTo>
                      <a:pt x="987" y="1313"/>
                    </a:lnTo>
                    <a:lnTo>
                      <a:pt x="993" y="1314"/>
                    </a:lnTo>
                    <a:lnTo>
                      <a:pt x="996" y="1322"/>
                    </a:lnTo>
                    <a:lnTo>
                      <a:pt x="993" y="1331"/>
                    </a:lnTo>
                    <a:lnTo>
                      <a:pt x="993" y="1339"/>
                    </a:lnTo>
                    <a:lnTo>
                      <a:pt x="1002" y="1336"/>
                    </a:lnTo>
                    <a:lnTo>
                      <a:pt x="996" y="1346"/>
                    </a:lnTo>
                    <a:lnTo>
                      <a:pt x="999" y="1355"/>
                    </a:lnTo>
                    <a:lnTo>
                      <a:pt x="1006" y="1360"/>
                    </a:lnTo>
                    <a:lnTo>
                      <a:pt x="1012" y="1369"/>
                    </a:lnTo>
                    <a:lnTo>
                      <a:pt x="1017" y="1376"/>
                    </a:lnTo>
                    <a:lnTo>
                      <a:pt x="1023" y="1384"/>
                    </a:lnTo>
                    <a:lnTo>
                      <a:pt x="1026" y="1393"/>
                    </a:lnTo>
                    <a:lnTo>
                      <a:pt x="1036" y="1390"/>
                    </a:lnTo>
                    <a:lnTo>
                      <a:pt x="1042" y="1387"/>
                    </a:lnTo>
                    <a:lnTo>
                      <a:pt x="1045" y="1376"/>
                    </a:lnTo>
                    <a:lnTo>
                      <a:pt x="1048" y="1366"/>
                    </a:lnTo>
                    <a:lnTo>
                      <a:pt x="1048" y="1355"/>
                    </a:lnTo>
                    <a:lnTo>
                      <a:pt x="1042" y="1343"/>
                    </a:lnTo>
                    <a:lnTo>
                      <a:pt x="1039" y="1331"/>
                    </a:lnTo>
                    <a:lnTo>
                      <a:pt x="1039" y="1325"/>
                    </a:lnTo>
                    <a:lnTo>
                      <a:pt x="1029" y="1314"/>
                    </a:lnTo>
                    <a:lnTo>
                      <a:pt x="1026" y="1307"/>
                    </a:lnTo>
                    <a:lnTo>
                      <a:pt x="1023" y="1293"/>
                    </a:lnTo>
                    <a:lnTo>
                      <a:pt x="1020" y="1284"/>
                    </a:lnTo>
                    <a:lnTo>
                      <a:pt x="1017" y="1275"/>
                    </a:lnTo>
                    <a:lnTo>
                      <a:pt x="1023" y="1263"/>
                    </a:lnTo>
                    <a:lnTo>
                      <a:pt x="1029" y="1252"/>
                    </a:lnTo>
                    <a:lnTo>
                      <a:pt x="1039" y="1245"/>
                    </a:lnTo>
                    <a:lnTo>
                      <a:pt x="1050" y="1239"/>
                    </a:lnTo>
                    <a:lnTo>
                      <a:pt x="1059" y="1234"/>
                    </a:lnTo>
                    <a:lnTo>
                      <a:pt x="1066" y="1225"/>
                    </a:lnTo>
                    <a:lnTo>
                      <a:pt x="1069" y="1220"/>
                    </a:lnTo>
                    <a:lnTo>
                      <a:pt x="1082" y="1213"/>
                    </a:lnTo>
                    <a:lnTo>
                      <a:pt x="1086" y="1213"/>
                    </a:lnTo>
                    <a:lnTo>
                      <a:pt x="1096" y="1204"/>
                    </a:lnTo>
                    <a:lnTo>
                      <a:pt x="1105" y="1199"/>
                    </a:lnTo>
                    <a:lnTo>
                      <a:pt x="1118" y="1196"/>
                    </a:lnTo>
                    <a:lnTo>
                      <a:pt x="1123" y="1190"/>
                    </a:lnTo>
                    <a:lnTo>
                      <a:pt x="1112" y="1190"/>
                    </a:lnTo>
                    <a:lnTo>
                      <a:pt x="1123" y="1183"/>
                    </a:lnTo>
                    <a:lnTo>
                      <a:pt x="1129" y="1183"/>
                    </a:lnTo>
                    <a:lnTo>
                      <a:pt x="1132" y="1178"/>
                    </a:lnTo>
                    <a:lnTo>
                      <a:pt x="1132" y="1172"/>
                    </a:lnTo>
                    <a:lnTo>
                      <a:pt x="1123" y="1172"/>
                    </a:lnTo>
                    <a:lnTo>
                      <a:pt x="1115" y="1172"/>
                    </a:lnTo>
                    <a:lnTo>
                      <a:pt x="1123" y="1166"/>
                    </a:lnTo>
                    <a:lnTo>
                      <a:pt x="1129" y="1164"/>
                    </a:lnTo>
                    <a:lnTo>
                      <a:pt x="1132" y="1166"/>
                    </a:lnTo>
                    <a:lnTo>
                      <a:pt x="1138" y="1175"/>
                    </a:lnTo>
                    <a:lnTo>
                      <a:pt x="1132" y="1166"/>
                    </a:lnTo>
                    <a:lnTo>
                      <a:pt x="1132" y="1158"/>
                    </a:lnTo>
                    <a:lnTo>
                      <a:pt x="1129" y="1151"/>
                    </a:lnTo>
                    <a:lnTo>
                      <a:pt x="1121" y="1142"/>
                    </a:lnTo>
                    <a:lnTo>
                      <a:pt x="1121" y="1137"/>
                    </a:lnTo>
                    <a:lnTo>
                      <a:pt x="1123" y="1126"/>
                    </a:lnTo>
                    <a:lnTo>
                      <a:pt x="1108" y="1119"/>
                    </a:lnTo>
                    <a:lnTo>
                      <a:pt x="1121" y="1121"/>
                    </a:lnTo>
                    <a:lnTo>
                      <a:pt x="1118" y="1113"/>
                    </a:lnTo>
                    <a:lnTo>
                      <a:pt x="1118" y="1102"/>
                    </a:lnTo>
                    <a:lnTo>
                      <a:pt x="1121" y="1093"/>
                    </a:lnTo>
                    <a:lnTo>
                      <a:pt x="1129" y="1090"/>
                    </a:lnTo>
                    <a:lnTo>
                      <a:pt x="1123" y="1099"/>
                    </a:lnTo>
                    <a:lnTo>
                      <a:pt x="1123" y="1107"/>
                    </a:lnTo>
                    <a:lnTo>
                      <a:pt x="1123" y="1116"/>
                    </a:lnTo>
                    <a:lnTo>
                      <a:pt x="1129" y="1119"/>
                    </a:lnTo>
                    <a:lnTo>
                      <a:pt x="1129" y="1123"/>
                    </a:lnTo>
                    <a:lnTo>
                      <a:pt x="1135" y="1123"/>
                    </a:lnTo>
                    <a:lnTo>
                      <a:pt x="1132" y="1131"/>
                    </a:lnTo>
                    <a:lnTo>
                      <a:pt x="1129" y="1142"/>
                    </a:lnTo>
                    <a:lnTo>
                      <a:pt x="1132" y="1142"/>
                    </a:lnTo>
                    <a:lnTo>
                      <a:pt x="1138" y="1131"/>
                    </a:lnTo>
                    <a:lnTo>
                      <a:pt x="1145" y="1121"/>
                    </a:lnTo>
                    <a:lnTo>
                      <a:pt x="1148" y="1116"/>
                    </a:lnTo>
                    <a:lnTo>
                      <a:pt x="1142" y="1102"/>
                    </a:lnTo>
                    <a:lnTo>
                      <a:pt x="1138" y="1090"/>
                    </a:lnTo>
                    <a:lnTo>
                      <a:pt x="1145" y="1093"/>
                    </a:lnTo>
                    <a:lnTo>
                      <a:pt x="1148" y="1102"/>
                    </a:lnTo>
                    <a:lnTo>
                      <a:pt x="1159" y="1093"/>
                    </a:lnTo>
                    <a:lnTo>
                      <a:pt x="1165" y="1083"/>
                    </a:lnTo>
                    <a:lnTo>
                      <a:pt x="1169" y="1072"/>
                    </a:lnTo>
                    <a:lnTo>
                      <a:pt x="1159" y="1067"/>
                    </a:lnTo>
                    <a:lnTo>
                      <a:pt x="1169" y="1058"/>
                    </a:lnTo>
                    <a:lnTo>
                      <a:pt x="1178" y="1054"/>
                    </a:lnTo>
                    <a:lnTo>
                      <a:pt x="1187" y="1051"/>
                    </a:lnTo>
                    <a:lnTo>
                      <a:pt x="1199" y="1051"/>
                    </a:lnTo>
                    <a:lnTo>
                      <a:pt x="1208" y="1051"/>
                    </a:lnTo>
                    <a:lnTo>
                      <a:pt x="1218" y="1045"/>
                    </a:lnTo>
                    <a:lnTo>
                      <a:pt x="1221" y="1037"/>
                    </a:lnTo>
                    <a:lnTo>
                      <a:pt x="1227" y="1043"/>
                    </a:lnTo>
                    <a:lnTo>
                      <a:pt x="1235" y="1040"/>
                    </a:lnTo>
                    <a:lnTo>
                      <a:pt x="1235" y="1043"/>
                    </a:lnTo>
                    <a:lnTo>
                      <a:pt x="1248" y="1040"/>
                    </a:lnTo>
                    <a:lnTo>
                      <a:pt x="1248" y="1031"/>
                    </a:lnTo>
                    <a:lnTo>
                      <a:pt x="1248" y="1037"/>
                    </a:lnTo>
                    <a:lnTo>
                      <a:pt x="1238" y="1037"/>
                    </a:lnTo>
                    <a:lnTo>
                      <a:pt x="1235" y="1029"/>
                    </a:lnTo>
                    <a:lnTo>
                      <a:pt x="1230" y="1026"/>
                    </a:lnTo>
                    <a:lnTo>
                      <a:pt x="1232" y="1019"/>
                    </a:lnTo>
                    <a:lnTo>
                      <a:pt x="1232" y="1013"/>
                    </a:lnTo>
                    <a:lnTo>
                      <a:pt x="1235" y="1005"/>
                    </a:lnTo>
                    <a:lnTo>
                      <a:pt x="1244" y="996"/>
                    </a:lnTo>
                    <a:lnTo>
                      <a:pt x="1244" y="992"/>
                    </a:lnTo>
                    <a:lnTo>
                      <a:pt x="1254" y="989"/>
                    </a:lnTo>
                    <a:lnTo>
                      <a:pt x="1267" y="986"/>
                    </a:lnTo>
                    <a:lnTo>
                      <a:pt x="1271" y="972"/>
                    </a:lnTo>
                    <a:lnTo>
                      <a:pt x="1278" y="978"/>
                    </a:lnTo>
                    <a:lnTo>
                      <a:pt x="1287" y="972"/>
                    </a:lnTo>
                    <a:lnTo>
                      <a:pt x="1300" y="970"/>
                    </a:lnTo>
                    <a:lnTo>
                      <a:pt x="1308" y="963"/>
                    </a:lnTo>
                    <a:lnTo>
                      <a:pt x="1308" y="957"/>
                    </a:lnTo>
                    <a:lnTo>
                      <a:pt x="1324" y="957"/>
                    </a:lnTo>
                    <a:lnTo>
                      <a:pt x="1336" y="951"/>
                    </a:lnTo>
                    <a:lnTo>
                      <a:pt x="1350" y="943"/>
                    </a:lnTo>
                    <a:lnTo>
                      <a:pt x="1350" y="951"/>
                    </a:lnTo>
                    <a:lnTo>
                      <a:pt x="1363" y="948"/>
                    </a:lnTo>
                    <a:lnTo>
                      <a:pt x="1350" y="957"/>
                    </a:lnTo>
                    <a:lnTo>
                      <a:pt x="1341" y="963"/>
                    </a:lnTo>
                    <a:lnTo>
                      <a:pt x="1330" y="970"/>
                    </a:lnTo>
                    <a:lnTo>
                      <a:pt x="1327" y="981"/>
                    </a:lnTo>
                    <a:lnTo>
                      <a:pt x="1330" y="992"/>
                    </a:lnTo>
                    <a:lnTo>
                      <a:pt x="1339" y="996"/>
                    </a:lnTo>
                    <a:lnTo>
                      <a:pt x="1347" y="989"/>
                    </a:lnTo>
                    <a:lnTo>
                      <a:pt x="1357" y="981"/>
                    </a:lnTo>
                    <a:lnTo>
                      <a:pt x="1366" y="972"/>
                    </a:lnTo>
                    <a:lnTo>
                      <a:pt x="1376" y="972"/>
                    </a:lnTo>
                    <a:lnTo>
                      <a:pt x="1387" y="964"/>
                    </a:lnTo>
                    <a:lnTo>
                      <a:pt x="1409" y="960"/>
                    </a:lnTo>
                    <a:lnTo>
                      <a:pt x="1423" y="957"/>
                    </a:lnTo>
                    <a:lnTo>
                      <a:pt x="1426" y="946"/>
                    </a:lnTo>
                    <a:lnTo>
                      <a:pt x="1439" y="943"/>
                    </a:lnTo>
                    <a:lnTo>
                      <a:pt x="1450" y="934"/>
                    </a:lnTo>
                    <a:lnTo>
                      <a:pt x="1436" y="927"/>
                    </a:lnTo>
                    <a:lnTo>
                      <a:pt x="1439" y="913"/>
                    </a:lnTo>
                    <a:lnTo>
                      <a:pt x="1436" y="908"/>
                    </a:lnTo>
                    <a:lnTo>
                      <a:pt x="1426" y="919"/>
                    </a:lnTo>
                    <a:lnTo>
                      <a:pt x="1417" y="930"/>
                    </a:lnTo>
                    <a:lnTo>
                      <a:pt x="1417" y="940"/>
                    </a:lnTo>
                    <a:lnTo>
                      <a:pt x="1409" y="937"/>
                    </a:lnTo>
                    <a:lnTo>
                      <a:pt x="1396" y="943"/>
                    </a:lnTo>
                    <a:lnTo>
                      <a:pt x="1380" y="940"/>
                    </a:lnTo>
                    <a:lnTo>
                      <a:pt x="1369" y="932"/>
                    </a:lnTo>
                    <a:lnTo>
                      <a:pt x="1357" y="930"/>
                    </a:lnTo>
                    <a:lnTo>
                      <a:pt x="1350" y="916"/>
                    </a:lnTo>
                    <a:lnTo>
                      <a:pt x="1347" y="899"/>
                    </a:lnTo>
                    <a:lnTo>
                      <a:pt x="1350" y="889"/>
                    </a:lnTo>
                    <a:lnTo>
                      <a:pt x="1336" y="895"/>
                    </a:lnTo>
                    <a:lnTo>
                      <a:pt x="1320" y="881"/>
                    </a:lnTo>
                    <a:lnTo>
                      <a:pt x="1341" y="881"/>
                    </a:lnTo>
                    <a:lnTo>
                      <a:pt x="1350" y="875"/>
                    </a:lnTo>
                    <a:lnTo>
                      <a:pt x="1363" y="870"/>
                    </a:lnTo>
                    <a:lnTo>
                      <a:pt x="1363" y="860"/>
                    </a:lnTo>
                    <a:lnTo>
                      <a:pt x="1357" y="854"/>
                    </a:lnTo>
                    <a:lnTo>
                      <a:pt x="1341" y="849"/>
                    </a:lnTo>
                    <a:lnTo>
                      <a:pt x="1330" y="851"/>
                    </a:lnTo>
                    <a:lnTo>
                      <a:pt x="1314" y="854"/>
                    </a:lnTo>
                    <a:lnTo>
                      <a:pt x="1300" y="860"/>
                    </a:lnTo>
                    <a:lnTo>
                      <a:pt x="1287" y="866"/>
                    </a:lnTo>
                    <a:lnTo>
                      <a:pt x="1274" y="870"/>
                    </a:lnTo>
                    <a:lnTo>
                      <a:pt x="1263" y="881"/>
                    </a:lnTo>
                    <a:lnTo>
                      <a:pt x="1254" y="892"/>
                    </a:lnTo>
                    <a:lnTo>
                      <a:pt x="1244" y="899"/>
                    </a:lnTo>
                    <a:lnTo>
                      <a:pt x="1238" y="908"/>
                    </a:lnTo>
                    <a:lnTo>
                      <a:pt x="1224" y="913"/>
                    </a:lnTo>
                    <a:lnTo>
                      <a:pt x="1232" y="905"/>
                    </a:lnTo>
                    <a:lnTo>
                      <a:pt x="1238" y="898"/>
                    </a:lnTo>
                    <a:lnTo>
                      <a:pt x="1248" y="887"/>
                    </a:lnTo>
                    <a:lnTo>
                      <a:pt x="1254" y="878"/>
                    </a:lnTo>
                    <a:lnTo>
                      <a:pt x="1263" y="867"/>
                    </a:lnTo>
                    <a:lnTo>
                      <a:pt x="1274" y="857"/>
                    </a:lnTo>
                    <a:lnTo>
                      <a:pt x="1287" y="846"/>
                    </a:lnTo>
                    <a:lnTo>
                      <a:pt x="1303" y="846"/>
                    </a:lnTo>
                    <a:lnTo>
                      <a:pt x="1305" y="835"/>
                    </a:lnTo>
                    <a:lnTo>
                      <a:pt x="1314" y="828"/>
                    </a:lnTo>
                    <a:lnTo>
                      <a:pt x="1330" y="822"/>
                    </a:lnTo>
                    <a:lnTo>
                      <a:pt x="1339" y="822"/>
                    </a:lnTo>
                    <a:lnTo>
                      <a:pt x="1354" y="822"/>
                    </a:lnTo>
                    <a:lnTo>
                      <a:pt x="1369" y="819"/>
                    </a:lnTo>
                    <a:lnTo>
                      <a:pt x="1377" y="822"/>
                    </a:lnTo>
                    <a:lnTo>
                      <a:pt x="1390" y="822"/>
                    </a:lnTo>
                    <a:lnTo>
                      <a:pt x="1406" y="822"/>
                    </a:lnTo>
                    <a:lnTo>
                      <a:pt x="1414" y="828"/>
                    </a:lnTo>
                    <a:lnTo>
                      <a:pt x="1430" y="825"/>
                    </a:lnTo>
                    <a:lnTo>
                      <a:pt x="1448" y="825"/>
                    </a:lnTo>
                    <a:lnTo>
                      <a:pt x="1456" y="816"/>
                    </a:lnTo>
                    <a:lnTo>
                      <a:pt x="1466" y="805"/>
                    </a:lnTo>
                    <a:lnTo>
                      <a:pt x="1472" y="795"/>
                    </a:lnTo>
                    <a:lnTo>
                      <a:pt x="1490" y="790"/>
                    </a:lnTo>
                    <a:lnTo>
                      <a:pt x="1512" y="787"/>
                    </a:lnTo>
                    <a:lnTo>
                      <a:pt x="1523" y="776"/>
                    </a:lnTo>
                    <a:lnTo>
                      <a:pt x="1536" y="771"/>
                    </a:lnTo>
                    <a:lnTo>
                      <a:pt x="1526" y="752"/>
                    </a:lnTo>
                    <a:lnTo>
                      <a:pt x="1529" y="739"/>
                    </a:lnTo>
                    <a:lnTo>
                      <a:pt x="1518" y="725"/>
                    </a:lnTo>
                    <a:lnTo>
                      <a:pt x="1502" y="725"/>
                    </a:lnTo>
                    <a:lnTo>
                      <a:pt x="1499" y="711"/>
                    </a:lnTo>
                    <a:lnTo>
                      <a:pt x="1482" y="708"/>
                    </a:lnTo>
                    <a:lnTo>
                      <a:pt x="1499" y="698"/>
                    </a:lnTo>
                    <a:lnTo>
                      <a:pt x="1486" y="690"/>
                    </a:lnTo>
                    <a:lnTo>
                      <a:pt x="1469" y="687"/>
                    </a:lnTo>
                    <a:lnTo>
                      <a:pt x="1463" y="679"/>
                    </a:lnTo>
                    <a:lnTo>
                      <a:pt x="1442" y="676"/>
                    </a:lnTo>
                    <a:lnTo>
                      <a:pt x="1436" y="663"/>
                    </a:lnTo>
                    <a:lnTo>
                      <a:pt x="1420" y="655"/>
                    </a:lnTo>
                    <a:lnTo>
                      <a:pt x="1414" y="643"/>
                    </a:lnTo>
                    <a:lnTo>
                      <a:pt x="1414" y="628"/>
                    </a:lnTo>
                    <a:lnTo>
                      <a:pt x="1420" y="617"/>
                    </a:lnTo>
                    <a:lnTo>
                      <a:pt x="1412" y="610"/>
                    </a:lnTo>
                    <a:lnTo>
                      <a:pt x="1412" y="598"/>
                    </a:lnTo>
                    <a:lnTo>
                      <a:pt x="1399" y="587"/>
                    </a:lnTo>
                    <a:lnTo>
                      <a:pt x="1390" y="572"/>
                    </a:lnTo>
                    <a:lnTo>
                      <a:pt x="1380" y="552"/>
                    </a:lnTo>
                    <a:lnTo>
                      <a:pt x="1373" y="537"/>
                    </a:lnTo>
                    <a:lnTo>
                      <a:pt x="1363" y="517"/>
                    </a:lnTo>
                    <a:lnTo>
                      <a:pt x="1354" y="507"/>
                    </a:lnTo>
                    <a:lnTo>
                      <a:pt x="1344" y="517"/>
                    </a:lnTo>
                    <a:lnTo>
                      <a:pt x="1336" y="528"/>
                    </a:lnTo>
                    <a:lnTo>
                      <a:pt x="1341" y="539"/>
                    </a:lnTo>
                    <a:lnTo>
                      <a:pt x="1336" y="552"/>
                    </a:lnTo>
                    <a:lnTo>
                      <a:pt x="1320" y="560"/>
                    </a:lnTo>
                    <a:lnTo>
                      <a:pt x="1314" y="574"/>
                    </a:lnTo>
                    <a:lnTo>
                      <a:pt x="1293" y="582"/>
                    </a:lnTo>
                    <a:lnTo>
                      <a:pt x="1278" y="560"/>
                    </a:lnTo>
                    <a:lnTo>
                      <a:pt x="1268" y="558"/>
                    </a:lnTo>
                    <a:lnTo>
                      <a:pt x="1257" y="545"/>
                    </a:lnTo>
                    <a:lnTo>
                      <a:pt x="1257" y="534"/>
                    </a:lnTo>
                    <a:lnTo>
                      <a:pt x="1260" y="515"/>
                    </a:lnTo>
                    <a:lnTo>
                      <a:pt x="1254" y="501"/>
                    </a:lnTo>
                    <a:lnTo>
                      <a:pt x="1257" y="485"/>
                    </a:lnTo>
                    <a:lnTo>
                      <a:pt x="1244" y="483"/>
                    </a:lnTo>
                    <a:lnTo>
                      <a:pt x="1230" y="483"/>
                    </a:lnTo>
                    <a:lnTo>
                      <a:pt x="1214" y="475"/>
                    </a:lnTo>
                    <a:lnTo>
                      <a:pt x="1218" y="461"/>
                    </a:lnTo>
                    <a:lnTo>
                      <a:pt x="1202" y="454"/>
                    </a:lnTo>
                    <a:lnTo>
                      <a:pt x="1191" y="440"/>
                    </a:lnTo>
                    <a:lnTo>
                      <a:pt x="1175" y="431"/>
                    </a:lnTo>
                    <a:lnTo>
                      <a:pt x="1151" y="437"/>
                    </a:lnTo>
                    <a:lnTo>
                      <a:pt x="1138" y="437"/>
                    </a:lnTo>
                    <a:lnTo>
                      <a:pt x="1121" y="431"/>
                    </a:lnTo>
                    <a:lnTo>
                      <a:pt x="1099" y="425"/>
                    </a:lnTo>
                    <a:lnTo>
                      <a:pt x="1086" y="437"/>
                    </a:lnTo>
                    <a:lnTo>
                      <a:pt x="1086" y="454"/>
                    </a:lnTo>
                    <a:lnTo>
                      <a:pt x="1099" y="461"/>
                    </a:lnTo>
                    <a:lnTo>
                      <a:pt x="1093" y="477"/>
                    </a:lnTo>
                    <a:lnTo>
                      <a:pt x="1086" y="493"/>
                    </a:lnTo>
                    <a:lnTo>
                      <a:pt x="1096" y="501"/>
                    </a:lnTo>
                    <a:lnTo>
                      <a:pt x="1099" y="517"/>
                    </a:lnTo>
                    <a:lnTo>
                      <a:pt x="1099" y="534"/>
                    </a:lnTo>
                    <a:lnTo>
                      <a:pt x="1089" y="548"/>
                    </a:lnTo>
                    <a:lnTo>
                      <a:pt x="1078" y="549"/>
                    </a:lnTo>
                    <a:lnTo>
                      <a:pt x="1075" y="560"/>
                    </a:lnTo>
                    <a:lnTo>
                      <a:pt x="1086" y="574"/>
                    </a:lnTo>
                    <a:lnTo>
                      <a:pt x="1099" y="580"/>
                    </a:lnTo>
                    <a:lnTo>
                      <a:pt x="1105" y="598"/>
                    </a:lnTo>
                    <a:lnTo>
                      <a:pt x="1108" y="612"/>
                    </a:lnTo>
                    <a:lnTo>
                      <a:pt x="1115" y="631"/>
                    </a:lnTo>
                    <a:lnTo>
                      <a:pt x="1115" y="652"/>
                    </a:lnTo>
                    <a:lnTo>
                      <a:pt x="1102" y="666"/>
                    </a:lnTo>
                    <a:lnTo>
                      <a:pt x="1086" y="679"/>
                    </a:lnTo>
                    <a:lnTo>
                      <a:pt x="1075" y="687"/>
                    </a:lnTo>
                    <a:lnTo>
                      <a:pt x="1059" y="695"/>
                    </a:lnTo>
                    <a:lnTo>
                      <a:pt x="1066" y="708"/>
                    </a:lnTo>
                    <a:lnTo>
                      <a:pt x="1069" y="719"/>
                    </a:lnTo>
                    <a:lnTo>
                      <a:pt x="1072" y="739"/>
                    </a:lnTo>
                    <a:lnTo>
                      <a:pt x="1072" y="754"/>
                    </a:lnTo>
                    <a:lnTo>
                      <a:pt x="1082" y="768"/>
                    </a:lnTo>
                    <a:lnTo>
                      <a:pt x="1069" y="784"/>
                    </a:lnTo>
                    <a:lnTo>
                      <a:pt x="1050" y="792"/>
                    </a:lnTo>
                    <a:lnTo>
                      <a:pt x="1053" y="801"/>
                    </a:lnTo>
                    <a:lnTo>
                      <a:pt x="1042" y="792"/>
                    </a:lnTo>
                    <a:lnTo>
                      <a:pt x="1032" y="778"/>
                    </a:lnTo>
                    <a:lnTo>
                      <a:pt x="1023" y="771"/>
                    </a:lnTo>
                    <a:lnTo>
                      <a:pt x="1017" y="757"/>
                    </a:lnTo>
                    <a:lnTo>
                      <a:pt x="1002" y="746"/>
                    </a:lnTo>
                    <a:lnTo>
                      <a:pt x="1006" y="731"/>
                    </a:lnTo>
                    <a:lnTo>
                      <a:pt x="1006" y="719"/>
                    </a:lnTo>
                    <a:lnTo>
                      <a:pt x="1002" y="707"/>
                    </a:lnTo>
                    <a:lnTo>
                      <a:pt x="1006" y="684"/>
                    </a:lnTo>
                    <a:lnTo>
                      <a:pt x="987" y="676"/>
                    </a:lnTo>
                    <a:lnTo>
                      <a:pt x="969" y="676"/>
                    </a:lnTo>
                    <a:lnTo>
                      <a:pt x="950" y="676"/>
                    </a:lnTo>
                    <a:lnTo>
                      <a:pt x="930" y="663"/>
                    </a:lnTo>
                    <a:lnTo>
                      <a:pt x="914" y="657"/>
                    </a:lnTo>
                    <a:lnTo>
                      <a:pt x="900" y="652"/>
                    </a:lnTo>
                    <a:lnTo>
                      <a:pt x="887" y="639"/>
                    </a:lnTo>
                    <a:lnTo>
                      <a:pt x="870" y="628"/>
                    </a:lnTo>
                    <a:lnTo>
                      <a:pt x="851" y="622"/>
                    </a:lnTo>
                    <a:lnTo>
                      <a:pt x="830" y="612"/>
                    </a:lnTo>
                    <a:lnTo>
                      <a:pt x="814" y="617"/>
                    </a:lnTo>
                    <a:lnTo>
                      <a:pt x="802" y="622"/>
                    </a:lnTo>
                    <a:lnTo>
                      <a:pt x="802" y="612"/>
                    </a:lnTo>
                    <a:lnTo>
                      <a:pt x="797" y="598"/>
                    </a:lnTo>
                    <a:lnTo>
                      <a:pt x="797" y="584"/>
                    </a:lnTo>
                    <a:lnTo>
                      <a:pt x="787" y="566"/>
                    </a:lnTo>
                    <a:lnTo>
                      <a:pt x="775" y="560"/>
                    </a:lnTo>
                    <a:lnTo>
                      <a:pt x="760" y="566"/>
                    </a:lnTo>
                    <a:lnTo>
                      <a:pt x="754" y="549"/>
                    </a:lnTo>
                    <a:lnTo>
                      <a:pt x="754" y="534"/>
                    </a:lnTo>
                    <a:lnTo>
                      <a:pt x="757" y="513"/>
                    </a:lnTo>
                    <a:lnTo>
                      <a:pt x="760" y="499"/>
                    </a:lnTo>
                    <a:lnTo>
                      <a:pt x="765" y="483"/>
                    </a:lnTo>
                    <a:lnTo>
                      <a:pt x="775" y="463"/>
                    </a:lnTo>
                    <a:lnTo>
                      <a:pt x="787" y="451"/>
                    </a:lnTo>
                    <a:lnTo>
                      <a:pt x="798" y="442"/>
                    </a:lnTo>
                    <a:lnTo>
                      <a:pt x="798" y="423"/>
                    </a:lnTo>
                    <a:lnTo>
                      <a:pt x="817" y="418"/>
                    </a:lnTo>
                    <a:lnTo>
                      <a:pt x="838" y="410"/>
                    </a:lnTo>
                    <a:lnTo>
                      <a:pt x="835" y="390"/>
                    </a:lnTo>
                    <a:lnTo>
                      <a:pt x="851" y="366"/>
                    </a:lnTo>
                    <a:lnTo>
                      <a:pt x="881" y="366"/>
                    </a:lnTo>
                    <a:lnTo>
                      <a:pt x="896" y="348"/>
                    </a:lnTo>
                    <a:lnTo>
                      <a:pt x="907" y="326"/>
                    </a:lnTo>
                    <a:lnTo>
                      <a:pt x="907" y="305"/>
                    </a:lnTo>
                    <a:lnTo>
                      <a:pt x="930" y="275"/>
                    </a:lnTo>
                    <a:lnTo>
                      <a:pt x="914" y="262"/>
                    </a:lnTo>
                    <a:lnTo>
                      <a:pt x="939" y="260"/>
                    </a:lnTo>
                    <a:lnTo>
                      <a:pt x="947" y="269"/>
                    </a:lnTo>
                    <a:lnTo>
                      <a:pt x="976" y="275"/>
                    </a:lnTo>
                    <a:lnTo>
                      <a:pt x="996" y="260"/>
                    </a:lnTo>
                    <a:lnTo>
                      <a:pt x="1020" y="240"/>
                    </a:lnTo>
                    <a:lnTo>
                      <a:pt x="1023" y="213"/>
                    </a:lnTo>
                    <a:lnTo>
                      <a:pt x="1002" y="199"/>
                    </a:lnTo>
                    <a:lnTo>
                      <a:pt x="1002" y="178"/>
                    </a:lnTo>
                    <a:lnTo>
                      <a:pt x="1023" y="165"/>
                    </a:lnTo>
                    <a:lnTo>
                      <a:pt x="1023" y="134"/>
                    </a:lnTo>
                    <a:lnTo>
                      <a:pt x="993" y="127"/>
                    </a:lnTo>
                    <a:lnTo>
                      <a:pt x="990" y="111"/>
                    </a:lnTo>
                    <a:lnTo>
                      <a:pt x="966" y="104"/>
                    </a:lnTo>
                    <a:lnTo>
                      <a:pt x="939" y="104"/>
                    </a:lnTo>
                    <a:lnTo>
                      <a:pt x="939" y="127"/>
                    </a:lnTo>
                    <a:lnTo>
                      <a:pt x="942" y="157"/>
                    </a:lnTo>
                    <a:lnTo>
                      <a:pt x="942" y="186"/>
                    </a:lnTo>
                    <a:lnTo>
                      <a:pt x="920" y="199"/>
                    </a:lnTo>
                    <a:lnTo>
                      <a:pt x="920" y="222"/>
                    </a:lnTo>
                    <a:lnTo>
                      <a:pt x="906" y="230"/>
                    </a:lnTo>
                    <a:lnTo>
                      <a:pt x="887" y="199"/>
                    </a:lnTo>
                    <a:lnTo>
                      <a:pt x="890" y="178"/>
                    </a:lnTo>
                    <a:lnTo>
                      <a:pt x="890" y="157"/>
                    </a:lnTo>
                    <a:lnTo>
                      <a:pt x="871" y="133"/>
                    </a:lnTo>
                    <a:lnTo>
                      <a:pt x="851" y="165"/>
                    </a:lnTo>
                    <a:lnTo>
                      <a:pt x="835" y="140"/>
                    </a:lnTo>
                    <a:lnTo>
                      <a:pt x="824" y="119"/>
                    </a:lnTo>
                    <a:lnTo>
                      <a:pt x="802" y="108"/>
                    </a:lnTo>
                    <a:lnTo>
                      <a:pt x="824" y="87"/>
                    </a:lnTo>
                    <a:lnTo>
                      <a:pt x="811" y="60"/>
                    </a:lnTo>
                    <a:lnTo>
                      <a:pt x="797" y="40"/>
                    </a:lnTo>
                    <a:lnTo>
                      <a:pt x="781" y="19"/>
                    </a:lnTo>
                    <a:lnTo>
                      <a:pt x="765" y="0"/>
                    </a:lnTo>
                    <a:lnTo>
                      <a:pt x="751" y="1"/>
                    </a:lnTo>
                    <a:lnTo>
                      <a:pt x="732" y="14"/>
                    </a:lnTo>
                    <a:lnTo>
                      <a:pt x="724" y="43"/>
                    </a:lnTo>
                    <a:lnTo>
                      <a:pt x="715" y="73"/>
                    </a:lnTo>
                    <a:lnTo>
                      <a:pt x="738" y="104"/>
                    </a:lnTo>
                    <a:lnTo>
                      <a:pt x="768" y="125"/>
                    </a:lnTo>
                    <a:lnTo>
                      <a:pt x="757" y="146"/>
                    </a:lnTo>
                    <a:lnTo>
                      <a:pt x="765" y="170"/>
                    </a:lnTo>
                    <a:lnTo>
                      <a:pt x="745" y="195"/>
                    </a:lnTo>
                    <a:lnTo>
                      <a:pt x="738" y="195"/>
                    </a:lnTo>
                    <a:lnTo>
                      <a:pt x="732" y="216"/>
                    </a:lnTo>
                    <a:lnTo>
                      <a:pt x="711" y="202"/>
                    </a:lnTo>
                    <a:lnTo>
                      <a:pt x="711" y="175"/>
                    </a:lnTo>
                    <a:lnTo>
                      <a:pt x="738" y="157"/>
                    </a:lnTo>
                    <a:lnTo>
                      <a:pt x="721" y="127"/>
                    </a:lnTo>
                    <a:lnTo>
                      <a:pt x="692" y="104"/>
                    </a:lnTo>
                    <a:lnTo>
                      <a:pt x="678" y="127"/>
                    </a:lnTo>
                    <a:lnTo>
                      <a:pt x="659" y="146"/>
                    </a:lnTo>
                    <a:lnTo>
                      <a:pt x="689" y="165"/>
                    </a:lnTo>
                    <a:lnTo>
                      <a:pt x="675" y="181"/>
                    </a:lnTo>
                    <a:lnTo>
                      <a:pt x="675" y="208"/>
                    </a:lnTo>
                    <a:lnTo>
                      <a:pt x="651" y="213"/>
                    </a:lnTo>
                    <a:lnTo>
                      <a:pt x="615" y="205"/>
                    </a:lnTo>
                    <a:lnTo>
                      <a:pt x="590" y="192"/>
                    </a:lnTo>
                    <a:lnTo>
                      <a:pt x="559" y="175"/>
                    </a:lnTo>
                    <a:lnTo>
                      <a:pt x="539" y="149"/>
                    </a:lnTo>
                    <a:lnTo>
                      <a:pt x="510" y="157"/>
                    </a:lnTo>
                    <a:lnTo>
                      <a:pt x="484" y="165"/>
                    </a:lnTo>
                    <a:lnTo>
                      <a:pt x="471" y="181"/>
                    </a:lnTo>
                    <a:lnTo>
                      <a:pt x="493" y="195"/>
                    </a:lnTo>
                    <a:lnTo>
                      <a:pt x="487" y="213"/>
                    </a:lnTo>
                    <a:lnTo>
                      <a:pt x="466" y="205"/>
                    </a:lnTo>
                    <a:lnTo>
                      <a:pt x="444" y="195"/>
                    </a:lnTo>
                    <a:lnTo>
                      <a:pt x="420" y="199"/>
                    </a:lnTo>
                    <a:lnTo>
                      <a:pt x="390" y="208"/>
                    </a:lnTo>
                    <a:lnTo>
                      <a:pt x="368" y="199"/>
                    </a:lnTo>
                    <a:lnTo>
                      <a:pt x="344" y="199"/>
                    </a:lnTo>
                    <a:lnTo>
                      <a:pt x="348" y="186"/>
                    </a:lnTo>
                    <a:lnTo>
                      <a:pt x="368" y="178"/>
                    </a:lnTo>
                    <a:lnTo>
                      <a:pt x="357" y="160"/>
                    </a:lnTo>
                    <a:lnTo>
                      <a:pt x="332" y="146"/>
                    </a:lnTo>
                    <a:lnTo>
                      <a:pt x="298" y="146"/>
                    </a:lnTo>
                    <a:lnTo>
                      <a:pt x="275" y="134"/>
                    </a:lnTo>
                    <a:lnTo>
                      <a:pt x="248" y="122"/>
                    </a:lnTo>
                    <a:lnTo>
                      <a:pt x="226" y="104"/>
                    </a:lnTo>
                    <a:lnTo>
                      <a:pt x="189" y="104"/>
                    </a:lnTo>
                    <a:lnTo>
                      <a:pt x="181" y="127"/>
                    </a:lnTo>
                    <a:lnTo>
                      <a:pt x="166" y="125"/>
                    </a:lnTo>
                    <a:lnTo>
                      <a:pt x="162" y="95"/>
                    </a:lnTo>
                    <a:lnTo>
                      <a:pt x="145" y="125"/>
                    </a:lnTo>
                    <a:lnTo>
                      <a:pt x="126" y="116"/>
                    </a:lnTo>
                    <a:lnTo>
                      <a:pt x="117" y="89"/>
                    </a:lnTo>
                    <a:lnTo>
                      <a:pt x="90" y="66"/>
                    </a:lnTo>
                    <a:lnTo>
                      <a:pt x="80" y="95"/>
                    </a:lnTo>
                    <a:lnTo>
                      <a:pt x="63" y="104"/>
                    </a:lnTo>
                    <a:lnTo>
                      <a:pt x="56" y="81"/>
                    </a:lnTo>
                    <a:lnTo>
                      <a:pt x="26" y="95"/>
                    </a:lnTo>
                    <a:lnTo>
                      <a:pt x="0" y="111"/>
                    </a:lnTo>
                    <a:lnTo>
                      <a:pt x="1" y="649"/>
                    </a:lnTo>
                    <a:lnTo>
                      <a:pt x="11" y="649"/>
                    </a:lnTo>
                    <a:lnTo>
                      <a:pt x="11" y="660"/>
                    </a:lnTo>
                    <a:lnTo>
                      <a:pt x="17" y="674"/>
                    </a:lnTo>
                    <a:lnTo>
                      <a:pt x="26" y="684"/>
                    </a:lnTo>
                    <a:lnTo>
                      <a:pt x="36" y="690"/>
                    </a:lnTo>
                    <a:lnTo>
                      <a:pt x="50" y="687"/>
                    </a:lnTo>
                    <a:lnTo>
                      <a:pt x="44" y="704"/>
                    </a:lnTo>
                    <a:lnTo>
                      <a:pt x="47" y="708"/>
                    </a:lnTo>
                    <a:lnTo>
                      <a:pt x="36" y="716"/>
                    </a:lnTo>
                    <a:lnTo>
                      <a:pt x="44" y="731"/>
                    </a:lnTo>
                    <a:lnTo>
                      <a:pt x="56" y="739"/>
                    </a:lnTo>
                    <a:lnTo>
                      <a:pt x="69" y="754"/>
                    </a:lnTo>
                    <a:lnTo>
                      <a:pt x="83" y="763"/>
                    </a:lnTo>
                    <a:lnTo>
                      <a:pt x="90" y="776"/>
                    </a:lnTo>
                    <a:lnTo>
                      <a:pt x="96" y="787"/>
                    </a:lnTo>
                    <a:lnTo>
                      <a:pt x="96" y="795"/>
                    </a:lnTo>
                    <a:lnTo>
                      <a:pt x="110" y="805"/>
                    </a:lnTo>
                    <a:lnTo>
                      <a:pt x="126" y="811"/>
                    </a:lnTo>
                    <a:lnTo>
                      <a:pt x="142" y="816"/>
                    </a:lnTo>
                    <a:lnTo>
                      <a:pt x="153" y="828"/>
                    </a:lnTo>
                    <a:lnTo>
                      <a:pt x="166" y="835"/>
                    </a:lnTo>
                    <a:lnTo>
                      <a:pt x="178" y="840"/>
                    </a:lnTo>
                    <a:lnTo>
                      <a:pt x="189" y="835"/>
                    </a:lnTo>
                    <a:lnTo>
                      <a:pt x="189" y="849"/>
                    </a:lnTo>
                    <a:lnTo>
                      <a:pt x="196" y="857"/>
                    </a:lnTo>
                    <a:lnTo>
                      <a:pt x="202" y="867"/>
                    </a:lnTo>
                    <a:lnTo>
                      <a:pt x="199" y="870"/>
                    </a:lnTo>
                    <a:lnTo>
                      <a:pt x="205" y="881"/>
                    </a:lnTo>
                    <a:lnTo>
                      <a:pt x="202" y="898"/>
                    </a:lnTo>
                    <a:lnTo>
                      <a:pt x="199" y="892"/>
                    </a:lnTo>
                    <a:lnTo>
                      <a:pt x="189" y="898"/>
                    </a:lnTo>
                    <a:lnTo>
                      <a:pt x="199" y="884"/>
                    </a:lnTo>
                    <a:lnTo>
                      <a:pt x="189" y="878"/>
                    </a:lnTo>
                    <a:lnTo>
                      <a:pt x="175" y="878"/>
                    </a:lnTo>
                    <a:lnTo>
                      <a:pt x="159" y="870"/>
                    </a:lnTo>
                    <a:lnTo>
                      <a:pt x="156" y="878"/>
                    </a:lnTo>
                    <a:lnTo>
                      <a:pt x="159" y="884"/>
                    </a:lnTo>
                    <a:lnTo>
                      <a:pt x="166" y="898"/>
                    </a:lnTo>
                    <a:lnTo>
                      <a:pt x="169" y="908"/>
                    </a:lnTo>
                    <a:lnTo>
                      <a:pt x="172" y="916"/>
                    </a:lnTo>
                    <a:lnTo>
                      <a:pt x="172" y="927"/>
                    </a:lnTo>
                    <a:lnTo>
                      <a:pt x="189" y="930"/>
                    </a:lnTo>
                    <a:lnTo>
                      <a:pt x="172" y="930"/>
                    </a:lnTo>
                    <a:lnTo>
                      <a:pt x="172" y="937"/>
                    </a:lnTo>
                    <a:lnTo>
                      <a:pt x="175" y="948"/>
                    </a:lnTo>
                    <a:lnTo>
                      <a:pt x="172" y="960"/>
                    </a:lnTo>
                    <a:lnTo>
                      <a:pt x="172" y="972"/>
                    </a:lnTo>
                    <a:lnTo>
                      <a:pt x="169" y="986"/>
                    </a:lnTo>
                    <a:lnTo>
                      <a:pt x="166" y="996"/>
                    </a:lnTo>
                    <a:lnTo>
                      <a:pt x="162" y="1013"/>
                    </a:lnTo>
                    <a:lnTo>
                      <a:pt x="162" y="1026"/>
                    </a:lnTo>
                    <a:lnTo>
                      <a:pt x="169" y="1031"/>
                    </a:lnTo>
                    <a:lnTo>
                      <a:pt x="172" y="1043"/>
                    </a:lnTo>
                    <a:lnTo>
                      <a:pt x="169" y="1057"/>
                    </a:lnTo>
                    <a:lnTo>
                      <a:pt x="166" y="1067"/>
                    </a:lnTo>
                    <a:lnTo>
                      <a:pt x="166" y="1072"/>
                    </a:lnTo>
                    <a:lnTo>
                      <a:pt x="172" y="1078"/>
                    </a:lnTo>
                    <a:lnTo>
                      <a:pt x="178" y="1086"/>
                    </a:lnTo>
                    <a:lnTo>
                      <a:pt x="178" y="1093"/>
                    </a:lnTo>
                    <a:lnTo>
                      <a:pt x="178" y="1104"/>
                    </a:lnTo>
                    <a:lnTo>
                      <a:pt x="183" y="1113"/>
                    </a:lnTo>
                    <a:lnTo>
                      <a:pt x="192" y="1119"/>
                    </a:lnTo>
                    <a:lnTo>
                      <a:pt x="189" y="1123"/>
                    </a:lnTo>
                    <a:lnTo>
                      <a:pt x="202" y="1126"/>
                    </a:lnTo>
                    <a:lnTo>
                      <a:pt x="202" y="1121"/>
                    </a:lnTo>
                    <a:lnTo>
                      <a:pt x="208" y="1123"/>
                    </a:lnTo>
                    <a:lnTo>
                      <a:pt x="205" y="1126"/>
                    </a:lnTo>
                    <a:lnTo>
                      <a:pt x="211" y="1137"/>
                    </a:lnTo>
                    <a:lnTo>
                      <a:pt x="202" y="1131"/>
                    </a:lnTo>
                    <a:lnTo>
                      <a:pt x="202" y="1140"/>
                    </a:lnTo>
                    <a:lnTo>
                      <a:pt x="208" y="1148"/>
                    </a:lnTo>
                    <a:lnTo>
                      <a:pt x="215" y="1148"/>
                    </a:lnTo>
                    <a:lnTo>
                      <a:pt x="215" y="1155"/>
                    </a:lnTo>
                    <a:lnTo>
                      <a:pt x="211" y="1161"/>
                    </a:lnTo>
                    <a:lnTo>
                      <a:pt x="223" y="1169"/>
                    </a:lnTo>
                    <a:lnTo>
                      <a:pt x="229" y="1178"/>
                    </a:lnTo>
                    <a:lnTo>
                      <a:pt x="242" y="1187"/>
                    </a:lnTo>
                    <a:lnTo>
                      <a:pt x="242" y="1199"/>
                    </a:lnTo>
                    <a:lnTo>
                      <a:pt x="254" y="1201"/>
                    </a:lnTo>
                    <a:lnTo>
                      <a:pt x="265" y="1207"/>
                    </a:lnTo>
                    <a:lnTo>
                      <a:pt x="275" y="1210"/>
                    </a:lnTo>
                    <a:lnTo>
                      <a:pt x="284" y="1210"/>
                    </a:lnTo>
                    <a:lnTo>
                      <a:pt x="284" y="1217"/>
                    </a:lnTo>
                    <a:lnTo>
                      <a:pt x="291" y="1217"/>
                    </a:lnTo>
                    <a:lnTo>
                      <a:pt x="298" y="1223"/>
                    </a:lnTo>
                    <a:lnTo>
                      <a:pt x="305" y="1234"/>
                    </a:lnTo>
                    <a:lnTo>
                      <a:pt x="308" y="1245"/>
                    </a:lnTo>
                    <a:lnTo>
                      <a:pt x="317" y="1252"/>
                    </a:lnTo>
                    <a:lnTo>
                      <a:pt x="321" y="1263"/>
                    </a:lnTo>
                    <a:lnTo>
                      <a:pt x="324" y="1269"/>
                    </a:lnTo>
                    <a:lnTo>
                      <a:pt x="324" y="1275"/>
                    </a:lnTo>
                    <a:lnTo>
                      <a:pt x="332" y="1280"/>
                    </a:lnTo>
                    <a:lnTo>
                      <a:pt x="332" y="1287"/>
                    </a:lnTo>
                    <a:lnTo>
                      <a:pt x="335" y="1290"/>
                    </a:lnTo>
                    <a:lnTo>
                      <a:pt x="338" y="1301"/>
                    </a:lnTo>
                    <a:lnTo>
                      <a:pt x="348" y="1307"/>
                    </a:lnTo>
                    <a:lnTo>
                      <a:pt x="357" y="1314"/>
                    </a:lnTo>
                    <a:lnTo>
                      <a:pt x="362" y="1320"/>
                    </a:lnTo>
                    <a:lnTo>
                      <a:pt x="371" y="1325"/>
                    </a:lnTo>
                    <a:lnTo>
                      <a:pt x="371" y="1334"/>
                    </a:lnTo>
                    <a:lnTo>
                      <a:pt x="362" y="1342"/>
                    </a:lnTo>
                    <a:lnTo>
                      <a:pt x="351" y="1339"/>
                    </a:lnTo>
                    <a:lnTo>
                      <a:pt x="362" y="1343"/>
                    </a:lnTo>
                    <a:lnTo>
                      <a:pt x="362" y="1352"/>
                    </a:lnTo>
                    <a:lnTo>
                      <a:pt x="371" y="1355"/>
                    </a:lnTo>
                    <a:lnTo>
                      <a:pt x="381" y="1360"/>
                    </a:lnTo>
                    <a:lnTo>
                      <a:pt x="387" y="1360"/>
                    </a:lnTo>
                    <a:lnTo>
                      <a:pt x="393" y="1366"/>
                    </a:lnTo>
                    <a:lnTo>
                      <a:pt x="404" y="1372"/>
                    </a:lnTo>
                    <a:lnTo>
                      <a:pt x="411" y="1381"/>
                    </a:lnTo>
                    <a:lnTo>
                      <a:pt x="411" y="1390"/>
                    </a:lnTo>
                    <a:lnTo>
                      <a:pt x="404" y="1398"/>
                    </a:lnTo>
                    <a:lnTo>
                      <a:pt x="417" y="1401"/>
                    </a:lnTo>
                    <a:lnTo>
                      <a:pt x="427" y="1408"/>
                    </a:lnTo>
                    <a:lnTo>
                      <a:pt x="433" y="1417"/>
                    </a:lnTo>
                    <a:lnTo>
                      <a:pt x="444" y="1422"/>
                    </a:lnTo>
                    <a:lnTo>
                      <a:pt x="450" y="1436"/>
                    </a:lnTo>
                    <a:lnTo>
                      <a:pt x="463" y="1428"/>
                    </a:lnTo>
                    <a:lnTo>
                      <a:pt x="457" y="1417"/>
                    </a:lnTo>
                    <a:lnTo>
                      <a:pt x="447" y="1408"/>
                    </a:lnTo>
                    <a:lnTo>
                      <a:pt x="438" y="1408"/>
                    </a:lnTo>
                    <a:lnTo>
                      <a:pt x="433" y="1401"/>
                    </a:lnTo>
                    <a:lnTo>
                      <a:pt x="438" y="1398"/>
                    </a:lnTo>
                    <a:lnTo>
                      <a:pt x="433" y="1390"/>
                    </a:lnTo>
                    <a:lnTo>
                      <a:pt x="433" y="1384"/>
                    </a:lnTo>
                    <a:lnTo>
                      <a:pt x="423" y="1374"/>
                    </a:lnTo>
                    <a:lnTo>
                      <a:pt x="420" y="1366"/>
                    </a:lnTo>
                    <a:lnTo>
                      <a:pt x="411" y="1355"/>
                    </a:lnTo>
                    <a:lnTo>
                      <a:pt x="404" y="1343"/>
                    </a:lnTo>
                    <a:lnTo>
                      <a:pt x="397" y="1339"/>
                    </a:lnTo>
                    <a:lnTo>
                      <a:pt x="393" y="1328"/>
                    </a:lnTo>
                    <a:lnTo>
                      <a:pt x="387" y="1320"/>
                    </a:lnTo>
                    <a:lnTo>
                      <a:pt x="378" y="1313"/>
                    </a:lnTo>
                    <a:lnTo>
                      <a:pt x="371" y="1304"/>
                    </a:lnTo>
                    <a:lnTo>
                      <a:pt x="362" y="1299"/>
                    </a:lnTo>
                    <a:lnTo>
                      <a:pt x="357" y="1293"/>
                    </a:lnTo>
                    <a:lnTo>
                      <a:pt x="360" y="1282"/>
                    </a:lnTo>
                    <a:lnTo>
                      <a:pt x="357" y="1275"/>
                    </a:lnTo>
                    <a:lnTo>
                      <a:pt x="354" y="1266"/>
                    </a:lnTo>
                    <a:lnTo>
                      <a:pt x="357" y="1258"/>
                    </a:lnTo>
                    <a:lnTo>
                      <a:pt x="368" y="1263"/>
                    </a:lnTo>
                    <a:lnTo>
                      <a:pt x="374" y="1263"/>
                    </a:lnTo>
                    <a:lnTo>
                      <a:pt x="381" y="1269"/>
                    </a:lnTo>
                    <a:lnTo>
                      <a:pt x="390" y="1272"/>
                    </a:lnTo>
                    <a:lnTo>
                      <a:pt x="390" y="1280"/>
                    </a:lnTo>
                    <a:lnTo>
                      <a:pt x="393" y="1290"/>
                    </a:lnTo>
                    <a:lnTo>
                      <a:pt x="397" y="1296"/>
                    </a:lnTo>
                    <a:lnTo>
                      <a:pt x="401" y="1307"/>
                    </a:lnTo>
                    <a:lnTo>
                      <a:pt x="408" y="1314"/>
                    </a:lnTo>
                    <a:lnTo>
                      <a:pt x="417" y="1325"/>
                    </a:lnTo>
                    <a:lnTo>
                      <a:pt x="427" y="1334"/>
                    </a:lnTo>
                    <a:lnTo>
                      <a:pt x="438" y="1336"/>
                    </a:lnTo>
                    <a:lnTo>
                      <a:pt x="438" y="1346"/>
                    </a:lnTo>
                    <a:lnTo>
                      <a:pt x="450" y="1355"/>
                    </a:lnTo>
                    <a:lnTo>
                      <a:pt x="457" y="1360"/>
                    </a:lnTo>
                    <a:lnTo>
                      <a:pt x="460" y="1360"/>
                    </a:lnTo>
                    <a:lnTo>
                      <a:pt x="466" y="1369"/>
                    </a:lnTo>
                    <a:lnTo>
                      <a:pt x="463" y="1374"/>
                    </a:lnTo>
                    <a:lnTo>
                      <a:pt x="463" y="1379"/>
                    </a:lnTo>
                    <a:lnTo>
                      <a:pt x="471" y="1384"/>
                    </a:lnTo>
                    <a:lnTo>
                      <a:pt x="484" y="1390"/>
                    </a:lnTo>
                    <a:lnTo>
                      <a:pt x="490" y="1401"/>
                    </a:lnTo>
                    <a:lnTo>
                      <a:pt x="499" y="1407"/>
                    </a:lnTo>
                    <a:lnTo>
                      <a:pt x="507" y="1414"/>
                    </a:lnTo>
                    <a:lnTo>
                      <a:pt x="517" y="1422"/>
                    </a:lnTo>
                    <a:lnTo>
                      <a:pt x="523" y="1431"/>
                    </a:lnTo>
                    <a:lnTo>
                      <a:pt x="529" y="1439"/>
                    </a:lnTo>
                    <a:lnTo>
                      <a:pt x="539" y="1443"/>
                    </a:lnTo>
                    <a:lnTo>
                      <a:pt x="542" y="1457"/>
                    </a:lnTo>
                    <a:lnTo>
                      <a:pt x="547" y="1463"/>
                    </a:lnTo>
                    <a:lnTo>
                      <a:pt x="547" y="1469"/>
                    </a:lnTo>
                    <a:lnTo>
                      <a:pt x="542" y="1473"/>
                    </a:lnTo>
                    <a:lnTo>
                      <a:pt x="544" y="1478"/>
                    </a:lnTo>
                    <a:lnTo>
                      <a:pt x="539" y="1481"/>
                    </a:lnTo>
                    <a:lnTo>
                      <a:pt x="544" y="1493"/>
                    </a:lnTo>
                    <a:lnTo>
                      <a:pt x="553" y="1502"/>
                    </a:lnTo>
                    <a:lnTo>
                      <a:pt x="563" y="1505"/>
                    </a:lnTo>
                    <a:lnTo>
                      <a:pt x="575" y="1514"/>
                    </a:lnTo>
                    <a:lnTo>
                      <a:pt x="580" y="1522"/>
                    </a:lnTo>
                    <a:lnTo>
                      <a:pt x="593" y="1525"/>
                    </a:lnTo>
                    <a:lnTo>
                      <a:pt x="605" y="1528"/>
                    </a:lnTo>
                    <a:lnTo>
                      <a:pt x="612" y="1528"/>
                    </a:lnTo>
                    <a:lnTo>
                      <a:pt x="616" y="1533"/>
                    </a:lnTo>
                    <a:lnTo>
                      <a:pt x="629" y="1540"/>
                    </a:lnTo>
                    <a:lnTo>
                      <a:pt x="639" y="1543"/>
                    </a:lnTo>
                    <a:lnTo>
                      <a:pt x="651" y="1546"/>
                    </a:lnTo>
                    <a:lnTo>
                      <a:pt x="659" y="1552"/>
                    </a:lnTo>
                    <a:lnTo>
                      <a:pt x="669" y="1552"/>
                    </a:lnTo>
                    <a:lnTo>
                      <a:pt x="681" y="1557"/>
                    </a:lnTo>
                    <a:lnTo>
                      <a:pt x="689" y="1563"/>
                    </a:lnTo>
                    <a:lnTo>
                      <a:pt x="702" y="1563"/>
                    </a:lnTo>
                    <a:lnTo>
                      <a:pt x="711" y="1567"/>
                    </a:lnTo>
                    <a:lnTo>
                      <a:pt x="724" y="1567"/>
                    </a:lnTo>
                    <a:lnTo>
                      <a:pt x="738" y="1566"/>
                    </a:lnTo>
                    <a:lnTo>
                      <a:pt x="745" y="1560"/>
                    </a:lnTo>
                    <a:lnTo>
                      <a:pt x="757" y="1560"/>
                    </a:lnTo>
                    <a:lnTo>
                      <a:pt x="765" y="1563"/>
                    </a:lnTo>
                    <a:lnTo>
                      <a:pt x="775" y="1566"/>
                    </a:lnTo>
                    <a:lnTo>
                      <a:pt x="781" y="1567"/>
                    </a:lnTo>
                    <a:lnTo>
                      <a:pt x="787" y="1573"/>
                    </a:lnTo>
                    <a:lnTo>
                      <a:pt x="797" y="1581"/>
                    </a:lnTo>
                    <a:lnTo>
                      <a:pt x="802" y="1590"/>
                    </a:lnTo>
                    <a:lnTo>
                      <a:pt x="808" y="1595"/>
                    </a:lnTo>
                    <a:lnTo>
                      <a:pt x="820" y="1598"/>
                    </a:lnTo>
                    <a:lnTo>
                      <a:pt x="830" y="1602"/>
                    </a:lnTo>
                    <a:lnTo>
                      <a:pt x="838" y="1602"/>
                    </a:lnTo>
                    <a:lnTo>
                      <a:pt x="851" y="1605"/>
                    </a:lnTo>
                    <a:lnTo>
                      <a:pt x="854" y="1611"/>
                    </a:lnTo>
                    <a:lnTo>
                      <a:pt x="863" y="1611"/>
                    </a:lnTo>
                    <a:lnTo>
                      <a:pt x="871" y="1616"/>
                    </a:lnTo>
                    <a:lnTo>
                      <a:pt x="881" y="1616"/>
                    </a:lnTo>
                    <a:lnTo>
                      <a:pt x="893" y="1616"/>
                    </a:lnTo>
                    <a:lnTo>
                      <a:pt x="896" y="1611"/>
                    </a:lnTo>
                    <a:lnTo>
                      <a:pt x="903" y="1616"/>
                    </a:lnTo>
                    <a:lnTo>
                      <a:pt x="896" y="1616"/>
                    </a:lnTo>
                    <a:lnTo>
                      <a:pt x="903" y="1625"/>
                    </a:lnTo>
                    <a:lnTo>
                      <a:pt x="907" y="1632"/>
                    </a:lnTo>
                    <a:lnTo>
                      <a:pt x="917" y="1637"/>
                    </a:lnTo>
                    <a:lnTo>
                      <a:pt x="926" y="1643"/>
                    </a:lnTo>
                    <a:lnTo>
                      <a:pt x="933" y="1651"/>
                    </a:lnTo>
                    <a:lnTo>
                      <a:pt x="933" y="1657"/>
                    </a:lnTo>
                    <a:lnTo>
                      <a:pt x="933" y="1664"/>
                    </a:lnTo>
                    <a:lnTo>
                      <a:pt x="936" y="1672"/>
                    </a:lnTo>
                    <a:lnTo>
                      <a:pt x="942" y="1675"/>
                    </a:lnTo>
                    <a:lnTo>
                      <a:pt x="944" y="1678"/>
                    </a:lnTo>
                    <a:lnTo>
                      <a:pt x="953" y="1672"/>
                    </a:lnTo>
                    <a:lnTo>
                      <a:pt x="960" y="1678"/>
                    </a:lnTo>
                    <a:lnTo>
                      <a:pt x="969" y="1684"/>
                    </a:lnTo>
                    <a:lnTo>
                      <a:pt x="976" y="1689"/>
                    </a:lnTo>
                    <a:lnTo>
                      <a:pt x="976" y="1699"/>
                    </a:lnTo>
                    <a:lnTo>
                      <a:pt x="983" y="1699"/>
                    </a:lnTo>
                    <a:lnTo>
                      <a:pt x="987" y="1705"/>
                    </a:lnTo>
                    <a:lnTo>
                      <a:pt x="993" y="1702"/>
                    </a:lnTo>
                    <a:lnTo>
                      <a:pt x="1006" y="1702"/>
                    </a:lnTo>
                    <a:lnTo>
                      <a:pt x="1013" y="1708"/>
                    </a:lnTo>
                    <a:lnTo>
                      <a:pt x="1017" y="1713"/>
                    </a:lnTo>
                    <a:lnTo>
                      <a:pt x="1029" y="1713"/>
                    </a:lnTo>
                    <a:lnTo>
                      <a:pt x="1029" y="1722"/>
                    </a:lnTo>
                    <a:lnTo>
                      <a:pt x="1039" y="1722"/>
                    </a:lnTo>
                    <a:lnTo>
                      <a:pt x="1050" y="1716"/>
                    </a:lnTo>
                    <a:lnTo>
                      <a:pt x="1042" y="1710"/>
                    </a:lnTo>
                    <a:lnTo>
                      <a:pt x="1039" y="1705"/>
                    </a:lnTo>
                    <a:lnTo>
                      <a:pt x="1048" y="1702"/>
                    </a:lnTo>
                    <a:lnTo>
                      <a:pt x="1053" y="1696"/>
                    </a:lnTo>
                    <a:lnTo>
                      <a:pt x="1059" y="1689"/>
                    </a:lnTo>
                    <a:lnTo>
                      <a:pt x="1066" y="1689"/>
                    </a:lnTo>
                    <a:lnTo>
                      <a:pt x="1075" y="1694"/>
                    </a:lnTo>
                    <a:lnTo>
                      <a:pt x="1078" y="1702"/>
                    </a:lnTo>
                    <a:lnTo>
                      <a:pt x="1086" y="1702"/>
                    </a:lnTo>
                    <a:lnTo>
                      <a:pt x="1082" y="1708"/>
                    </a:lnTo>
                    <a:lnTo>
                      <a:pt x="1086" y="1719"/>
                    </a:lnTo>
                    <a:lnTo>
                      <a:pt x="1093" y="1724"/>
                    </a:lnTo>
                    <a:lnTo>
                      <a:pt x="1099" y="1732"/>
                    </a:lnTo>
                    <a:lnTo>
                      <a:pt x="1115" y="171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35" name=""/>
              <p:cNvSpPr/>
              <p:nvPr/>
            </p:nvSpPr>
            <p:spPr>
              <a:xfrm>
                <a:off x="1906920" y="3876840"/>
                <a:ext cx="1623240" cy="2362320"/>
              </a:xfrm>
              <a:custGeom>
                <a:avLst/>
                <a:gdLst/>
                <a:ahLst/>
                <a:rect l="l" t="t" r="r" b="b"/>
                <a:pathLst>
                  <a:path w="928" h="1351">
                    <a:moveTo>
                      <a:pt x="75" y="101"/>
                    </a:moveTo>
                    <a:lnTo>
                      <a:pt x="75" y="109"/>
                    </a:lnTo>
                    <a:lnTo>
                      <a:pt x="75" y="123"/>
                    </a:lnTo>
                    <a:lnTo>
                      <a:pt x="75" y="130"/>
                    </a:lnTo>
                    <a:lnTo>
                      <a:pt x="78" y="139"/>
                    </a:lnTo>
                    <a:lnTo>
                      <a:pt x="75" y="147"/>
                    </a:lnTo>
                    <a:lnTo>
                      <a:pt x="82" y="153"/>
                    </a:lnTo>
                    <a:lnTo>
                      <a:pt x="75" y="160"/>
                    </a:lnTo>
                    <a:lnTo>
                      <a:pt x="69" y="171"/>
                    </a:lnTo>
                    <a:lnTo>
                      <a:pt x="58" y="171"/>
                    </a:lnTo>
                    <a:lnTo>
                      <a:pt x="52" y="180"/>
                    </a:lnTo>
                    <a:lnTo>
                      <a:pt x="55" y="188"/>
                    </a:lnTo>
                    <a:lnTo>
                      <a:pt x="45" y="191"/>
                    </a:lnTo>
                    <a:lnTo>
                      <a:pt x="48" y="195"/>
                    </a:lnTo>
                    <a:lnTo>
                      <a:pt x="39" y="201"/>
                    </a:lnTo>
                    <a:lnTo>
                      <a:pt x="26" y="206"/>
                    </a:lnTo>
                    <a:lnTo>
                      <a:pt x="25" y="218"/>
                    </a:lnTo>
                    <a:lnTo>
                      <a:pt x="15" y="222"/>
                    </a:lnTo>
                    <a:lnTo>
                      <a:pt x="15" y="233"/>
                    </a:lnTo>
                    <a:lnTo>
                      <a:pt x="6" y="236"/>
                    </a:lnTo>
                    <a:lnTo>
                      <a:pt x="9" y="247"/>
                    </a:lnTo>
                    <a:lnTo>
                      <a:pt x="9" y="254"/>
                    </a:lnTo>
                    <a:lnTo>
                      <a:pt x="6" y="260"/>
                    </a:lnTo>
                    <a:lnTo>
                      <a:pt x="15" y="263"/>
                    </a:lnTo>
                    <a:lnTo>
                      <a:pt x="22" y="271"/>
                    </a:lnTo>
                    <a:lnTo>
                      <a:pt x="25" y="263"/>
                    </a:lnTo>
                    <a:lnTo>
                      <a:pt x="33" y="263"/>
                    </a:lnTo>
                    <a:lnTo>
                      <a:pt x="26" y="268"/>
                    </a:lnTo>
                    <a:lnTo>
                      <a:pt x="26" y="277"/>
                    </a:lnTo>
                    <a:lnTo>
                      <a:pt x="18" y="280"/>
                    </a:lnTo>
                    <a:lnTo>
                      <a:pt x="9" y="285"/>
                    </a:lnTo>
                    <a:lnTo>
                      <a:pt x="0" y="292"/>
                    </a:lnTo>
                    <a:lnTo>
                      <a:pt x="0" y="301"/>
                    </a:lnTo>
                    <a:lnTo>
                      <a:pt x="0" y="309"/>
                    </a:lnTo>
                    <a:lnTo>
                      <a:pt x="9" y="319"/>
                    </a:lnTo>
                    <a:lnTo>
                      <a:pt x="0" y="325"/>
                    </a:lnTo>
                    <a:lnTo>
                      <a:pt x="9" y="327"/>
                    </a:lnTo>
                    <a:lnTo>
                      <a:pt x="18" y="333"/>
                    </a:lnTo>
                    <a:lnTo>
                      <a:pt x="26" y="339"/>
                    </a:lnTo>
                    <a:lnTo>
                      <a:pt x="33" y="347"/>
                    </a:lnTo>
                    <a:lnTo>
                      <a:pt x="36" y="357"/>
                    </a:lnTo>
                    <a:lnTo>
                      <a:pt x="45" y="363"/>
                    </a:lnTo>
                    <a:lnTo>
                      <a:pt x="52" y="371"/>
                    </a:lnTo>
                    <a:lnTo>
                      <a:pt x="55" y="380"/>
                    </a:lnTo>
                    <a:lnTo>
                      <a:pt x="58" y="389"/>
                    </a:lnTo>
                    <a:lnTo>
                      <a:pt x="63" y="398"/>
                    </a:lnTo>
                    <a:lnTo>
                      <a:pt x="72" y="412"/>
                    </a:lnTo>
                    <a:lnTo>
                      <a:pt x="75" y="419"/>
                    </a:lnTo>
                    <a:lnTo>
                      <a:pt x="82" y="427"/>
                    </a:lnTo>
                    <a:lnTo>
                      <a:pt x="85" y="433"/>
                    </a:lnTo>
                    <a:lnTo>
                      <a:pt x="91" y="442"/>
                    </a:lnTo>
                    <a:lnTo>
                      <a:pt x="94" y="449"/>
                    </a:lnTo>
                    <a:lnTo>
                      <a:pt x="99" y="460"/>
                    </a:lnTo>
                    <a:lnTo>
                      <a:pt x="99" y="471"/>
                    </a:lnTo>
                    <a:lnTo>
                      <a:pt x="108" y="478"/>
                    </a:lnTo>
                    <a:lnTo>
                      <a:pt x="115" y="487"/>
                    </a:lnTo>
                    <a:lnTo>
                      <a:pt x="121" y="492"/>
                    </a:lnTo>
                    <a:lnTo>
                      <a:pt x="135" y="498"/>
                    </a:lnTo>
                    <a:lnTo>
                      <a:pt x="145" y="501"/>
                    </a:lnTo>
                    <a:lnTo>
                      <a:pt x="154" y="509"/>
                    </a:lnTo>
                    <a:lnTo>
                      <a:pt x="170" y="513"/>
                    </a:lnTo>
                    <a:lnTo>
                      <a:pt x="175" y="516"/>
                    </a:lnTo>
                    <a:lnTo>
                      <a:pt x="184" y="522"/>
                    </a:lnTo>
                    <a:lnTo>
                      <a:pt x="194" y="527"/>
                    </a:lnTo>
                    <a:lnTo>
                      <a:pt x="200" y="533"/>
                    </a:lnTo>
                    <a:lnTo>
                      <a:pt x="208" y="539"/>
                    </a:lnTo>
                    <a:lnTo>
                      <a:pt x="217" y="546"/>
                    </a:lnTo>
                    <a:lnTo>
                      <a:pt x="217" y="554"/>
                    </a:lnTo>
                    <a:lnTo>
                      <a:pt x="221" y="565"/>
                    </a:lnTo>
                    <a:lnTo>
                      <a:pt x="221" y="578"/>
                    </a:lnTo>
                    <a:lnTo>
                      <a:pt x="221" y="587"/>
                    </a:lnTo>
                    <a:lnTo>
                      <a:pt x="221" y="598"/>
                    </a:lnTo>
                    <a:lnTo>
                      <a:pt x="221" y="605"/>
                    </a:lnTo>
                    <a:lnTo>
                      <a:pt x="221" y="616"/>
                    </a:lnTo>
                    <a:lnTo>
                      <a:pt x="221" y="625"/>
                    </a:lnTo>
                    <a:lnTo>
                      <a:pt x="214" y="636"/>
                    </a:lnTo>
                    <a:lnTo>
                      <a:pt x="214" y="643"/>
                    </a:lnTo>
                    <a:lnTo>
                      <a:pt x="214" y="654"/>
                    </a:lnTo>
                    <a:lnTo>
                      <a:pt x="211" y="663"/>
                    </a:lnTo>
                    <a:lnTo>
                      <a:pt x="214" y="672"/>
                    </a:lnTo>
                    <a:lnTo>
                      <a:pt x="214" y="681"/>
                    </a:lnTo>
                    <a:lnTo>
                      <a:pt x="208" y="689"/>
                    </a:lnTo>
                    <a:lnTo>
                      <a:pt x="211" y="701"/>
                    </a:lnTo>
                    <a:lnTo>
                      <a:pt x="206" y="713"/>
                    </a:lnTo>
                    <a:lnTo>
                      <a:pt x="206" y="724"/>
                    </a:lnTo>
                    <a:lnTo>
                      <a:pt x="200" y="732"/>
                    </a:lnTo>
                    <a:lnTo>
                      <a:pt x="200" y="740"/>
                    </a:lnTo>
                    <a:lnTo>
                      <a:pt x="194" y="754"/>
                    </a:lnTo>
                    <a:lnTo>
                      <a:pt x="197" y="760"/>
                    </a:lnTo>
                    <a:lnTo>
                      <a:pt x="200" y="772"/>
                    </a:lnTo>
                    <a:lnTo>
                      <a:pt x="194" y="778"/>
                    </a:lnTo>
                    <a:lnTo>
                      <a:pt x="191" y="789"/>
                    </a:lnTo>
                    <a:lnTo>
                      <a:pt x="194" y="799"/>
                    </a:lnTo>
                    <a:lnTo>
                      <a:pt x="194" y="810"/>
                    </a:lnTo>
                    <a:lnTo>
                      <a:pt x="194" y="816"/>
                    </a:lnTo>
                    <a:lnTo>
                      <a:pt x="197" y="824"/>
                    </a:lnTo>
                    <a:lnTo>
                      <a:pt x="191" y="837"/>
                    </a:lnTo>
                    <a:lnTo>
                      <a:pt x="194" y="848"/>
                    </a:lnTo>
                    <a:lnTo>
                      <a:pt x="187" y="857"/>
                    </a:lnTo>
                    <a:lnTo>
                      <a:pt x="184" y="867"/>
                    </a:lnTo>
                    <a:lnTo>
                      <a:pt x="181" y="878"/>
                    </a:lnTo>
                    <a:lnTo>
                      <a:pt x="175" y="889"/>
                    </a:lnTo>
                    <a:lnTo>
                      <a:pt x="172" y="899"/>
                    </a:lnTo>
                    <a:lnTo>
                      <a:pt x="170" y="910"/>
                    </a:lnTo>
                    <a:lnTo>
                      <a:pt x="164" y="913"/>
                    </a:lnTo>
                    <a:lnTo>
                      <a:pt x="164" y="926"/>
                    </a:lnTo>
                    <a:lnTo>
                      <a:pt x="154" y="926"/>
                    </a:lnTo>
                    <a:lnTo>
                      <a:pt x="151" y="937"/>
                    </a:lnTo>
                    <a:lnTo>
                      <a:pt x="157" y="948"/>
                    </a:lnTo>
                    <a:lnTo>
                      <a:pt x="157" y="955"/>
                    </a:lnTo>
                    <a:lnTo>
                      <a:pt x="157" y="967"/>
                    </a:lnTo>
                    <a:lnTo>
                      <a:pt x="161" y="978"/>
                    </a:lnTo>
                    <a:lnTo>
                      <a:pt x="151" y="988"/>
                    </a:lnTo>
                    <a:lnTo>
                      <a:pt x="151" y="1002"/>
                    </a:lnTo>
                    <a:lnTo>
                      <a:pt x="148" y="1013"/>
                    </a:lnTo>
                    <a:lnTo>
                      <a:pt x="148" y="1020"/>
                    </a:lnTo>
                    <a:lnTo>
                      <a:pt x="154" y="1029"/>
                    </a:lnTo>
                    <a:lnTo>
                      <a:pt x="164" y="1031"/>
                    </a:lnTo>
                    <a:lnTo>
                      <a:pt x="164" y="1023"/>
                    </a:lnTo>
                    <a:lnTo>
                      <a:pt x="175" y="1026"/>
                    </a:lnTo>
                    <a:lnTo>
                      <a:pt x="170" y="1034"/>
                    </a:lnTo>
                    <a:lnTo>
                      <a:pt x="175" y="1040"/>
                    </a:lnTo>
                    <a:lnTo>
                      <a:pt x="170" y="1043"/>
                    </a:lnTo>
                    <a:lnTo>
                      <a:pt x="170" y="1058"/>
                    </a:lnTo>
                    <a:lnTo>
                      <a:pt x="164" y="1069"/>
                    </a:lnTo>
                    <a:lnTo>
                      <a:pt x="170" y="1078"/>
                    </a:lnTo>
                    <a:lnTo>
                      <a:pt x="164" y="1088"/>
                    </a:lnTo>
                    <a:lnTo>
                      <a:pt x="164" y="1093"/>
                    </a:lnTo>
                    <a:lnTo>
                      <a:pt x="157" y="1099"/>
                    </a:lnTo>
                    <a:lnTo>
                      <a:pt x="157" y="1107"/>
                    </a:lnTo>
                    <a:lnTo>
                      <a:pt x="154" y="1120"/>
                    </a:lnTo>
                    <a:lnTo>
                      <a:pt x="151" y="1113"/>
                    </a:lnTo>
                    <a:lnTo>
                      <a:pt x="148" y="1107"/>
                    </a:lnTo>
                    <a:lnTo>
                      <a:pt x="154" y="1099"/>
                    </a:lnTo>
                    <a:lnTo>
                      <a:pt x="151" y="1093"/>
                    </a:lnTo>
                    <a:lnTo>
                      <a:pt x="154" y="1088"/>
                    </a:lnTo>
                    <a:lnTo>
                      <a:pt x="148" y="1081"/>
                    </a:lnTo>
                    <a:lnTo>
                      <a:pt x="138" y="1088"/>
                    </a:lnTo>
                    <a:lnTo>
                      <a:pt x="135" y="1096"/>
                    </a:lnTo>
                    <a:lnTo>
                      <a:pt x="135" y="1107"/>
                    </a:lnTo>
                    <a:lnTo>
                      <a:pt x="135" y="1113"/>
                    </a:lnTo>
                    <a:lnTo>
                      <a:pt x="131" y="1123"/>
                    </a:lnTo>
                    <a:lnTo>
                      <a:pt x="135" y="1128"/>
                    </a:lnTo>
                    <a:lnTo>
                      <a:pt x="124" y="1131"/>
                    </a:lnTo>
                    <a:lnTo>
                      <a:pt x="131" y="1137"/>
                    </a:lnTo>
                    <a:lnTo>
                      <a:pt x="115" y="1147"/>
                    </a:lnTo>
                    <a:lnTo>
                      <a:pt x="115" y="1155"/>
                    </a:lnTo>
                    <a:lnTo>
                      <a:pt x="124" y="1150"/>
                    </a:lnTo>
                    <a:lnTo>
                      <a:pt x="135" y="1152"/>
                    </a:lnTo>
                    <a:lnTo>
                      <a:pt x="145" y="1152"/>
                    </a:lnTo>
                    <a:lnTo>
                      <a:pt x="135" y="1169"/>
                    </a:lnTo>
                    <a:lnTo>
                      <a:pt x="135" y="1179"/>
                    </a:lnTo>
                    <a:lnTo>
                      <a:pt x="135" y="1193"/>
                    </a:lnTo>
                    <a:lnTo>
                      <a:pt x="127" y="1178"/>
                    </a:lnTo>
                    <a:lnTo>
                      <a:pt x="118" y="1179"/>
                    </a:lnTo>
                    <a:lnTo>
                      <a:pt x="118" y="1190"/>
                    </a:lnTo>
                    <a:lnTo>
                      <a:pt x="118" y="1202"/>
                    </a:lnTo>
                    <a:lnTo>
                      <a:pt x="115" y="1217"/>
                    </a:lnTo>
                    <a:lnTo>
                      <a:pt x="118" y="1223"/>
                    </a:lnTo>
                    <a:lnTo>
                      <a:pt x="115" y="1234"/>
                    </a:lnTo>
                    <a:lnTo>
                      <a:pt x="124" y="1237"/>
                    </a:lnTo>
                    <a:lnTo>
                      <a:pt x="118" y="1243"/>
                    </a:lnTo>
                    <a:lnTo>
                      <a:pt x="118" y="1261"/>
                    </a:lnTo>
                    <a:lnTo>
                      <a:pt x="135" y="1240"/>
                    </a:lnTo>
                    <a:lnTo>
                      <a:pt x="131" y="1250"/>
                    </a:lnTo>
                    <a:lnTo>
                      <a:pt x="135" y="1261"/>
                    </a:lnTo>
                    <a:lnTo>
                      <a:pt x="127" y="1258"/>
                    </a:lnTo>
                    <a:lnTo>
                      <a:pt x="124" y="1272"/>
                    </a:lnTo>
                    <a:lnTo>
                      <a:pt x="118" y="1282"/>
                    </a:lnTo>
                    <a:lnTo>
                      <a:pt x="135" y="1273"/>
                    </a:lnTo>
                    <a:lnTo>
                      <a:pt x="135" y="1266"/>
                    </a:lnTo>
                    <a:lnTo>
                      <a:pt x="142" y="1279"/>
                    </a:lnTo>
                    <a:lnTo>
                      <a:pt x="135" y="1290"/>
                    </a:lnTo>
                    <a:lnTo>
                      <a:pt x="124" y="1288"/>
                    </a:lnTo>
                    <a:lnTo>
                      <a:pt x="124" y="1302"/>
                    </a:lnTo>
                    <a:lnTo>
                      <a:pt x="135" y="1306"/>
                    </a:lnTo>
                    <a:lnTo>
                      <a:pt x="142" y="1299"/>
                    </a:lnTo>
                    <a:lnTo>
                      <a:pt x="145" y="1311"/>
                    </a:lnTo>
                    <a:lnTo>
                      <a:pt x="154" y="1314"/>
                    </a:lnTo>
                    <a:lnTo>
                      <a:pt x="154" y="1323"/>
                    </a:lnTo>
                    <a:lnTo>
                      <a:pt x="164" y="1328"/>
                    </a:lnTo>
                    <a:lnTo>
                      <a:pt x="175" y="1337"/>
                    </a:lnTo>
                    <a:lnTo>
                      <a:pt x="184" y="1328"/>
                    </a:lnTo>
                    <a:lnTo>
                      <a:pt x="194" y="1314"/>
                    </a:lnTo>
                    <a:lnTo>
                      <a:pt x="203" y="1317"/>
                    </a:lnTo>
                    <a:lnTo>
                      <a:pt x="197" y="1328"/>
                    </a:lnTo>
                    <a:lnTo>
                      <a:pt x="178" y="1337"/>
                    </a:lnTo>
                    <a:lnTo>
                      <a:pt x="184" y="1344"/>
                    </a:lnTo>
                    <a:lnTo>
                      <a:pt x="200" y="1350"/>
                    </a:lnTo>
                    <a:lnTo>
                      <a:pt x="206" y="1347"/>
                    </a:lnTo>
                    <a:lnTo>
                      <a:pt x="206" y="1331"/>
                    </a:lnTo>
                    <a:lnTo>
                      <a:pt x="208" y="1314"/>
                    </a:lnTo>
                    <a:lnTo>
                      <a:pt x="224" y="1309"/>
                    </a:lnTo>
                    <a:lnTo>
                      <a:pt x="233" y="1309"/>
                    </a:lnTo>
                    <a:lnTo>
                      <a:pt x="233" y="1302"/>
                    </a:lnTo>
                    <a:lnTo>
                      <a:pt x="244" y="1302"/>
                    </a:lnTo>
                    <a:lnTo>
                      <a:pt x="257" y="1306"/>
                    </a:lnTo>
                    <a:lnTo>
                      <a:pt x="247" y="1290"/>
                    </a:lnTo>
                    <a:lnTo>
                      <a:pt x="244" y="1276"/>
                    </a:lnTo>
                    <a:lnTo>
                      <a:pt x="243" y="1266"/>
                    </a:lnTo>
                    <a:lnTo>
                      <a:pt x="244" y="1252"/>
                    </a:lnTo>
                    <a:lnTo>
                      <a:pt x="254" y="1243"/>
                    </a:lnTo>
                    <a:lnTo>
                      <a:pt x="266" y="1240"/>
                    </a:lnTo>
                    <a:lnTo>
                      <a:pt x="270" y="1226"/>
                    </a:lnTo>
                    <a:lnTo>
                      <a:pt x="276" y="1212"/>
                    </a:lnTo>
                    <a:lnTo>
                      <a:pt x="284" y="1202"/>
                    </a:lnTo>
                    <a:lnTo>
                      <a:pt x="296" y="1193"/>
                    </a:lnTo>
                    <a:lnTo>
                      <a:pt x="306" y="1185"/>
                    </a:lnTo>
                    <a:lnTo>
                      <a:pt x="312" y="1172"/>
                    </a:lnTo>
                    <a:lnTo>
                      <a:pt x="309" y="1164"/>
                    </a:lnTo>
                    <a:lnTo>
                      <a:pt x="293" y="1164"/>
                    </a:lnTo>
                    <a:lnTo>
                      <a:pt x="284" y="1152"/>
                    </a:lnTo>
                    <a:lnTo>
                      <a:pt x="276" y="1145"/>
                    </a:lnTo>
                    <a:lnTo>
                      <a:pt x="276" y="1134"/>
                    </a:lnTo>
                    <a:lnTo>
                      <a:pt x="281" y="1120"/>
                    </a:lnTo>
                    <a:lnTo>
                      <a:pt x="287" y="1113"/>
                    </a:lnTo>
                    <a:lnTo>
                      <a:pt x="303" y="1107"/>
                    </a:lnTo>
                    <a:lnTo>
                      <a:pt x="312" y="1107"/>
                    </a:lnTo>
                    <a:lnTo>
                      <a:pt x="312" y="1099"/>
                    </a:lnTo>
                    <a:lnTo>
                      <a:pt x="320" y="1096"/>
                    </a:lnTo>
                    <a:lnTo>
                      <a:pt x="320" y="1082"/>
                    </a:lnTo>
                    <a:lnTo>
                      <a:pt x="317" y="1075"/>
                    </a:lnTo>
                    <a:lnTo>
                      <a:pt x="323" y="1067"/>
                    </a:lnTo>
                    <a:lnTo>
                      <a:pt x="339" y="1058"/>
                    </a:lnTo>
                    <a:lnTo>
                      <a:pt x="323" y="1055"/>
                    </a:lnTo>
                    <a:lnTo>
                      <a:pt x="333" y="1048"/>
                    </a:lnTo>
                    <a:lnTo>
                      <a:pt x="342" y="1055"/>
                    </a:lnTo>
                    <a:lnTo>
                      <a:pt x="352" y="1055"/>
                    </a:lnTo>
                    <a:lnTo>
                      <a:pt x="352" y="1051"/>
                    </a:lnTo>
                    <a:lnTo>
                      <a:pt x="349" y="1037"/>
                    </a:lnTo>
                    <a:lnTo>
                      <a:pt x="333" y="1043"/>
                    </a:lnTo>
                    <a:lnTo>
                      <a:pt x="323" y="1037"/>
                    </a:lnTo>
                    <a:lnTo>
                      <a:pt x="323" y="1023"/>
                    </a:lnTo>
                    <a:lnTo>
                      <a:pt x="320" y="1013"/>
                    </a:lnTo>
                    <a:lnTo>
                      <a:pt x="326" y="1007"/>
                    </a:lnTo>
                    <a:lnTo>
                      <a:pt x="339" y="1013"/>
                    </a:lnTo>
                    <a:lnTo>
                      <a:pt x="349" y="1016"/>
                    </a:lnTo>
                    <a:lnTo>
                      <a:pt x="363" y="1016"/>
                    </a:lnTo>
                    <a:lnTo>
                      <a:pt x="375" y="1010"/>
                    </a:lnTo>
                    <a:lnTo>
                      <a:pt x="379" y="1002"/>
                    </a:lnTo>
                    <a:lnTo>
                      <a:pt x="375" y="996"/>
                    </a:lnTo>
                    <a:lnTo>
                      <a:pt x="382" y="983"/>
                    </a:lnTo>
                    <a:lnTo>
                      <a:pt x="385" y="978"/>
                    </a:lnTo>
                    <a:lnTo>
                      <a:pt x="375" y="969"/>
                    </a:lnTo>
                    <a:lnTo>
                      <a:pt x="379" y="958"/>
                    </a:lnTo>
                    <a:lnTo>
                      <a:pt x="385" y="967"/>
                    </a:lnTo>
                    <a:lnTo>
                      <a:pt x="399" y="967"/>
                    </a:lnTo>
                    <a:lnTo>
                      <a:pt x="412" y="964"/>
                    </a:lnTo>
                    <a:lnTo>
                      <a:pt x="424" y="961"/>
                    </a:lnTo>
                    <a:lnTo>
                      <a:pt x="435" y="958"/>
                    </a:lnTo>
                    <a:lnTo>
                      <a:pt x="448" y="955"/>
                    </a:lnTo>
                    <a:lnTo>
                      <a:pt x="461" y="954"/>
                    </a:lnTo>
                    <a:lnTo>
                      <a:pt x="472" y="948"/>
                    </a:lnTo>
                    <a:lnTo>
                      <a:pt x="475" y="937"/>
                    </a:lnTo>
                    <a:lnTo>
                      <a:pt x="484" y="929"/>
                    </a:lnTo>
                    <a:lnTo>
                      <a:pt x="491" y="919"/>
                    </a:lnTo>
                    <a:lnTo>
                      <a:pt x="487" y="905"/>
                    </a:lnTo>
                    <a:lnTo>
                      <a:pt x="481" y="905"/>
                    </a:lnTo>
                    <a:lnTo>
                      <a:pt x="475" y="896"/>
                    </a:lnTo>
                    <a:lnTo>
                      <a:pt x="481" y="886"/>
                    </a:lnTo>
                    <a:lnTo>
                      <a:pt x="475" y="878"/>
                    </a:lnTo>
                    <a:lnTo>
                      <a:pt x="457" y="869"/>
                    </a:lnTo>
                    <a:lnTo>
                      <a:pt x="454" y="861"/>
                    </a:lnTo>
                    <a:lnTo>
                      <a:pt x="457" y="857"/>
                    </a:lnTo>
                    <a:lnTo>
                      <a:pt x="465" y="864"/>
                    </a:lnTo>
                    <a:lnTo>
                      <a:pt x="481" y="864"/>
                    </a:lnTo>
                    <a:lnTo>
                      <a:pt x="487" y="869"/>
                    </a:lnTo>
                    <a:lnTo>
                      <a:pt x="497" y="875"/>
                    </a:lnTo>
                    <a:lnTo>
                      <a:pt x="511" y="872"/>
                    </a:lnTo>
                    <a:lnTo>
                      <a:pt x="524" y="875"/>
                    </a:lnTo>
                    <a:lnTo>
                      <a:pt x="533" y="872"/>
                    </a:lnTo>
                    <a:lnTo>
                      <a:pt x="541" y="867"/>
                    </a:lnTo>
                    <a:lnTo>
                      <a:pt x="551" y="860"/>
                    </a:lnTo>
                    <a:lnTo>
                      <a:pt x="554" y="851"/>
                    </a:lnTo>
                    <a:lnTo>
                      <a:pt x="563" y="846"/>
                    </a:lnTo>
                    <a:lnTo>
                      <a:pt x="571" y="834"/>
                    </a:lnTo>
                    <a:lnTo>
                      <a:pt x="574" y="824"/>
                    </a:lnTo>
                    <a:lnTo>
                      <a:pt x="584" y="816"/>
                    </a:lnTo>
                    <a:lnTo>
                      <a:pt x="593" y="810"/>
                    </a:lnTo>
                    <a:lnTo>
                      <a:pt x="603" y="805"/>
                    </a:lnTo>
                    <a:lnTo>
                      <a:pt x="611" y="795"/>
                    </a:lnTo>
                    <a:lnTo>
                      <a:pt x="617" y="784"/>
                    </a:lnTo>
                    <a:lnTo>
                      <a:pt x="620" y="772"/>
                    </a:lnTo>
                    <a:lnTo>
                      <a:pt x="626" y="762"/>
                    </a:lnTo>
                    <a:lnTo>
                      <a:pt x="633" y="754"/>
                    </a:lnTo>
                    <a:lnTo>
                      <a:pt x="641" y="746"/>
                    </a:lnTo>
                    <a:lnTo>
                      <a:pt x="647" y="740"/>
                    </a:lnTo>
                    <a:lnTo>
                      <a:pt x="650" y="732"/>
                    </a:lnTo>
                    <a:lnTo>
                      <a:pt x="653" y="724"/>
                    </a:lnTo>
                    <a:lnTo>
                      <a:pt x="650" y="713"/>
                    </a:lnTo>
                    <a:lnTo>
                      <a:pt x="650" y="701"/>
                    </a:lnTo>
                    <a:lnTo>
                      <a:pt x="650" y="689"/>
                    </a:lnTo>
                    <a:lnTo>
                      <a:pt x="660" y="681"/>
                    </a:lnTo>
                    <a:lnTo>
                      <a:pt x="669" y="672"/>
                    </a:lnTo>
                    <a:lnTo>
                      <a:pt x="675" y="665"/>
                    </a:lnTo>
                    <a:lnTo>
                      <a:pt x="683" y="657"/>
                    </a:lnTo>
                    <a:lnTo>
                      <a:pt x="696" y="654"/>
                    </a:lnTo>
                    <a:lnTo>
                      <a:pt x="709" y="648"/>
                    </a:lnTo>
                    <a:lnTo>
                      <a:pt x="713" y="651"/>
                    </a:lnTo>
                    <a:lnTo>
                      <a:pt x="723" y="640"/>
                    </a:lnTo>
                    <a:lnTo>
                      <a:pt x="732" y="640"/>
                    </a:lnTo>
                    <a:lnTo>
                      <a:pt x="729" y="636"/>
                    </a:lnTo>
                    <a:lnTo>
                      <a:pt x="742" y="633"/>
                    </a:lnTo>
                    <a:lnTo>
                      <a:pt x="753" y="636"/>
                    </a:lnTo>
                    <a:lnTo>
                      <a:pt x="762" y="636"/>
                    </a:lnTo>
                    <a:lnTo>
                      <a:pt x="772" y="633"/>
                    </a:lnTo>
                    <a:lnTo>
                      <a:pt x="781" y="633"/>
                    </a:lnTo>
                    <a:lnTo>
                      <a:pt x="781" y="625"/>
                    </a:lnTo>
                    <a:lnTo>
                      <a:pt x="792" y="619"/>
                    </a:lnTo>
                    <a:lnTo>
                      <a:pt x="802" y="616"/>
                    </a:lnTo>
                    <a:lnTo>
                      <a:pt x="802" y="605"/>
                    </a:lnTo>
                    <a:lnTo>
                      <a:pt x="805" y="598"/>
                    </a:lnTo>
                    <a:lnTo>
                      <a:pt x="814" y="587"/>
                    </a:lnTo>
                    <a:lnTo>
                      <a:pt x="818" y="578"/>
                    </a:lnTo>
                    <a:lnTo>
                      <a:pt x="829" y="568"/>
                    </a:lnTo>
                    <a:lnTo>
                      <a:pt x="832" y="560"/>
                    </a:lnTo>
                    <a:lnTo>
                      <a:pt x="832" y="549"/>
                    </a:lnTo>
                    <a:lnTo>
                      <a:pt x="832" y="541"/>
                    </a:lnTo>
                    <a:lnTo>
                      <a:pt x="838" y="533"/>
                    </a:lnTo>
                    <a:lnTo>
                      <a:pt x="838" y="525"/>
                    </a:lnTo>
                    <a:lnTo>
                      <a:pt x="841" y="513"/>
                    </a:lnTo>
                    <a:lnTo>
                      <a:pt x="844" y="503"/>
                    </a:lnTo>
                    <a:lnTo>
                      <a:pt x="841" y="495"/>
                    </a:lnTo>
                    <a:lnTo>
                      <a:pt x="841" y="487"/>
                    </a:lnTo>
                    <a:lnTo>
                      <a:pt x="841" y="477"/>
                    </a:lnTo>
                    <a:lnTo>
                      <a:pt x="841" y="468"/>
                    </a:lnTo>
                    <a:lnTo>
                      <a:pt x="844" y="454"/>
                    </a:lnTo>
                    <a:lnTo>
                      <a:pt x="854" y="449"/>
                    </a:lnTo>
                    <a:lnTo>
                      <a:pt x="859" y="442"/>
                    </a:lnTo>
                    <a:lnTo>
                      <a:pt x="868" y="433"/>
                    </a:lnTo>
                    <a:lnTo>
                      <a:pt x="874" y="422"/>
                    </a:lnTo>
                    <a:lnTo>
                      <a:pt x="881" y="413"/>
                    </a:lnTo>
                    <a:lnTo>
                      <a:pt x="887" y="409"/>
                    </a:lnTo>
                    <a:lnTo>
                      <a:pt x="895" y="404"/>
                    </a:lnTo>
                    <a:lnTo>
                      <a:pt x="901" y="395"/>
                    </a:lnTo>
                    <a:lnTo>
                      <a:pt x="911" y="387"/>
                    </a:lnTo>
                    <a:lnTo>
                      <a:pt x="914" y="380"/>
                    </a:lnTo>
                    <a:lnTo>
                      <a:pt x="920" y="371"/>
                    </a:lnTo>
                    <a:lnTo>
                      <a:pt x="923" y="363"/>
                    </a:lnTo>
                    <a:lnTo>
                      <a:pt x="927" y="351"/>
                    </a:lnTo>
                    <a:lnTo>
                      <a:pt x="923" y="342"/>
                    </a:lnTo>
                    <a:lnTo>
                      <a:pt x="923" y="330"/>
                    </a:lnTo>
                    <a:lnTo>
                      <a:pt x="917" y="322"/>
                    </a:lnTo>
                    <a:lnTo>
                      <a:pt x="914" y="312"/>
                    </a:lnTo>
                    <a:lnTo>
                      <a:pt x="901" y="309"/>
                    </a:lnTo>
                    <a:lnTo>
                      <a:pt x="890" y="309"/>
                    </a:lnTo>
                    <a:lnTo>
                      <a:pt x="881" y="309"/>
                    </a:lnTo>
                    <a:lnTo>
                      <a:pt x="874" y="301"/>
                    </a:lnTo>
                    <a:lnTo>
                      <a:pt x="865" y="298"/>
                    </a:lnTo>
                    <a:lnTo>
                      <a:pt x="859" y="289"/>
                    </a:lnTo>
                    <a:lnTo>
                      <a:pt x="851" y="285"/>
                    </a:lnTo>
                    <a:lnTo>
                      <a:pt x="841" y="280"/>
                    </a:lnTo>
                    <a:lnTo>
                      <a:pt x="832" y="274"/>
                    </a:lnTo>
                    <a:lnTo>
                      <a:pt x="822" y="268"/>
                    </a:lnTo>
                    <a:lnTo>
                      <a:pt x="811" y="268"/>
                    </a:lnTo>
                    <a:lnTo>
                      <a:pt x="802" y="271"/>
                    </a:lnTo>
                    <a:lnTo>
                      <a:pt x="792" y="271"/>
                    </a:lnTo>
                    <a:lnTo>
                      <a:pt x="781" y="266"/>
                    </a:lnTo>
                    <a:lnTo>
                      <a:pt x="772" y="266"/>
                    </a:lnTo>
                    <a:lnTo>
                      <a:pt x="762" y="263"/>
                    </a:lnTo>
                    <a:lnTo>
                      <a:pt x="753" y="260"/>
                    </a:lnTo>
                    <a:lnTo>
                      <a:pt x="742" y="266"/>
                    </a:lnTo>
                    <a:lnTo>
                      <a:pt x="732" y="268"/>
                    </a:lnTo>
                    <a:lnTo>
                      <a:pt x="732" y="260"/>
                    </a:lnTo>
                    <a:lnTo>
                      <a:pt x="729" y="253"/>
                    </a:lnTo>
                    <a:lnTo>
                      <a:pt x="726" y="244"/>
                    </a:lnTo>
                    <a:lnTo>
                      <a:pt x="713" y="247"/>
                    </a:lnTo>
                    <a:lnTo>
                      <a:pt x="712" y="242"/>
                    </a:lnTo>
                    <a:lnTo>
                      <a:pt x="699" y="239"/>
                    </a:lnTo>
                    <a:lnTo>
                      <a:pt x="690" y="236"/>
                    </a:lnTo>
                    <a:lnTo>
                      <a:pt x="675" y="230"/>
                    </a:lnTo>
                    <a:lnTo>
                      <a:pt x="666" y="230"/>
                    </a:lnTo>
                    <a:lnTo>
                      <a:pt x="660" y="233"/>
                    </a:lnTo>
                    <a:lnTo>
                      <a:pt x="653" y="247"/>
                    </a:lnTo>
                    <a:lnTo>
                      <a:pt x="647" y="244"/>
                    </a:lnTo>
                    <a:lnTo>
                      <a:pt x="650" y="236"/>
                    </a:lnTo>
                    <a:lnTo>
                      <a:pt x="653" y="222"/>
                    </a:lnTo>
                    <a:lnTo>
                      <a:pt x="641" y="222"/>
                    </a:lnTo>
                    <a:lnTo>
                      <a:pt x="633" y="222"/>
                    </a:lnTo>
                    <a:lnTo>
                      <a:pt x="623" y="222"/>
                    </a:lnTo>
                    <a:lnTo>
                      <a:pt x="614" y="225"/>
                    </a:lnTo>
                    <a:lnTo>
                      <a:pt x="614" y="236"/>
                    </a:lnTo>
                    <a:lnTo>
                      <a:pt x="611" y="247"/>
                    </a:lnTo>
                    <a:lnTo>
                      <a:pt x="606" y="236"/>
                    </a:lnTo>
                    <a:lnTo>
                      <a:pt x="593" y="242"/>
                    </a:lnTo>
                    <a:lnTo>
                      <a:pt x="596" y="230"/>
                    </a:lnTo>
                    <a:lnTo>
                      <a:pt x="600" y="222"/>
                    </a:lnTo>
                    <a:lnTo>
                      <a:pt x="607" y="215"/>
                    </a:lnTo>
                    <a:lnTo>
                      <a:pt x="614" y="209"/>
                    </a:lnTo>
                    <a:lnTo>
                      <a:pt x="623" y="201"/>
                    </a:lnTo>
                    <a:lnTo>
                      <a:pt x="623" y="188"/>
                    </a:lnTo>
                    <a:lnTo>
                      <a:pt x="611" y="185"/>
                    </a:lnTo>
                    <a:lnTo>
                      <a:pt x="611" y="174"/>
                    </a:lnTo>
                    <a:lnTo>
                      <a:pt x="603" y="163"/>
                    </a:lnTo>
                    <a:lnTo>
                      <a:pt x="603" y="153"/>
                    </a:lnTo>
                    <a:lnTo>
                      <a:pt x="593" y="142"/>
                    </a:lnTo>
                    <a:lnTo>
                      <a:pt x="584" y="139"/>
                    </a:lnTo>
                    <a:lnTo>
                      <a:pt x="574" y="133"/>
                    </a:lnTo>
                    <a:lnTo>
                      <a:pt x="570" y="128"/>
                    </a:lnTo>
                    <a:lnTo>
                      <a:pt x="557" y="123"/>
                    </a:lnTo>
                    <a:lnTo>
                      <a:pt x="547" y="121"/>
                    </a:lnTo>
                    <a:lnTo>
                      <a:pt x="541" y="118"/>
                    </a:lnTo>
                    <a:lnTo>
                      <a:pt x="533" y="115"/>
                    </a:lnTo>
                    <a:lnTo>
                      <a:pt x="524" y="115"/>
                    </a:lnTo>
                    <a:lnTo>
                      <a:pt x="511" y="115"/>
                    </a:lnTo>
                    <a:lnTo>
                      <a:pt x="502" y="115"/>
                    </a:lnTo>
                    <a:lnTo>
                      <a:pt x="494" y="115"/>
                    </a:lnTo>
                    <a:lnTo>
                      <a:pt x="481" y="115"/>
                    </a:lnTo>
                    <a:lnTo>
                      <a:pt x="475" y="109"/>
                    </a:lnTo>
                    <a:lnTo>
                      <a:pt x="469" y="104"/>
                    </a:lnTo>
                    <a:lnTo>
                      <a:pt x="461" y="98"/>
                    </a:lnTo>
                    <a:lnTo>
                      <a:pt x="451" y="98"/>
                    </a:lnTo>
                    <a:lnTo>
                      <a:pt x="454" y="91"/>
                    </a:lnTo>
                    <a:lnTo>
                      <a:pt x="448" y="85"/>
                    </a:lnTo>
                    <a:lnTo>
                      <a:pt x="439" y="80"/>
                    </a:lnTo>
                    <a:lnTo>
                      <a:pt x="429" y="71"/>
                    </a:lnTo>
                    <a:lnTo>
                      <a:pt x="418" y="66"/>
                    </a:lnTo>
                    <a:lnTo>
                      <a:pt x="402" y="68"/>
                    </a:lnTo>
                    <a:lnTo>
                      <a:pt x="405" y="59"/>
                    </a:lnTo>
                    <a:lnTo>
                      <a:pt x="402" y="50"/>
                    </a:lnTo>
                    <a:lnTo>
                      <a:pt x="393" y="47"/>
                    </a:lnTo>
                    <a:lnTo>
                      <a:pt x="385" y="45"/>
                    </a:lnTo>
                    <a:lnTo>
                      <a:pt x="375" y="45"/>
                    </a:lnTo>
                    <a:lnTo>
                      <a:pt x="369" y="39"/>
                    </a:lnTo>
                    <a:lnTo>
                      <a:pt x="363" y="32"/>
                    </a:lnTo>
                    <a:lnTo>
                      <a:pt x="382" y="29"/>
                    </a:lnTo>
                    <a:lnTo>
                      <a:pt x="369" y="29"/>
                    </a:lnTo>
                    <a:lnTo>
                      <a:pt x="353" y="29"/>
                    </a:lnTo>
                    <a:lnTo>
                      <a:pt x="345" y="29"/>
                    </a:lnTo>
                    <a:lnTo>
                      <a:pt x="333" y="36"/>
                    </a:lnTo>
                    <a:lnTo>
                      <a:pt x="323" y="39"/>
                    </a:lnTo>
                    <a:lnTo>
                      <a:pt x="312" y="39"/>
                    </a:lnTo>
                    <a:lnTo>
                      <a:pt x="306" y="33"/>
                    </a:lnTo>
                    <a:lnTo>
                      <a:pt x="303" y="32"/>
                    </a:lnTo>
                    <a:lnTo>
                      <a:pt x="293" y="32"/>
                    </a:lnTo>
                    <a:lnTo>
                      <a:pt x="284" y="32"/>
                    </a:lnTo>
                    <a:lnTo>
                      <a:pt x="273" y="32"/>
                    </a:lnTo>
                    <a:lnTo>
                      <a:pt x="260" y="33"/>
                    </a:lnTo>
                    <a:lnTo>
                      <a:pt x="257" y="26"/>
                    </a:lnTo>
                    <a:lnTo>
                      <a:pt x="254" y="21"/>
                    </a:lnTo>
                    <a:lnTo>
                      <a:pt x="247" y="15"/>
                    </a:lnTo>
                    <a:lnTo>
                      <a:pt x="236" y="12"/>
                    </a:lnTo>
                    <a:lnTo>
                      <a:pt x="230" y="12"/>
                    </a:lnTo>
                    <a:lnTo>
                      <a:pt x="227" y="1"/>
                    </a:lnTo>
                    <a:lnTo>
                      <a:pt x="217" y="7"/>
                    </a:lnTo>
                    <a:lnTo>
                      <a:pt x="221" y="12"/>
                    </a:lnTo>
                    <a:lnTo>
                      <a:pt x="211" y="18"/>
                    </a:lnTo>
                    <a:lnTo>
                      <a:pt x="206" y="21"/>
                    </a:lnTo>
                    <a:lnTo>
                      <a:pt x="197" y="26"/>
                    </a:lnTo>
                    <a:lnTo>
                      <a:pt x="197" y="33"/>
                    </a:lnTo>
                    <a:lnTo>
                      <a:pt x="203" y="45"/>
                    </a:lnTo>
                    <a:lnTo>
                      <a:pt x="203" y="56"/>
                    </a:lnTo>
                    <a:lnTo>
                      <a:pt x="191" y="59"/>
                    </a:lnTo>
                    <a:lnTo>
                      <a:pt x="191" y="53"/>
                    </a:lnTo>
                    <a:lnTo>
                      <a:pt x="184" y="45"/>
                    </a:lnTo>
                    <a:lnTo>
                      <a:pt x="191" y="36"/>
                    </a:lnTo>
                    <a:lnTo>
                      <a:pt x="194" y="32"/>
                    </a:lnTo>
                    <a:lnTo>
                      <a:pt x="191" y="23"/>
                    </a:lnTo>
                    <a:lnTo>
                      <a:pt x="184" y="12"/>
                    </a:lnTo>
                    <a:lnTo>
                      <a:pt x="197" y="12"/>
                    </a:lnTo>
                    <a:lnTo>
                      <a:pt x="200" y="4"/>
                    </a:lnTo>
                    <a:lnTo>
                      <a:pt x="197" y="0"/>
                    </a:lnTo>
                    <a:lnTo>
                      <a:pt x="191" y="0"/>
                    </a:lnTo>
                    <a:lnTo>
                      <a:pt x="184" y="1"/>
                    </a:lnTo>
                    <a:lnTo>
                      <a:pt x="178" y="7"/>
                    </a:lnTo>
                    <a:lnTo>
                      <a:pt x="172" y="12"/>
                    </a:lnTo>
                    <a:lnTo>
                      <a:pt x="164" y="15"/>
                    </a:lnTo>
                    <a:lnTo>
                      <a:pt x="154" y="21"/>
                    </a:lnTo>
                    <a:lnTo>
                      <a:pt x="142" y="18"/>
                    </a:lnTo>
                    <a:lnTo>
                      <a:pt x="135" y="26"/>
                    </a:lnTo>
                    <a:lnTo>
                      <a:pt x="127" y="23"/>
                    </a:lnTo>
                    <a:lnTo>
                      <a:pt x="121" y="26"/>
                    </a:lnTo>
                    <a:lnTo>
                      <a:pt x="115" y="32"/>
                    </a:lnTo>
                    <a:lnTo>
                      <a:pt x="115" y="42"/>
                    </a:lnTo>
                    <a:lnTo>
                      <a:pt x="115" y="50"/>
                    </a:lnTo>
                    <a:lnTo>
                      <a:pt x="105" y="53"/>
                    </a:lnTo>
                    <a:lnTo>
                      <a:pt x="99" y="59"/>
                    </a:lnTo>
                    <a:lnTo>
                      <a:pt x="91" y="66"/>
                    </a:lnTo>
                    <a:lnTo>
                      <a:pt x="91" y="80"/>
                    </a:lnTo>
                    <a:lnTo>
                      <a:pt x="75" y="101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36" name=""/>
              <p:cNvSpPr/>
              <p:nvPr/>
            </p:nvSpPr>
            <p:spPr>
              <a:xfrm>
                <a:off x="2140560" y="5677200"/>
                <a:ext cx="46440" cy="69840"/>
              </a:xfrm>
              <a:custGeom>
                <a:avLst/>
                <a:gdLst/>
                <a:ahLst/>
                <a:rect l="l" t="t" r="r" b="b"/>
                <a:pathLst>
                  <a:path w="26" h="40">
                    <a:moveTo>
                      <a:pt x="10" y="0"/>
                    </a:moveTo>
                    <a:lnTo>
                      <a:pt x="7" y="11"/>
                    </a:lnTo>
                    <a:lnTo>
                      <a:pt x="7" y="21"/>
                    </a:lnTo>
                    <a:lnTo>
                      <a:pt x="0" y="36"/>
                    </a:lnTo>
                    <a:lnTo>
                      <a:pt x="14" y="39"/>
                    </a:lnTo>
                    <a:lnTo>
                      <a:pt x="21" y="27"/>
                    </a:lnTo>
                    <a:lnTo>
                      <a:pt x="17" y="21"/>
                    </a:lnTo>
                    <a:lnTo>
                      <a:pt x="25" y="11"/>
                    </a:lnTo>
                    <a:lnTo>
                      <a:pt x="25" y="2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37" name=""/>
              <p:cNvSpPr/>
              <p:nvPr/>
            </p:nvSpPr>
            <p:spPr>
              <a:xfrm>
                <a:off x="2131920" y="6166080"/>
                <a:ext cx="331920" cy="161640"/>
              </a:xfrm>
              <a:custGeom>
                <a:avLst/>
                <a:gdLst/>
                <a:ahLst/>
                <a:rect l="l" t="t" r="r" b="b"/>
                <a:pathLst>
                  <a:path w="190" h="93">
                    <a:moveTo>
                      <a:pt x="116" y="0"/>
                    </a:moveTo>
                    <a:lnTo>
                      <a:pt x="111" y="2"/>
                    </a:lnTo>
                    <a:lnTo>
                      <a:pt x="102" y="0"/>
                    </a:lnTo>
                    <a:lnTo>
                      <a:pt x="99" y="5"/>
                    </a:lnTo>
                    <a:lnTo>
                      <a:pt x="89" y="5"/>
                    </a:lnTo>
                    <a:lnTo>
                      <a:pt x="83" y="22"/>
                    </a:lnTo>
                    <a:lnTo>
                      <a:pt x="89" y="26"/>
                    </a:lnTo>
                    <a:lnTo>
                      <a:pt x="105" y="22"/>
                    </a:lnTo>
                    <a:lnTo>
                      <a:pt x="105" y="26"/>
                    </a:lnTo>
                    <a:lnTo>
                      <a:pt x="89" y="35"/>
                    </a:lnTo>
                    <a:lnTo>
                      <a:pt x="92" y="49"/>
                    </a:lnTo>
                    <a:lnTo>
                      <a:pt x="86" y="46"/>
                    </a:lnTo>
                    <a:lnTo>
                      <a:pt x="83" y="32"/>
                    </a:lnTo>
                    <a:lnTo>
                      <a:pt x="75" y="46"/>
                    </a:lnTo>
                    <a:lnTo>
                      <a:pt x="66" y="41"/>
                    </a:lnTo>
                    <a:lnTo>
                      <a:pt x="50" y="38"/>
                    </a:lnTo>
                    <a:lnTo>
                      <a:pt x="44" y="29"/>
                    </a:lnTo>
                    <a:lnTo>
                      <a:pt x="26" y="19"/>
                    </a:lnTo>
                    <a:lnTo>
                      <a:pt x="14" y="11"/>
                    </a:lnTo>
                    <a:lnTo>
                      <a:pt x="0" y="2"/>
                    </a:lnTo>
                    <a:lnTo>
                      <a:pt x="4" y="11"/>
                    </a:lnTo>
                    <a:lnTo>
                      <a:pt x="14" y="19"/>
                    </a:lnTo>
                    <a:lnTo>
                      <a:pt x="23" y="22"/>
                    </a:lnTo>
                    <a:lnTo>
                      <a:pt x="17" y="29"/>
                    </a:lnTo>
                    <a:lnTo>
                      <a:pt x="26" y="38"/>
                    </a:lnTo>
                    <a:lnTo>
                      <a:pt x="26" y="43"/>
                    </a:lnTo>
                    <a:lnTo>
                      <a:pt x="40" y="43"/>
                    </a:lnTo>
                    <a:lnTo>
                      <a:pt x="44" y="55"/>
                    </a:lnTo>
                    <a:lnTo>
                      <a:pt x="53" y="55"/>
                    </a:lnTo>
                    <a:lnTo>
                      <a:pt x="53" y="62"/>
                    </a:lnTo>
                    <a:lnTo>
                      <a:pt x="69" y="73"/>
                    </a:lnTo>
                    <a:lnTo>
                      <a:pt x="83" y="79"/>
                    </a:lnTo>
                    <a:lnTo>
                      <a:pt x="92" y="73"/>
                    </a:lnTo>
                    <a:lnTo>
                      <a:pt x="96" y="84"/>
                    </a:lnTo>
                    <a:lnTo>
                      <a:pt x="105" y="87"/>
                    </a:lnTo>
                    <a:lnTo>
                      <a:pt x="119" y="84"/>
                    </a:lnTo>
                    <a:lnTo>
                      <a:pt x="132" y="92"/>
                    </a:lnTo>
                    <a:lnTo>
                      <a:pt x="129" y="82"/>
                    </a:lnTo>
                    <a:lnTo>
                      <a:pt x="148" y="82"/>
                    </a:lnTo>
                    <a:lnTo>
                      <a:pt x="162" y="73"/>
                    </a:lnTo>
                    <a:lnTo>
                      <a:pt x="181" y="73"/>
                    </a:lnTo>
                    <a:lnTo>
                      <a:pt x="185" y="70"/>
                    </a:lnTo>
                    <a:lnTo>
                      <a:pt x="189" y="62"/>
                    </a:lnTo>
                    <a:lnTo>
                      <a:pt x="174" y="62"/>
                    </a:lnTo>
                    <a:lnTo>
                      <a:pt x="165" y="58"/>
                    </a:lnTo>
                    <a:lnTo>
                      <a:pt x="159" y="49"/>
                    </a:lnTo>
                    <a:lnTo>
                      <a:pt x="144" y="41"/>
                    </a:lnTo>
                    <a:lnTo>
                      <a:pt x="132" y="32"/>
                    </a:lnTo>
                    <a:lnTo>
                      <a:pt x="129" y="22"/>
                    </a:lnTo>
                    <a:lnTo>
                      <a:pt x="129" y="11"/>
                    </a:lnTo>
                    <a:lnTo>
                      <a:pt x="116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38" name=""/>
              <p:cNvSpPr/>
              <p:nvPr/>
            </p:nvSpPr>
            <p:spPr>
              <a:xfrm>
                <a:off x="2585520" y="3926160"/>
                <a:ext cx="46440" cy="39600"/>
              </a:xfrm>
              <a:custGeom>
                <a:avLst/>
                <a:gdLst/>
                <a:ahLst/>
                <a:rect l="l" t="t" r="r" b="b"/>
                <a:pathLst>
                  <a:path w="27" h="23">
                    <a:moveTo>
                      <a:pt x="0" y="22"/>
                    </a:moveTo>
                    <a:lnTo>
                      <a:pt x="20" y="22"/>
                    </a:lnTo>
                    <a:lnTo>
                      <a:pt x="26" y="14"/>
                    </a:lnTo>
                    <a:lnTo>
                      <a:pt x="26" y="0"/>
                    </a:lnTo>
                    <a:lnTo>
                      <a:pt x="2" y="4"/>
                    </a:lnTo>
                    <a:lnTo>
                      <a:pt x="8" y="8"/>
                    </a:lnTo>
                    <a:lnTo>
                      <a:pt x="8" y="18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39" name=""/>
              <p:cNvSpPr/>
              <p:nvPr/>
            </p:nvSpPr>
            <p:spPr>
              <a:xfrm>
                <a:off x="2328120" y="3880080"/>
                <a:ext cx="50040" cy="41040"/>
              </a:xfrm>
              <a:custGeom>
                <a:avLst/>
                <a:gdLst/>
                <a:ahLst/>
                <a:rect l="l" t="t" r="r" b="b"/>
                <a:pathLst>
                  <a:path w="28" h="23">
                    <a:moveTo>
                      <a:pt x="0" y="0"/>
                    </a:moveTo>
                    <a:lnTo>
                      <a:pt x="0" y="22"/>
                    </a:lnTo>
                    <a:lnTo>
                      <a:pt x="27" y="22"/>
                    </a:lnTo>
                    <a:lnTo>
                      <a:pt x="0" y="2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0" name=""/>
              <p:cNvSpPr/>
              <p:nvPr/>
            </p:nvSpPr>
            <p:spPr>
              <a:xfrm>
                <a:off x="2007000" y="3679920"/>
                <a:ext cx="74880" cy="39600"/>
              </a:xfrm>
              <a:custGeom>
                <a:avLst/>
                <a:gdLst/>
                <a:ahLst/>
                <a:rect l="l" t="t" r="r" b="b"/>
                <a:pathLst>
                  <a:path w="43" h="23">
                    <a:moveTo>
                      <a:pt x="0" y="8"/>
                    </a:moveTo>
                    <a:lnTo>
                      <a:pt x="4" y="8"/>
                    </a:lnTo>
                    <a:lnTo>
                      <a:pt x="14" y="22"/>
                    </a:lnTo>
                    <a:lnTo>
                      <a:pt x="21" y="22"/>
                    </a:lnTo>
                    <a:lnTo>
                      <a:pt x="27" y="17"/>
                    </a:lnTo>
                    <a:lnTo>
                      <a:pt x="37" y="22"/>
                    </a:lnTo>
                    <a:lnTo>
                      <a:pt x="42" y="22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1" y="4"/>
                    </a:lnTo>
                    <a:lnTo>
                      <a:pt x="11" y="0"/>
                    </a:lnTo>
                    <a:lnTo>
                      <a:pt x="3" y="8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1" name=""/>
              <p:cNvSpPr/>
              <p:nvPr/>
            </p:nvSpPr>
            <p:spPr>
              <a:xfrm>
                <a:off x="1840680" y="3567240"/>
                <a:ext cx="44640" cy="42840"/>
              </a:xfrm>
              <a:custGeom>
                <a:avLst/>
                <a:gdLst/>
                <a:ahLst/>
                <a:rect l="l" t="t" r="r" b="b"/>
                <a:pathLst>
                  <a:path w="26" h="24">
                    <a:moveTo>
                      <a:pt x="0" y="5"/>
                    </a:moveTo>
                    <a:lnTo>
                      <a:pt x="6" y="17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25" y="17"/>
                    </a:lnTo>
                    <a:lnTo>
                      <a:pt x="18" y="5"/>
                    </a:lnTo>
                    <a:lnTo>
                      <a:pt x="12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2" name=""/>
              <p:cNvSpPr/>
              <p:nvPr/>
            </p:nvSpPr>
            <p:spPr>
              <a:xfrm>
                <a:off x="1783440" y="3529080"/>
                <a:ext cx="369720" cy="109440"/>
              </a:xfrm>
              <a:custGeom>
                <a:avLst/>
                <a:gdLst/>
                <a:ahLst/>
                <a:rect l="l" t="t" r="r" b="b"/>
                <a:pathLst>
                  <a:path w="212" h="63">
                    <a:moveTo>
                      <a:pt x="0" y="23"/>
                    </a:moveTo>
                    <a:lnTo>
                      <a:pt x="12" y="23"/>
                    </a:lnTo>
                    <a:lnTo>
                      <a:pt x="15" y="18"/>
                    </a:lnTo>
                    <a:lnTo>
                      <a:pt x="26" y="18"/>
                    </a:lnTo>
                    <a:lnTo>
                      <a:pt x="33" y="12"/>
                    </a:lnTo>
                    <a:lnTo>
                      <a:pt x="39" y="8"/>
                    </a:lnTo>
                    <a:lnTo>
                      <a:pt x="51" y="9"/>
                    </a:lnTo>
                    <a:lnTo>
                      <a:pt x="62" y="9"/>
                    </a:lnTo>
                    <a:lnTo>
                      <a:pt x="55" y="15"/>
                    </a:lnTo>
                    <a:lnTo>
                      <a:pt x="59" y="18"/>
                    </a:lnTo>
                    <a:lnTo>
                      <a:pt x="69" y="21"/>
                    </a:lnTo>
                    <a:lnTo>
                      <a:pt x="85" y="21"/>
                    </a:lnTo>
                    <a:lnTo>
                      <a:pt x="91" y="26"/>
                    </a:lnTo>
                    <a:lnTo>
                      <a:pt x="99" y="26"/>
                    </a:lnTo>
                    <a:lnTo>
                      <a:pt x="108" y="32"/>
                    </a:lnTo>
                    <a:lnTo>
                      <a:pt x="121" y="29"/>
                    </a:lnTo>
                    <a:lnTo>
                      <a:pt x="124" y="32"/>
                    </a:lnTo>
                    <a:lnTo>
                      <a:pt x="124" y="40"/>
                    </a:lnTo>
                    <a:lnTo>
                      <a:pt x="132" y="45"/>
                    </a:lnTo>
                    <a:lnTo>
                      <a:pt x="148" y="45"/>
                    </a:lnTo>
                    <a:lnTo>
                      <a:pt x="154" y="50"/>
                    </a:lnTo>
                    <a:lnTo>
                      <a:pt x="144" y="56"/>
                    </a:lnTo>
                    <a:lnTo>
                      <a:pt x="141" y="62"/>
                    </a:lnTo>
                    <a:lnTo>
                      <a:pt x="154" y="62"/>
                    </a:lnTo>
                    <a:lnTo>
                      <a:pt x="163" y="59"/>
                    </a:lnTo>
                    <a:lnTo>
                      <a:pt x="174" y="59"/>
                    </a:lnTo>
                    <a:lnTo>
                      <a:pt x="184" y="62"/>
                    </a:lnTo>
                    <a:lnTo>
                      <a:pt x="193" y="62"/>
                    </a:lnTo>
                    <a:lnTo>
                      <a:pt x="199" y="59"/>
                    </a:lnTo>
                    <a:lnTo>
                      <a:pt x="211" y="56"/>
                    </a:lnTo>
                    <a:lnTo>
                      <a:pt x="207" y="53"/>
                    </a:lnTo>
                    <a:lnTo>
                      <a:pt x="204" y="53"/>
                    </a:lnTo>
                    <a:lnTo>
                      <a:pt x="196" y="47"/>
                    </a:lnTo>
                    <a:lnTo>
                      <a:pt x="187" y="45"/>
                    </a:lnTo>
                    <a:lnTo>
                      <a:pt x="181" y="47"/>
                    </a:lnTo>
                    <a:lnTo>
                      <a:pt x="184" y="40"/>
                    </a:lnTo>
                    <a:lnTo>
                      <a:pt x="174" y="40"/>
                    </a:lnTo>
                    <a:lnTo>
                      <a:pt x="163" y="38"/>
                    </a:lnTo>
                    <a:lnTo>
                      <a:pt x="154" y="32"/>
                    </a:lnTo>
                    <a:lnTo>
                      <a:pt x="144" y="26"/>
                    </a:lnTo>
                    <a:lnTo>
                      <a:pt x="138" y="23"/>
                    </a:lnTo>
                    <a:lnTo>
                      <a:pt x="127" y="18"/>
                    </a:lnTo>
                    <a:lnTo>
                      <a:pt x="118" y="15"/>
                    </a:lnTo>
                    <a:lnTo>
                      <a:pt x="108" y="15"/>
                    </a:lnTo>
                    <a:lnTo>
                      <a:pt x="102" y="8"/>
                    </a:lnTo>
                    <a:lnTo>
                      <a:pt x="94" y="5"/>
                    </a:lnTo>
                    <a:lnTo>
                      <a:pt x="85" y="2"/>
                    </a:lnTo>
                    <a:lnTo>
                      <a:pt x="75" y="2"/>
                    </a:lnTo>
                    <a:lnTo>
                      <a:pt x="62" y="0"/>
                    </a:lnTo>
                    <a:lnTo>
                      <a:pt x="55" y="0"/>
                    </a:lnTo>
                    <a:lnTo>
                      <a:pt x="45" y="2"/>
                    </a:lnTo>
                    <a:lnTo>
                      <a:pt x="33" y="5"/>
                    </a:lnTo>
                    <a:lnTo>
                      <a:pt x="25" y="5"/>
                    </a:lnTo>
                    <a:lnTo>
                      <a:pt x="15" y="9"/>
                    </a:lnTo>
                    <a:lnTo>
                      <a:pt x="9" y="15"/>
                    </a:lnTo>
                    <a:lnTo>
                      <a:pt x="9" y="21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3" name=""/>
              <p:cNvSpPr/>
              <p:nvPr/>
            </p:nvSpPr>
            <p:spPr>
              <a:xfrm>
                <a:off x="2144520" y="3632400"/>
                <a:ext cx="214200" cy="82440"/>
              </a:xfrm>
              <a:custGeom>
                <a:avLst/>
                <a:gdLst/>
                <a:ahLst/>
                <a:rect l="l" t="t" r="r" b="b"/>
                <a:pathLst>
                  <a:path w="122" h="47">
                    <a:moveTo>
                      <a:pt x="0" y="33"/>
                    </a:moveTo>
                    <a:lnTo>
                      <a:pt x="12" y="38"/>
                    </a:lnTo>
                    <a:lnTo>
                      <a:pt x="15" y="33"/>
                    </a:lnTo>
                    <a:lnTo>
                      <a:pt x="28" y="33"/>
                    </a:lnTo>
                    <a:lnTo>
                      <a:pt x="34" y="35"/>
                    </a:lnTo>
                    <a:lnTo>
                      <a:pt x="42" y="33"/>
                    </a:lnTo>
                    <a:lnTo>
                      <a:pt x="51" y="35"/>
                    </a:lnTo>
                    <a:lnTo>
                      <a:pt x="61" y="46"/>
                    </a:lnTo>
                    <a:lnTo>
                      <a:pt x="67" y="38"/>
                    </a:lnTo>
                    <a:lnTo>
                      <a:pt x="67" y="33"/>
                    </a:lnTo>
                    <a:lnTo>
                      <a:pt x="75" y="30"/>
                    </a:lnTo>
                    <a:lnTo>
                      <a:pt x="75" y="33"/>
                    </a:lnTo>
                    <a:lnTo>
                      <a:pt x="84" y="33"/>
                    </a:lnTo>
                    <a:lnTo>
                      <a:pt x="97" y="30"/>
                    </a:lnTo>
                    <a:lnTo>
                      <a:pt x="108" y="30"/>
                    </a:lnTo>
                    <a:lnTo>
                      <a:pt x="114" y="35"/>
                    </a:lnTo>
                    <a:lnTo>
                      <a:pt x="121" y="27"/>
                    </a:lnTo>
                    <a:lnTo>
                      <a:pt x="111" y="21"/>
                    </a:lnTo>
                    <a:lnTo>
                      <a:pt x="97" y="15"/>
                    </a:lnTo>
                    <a:lnTo>
                      <a:pt x="106" y="12"/>
                    </a:lnTo>
                    <a:lnTo>
                      <a:pt x="94" y="12"/>
                    </a:lnTo>
                    <a:lnTo>
                      <a:pt x="91" y="5"/>
                    </a:lnTo>
                    <a:lnTo>
                      <a:pt x="78" y="5"/>
                    </a:lnTo>
                    <a:lnTo>
                      <a:pt x="70" y="2"/>
                    </a:lnTo>
                    <a:lnTo>
                      <a:pt x="55" y="2"/>
                    </a:lnTo>
                    <a:lnTo>
                      <a:pt x="48" y="5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18" y="5"/>
                    </a:lnTo>
                    <a:lnTo>
                      <a:pt x="28" y="5"/>
                    </a:lnTo>
                    <a:lnTo>
                      <a:pt x="34" y="12"/>
                    </a:lnTo>
                    <a:lnTo>
                      <a:pt x="34" y="18"/>
                    </a:lnTo>
                    <a:lnTo>
                      <a:pt x="42" y="27"/>
                    </a:lnTo>
                    <a:lnTo>
                      <a:pt x="34" y="33"/>
                    </a:lnTo>
                    <a:lnTo>
                      <a:pt x="25" y="33"/>
                    </a:lnTo>
                    <a:lnTo>
                      <a:pt x="15" y="27"/>
                    </a:lnTo>
                    <a:lnTo>
                      <a:pt x="6" y="27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4" name=""/>
              <p:cNvSpPr/>
              <p:nvPr/>
            </p:nvSpPr>
            <p:spPr>
              <a:xfrm>
                <a:off x="2396160" y="3679920"/>
                <a:ext cx="60480" cy="39600"/>
              </a:xfrm>
              <a:custGeom>
                <a:avLst/>
                <a:gdLst/>
                <a:ahLst/>
                <a:rect l="l" t="t" r="r" b="b"/>
                <a:pathLst>
                  <a:path w="34" h="23">
                    <a:moveTo>
                      <a:pt x="0" y="22"/>
                    </a:moveTo>
                    <a:lnTo>
                      <a:pt x="9" y="22"/>
                    </a:lnTo>
                    <a:lnTo>
                      <a:pt x="16" y="22"/>
                    </a:lnTo>
                    <a:lnTo>
                      <a:pt x="26" y="22"/>
                    </a:lnTo>
                    <a:lnTo>
                      <a:pt x="33" y="11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5" name=""/>
              <p:cNvSpPr/>
              <p:nvPr/>
            </p:nvSpPr>
            <p:spPr>
              <a:xfrm>
                <a:off x="2585520" y="3751560"/>
                <a:ext cx="46440" cy="37800"/>
              </a:xfrm>
              <a:custGeom>
                <a:avLst/>
                <a:gdLst/>
                <a:ahLst/>
                <a:rect l="l" t="t" r="r" b="b"/>
                <a:pathLst>
                  <a:path w="27" h="22">
                    <a:moveTo>
                      <a:pt x="0" y="7"/>
                    </a:moveTo>
                    <a:lnTo>
                      <a:pt x="5" y="21"/>
                    </a:lnTo>
                    <a:lnTo>
                      <a:pt x="15" y="7"/>
                    </a:lnTo>
                    <a:lnTo>
                      <a:pt x="26" y="7"/>
                    </a:lnTo>
                    <a:lnTo>
                      <a:pt x="15" y="0"/>
                    </a:lnTo>
                    <a:lnTo>
                      <a:pt x="15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6" name=""/>
              <p:cNvSpPr/>
              <p:nvPr/>
            </p:nvSpPr>
            <p:spPr>
              <a:xfrm>
                <a:off x="2605320" y="3797280"/>
                <a:ext cx="44280" cy="42840"/>
              </a:xfrm>
              <a:custGeom>
                <a:avLst/>
                <a:gdLst/>
                <a:ahLst/>
                <a:rect l="l" t="t" r="r" b="b"/>
                <a:pathLst>
                  <a:path w="26" h="24">
                    <a:moveTo>
                      <a:pt x="0" y="0"/>
                    </a:moveTo>
                    <a:lnTo>
                      <a:pt x="0" y="23"/>
                    </a:lnTo>
                    <a:lnTo>
                      <a:pt x="25" y="23"/>
                    </a:ln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7" name=""/>
              <p:cNvSpPr/>
              <p:nvPr/>
            </p:nvSpPr>
            <p:spPr>
              <a:xfrm>
                <a:off x="2008800" y="3457800"/>
                <a:ext cx="46440" cy="54000"/>
              </a:xfrm>
              <a:custGeom>
                <a:avLst/>
                <a:gdLst/>
                <a:ahLst/>
                <a:rect l="l" t="t" r="r" b="b"/>
                <a:pathLst>
                  <a:path w="27" h="31">
                    <a:moveTo>
                      <a:pt x="4" y="0"/>
                    </a:moveTo>
                    <a:lnTo>
                      <a:pt x="7" y="8"/>
                    </a:lnTo>
                    <a:lnTo>
                      <a:pt x="0" y="11"/>
                    </a:lnTo>
                    <a:lnTo>
                      <a:pt x="11" y="18"/>
                    </a:lnTo>
                    <a:lnTo>
                      <a:pt x="21" y="30"/>
                    </a:lnTo>
                    <a:lnTo>
                      <a:pt x="26" y="24"/>
                    </a:lnTo>
                    <a:lnTo>
                      <a:pt x="16" y="17"/>
                    </a:lnTo>
                    <a:lnTo>
                      <a:pt x="16" y="11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8" name=""/>
              <p:cNvSpPr/>
              <p:nvPr/>
            </p:nvSpPr>
            <p:spPr>
              <a:xfrm>
                <a:off x="2169360" y="3594240"/>
                <a:ext cx="46080" cy="39600"/>
              </a:xfrm>
              <a:custGeom>
                <a:avLst/>
                <a:gdLst/>
                <a:ahLst/>
                <a:rect l="l" t="t" r="r" b="b"/>
                <a:pathLst>
                  <a:path w="27" h="23">
                    <a:moveTo>
                      <a:pt x="0" y="22"/>
                    </a:moveTo>
                    <a:lnTo>
                      <a:pt x="26" y="22"/>
                    </a:lnTo>
                    <a:lnTo>
                      <a:pt x="26" y="0"/>
                    </a:lnTo>
                    <a:lnTo>
                      <a:pt x="26" y="17"/>
                    </a:lnTo>
                    <a:lnTo>
                      <a:pt x="6" y="8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49" name=""/>
              <p:cNvSpPr/>
              <p:nvPr/>
            </p:nvSpPr>
            <p:spPr>
              <a:xfrm>
                <a:off x="1985760" y="3408480"/>
                <a:ext cx="46080" cy="39600"/>
              </a:xfrm>
              <a:custGeom>
                <a:avLst/>
                <a:gdLst/>
                <a:ahLst/>
                <a:rect l="l" t="t" r="r" b="b"/>
                <a:pathLst>
                  <a:path w="26" h="23">
                    <a:moveTo>
                      <a:pt x="0" y="0"/>
                    </a:moveTo>
                    <a:lnTo>
                      <a:pt x="6" y="22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22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6" y="2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0" name=""/>
              <p:cNvSpPr/>
              <p:nvPr/>
            </p:nvSpPr>
            <p:spPr>
              <a:xfrm>
                <a:off x="2033640" y="3403800"/>
                <a:ext cx="46080" cy="39600"/>
              </a:xfrm>
              <a:custGeom>
                <a:avLst/>
                <a:gdLst/>
                <a:ahLst/>
                <a:rect l="l" t="t" r="r" b="b"/>
                <a:pathLst>
                  <a:path w="27" h="23">
                    <a:moveTo>
                      <a:pt x="13" y="22"/>
                    </a:moveTo>
                    <a:lnTo>
                      <a:pt x="26" y="11"/>
                    </a:lnTo>
                    <a:lnTo>
                      <a:pt x="0" y="0"/>
                    </a:lnTo>
                    <a:lnTo>
                      <a:pt x="26" y="11"/>
                    </a:lnTo>
                    <a:lnTo>
                      <a:pt x="13" y="2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1" name=""/>
              <p:cNvSpPr/>
              <p:nvPr/>
            </p:nvSpPr>
            <p:spPr>
              <a:xfrm>
                <a:off x="2064240" y="3448080"/>
                <a:ext cx="46080" cy="42840"/>
              </a:xfrm>
              <a:custGeom>
                <a:avLst/>
                <a:gdLst/>
                <a:ahLst/>
                <a:rect l="l" t="t" r="r" b="b"/>
                <a:pathLst>
                  <a:path w="26" h="24">
                    <a:moveTo>
                      <a:pt x="25" y="23"/>
                    </a:moveTo>
                    <a:lnTo>
                      <a:pt x="25" y="11"/>
                    </a:lnTo>
                    <a:lnTo>
                      <a:pt x="0" y="0"/>
                    </a:lnTo>
                    <a:lnTo>
                      <a:pt x="25" y="11"/>
                    </a:lnTo>
                    <a:lnTo>
                      <a:pt x="25" y="2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2" name=""/>
              <p:cNvSpPr/>
              <p:nvPr/>
            </p:nvSpPr>
            <p:spPr>
              <a:xfrm>
                <a:off x="2113920" y="3510000"/>
                <a:ext cx="44280" cy="41400"/>
              </a:xfrm>
              <a:custGeom>
                <a:avLst/>
                <a:gdLst/>
                <a:ahLst/>
                <a:rect l="l" t="t" r="r" b="b"/>
                <a:pathLst>
                  <a:path w="26" h="24">
                    <a:moveTo>
                      <a:pt x="0" y="0"/>
                    </a:moveTo>
                    <a:lnTo>
                      <a:pt x="0" y="7"/>
                    </a:lnTo>
                    <a:lnTo>
                      <a:pt x="12" y="7"/>
                    </a:lnTo>
                    <a:lnTo>
                      <a:pt x="12" y="15"/>
                    </a:lnTo>
                    <a:lnTo>
                      <a:pt x="12" y="23"/>
                    </a:lnTo>
                    <a:lnTo>
                      <a:pt x="25" y="23"/>
                    </a:lnTo>
                    <a:lnTo>
                      <a:pt x="12" y="23"/>
                    </a:lnTo>
                    <a:lnTo>
                      <a:pt x="12" y="15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3" name=""/>
              <p:cNvSpPr/>
              <p:nvPr/>
            </p:nvSpPr>
            <p:spPr>
              <a:xfrm>
                <a:off x="2140560" y="3540240"/>
                <a:ext cx="46440" cy="41400"/>
              </a:xfrm>
              <a:custGeom>
                <a:avLst/>
                <a:gdLst/>
                <a:ahLst/>
                <a:rect l="l" t="t" r="r" b="b"/>
                <a:pathLst>
                  <a:path w="26" h="24">
                    <a:moveTo>
                      <a:pt x="6" y="23"/>
                    </a:moveTo>
                    <a:lnTo>
                      <a:pt x="25" y="9"/>
                    </a:lnTo>
                    <a:lnTo>
                      <a:pt x="0" y="0"/>
                    </a:lnTo>
                    <a:lnTo>
                      <a:pt x="25" y="9"/>
                    </a:lnTo>
                    <a:lnTo>
                      <a:pt x="6" y="2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4" name=""/>
              <p:cNvSpPr/>
              <p:nvPr/>
            </p:nvSpPr>
            <p:spPr>
              <a:xfrm>
                <a:off x="2192400" y="3551400"/>
                <a:ext cx="5040" cy="360"/>
              </a:xfrm>
              <a:prstGeom prst="line">
                <a:avLst/>
              </a:pr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6440" bIns="-46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5" name=""/>
              <p:cNvSpPr/>
              <p:nvPr/>
            </p:nvSpPr>
            <p:spPr>
              <a:xfrm>
                <a:off x="2210400" y="3571920"/>
                <a:ext cx="44280" cy="39600"/>
              </a:xfrm>
              <a:custGeom>
                <a:avLst/>
                <a:gdLst/>
                <a:ahLst/>
                <a:rect l="l" t="t" r="r" b="b"/>
                <a:pathLst>
                  <a:path w="26" h="22">
                    <a:moveTo>
                      <a:pt x="25" y="21"/>
                    </a:moveTo>
                    <a:lnTo>
                      <a:pt x="8" y="0"/>
                    </a:lnTo>
                    <a:lnTo>
                      <a:pt x="0" y="21"/>
                    </a:lnTo>
                    <a:lnTo>
                      <a:pt x="8" y="0"/>
                    </a:lnTo>
                    <a:lnTo>
                      <a:pt x="25" y="21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6" name=""/>
              <p:cNvSpPr/>
              <p:nvPr/>
            </p:nvSpPr>
            <p:spPr>
              <a:xfrm>
                <a:off x="1883520" y="3483000"/>
                <a:ext cx="46440" cy="1800"/>
              </a:xfrm>
              <a:custGeom>
                <a:avLst/>
                <a:gdLst/>
                <a:ahLst/>
                <a:rect l="l" t="t" r="r" b="b"/>
                <a:pathLst>
                  <a:path w="26" h="1">
                    <a:moveTo>
                      <a:pt x="0" y="0"/>
                    </a:moveTo>
                    <a:lnTo>
                      <a:pt x="8" y="0"/>
                    </a:lnTo>
                    <a:lnTo>
                      <a:pt x="25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7" name=""/>
              <p:cNvSpPr/>
              <p:nvPr/>
            </p:nvSpPr>
            <p:spPr>
              <a:xfrm>
                <a:off x="2088720" y="3087720"/>
                <a:ext cx="46440" cy="41400"/>
              </a:xfrm>
              <a:custGeom>
                <a:avLst/>
                <a:gdLst/>
                <a:ahLst/>
                <a:rect l="l" t="t" r="r" b="b"/>
                <a:pathLst>
                  <a:path w="27" h="23">
                    <a:moveTo>
                      <a:pt x="0" y="22"/>
                    </a:moveTo>
                    <a:lnTo>
                      <a:pt x="19" y="15"/>
                    </a:lnTo>
                    <a:lnTo>
                      <a:pt x="26" y="0"/>
                    </a:lnTo>
                    <a:lnTo>
                      <a:pt x="19" y="15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8" name=""/>
              <p:cNvSpPr/>
              <p:nvPr/>
            </p:nvSpPr>
            <p:spPr>
              <a:xfrm>
                <a:off x="2158560" y="2863800"/>
                <a:ext cx="69480" cy="43200"/>
              </a:xfrm>
              <a:custGeom>
                <a:avLst/>
                <a:gdLst/>
                <a:ahLst/>
                <a:rect l="l" t="t" r="r" b="b"/>
                <a:pathLst>
                  <a:path w="40" h="24">
                    <a:moveTo>
                      <a:pt x="0" y="23"/>
                    </a:moveTo>
                    <a:lnTo>
                      <a:pt x="12" y="18"/>
                    </a:lnTo>
                    <a:lnTo>
                      <a:pt x="26" y="14"/>
                    </a:lnTo>
                    <a:lnTo>
                      <a:pt x="39" y="8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59" name=""/>
              <p:cNvSpPr/>
              <p:nvPr/>
            </p:nvSpPr>
            <p:spPr>
              <a:xfrm>
                <a:off x="2492640" y="2482920"/>
                <a:ext cx="96120" cy="42840"/>
              </a:xfrm>
              <a:custGeom>
                <a:avLst/>
                <a:gdLst/>
                <a:ahLst/>
                <a:rect l="l" t="t" r="r" b="b"/>
                <a:pathLst>
                  <a:path w="55" h="24">
                    <a:moveTo>
                      <a:pt x="0" y="0"/>
                    </a:moveTo>
                    <a:lnTo>
                      <a:pt x="12" y="7"/>
                    </a:lnTo>
                    <a:lnTo>
                      <a:pt x="17" y="13"/>
                    </a:lnTo>
                    <a:lnTo>
                      <a:pt x="30" y="19"/>
                    </a:lnTo>
                    <a:lnTo>
                      <a:pt x="42" y="23"/>
                    </a:lnTo>
                    <a:lnTo>
                      <a:pt x="54" y="23"/>
                    </a:lnTo>
                    <a:lnTo>
                      <a:pt x="49" y="10"/>
                    </a:lnTo>
                    <a:lnTo>
                      <a:pt x="39" y="7"/>
                    </a:lnTo>
                    <a:lnTo>
                      <a:pt x="27" y="1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60" name=""/>
              <p:cNvSpPr/>
              <p:nvPr/>
            </p:nvSpPr>
            <p:spPr>
              <a:xfrm>
                <a:off x="2498040" y="2619360"/>
                <a:ext cx="83520" cy="49320"/>
              </a:xfrm>
              <a:custGeom>
                <a:avLst/>
                <a:gdLst/>
                <a:ahLst/>
                <a:rect l="l" t="t" r="r" b="b"/>
                <a:pathLst>
                  <a:path w="48" h="28">
                    <a:moveTo>
                      <a:pt x="0" y="5"/>
                    </a:moveTo>
                    <a:lnTo>
                      <a:pt x="6" y="14"/>
                    </a:lnTo>
                    <a:lnTo>
                      <a:pt x="17" y="19"/>
                    </a:lnTo>
                    <a:lnTo>
                      <a:pt x="37" y="27"/>
                    </a:lnTo>
                    <a:lnTo>
                      <a:pt x="37" y="19"/>
                    </a:lnTo>
                    <a:lnTo>
                      <a:pt x="47" y="11"/>
                    </a:lnTo>
                    <a:lnTo>
                      <a:pt x="30" y="14"/>
                    </a:lnTo>
                    <a:lnTo>
                      <a:pt x="17" y="14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61" name=""/>
              <p:cNvSpPr/>
              <p:nvPr/>
            </p:nvSpPr>
            <p:spPr>
              <a:xfrm>
                <a:off x="1826280" y="1758960"/>
                <a:ext cx="64080" cy="42840"/>
              </a:xfrm>
              <a:custGeom>
                <a:avLst/>
                <a:gdLst/>
                <a:ahLst/>
                <a:rect l="l" t="t" r="r" b="b"/>
                <a:pathLst>
                  <a:path w="37" h="24">
                    <a:moveTo>
                      <a:pt x="0" y="23"/>
                    </a:moveTo>
                    <a:lnTo>
                      <a:pt x="17" y="19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0" y="0"/>
                    </a:lnTo>
                    <a:lnTo>
                      <a:pt x="4" y="4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62" name=""/>
              <p:cNvSpPr/>
              <p:nvPr/>
            </p:nvSpPr>
            <p:spPr>
              <a:xfrm>
                <a:off x="1940760" y="1784520"/>
                <a:ext cx="44640" cy="58680"/>
              </a:xfrm>
              <a:custGeom>
                <a:avLst/>
                <a:gdLst/>
                <a:ahLst/>
                <a:rect l="l" t="t" r="r" b="b"/>
                <a:pathLst>
                  <a:path w="26" h="34">
                    <a:moveTo>
                      <a:pt x="4" y="0"/>
                    </a:moveTo>
                    <a:lnTo>
                      <a:pt x="0" y="24"/>
                    </a:lnTo>
                    <a:lnTo>
                      <a:pt x="11" y="33"/>
                    </a:lnTo>
                    <a:lnTo>
                      <a:pt x="25" y="20"/>
                    </a:lnTo>
                    <a:lnTo>
                      <a:pt x="25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63" name=""/>
              <p:cNvSpPr/>
              <p:nvPr/>
            </p:nvSpPr>
            <p:spPr>
              <a:xfrm>
                <a:off x="1946160" y="2138400"/>
                <a:ext cx="56880" cy="60480"/>
              </a:xfrm>
              <a:custGeom>
                <a:avLst/>
                <a:gdLst/>
                <a:ahLst/>
                <a:rect l="l" t="t" r="r" b="b"/>
                <a:pathLst>
                  <a:path w="33" h="34">
                    <a:moveTo>
                      <a:pt x="2" y="12"/>
                    </a:moveTo>
                    <a:lnTo>
                      <a:pt x="17" y="10"/>
                    </a:lnTo>
                    <a:lnTo>
                      <a:pt x="0" y="26"/>
                    </a:lnTo>
                    <a:lnTo>
                      <a:pt x="17" y="26"/>
                    </a:lnTo>
                    <a:lnTo>
                      <a:pt x="27" y="15"/>
                    </a:lnTo>
                    <a:lnTo>
                      <a:pt x="27" y="33"/>
                    </a:lnTo>
                    <a:lnTo>
                      <a:pt x="32" y="10"/>
                    </a:lnTo>
                    <a:lnTo>
                      <a:pt x="27" y="0"/>
                    </a:lnTo>
                    <a:lnTo>
                      <a:pt x="2" y="1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64" name=""/>
              <p:cNvSpPr/>
              <p:nvPr/>
            </p:nvSpPr>
            <p:spPr>
              <a:xfrm>
                <a:off x="1879920" y="2320920"/>
                <a:ext cx="53640" cy="47880"/>
              </a:xfrm>
              <a:custGeom>
                <a:avLst/>
                <a:gdLst/>
                <a:ahLst/>
                <a:rect l="l" t="t" r="r" b="b"/>
                <a:pathLst>
                  <a:path w="31" h="27">
                    <a:moveTo>
                      <a:pt x="0" y="7"/>
                    </a:moveTo>
                    <a:lnTo>
                      <a:pt x="14" y="16"/>
                    </a:lnTo>
                    <a:lnTo>
                      <a:pt x="30" y="26"/>
                    </a:lnTo>
                    <a:lnTo>
                      <a:pt x="26" y="2"/>
                    </a:lnTo>
                    <a:lnTo>
                      <a:pt x="14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65" name=""/>
              <p:cNvSpPr/>
              <p:nvPr/>
            </p:nvSpPr>
            <p:spPr>
              <a:xfrm>
                <a:off x="2667600" y="2397240"/>
                <a:ext cx="239040" cy="233280"/>
              </a:xfrm>
              <a:custGeom>
                <a:avLst/>
                <a:gdLst/>
                <a:ahLst/>
                <a:rect l="l" t="t" r="r" b="b"/>
                <a:pathLst>
                  <a:path w="137" h="133">
                    <a:moveTo>
                      <a:pt x="0" y="99"/>
                    </a:moveTo>
                    <a:lnTo>
                      <a:pt x="3" y="113"/>
                    </a:lnTo>
                    <a:lnTo>
                      <a:pt x="19" y="108"/>
                    </a:lnTo>
                    <a:lnTo>
                      <a:pt x="36" y="110"/>
                    </a:lnTo>
                    <a:lnTo>
                      <a:pt x="52" y="110"/>
                    </a:lnTo>
                    <a:lnTo>
                      <a:pt x="67" y="110"/>
                    </a:lnTo>
                    <a:lnTo>
                      <a:pt x="80" y="113"/>
                    </a:lnTo>
                    <a:lnTo>
                      <a:pt x="80" y="120"/>
                    </a:lnTo>
                    <a:lnTo>
                      <a:pt x="70" y="126"/>
                    </a:lnTo>
                    <a:lnTo>
                      <a:pt x="83" y="129"/>
                    </a:lnTo>
                    <a:lnTo>
                      <a:pt x="92" y="115"/>
                    </a:lnTo>
                    <a:lnTo>
                      <a:pt x="99" y="113"/>
                    </a:lnTo>
                    <a:lnTo>
                      <a:pt x="110" y="115"/>
                    </a:lnTo>
                    <a:lnTo>
                      <a:pt x="104" y="129"/>
                    </a:lnTo>
                    <a:lnTo>
                      <a:pt x="113" y="120"/>
                    </a:lnTo>
                    <a:lnTo>
                      <a:pt x="113" y="132"/>
                    </a:lnTo>
                    <a:lnTo>
                      <a:pt x="126" y="132"/>
                    </a:lnTo>
                    <a:lnTo>
                      <a:pt x="132" y="120"/>
                    </a:lnTo>
                    <a:lnTo>
                      <a:pt x="136" y="108"/>
                    </a:lnTo>
                    <a:lnTo>
                      <a:pt x="123" y="110"/>
                    </a:lnTo>
                    <a:lnTo>
                      <a:pt x="129" y="96"/>
                    </a:lnTo>
                    <a:lnTo>
                      <a:pt x="123" y="96"/>
                    </a:lnTo>
                    <a:lnTo>
                      <a:pt x="113" y="110"/>
                    </a:lnTo>
                    <a:lnTo>
                      <a:pt x="110" y="105"/>
                    </a:lnTo>
                    <a:lnTo>
                      <a:pt x="113" y="96"/>
                    </a:lnTo>
                    <a:lnTo>
                      <a:pt x="129" y="82"/>
                    </a:lnTo>
                    <a:lnTo>
                      <a:pt x="113" y="85"/>
                    </a:lnTo>
                    <a:lnTo>
                      <a:pt x="107" y="75"/>
                    </a:lnTo>
                    <a:lnTo>
                      <a:pt x="120" y="64"/>
                    </a:lnTo>
                    <a:lnTo>
                      <a:pt x="107" y="58"/>
                    </a:lnTo>
                    <a:lnTo>
                      <a:pt x="96" y="58"/>
                    </a:lnTo>
                    <a:lnTo>
                      <a:pt x="83" y="61"/>
                    </a:lnTo>
                    <a:lnTo>
                      <a:pt x="70" y="53"/>
                    </a:lnTo>
                    <a:lnTo>
                      <a:pt x="76" y="46"/>
                    </a:lnTo>
                    <a:lnTo>
                      <a:pt x="67" y="43"/>
                    </a:lnTo>
                    <a:lnTo>
                      <a:pt x="52" y="50"/>
                    </a:lnTo>
                    <a:lnTo>
                      <a:pt x="59" y="37"/>
                    </a:lnTo>
                    <a:lnTo>
                      <a:pt x="64" y="29"/>
                    </a:lnTo>
                    <a:lnTo>
                      <a:pt x="73" y="14"/>
                    </a:lnTo>
                    <a:lnTo>
                      <a:pt x="76" y="0"/>
                    </a:lnTo>
                    <a:lnTo>
                      <a:pt x="67" y="0"/>
                    </a:lnTo>
                    <a:lnTo>
                      <a:pt x="56" y="8"/>
                    </a:lnTo>
                    <a:lnTo>
                      <a:pt x="49" y="16"/>
                    </a:lnTo>
                    <a:lnTo>
                      <a:pt x="43" y="29"/>
                    </a:lnTo>
                    <a:lnTo>
                      <a:pt x="33" y="43"/>
                    </a:lnTo>
                    <a:lnTo>
                      <a:pt x="30" y="56"/>
                    </a:lnTo>
                    <a:lnTo>
                      <a:pt x="19" y="73"/>
                    </a:lnTo>
                    <a:lnTo>
                      <a:pt x="12" y="82"/>
                    </a:lnTo>
                    <a:lnTo>
                      <a:pt x="19" y="85"/>
                    </a:lnTo>
                    <a:lnTo>
                      <a:pt x="9" y="94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66" name=""/>
              <p:cNvSpPr/>
              <p:nvPr/>
            </p:nvSpPr>
            <p:spPr>
              <a:xfrm>
                <a:off x="1703160" y="1522440"/>
                <a:ext cx="243000" cy="211320"/>
              </a:xfrm>
              <a:custGeom>
                <a:avLst/>
                <a:gdLst/>
                <a:ahLst/>
                <a:rect l="l" t="t" r="r" b="b"/>
                <a:pathLst>
                  <a:path w="139" h="121">
                    <a:moveTo>
                      <a:pt x="0" y="99"/>
                    </a:moveTo>
                    <a:lnTo>
                      <a:pt x="26" y="99"/>
                    </a:lnTo>
                    <a:lnTo>
                      <a:pt x="26" y="120"/>
                    </a:lnTo>
                    <a:lnTo>
                      <a:pt x="47" y="114"/>
                    </a:lnTo>
                    <a:lnTo>
                      <a:pt x="59" y="99"/>
                    </a:lnTo>
                    <a:lnTo>
                      <a:pt x="72" y="85"/>
                    </a:lnTo>
                    <a:lnTo>
                      <a:pt x="86" y="85"/>
                    </a:lnTo>
                    <a:lnTo>
                      <a:pt x="101" y="96"/>
                    </a:lnTo>
                    <a:lnTo>
                      <a:pt x="116" y="108"/>
                    </a:lnTo>
                    <a:lnTo>
                      <a:pt x="138" y="93"/>
                    </a:lnTo>
                    <a:lnTo>
                      <a:pt x="116" y="82"/>
                    </a:lnTo>
                    <a:lnTo>
                      <a:pt x="106" y="66"/>
                    </a:lnTo>
                    <a:lnTo>
                      <a:pt x="92" y="53"/>
                    </a:lnTo>
                    <a:lnTo>
                      <a:pt x="69" y="40"/>
                    </a:lnTo>
                    <a:lnTo>
                      <a:pt x="50" y="20"/>
                    </a:lnTo>
                    <a:lnTo>
                      <a:pt x="43" y="0"/>
                    </a:lnTo>
                    <a:lnTo>
                      <a:pt x="23" y="18"/>
                    </a:lnTo>
                    <a:lnTo>
                      <a:pt x="17" y="34"/>
                    </a:lnTo>
                    <a:lnTo>
                      <a:pt x="14" y="58"/>
                    </a:lnTo>
                    <a:lnTo>
                      <a:pt x="20" y="82"/>
                    </a:lnTo>
                    <a:lnTo>
                      <a:pt x="0" y="99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67" name=""/>
              <p:cNvSpPr/>
              <p:nvPr/>
            </p:nvSpPr>
            <p:spPr>
              <a:xfrm>
                <a:off x="2046240" y="1344600"/>
                <a:ext cx="83520" cy="90720"/>
              </a:xfrm>
              <a:custGeom>
                <a:avLst/>
                <a:gdLst/>
                <a:ahLst/>
                <a:rect l="l" t="t" r="r" b="b"/>
                <a:pathLst>
                  <a:path w="49" h="51">
                    <a:moveTo>
                      <a:pt x="0" y="26"/>
                    </a:moveTo>
                    <a:lnTo>
                      <a:pt x="9" y="50"/>
                    </a:lnTo>
                    <a:lnTo>
                      <a:pt x="32" y="48"/>
                    </a:lnTo>
                    <a:lnTo>
                      <a:pt x="44" y="34"/>
                    </a:lnTo>
                    <a:lnTo>
                      <a:pt x="48" y="16"/>
                    </a:lnTo>
                    <a:lnTo>
                      <a:pt x="38" y="0"/>
                    </a:lnTo>
                    <a:lnTo>
                      <a:pt x="15" y="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920" bIns="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68" name=""/>
              <p:cNvSpPr/>
              <p:nvPr/>
            </p:nvSpPr>
            <p:spPr>
              <a:xfrm>
                <a:off x="1601640" y="1030320"/>
                <a:ext cx="996120" cy="789120"/>
              </a:xfrm>
              <a:custGeom>
                <a:avLst/>
                <a:gdLst/>
                <a:ahLst/>
                <a:rect l="l" t="t" r="r" b="b"/>
                <a:pathLst>
                  <a:path w="570" h="451">
                    <a:moveTo>
                      <a:pt x="0" y="0"/>
                    </a:moveTo>
                    <a:lnTo>
                      <a:pt x="18" y="21"/>
                    </a:lnTo>
                    <a:lnTo>
                      <a:pt x="33" y="50"/>
                    </a:lnTo>
                    <a:lnTo>
                      <a:pt x="52" y="71"/>
                    </a:lnTo>
                    <a:lnTo>
                      <a:pt x="82" y="88"/>
                    </a:lnTo>
                    <a:lnTo>
                      <a:pt x="112" y="88"/>
                    </a:lnTo>
                    <a:lnTo>
                      <a:pt x="151" y="99"/>
                    </a:lnTo>
                    <a:lnTo>
                      <a:pt x="172" y="94"/>
                    </a:lnTo>
                    <a:lnTo>
                      <a:pt x="199" y="115"/>
                    </a:lnTo>
                    <a:lnTo>
                      <a:pt x="218" y="106"/>
                    </a:lnTo>
                    <a:lnTo>
                      <a:pt x="235" y="80"/>
                    </a:lnTo>
                    <a:lnTo>
                      <a:pt x="248" y="102"/>
                    </a:lnTo>
                    <a:lnTo>
                      <a:pt x="281" y="126"/>
                    </a:lnTo>
                    <a:lnTo>
                      <a:pt x="271" y="158"/>
                    </a:lnTo>
                    <a:lnTo>
                      <a:pt x="297" y="144"/>
                    </a:lnTo>
                    <a:lnTo>
                      <a:pt x="311" y="168"/>
                    </a:lnTo>
                    <a:lnTo>
                      <a:pt x="336" y="185"/>
                    </a:lnTo>
                    <a:lnTo>
                      <a:pt x="344" y="206"/>
                    </a:lnTo>
                    <a:lnTo>
                      <a:pt x="350" y="229"/>
                    </a:lnTo>
                    <a:lnTo>
                      <a:pt x="336" y="241"/>
                    </a:lnTo>
                    <a:lnTo>
                      <a:pt x="320" y="261"/>
                    </a:lnTo>
                    <a:lnTo>
                      <a:pt x="306" y="274"/>
                    </a:lnTo>
                    <a:lnTo>
                      <a:pt x="324" y="298"/>
                    </a:lnTo>
                    <a:lnTo>
                      <a:pt x="303" y="312"/>
                    </a:lnTo>
                    <a:lnTo>
                      <a:pt x="278" y="312"/>
                    </a:lnTo>
                    <a:lnTo>
                      <a:pt x="248" y="303"/>
                    </a:lnTo>
                    <a:lnTo>
                      <a:pt x="244" y="320"/>
                    </a:lnTo>
                    <a:lnTo>
                      <a:pt x="233" y="323"/>
                    </a:lnTo>
                    <a:lnTo>
                      <a:pt x="227" y="338"/>
                    </a:lnTo>
                    <a:lnTo>
                      <a:pt x="235" y="355"/>
                    </a:lnTo>
                    <a:lnTo>
                      <a:pt x="267" y="355"/>
                    </a:lnTo>
                    <a:lnTo>
                      <a:pt x="281" y="347"/>
                    </a:lnTo>
                    <a:lnTo>
                      <a:pt x="303" y="350"/>
                    </a:lnTo>
                    <a:lnTo>
                      <a:pt x="324" y="360"/>
                    </a:lnTo>
                    <a:lnTo>
                      <a:pt x="342" y="365"/>
                    </a:lnTo>
                    <a:lnTo>
                      <a:pt x="357" y="376"/>
                    </a:lnTo>
                    <a:lnTo>
                      <a:pt x="357" y="392"/>
                    </a:lnTo>
                    <a:lnTo>
                      <a:pt x="376" y="406"/>
                    </a:lnTo>
                    <a:lnTo>
                      <a:pt x="390" y="412"/>
                    </a:lnTo>
                    <a:lnTo>
                      <a:pt x="409" y="420"/>
                    </a:lnTo>
                    <a:lnTo>
                      <a:pt x="417" y="430"/>
                    </a:lnTo>
                    <a:lnTo>
                      <a:pt x="436" y="438"/>
                    </a:lnTo>
                    <a:lnTo>
                      <a:pt x="453" y="444"/>
                    </a:lnTo>
                    <a:lnTo>
                      <a:pt x="475" y="450"/>
                    </a:lnTo>
                    <a:lnTo>
                      <a:pt x="475" y="430"/>
                    </a:lnTo>
                    <a:lnTo>
                      <a:pt x="456" y="420"/>
                    </a:lnTo>
                    <a:lnTo>
                      <a:pt x="442" y="403"/>
                    </a:lnTo>
                    <a:lnTo>
                      <a:pt x="426" y="389"/>
                    </a:lnTo>
                    <a:lnTo>
                      <a:pt x="417" y="374"/>
                    </a:lnTo>
                    <a:lnTo>
                      <a:pt x="442" y="385"/>
                    </a:lnTo>
                    <a:lnTo>
                      <a:pt x="459" y="395"/>
                    </a:lnTo>
                    <a:lnTo>
                      <a:pt x="482" y="409"/>
                    </a:lnTo>
                    <a:lnTo>
                      <a:pt x="505" y="409"/>
                    </a:lnTo>
                    <a:lnTo>
                      <a:pt x="512" y="385"/>
                    </a:lnTo>
                    <a:lnTo>
                      <a:pt x="496" y="365"/>
                    </a:lnTo>
                    <a:lnTo>
                      <a:pt x="493" y="347"/>
                    </a:lnTo>
                    <a:lnTo>
                      <a:pt x="482" y="333"/>
                    </a:lnTo>
                    <a:lnTo>
                      <a:pt x="459" y="315"/>
                    </a:lnTo>
                    <a:lnTo>
                      <a:pt x="448" y="292"/>
                    </a:lnTo>
                    <a:lnTo>
                      <a:pt x="453" y="262"/>
                    </a:lnTo>
                    <a:lnTo>
                      <a:pt x="488" y="288"/>
                    </a:lnTo>
                    <a:lnTo>
                      <a:pt x="496" y="312"/>
                    </a:lnTo>
                    <a:lnTo>
                      <a:pt x="521" y="324"/>
                    </a:lnTo>
                    <a:lnTo>
                      <a:pt x="526" y="303"/>
                    </a:lnTo>
                    <a:lnTo>
                      <a:pt x="548" y="298"/>
                    </a:lnTo>
                    <a:lnTo>
                      <a:pt x="554" y="279"/>
                    </a:lnTo>
                    <a:lnTo>
                      <a:pt x="569" y="255"/>
                    </a:lnTo>
                    <a:lnTo>
                      <a:pt x="554" y="239"/>
                    </a:lnTo>
                    <a:lnTo>
                      <a:pt x="532" y="223"/>
                    </a:lnTo>
                    <a:lnTo>
                      <a:pt x="512" y="206"/>
                    </a:lnTo>
                    <a:lnTo>
                      <a:pt x="493" y="188"/>
                    </a:lnTo>
                    <a:lnTo>
                      <a:pt x="463" y="188"/>
                    </a:lnTo>
                    <a:lnTo>
                      <a:pt x="436" y="168"/>
                    </a:lnTo>
                    <a:lnTo>
                      <a:pt x="436" y="144"/>
                    </a:lnTo>
                    <a:lnTo>
                      <a:pt x="463" y="136"/>
                    </a:lnTo>
                    <a:lnTo>
                      <a:pt x="439" y="115"/>
                    </a:lnTo>
                    <a:lnTo>
                      <a:pt x="448" y="94"/>
                    </a:lnTo>
                    <a:lnTo>
                      <a:pt x="429" y="67"/>
                    </a:lnTo>
                    <a:lnTo>
                      <a:pt x="403" y="50"/>
                    </a:lnTo>
                    <a:lnTo>
                      <a:pt x="373" y="18"/>
                    </a:lnTo>
                    <a:lnTo>
                      <a:pt x="347" y="5"/>
                    </a:lnTo>
                    <a:lnTo>
                      <a:pt x="3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69" name=""/>
              <p:cNvSpPr/>
              <p:nvPr/>
            </p:nvSpPr>
            <p:spPr>
              <a:xfrm>
                <a:off x="601200" y="1032120"/>
                <a:ext cx="635760" cy="288720"/>
              </a:xfrm>
              <a:custGeom>
                <a:avLst/>
                <a:gdLst/>
                <a:ahLst/>
                <a:rect l="l" t="t" r="r" b="b"/>
                <a:pathLst>
                  <a:path w="364" h="165">
                    <a:moveTo>
                      <a:pt x="0" y="0"/>
                    </a:moveTo>
                    <a:lnTo>
                      <a:pt x="20" y="21"/>
                    </a:lnTo>
                    <a:lnTo>
                      <a:pt x="15" y="37"/>
                    </a:lnTo>
                    <a:lnTo>
                      <a:pt x="33" y="53"/>
                    </a:lnTo>
                    <a:lnTo>
                      <a:pt x="66" y="58"/>
                    </a:lnTo>
                    <a:lnTo>
                      <a:pt x="96" y="56"/>
                    </a:lnTo>
                    <a:lnTo>
                      <a:pt x="121" y="71"/>
                    </a:lnTo>
                    <a:lnTo>
                      <a:pt x="96" y="85"/>
                    </a:lnTo>
                    <a:lnTo>
                      <a:pt x="66" y="85"/>
                    </a:lnTo>
                    <a:lnTo>
                      <a:pt x="42" y="88"/>
                    </a:lnTo>
                    <a:lnTo>
                      <a:pt x="48" y="117"/>
                    </a:lnTo>
                    <a:lnTo>
                      <a:pt x="72" y="131"/>
                    </a:lnTo>
                    <a:lnTo>
                      <a:pt x="99" y="131"/>
                    </a:lnTo>
                    <a:lnTo>
                      <a:pt x="115" y="164"/>
                    </a:lnTo>
                    <a:lnTo>
                      <a:pt x="142" y="161"/>
                    </a:lnTo>
                    <a:lnTo>
                      <a:pt x="175" y="155"/>
                    </a:lnTo>
                    <a:lnTo>
                      <a:pt x="205" y="144"/>
                    </a:lnTo>
                    <a:lnTo>
                      <a:pt x="232" y="135"/>
                    </a:lnTo>
                    <a:lnTo>
                      <a:pt x="254" y="117"/>
                    </a:lnTo>
                    <a:lnTo>
                      <a:pt x="271" y="135"/>
                    </a:lnTo>
                    <a:lnTo>
                      <a:pt x="299" y="149"/>
                    </a:lnTo>
                    <a:lnTo>
                      <a:pt x="323" y="144"/>
                    </a:lnTo>
                    <a:lnTo>
                      <a:pt x="344" y="128"/>
                    </a:lnTo>
                    <a:lnTo>
                      <a:pt x="336" y="109"/>
                    </a:lnTo>
                    <a:lnTo>
                      <a:pt x="356" y="106"/>
                    </a:lnTo>
                    <a:lnTo>
                      <a:pt x="363" y="82"/>
                    </a:lnTo>
                    <a:lnTo>
                      <a:pt x="326" y="71"/>
                    </a:lnTo>
                    <a:lnTo>
                      <a:pt x="299" y="58"/>
                    </a:lnTo>
                    <a:lnTo>
                      <a:pt x="280" y="37"/>
                    </a:lnTo>
                    <a:lnTo>
                      <a:pt x="28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70" name=""/>
              <p:cNvSpPr/>
              <p:nvPr/>
            </p:nvSpPr>
            <p:spPr>
              <a:xfrm>
                <a:off x="103320" y="2265480"/>
                <a:ext cx="76320" cy="114480"/>
              </a:xfrm>
              <a:custGeom>
                <a:avLst/>
                <a:gdLst/>
                <a:ahLst/>
                <a:rect l="l" t="t" r="r" b="b"/>
                <a:pathLst>
                  <a:path w="44" h="66">
                    <a:moveTo>
                      <a:pt x="0" y="0"/>
                    </a:moveTo>
                    <a:lnTo>
                      <a:pt x="3" y="19"/>
                    </a:lnTo>
                    <a:lnTo>
                      <a:pt x="11" y="25"/>
                    </a:lnTo>
                    <a:lnTo>
                      <a:pt x="17" y="40"/>
                    </a:lnTo>
                    <a:lnTo>
                      <a:pt x="27" y="52"/>
                    </a:lnTo>
                    <a:lnTo>
                      <a:pt x="43" y="65"/>
                    </a:lnTo>
                    <a:lnTo>
                      <a:pt x="36" y="49"/>
                    </a:lnTo>
                    <a:lnTo>
                      <a:pt x="27" y="43"/>
                    </a:lnTo>
                    <a:lnTo>
                      <a:pt x="30" y="32"/>
                    </a:lnTo>
                    <a:lnTo>
                      <a:pt x="20" y="19"/>
                    </a:lnTo>
                    <a:lnTo>
                      <a:pt x="30" y="2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71" name=""/>
              <p:cNvSpPr/>
              <p:nvPr/>
            </p:nvSpPr>
            <p:spPr>
              <a:xfrm>
                <a:off x="269280" y="2436840"/>
                <a:ext cx="185400" cy="117720"/>
              </a:xfrm>
              <a:custGeom>
                <a:avLst/>
                <a:gdLst/>
                <a:ahLst/>
                <a:rect l="l" t="t" r="r" b="b"/>
                <a:pathLst>
                  <a:path w="106" h="68">
                    <a:moveTo>
                      <a:pt x="0" y="5"/>
                    </a:moveTo>
                    <a:lnTo>
                      <a:pt x="12" y="19"/>
                    </a:lnTo>
                    <a:lnTo>
                      <a:pt x="26" y="25"/>
                    </a:lnTo>
                    <a:lnTo>
                      <a:pt x="39" y="32"/>
                    </a:lnTo>
                    <a:lnTo>
                      <a:pt x="36" y="37"/>
                    </a:lnTo>
                    <a:lnTo>
                      <a:pt x="48" y="43"/>
                    </a:lnTo>
                    <a:lnTo>
                      <a:pt x="57" y="51"/>
                    </a:lnTo>
                    <a:lnTo>
                      <a:pt x="68" y="51"/>
                    </a:lnTo>
                    <a:lnTo>
                      <a:pt x="68" y="57"/>
                    </a:lnTo>
                    <a:lnTo>
                      <a:pt x="81" y="64"/>
                    </a:lnTo>
                    <a:lnTo>
                      <a:pt x="94" y="67"/>
                    </a:lnTo>
                    <a:lnTo>
                      <a:pt x="105" y="64"/>
                    </a:lnTo>
                    <a:lnTo>
                      <a:pt x="94" y="51"/>
                    </a:lnTo>
                    <a:lnTo>
                      <a:pt x="78" y="40"/>
                    </a:lnTo>
                    <a:lnTo>
                      <a:pt x="68" y="29"/>
                    </a:lnTo>
                    <a:lnTo>
                      <a:pt x="57" y="16"/>
                    </a:lnTo>
                    <a:lnTo>
                      <a:pt x="42" y="11"/>
                    </a:lnTo>
                    <a:lnTo>
                      <a:pt x="25" y="8"/>
                    </a:lnTo>
                    <a:lnTo>
                      <a:pt x="9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72" name=""/>
              <p:cNvSpPr/>
              <p:nvPr/>
            </p:nvSpPr>
            <p:spPr>
              <a:xfrm>
                <a:off x="2792880" y="1030320"/>
                <a:ext cx="1189440" cy="919080"/>
              </a:xfrm>
              <a:custGeom>
                <a:avLst/>
                <a:gdLst/>
                <a:ahLst/>
                <a:rect l="l" t="t" r="r" b="b"/>
                <a:pathLst>
                  <a:path w="681" h="526">
                    <a:moveTo>
                      <a:pt x="0" y="4"/>
                    </a:moveTo>
                    <a:lnTo>
                      <a:pt x="9" y="19"/>
                    </a:lnTo>
                    <a:lnTo>
                      <a:pt x="33" y="19"/>
                    </a:lnTo>
                    <a:lnTo>
                      <a:pt x="49" y="1"/>
                    </a:lnTo>
                    <a:lnTo>
                      <a:pt x="61" y="33"/>
                    </a:lnTo>
                    <a:lnTo>
                      <a:pt x="82" y="40"/>
                    </a:lnTo>
                    <a:lnTo>
                      <a:pt x="88" y="68"/>
                    </a:lnTo>
                    <a:lnTo>
                      <a:pt x="58" y="51"/>
                    </a:lnTo>
                    <a:lnTo>
                      <a:pt x="30" y="51"/>
                    </a:lnTo>
                    <a:lnTo>
                      <a:pt x="25" y="81"/>
                    </a:lnTo>
                    <a:lnTo>
                      <a:pt x="19" y="110"/>
                    </a:lnTo>
                    <a:lnTo>
                      <a:pt x="39" y="130"/>
                    </a:lnTo>
                    <a:lnTo>
                      <a:pt x="69" y="122"/>
                    </a:lnTo>
                    <a:lnTo>
                      <a:pt x="88" y="101"/>
                    </a:lnTo>
                    <a:lnTo>
                      <a:pt x="99" y="127"/>
                    </a:lnTo>
                    <a:lnTo>
                      <a:pt x="95" y="165"/>
                    </a:lnTo>
                    <a:lnTo>
                      <a:pt x="63" y="165"/>
                    </a:lnTo>
                    <a:lnTo>
                      <a:pt x="49" y="186"/>
                    </a:lnTo>
                    <a:lnTo>
                      <a:pt x="39" y="213"/>
                    </a:lnTo>
                    <a:lnTo>
                      <a:pt x="39" y="240"/>
                    </a:lnTo>
                    <a:lnTo>
                      <a:pt x="45" y="262"/>
                    </a:lnTo>
                    <a:lnTo>
                      <a:pt x="45" y="283"/>
                    </a:lnTo>
                    <a:lnTo>
                      <a:pt x="66" y="304"/>
                    </a:lnTo>
                    <a:lnTo>
                      <a:pt x="76" y="331"/>
                    </a:lnTo>
                    <a:lnTo>
                      <a:pt x="76" y="353"/>
                    </a:lnTo>
                    <a:lnTo>
                      <a:pt x="88" y="366"/>
                    </a:lnTo>
                    <a:lnTo>
                      <a:pt x="88" y="386"/>
                    </a:lnTo>
                    <a:lnTo>
                      <a:pt x="109" y="412"/>
                    </a:lnTo>
                    <a:lnTo>
                      <a:pt x="112" y="425"/>
                    </a:lnTo>
                    <a:lnTo>
                      <a:pt x="125" y="450"/>
                    </a:lnTo>
                    <a:lnTo>
                      <a:pt x="133" y="466"/>
                    </a:lnTo>
                    <a:lnTo>
                      <a:pt x="155" y="487"/>
                    </a:lnTo>
                    <a:lnTo>
                      <a:pt x="182" y="492"/>
                    </a:lnTo>
                    <a:lnTo>
                      <a:pt x="201" y="498"/>
                    </a:lnTo>
                    <a:lnTo>
                      <a:pt x="209" y="512"/>
                    </a:lnTo>
                    <a:lnTo>
                      <a:pt x="237" y="525"/>
                    </a:lnTo>
                    <a:lnTo>
                      <a:pt x="248" y="516"/>
                    </a:lnTo>
                    <a:lnTo>
                      <a:pt x="258" y="501"/>
                    </a:lnTo>
                    <a:lnTo>
                      <a:pt x="261" y="482"/>
                    </a:lnTo>
                    <a:lnTo>
                      <a:pt x="264" y="463"/>
                    </a:lnTo>
                    <a:lnTo>
                      <a:pt x="274" y="444"/>
                    </a:lnTo>
                    <a:lnTo>
                      <a:pt x="267" y="421"/>
                    </a:lnTo>
                    <a:lnTo>
                      <a:pt x="285" y="407"/>
                    </a:lnTo>
                    <a:lnTo>
                      <a:pt x="297" y="388"/>
                    </a:lnTo>
                    <a:lnTo>
                      <a:pt x="304" y="366"/>
                    </a:lnTo>
                    <a:lnTo>
                      <a:pt x="307" y="348"/>
                    </a:lnTo>
                    <a:lnTo>
                      <a:pt x="294" y="321"/>
                    </a:lnTo>
                    <a:lnTo>
                      <a:pt x="315" y="324"/>
                    </a:lnTo>
                    <a:lnTo>
                      <a:pt x="321" y="304"/>
                    </a:lnTo>
                    <a:lnTo>
                      <a:pt x="343" y="298"/>
                    </a:lnTo>
                    <a:lnTo>
                      <a:pt x="374" y="298"/>
                    </a:lnTo>
                    <a:lnTo>
                      <a:pt x="401" y="283"/>
                    </a:lnTo>
                    <a:lnTo>
                      <a:pt x="420" y="269"/>
                    </a:lnTo>
                    <a:lnTo>
                      <a:pt x="434" y="256"/>
                    </a:lnTo>
                    <a:lnTo>
                      <a:pt x="446" y="234"/>
                    </a:lnTo>
                    <a:lnTo>
                      <a:pt x="453" y="216"/>
                    </a:lnTo>
                    <a:lnTo>
                      <a:pt x="470" y="197"/>
                    </a:lnTo>
                    <a:lnTo>
                      <a:pt x="489" y="186"/>
                    </a:lnTo>
                    <a:lnTo>
                      <a:pt x="516" y="186"/>
                    </a:lnTo>
                    <a:lnTo>
                      <a:pt x="537" y="172"/>
                    </a:lnTo>
                    <a:lnTo>
                      <a:pt x="565" y="165"/>
                    </a:lnTo>
                    <a:lnTo>
                      <a:pt x="589" y="154"/>
                    </a:lnTo>
                    <a:lnTo>
                      <a:pt x="610" y="140"/>
                    </a:lnTo>
                    <a:lnTo>
                      <a:pt x="629" y="124"/>
                    </a:lnTo>
                    <a:lnTo>
                      <a:pt x="649" y="108"/>
                    </a:lnTo>
                    <a:lnTo>
                      <a:pt x="665" y="89"/>
                    </a:lnTo>
                    <a:lnTo>
                      <a:pt x="638" y="87"/>
                    </a:lnTo>
                    <a:lnTo>
                      <a:pt x="610" y="72"/>
                    </a:lnTo>
                    <a:lnTo>
                      <a:pt x="586" y="87"/>
                    </a:lnTo>
                    <a:lnTo>
                      <a:pt x="586" y="72"/>
                    </a:lnTo>
                    <a:lnTo>
                      <a:pt x="610" y="60"/>
                    </a:lnTo>
                    <a:lnTo>
                      <a:pt x="605" y="33"/>
                    </a:lnTo>
                    <a:lnTo>
                      <a:pt x="622" y="22"/>
                    </a:lnTo>
                    <a:lnTo>
                      <a:pt x="629" y="40"/>
                    </a:lnTo>
                    <a:lnTo>
                      <a:pt x="635" y="65"/>
                    </a:lnTo>
                    <a:lnTo>
                      <a:pt x="653" y="72"/>
                    </a:lnTo>
                    <a:lnTo>
                      <a:pt x="678" y="68"/>
                    </a:lnTo>
                    <a:lnTo>
                      <a:pt x="680" y="40"/>
                    </a:lnTo>
                    <a:lnTo>
                      <a:pt x="680" y="19"/>
                    </a:lnTo>
                    <a:lnTo>
                      <a:pt x="665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73" name=""/>
              <p:cNvSpPr/>
              <p:nvPr/>
            </p:nvSpPr>
            <p:spPr>
              <a:xfrm>
                <a:off x="3884040" y="1489320"/>
                <a:ext cx="373320" cy="223560"/>
              </a:xfrm>
              <a:custGeom>
                <a:avLst/>
                <a:gdLst/>
                <a:ahLst/>
                <a:rect l="l" t="t" r="r" b="b"/>
                <a:pathLst>
                  <a:path w="213" h="128">
                    <a:moveTo>
                      <a:pt x="0" y="41"/>
                    </a:moveTo>
                    <a:lnTo>
                      <a:pt x="17" y="47"/>
                    </a:lnTo>
                    <a:lnTo>
                      <a:pt x="33" y="39"/>
                    </a:lnTo>
                    <a:lnTo>
                      <a:pt x="49" y="47"/>
                    </a:lnTo>
                    <a:lnTo>
                      <a:pt x="30" y="61"/>
                    </a:lnTo>
                    <a:lnTo>
                      <a:pt x="9" y="73"/>
                    </a:lnTo>
                    <a:lnTo>
                      <a:pt x="36" y="73"/>
                    </a:lnTo>
                    <a:lnTo>
                      <a:pt x="49" y="93"/>
                    </a:lnTo>
                    <a:lnTo>
                      <a:pt x="33" y="111"/>
                    </a:lnTo>
                    <a:lnTo>
                      <a:pt x="69" y="111"/>
                    </a:lnTo>
                    <a:lnTo>
                      <a:pt x="88" y="122"/>
                    </a:lnTo>
                    <a:lnTo>
                      <a:pt x="112" y="127"/>
                    </a:lnTo>
                    <a:lnTo>
                      <a:pt x="132" y="114"/>
                    </a:lnTo>
                    <a:lnTo>
                      <a:pt x="155" y="111"/>
                    </a:lnTo>
                    <a:lnTo>
                      <a:pt x="169" y="97"/>
                    </a:lnTo>
                    <a:lnTo>
                      <a:pt x="196" y="87"/>
                    </a:lnTo>
                    <a:lnTo>
                      <a:pt x="212" y="68"/>
                    </a:lnTo>
                    <a:lnTo>
                      <a:pt x="212" y="41"/>
                    </a:lnTo>
                    <a:lnTo>
                      <a:pt x="194" y="30"/>
                    </a:lnTo>
                    <a:lnTo>
                      <a:pt x="194" y="6"/>
                    </a:lnTo>
                    <a:lnTo>
                      <a:pt x="175" y="9"/>
                    </a:lnTo>
                    <a:lnTo>
                      <a:pt x="162" y="0"/>
                    </a:lnTo>
                    <a:lnTo>
                      <a:pt x="151" y="12"/>
                    </a:lnTo>
                    <a:lnTo>
                      <a:pt x="136" y="20"/>
                    </a:lnTo>
                    <a:lnTo>
                      <a:pt x="124" y="12"/>
                    </a:lnTo>
                    <a:lnTo>
                      <a:pt x="102" y="18"/>
                    </a:lnTo>
                    <a:lnTo>
                      <a:pt x="93" y="29"/>
                    </a:lnTo>
                    <a:lnTo>
                      <a:pt x="82" y="18"/>
                    </a:lnTo>
                    <a:lnTo>
                      <a:pt x="82" y="39"/>
                    </a:lnTo>
                    <a:lnTo>
                      <a:pt x="60" y="47"/>
                    </a:lnTo>
                    <a:lnTo>
                      <a:pt x="56" y="20"/>
                    </a:lnTo>
                    <a:lnTo>
                      <a:pt x="42" y="6"/>
                    </a:lnTo>
                    <a:lnTo>
                      <a:pt x="26" y="1"/>
                    </a:lnTo>
                    <a:lnTo>
                      <a:pt x="26" y="12"/>
                    </a:lnTo>
                    <a:lnTo>
                      <a:pt x="15" y="12"/>
                    </a:lnTo>
                    <a:lnTo>
                      <a:pt x="12" y="29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74" name=""/>
              <p:cNvSpPr/>
              <p:nvPr/>
            </p:nvSpPr>
            <p:spPr>
              <a:xfrm>
                <a:off x="4127040" y="3029040"/>
                <a:ext cx="2391120" cy="2376360"/>
              </a:xfrm>
              <a:custGeom>
                <a:avLst/>
                <a:gdLst/>
                <a:ahLst/>
                <a:rect l="l" t="t" r="r" b="b"/>
                <a:pathLst>
                  <a:path w="1367" h="1359">
                    <a:moveTo>
                      <a:pt x="1024" y="129"/>
                    </a:moveTo>
                    <a:lnTo>
                      <a:pt x="1008" y="132"/>
                    </a:lnTo>
                    <a:lnTo>
                      <a:pt x="997" y="132"/>
                    </a:lnTo>
                    <a:lnTo>
                      <a:pt x="991" y="126"/>
                    </a:lnTo>
                    <a:lnTo>
                      <a:pt x="988" y="134"/>
                    </a:lnTo>
                    <a:lnTo>
                      <a:pt x="978" y="132"/>
                    </a:lnTo>
                    <a:lnTo>
                      <a:pt x="981" y="123"/>
                    </a:lnTo>
                    <a:lnTo>
                      <a:pt x="969" y="120"/>
                    </a:lnTo>
                    <a:lnTo>
                      <a:pt x="954" y="123"/>
                    </a:lnTo>
                    <a:lnTo>
                      <a:pt x="942" y="129"/>
                    </a:lnTo>
                    <a:lnTo>
                      <a:pt x="932" y="134"/>
                    </a:lnTo>
                    <a:lnTo>
                      <a:pt x="924" y="134"/>
                    </a:lnTo>
                    <a:lnTo>
                      <a:pt x="912" y="132"/>
                    </a:lnTo>
                    <a:lnTo>
                      <a:pt x="899" y="132"/>
                    </a:lnTo>
                    <a:lnTo>
                      <a:pt x="890" y="126"/>
                    </a:lnTo>
                    <a:lnTo>
                      <a:pt x="885" y="123"/>
                    </a:lnTo>
                    <a:lnTo>
                      <a:pt x="872" y="120"/>
                    </a:lnTo>
                    <a:lnTo>
                      <a:pt x="860" y="120"/>
                    </a:lnTo>
                    <a:lnTo>
                      <a:pt x="849" y="120"/>
                    </a:lnTo>
                    <a:lnTo>
                      <a:pt x="842" y="112"/>
                    </a:lnTo>
                    <a:lnTo>
                      <a:pt x="833" y="112"/>
                    </a:lnTo>
                    <a:lnTo>
                      <a:pt x="820" y="109"/>
                    </a:lnTo>
                    <a:lnTo>
                      <a:pt x="809" y="106"/>
                    </a:lnTo>
                    <a:lnTo>
                      <a:pt x="806" y="99"/>
                    </a:lnTo>
                    <a:lnTo>
                      <a:pt x="793" y="96"/>
                    </a:lnTo>
                    <a:lnTo>
                      <a:pt x="781" y="94"/>
                    </a:lnTo>
                    <a:lnTo>
                      <a:pt x="769" y="96"/>
                    </a:lnTo>
                    <a:lnTo>
                      <a:pt x="757" y="99"/>
                    </a:lnTo>
                    <a:lnTo>
                      <a:pt x="747" y="106"/>
                    </a:lnTo>
                    <a:lnTo>
                      <a:pt x="743" y="115"/>
                    </a:lnTo>
                    <a:lnTo>
                      <a:pt x="744" y="120"/>
                    </a:lnTo>
                    <a:lnTo>
                      <a:pt x="747" y="132"/>
                    </a:lnTo>
                    <a:lnTo>
                      <a:pt x="743" y="137"/>
                    </a:lnTo>
                    <a:lnTo>
                      <a:pt x="736" y="141"/>
                    </a:lnTo>
                    <a:lnTo>
                      <a:pt x="727" y="147"/>
                    </a:lnTo>
                    <a:lnTo>
                      <a:pt x="717" y="144"/>
                    </a:lnTo>
                    <a:lnTo>
                      <a:pt x="708" y="137"/>
                    </a:lnTo>
                    <a:lnTo>
                      <a:pt x="694" y="132"/>
                    </a:lnTo>
                    <a:lnTo>
                      <a:pt x="678" y="129"/>
                    </a:lnTo>
                    <a:lnTo>
                      <a:pt x="667" y="126"/>
                    </a:lnTo>
                    <a:lnTo>
                      <a:pt x="657" y="120"/>
                    </a:lnTo>
                    <a:lnTo>
                      <a:pt x="651" y="115"/>
                    </a:lnTo>
                    <a:lnTo>
                      <a:pt x="651" y="105"/>
                    </a:lnTo>
                    <a:lnTo>
                      <a:pt x="638" y="102"/>
                    </a:lnTo>
                    <a:lnTo>
                      <a:pt x="630" y="96"/>
                    </a:lnTo>
                    <a:lnTo>
                      <a:pt x="618" y="96"/>
                    </a:lnTo>
                    <a:lnTo>
                      <a:pt x="602" y="94"/>
                    </a:lnTo>
                    <a:lnTo>
                      <a:pt x="588" y="94"/>
                    </a:lnTo>
                    <a:lnTo>
                      <a:pt x="578" y="91"/>
                    </a:lnTo>
                    <a:lnTo>
                      <a:pt x="566" y="85"/>
                    </a:lnTo>
                    <a:lnTo>
                      <a:pt x="564" y="77"/>
                    </a:lnTo>
                    <a:lnTo>
                      <a:pt x="558" y="77"/>
                    </a:lnTo>
                    <a:lnTo>
                      <a:pt x="548" y="74"/>
                    </a:lnTo>
                    <a:lnTo>
                      <a:pt x="545" y="64"/>
                    </a:lnTo>
                    <a:lnTo>
                      <a:pt x="551" y="58"/>
                    </a:lnTo>
                    <a:lnTo>
                      <a:pt x="561" y="53"/>
                    </a:lnTo>
                    <a:lnTo>
                      <a:pt x="566" y="44"/>
                    </a:lnTo>
                    <a:lnTo>
                      <a:pt x="564" y="35"/>
                    </a:lnTo>
                    <a:lnTo>
                      <a:pt x="558" y="32"/>
                    </a:lnTo>
                    <a:lnTo>
                      <a:pt x="554" y="18"/>
                    </a:lnTo>
                    <a:lnTo>
                      <a:pt x="561" y="15"/>
                    </a:lnTo>
                    <a:lnTo>
                      <a:pt x="566" y="5"/>
                    </a:lnTo>
                    <a:lnTo>
                      <a:pt x="551" y="9"/>
                    </a:lnTo>
                    <a:lnTo>
                      <a:pt x="548" y="0"/>
                    </a:lnTo>
                    <a:lnTo>
                      <a:pt x="535" y="0"/>
                    </a:lnTo>
                    <a:lnTo>
                      <a:pt x="528" y="0"/>
                    </a:lnTo>
                    <a:lnTo>
                      <a:pt x="521" y="5"/>
                    </a:lnTo>
                    <a:lnTo>
                      <a:pt x="509" y="8"/>
                    </a:lnTo>
                    <a:lnTo>
                      <a:pt x="493" y="5"/>
                    </a:lnTo>
                    <a:lnTo>
                      <a:pt x="485" y="8"/>
                    </a:lnTo>
                    <a:lnTo>
                      <a:pt x="472" y="5"/>
                    </a:lnTo>
                    <a:lnTo>
                      <a:pt x="463" y="9"/>
                    </a:lnTo>
                    <a:lnTo>
                      <a:pt x="452" y="9"/>
                    </a:lnTo>
                    <a:lnTo>
                      <a:pt x="445" y="8"/>
                    </a:lnTo>
                    <a:lnTo>
                      <a:pt x="436" y="5"/>
                    </a:lnTo>
                    <a:lnTo>
                      <a:pt x="420" y="5"/>
                    </a:lnTo>
                    <a:lnTo>
                      <a:pt x="415" y="8"/>
                    </a:lnTo>
                    <a:lnTo>
                      <a:pt x="403" y="8"/>
                    </a:lnTo>
                    <a:lnTo>
                      <a:pt x="393" y="9"/>
                    </a:lnTo>
                    <a:lnTo>
                      <a:pt x="382" y="12"/>
                    </a:lnTo>
                    <a:lnTo>
                      <a:pt x="366" y="15"/>
                    </a:lnTo>
                    <a:lnTo>
                      <a:pt x="357" y="21"/>
                    </a:lnTo>
                    <a:lnTo>
                      <a:pt x="347" y="29"/>
                    </a:lnTo>
                    <a:lnTo>
                      <a:pt x="336" y="29"/>
                    </a:lnTo>
                    <a:lnTo>
                      <a:pt x="327" y="32"/>
                    </a:lnTo>
                    <a:lnTo>
                      <a:pt x="320" y="37"/>
                    </a:lnTo>
                    <a:lnTo>
                      <a:pt x="309" y="44"/>
                    </a:lnTo>
                    <a:lnTo>
                      <a:pt x="300" y="44"/>
                    </a:lnTo>
                    <a:lnTo>
                      <a:pt x="287" y="40"/>
                    </a:lnTo>
                    <a:lnTo>
                      <a:pt x="278" y="42"/>
                    </a:lnTo>
                    <a:lnTo>
                      <a:pt x="267" y="42"/>
                    </a:lnTo>
                    <a:lnTo>
                      <a:pt x="257" y="44"/>
                    </a:lnTo>
                    <a:lnTo>
                      <a:pt x="245" y="37"/>
                    </a:lnTo>
                    <a:lnTo>
                      <a:pt x="238" y="29"/>
                    </a:lnTo>
                    <a:lnTo>
                      <a:pt x="230" y="32"/>
                    </a:lnTo>
                    <a:lnTo>
                      <a:pt x="224" y="42"/>
                    </a:lnTo>
                    <a:lnTo>
                      <a:pt x="221" y="50"/>
                    </a:lnTo>
                    <a:lnTo>
                      <a:pt x="215" y="58"/>
                    </a:lnTo>
                    <a:lnTo>
                      <a:pt x="211" y="70"/>
                    </a:lnTo>
                    <a:lnTo>
                      <a:pt x="200" y="77"/>
                    </a:lnTo>
                    <a:lnTo>
                      <a:pt x="188" y="80"/>
                    </a:lnTo>
                    <a:lnTo>
                      <a:pt x="178" y="85"/>
                    </a:lnTo>
                    <a:lnTo>
                      <a:pt x="172" y="94"/>
                    </a:lnTo>
                    <a:lnTo>
                      <a:pt x="164" y="102"/>
                    </a:lnTo>
                    <a:lnTo>
                      <a:pt x="164" y="106"/>
                    </a:lnTo>
                    <a:lnTo>
                      <a:pt x="158" y="115"/>
                    </a:lnTo>
                    <a:lnTo>
                      <a:pt x="151" y="120"/>
                    </a:lnTo>
                    <a:lnTo>
                      <a:pt x="151" y="137"/>
                    </a:lnTo>
                    <a:lnTo>
                      <a:pt x="158" y="144"/>
                    </a:lnTo>
                    <a:lnTo>
                      <a:pt x="151" y="158"/>
                    </a:lnTo>
                    <a:lnTo>
                      <a:pt x="145" y="167"/>
                    </a:lnTo>
                    <a:lnTo>
                      <a:pt x="135" y="174"/>
                    </a:lnTo>
                    <a:lnTo>
                      <a:pt x="124" y="176"/>
                    </a:lnTo>
                    <a:lnTo>
                      <a:pt x="118" y="188"/>
                    </a:lnTo>
                    <a:lnTo>
                      <a:pt x="105" y="190"/>
                    </a:lnTo>
                    <a:lnTo>
                      <a:pt x="91" y="193"/>
                    </a:lnTo>
                    <a:lnTo>
                      <a:pt x="82" y="200"/>
                    </a:lnTo>
                    <a:lnTo>
                      <a:pt x="79" y="212"/>
                    </a:lnTo>
                    <a:lnTo>
                      <a:pt x="72" y="217"/>
                    </a:lnTo>
                    <a:lnTo>
                      <a:pt x="63" y="223"/>
                    </a:lnTo>
                    <a:lnTo>
                      <a:pt x="60" y="228"/>
                    </a:lnTo>
                    <a:lnTo>
                      <a:pt x="56" y="238"/>
                    </a:lnTo>
                    <a:lnTo>
                      <a:pt x="55" y="247"/>
                    </a:lnTo>
                    <a:lnTo>
                      <a:pt x="49" y="258"/>
                    </a:lnTo>
                    <a:lnTo>
                      <a:pt x="39" y="265"/>
                    </a:lnTo>
                    <a:lnTo>
                      <a:pt x="33" y="273"/>
                    </a:lnTo>
                    <a:lnTo>
                      <a:pt x="26" y="282"/>
                    </a:lnTo>
                    <a:lnTo>
                      <a:pt x="23" y="296"/>
                    </a:lnTo>
                    <a:lnTo>
                      <a:pt x="18" y="303"/>
                    </a:lnTo>
                    <a:lnTo>
                      <a:pt x="12" y="306"/>
                    </a:lnTo>
                    <a:lnTo>
                      <a:pt x="9" y="317"/>
                    </a:lnTo>
                    <a:lnTo>
                      <a:pt x="9" y="328"/>
                    </a:lnTo>
                    <a:lnTo>
                      <a:pt x="18" y="332"/>
                    </a:lnTo>
                    <a:lnTo>
                      <a:pt x="23" y="338"/>
                    </a:lnTo>
                    <a:lnTo>
                      <a:pt x="23" y="349"/>
                    </a:lnTo>
                    <a:lnTo>
                      <a:pt x="18" y="355"/>
                    </a:lnTo>
                    <a:lnTo>
                      <a:pt x="23" y="365"/>
                    </a:lnTo>
                    <a:lnTo>
                      <a:pt x="26" y="373"/>
                    </a:lnTo>
                    <a:lnTo>
                      <a:pt x="26" y="384"/>
                    </a:lnTo>
                    <a:lnTo>
                      <a:pt x="26" y="391"/>
                    </a:lnTo>
                    <a:lnTo>
                      <a:pt x="23" y="403"/>
                    </a:lnTo>
                    <a:lnTo>
                      <a:pt x="20" y="411"/>
                    </a:lnTo>
                    <a:lnTo>
                      <a:pt x="20" y="424"/>
                    </a:lnTo>
                    <a:lnTo>
                      <a:pt x="15" y="429"/>
                    </a:lnTo>
                    <a:lnTo>
                      <a:pt x="9" y="438"/>
                    </a:lnTo>
                    <a:lnTo>
                      <a:pt x="0" y="443"/>
                    </a:lnTo>
                    <a:lnTo>
                      <a:pt x="9" y="449"/>
                    </a:lnTo>
                    <a:lnTo>
                      <a:pt x="15" y="456"/>
                    </a:lnTo>
                    <a:lnTo>
                      <a:pt x="15" y="467"/>
                    </a:lnTo>
                    <a:lnTo>
                      <a:pt x="15" y="476"/>
                    </a:lnTo>
                    <a:lnTo>
                      <a:pt x="15" y="487"/>
                    </a:lnTo>
                    <a:lnTo>
                      <a:pt x="20" y="491"/>
                    </a:lnTo>
                    <a:lnTo>
                      <a:pt x="30" y="494"/>
                    </a:lnTo>
                    <a:lnTo>
                      <a:pt x="36" y="494"/>
                    </a:lnTo>
                    <a:lnTo>
                      <a:pt x="39" y="505"/>
                    </a:lnTo>
                    <a:lnTo>
                      <a:pt x="49" y="508"/>
                    </a:lnTo>
                    <a:lnTo>
                      <a:pt x="55" y="516"/>
                    </a:lnTo>
                    <a:lnTo>
                      <a:pt x="60" y="523"/>
                    </a:lnTo>
                    <a:lnTo>
                      <a:pt x="69" y="529"/>
                    </a:lnTo>
                    <a:lnTo>
                      <a:pt x="75" y="535"/>
                    </a:lnTo>
                    <a:lnTo>
                      <a:pt x="82" y="543"/>
                    </a:lnTo>
                    <a:lnTo>
                      <a:pt x="85" y="553"/>
                    </a:lnTo>
                    <a:lnTo>
                      <a:pt x="88" y="558"/>
                    </a:lnTo>
                    <a:lnTo>
                      <a:pt x="91" y="567"/>
                    </a:lnTo>
                    <a:lnTo>
                      <a:pt x="99" y="575"/>
                    </a:lnTo>
                    <a:lnTo>
                      <a:pt x="109" y="581"/>
                    </a:lnTo>
                    <a:lnTo>
                      <a:pt x="118" y="585"/>
                    </a:lnTo>
                    <a:lnTo>
                      <a:pt x="128" y="591"/>
                    </a:lnTo>
                    <a:lnTo>
                      <a:pt x="142" y="596"/>
                    </a:lnTo>
                    <a:lnTo>
                      <a:pt x="151" y="608"/>
                    </a:lnTo>
                    <a:lnTo>
                      <a:pt x="161" y="613"/>
                    </a:lnTo>
                    <a:lnTo>
                      <a:pt x="169" y="617"/>
                    </a:lnTo>
                    <a:lnTo>
                      <a:pt x="181" y="626"/>
                    </a:lnTo>
                    <a:lnTo>
                      <a:pt x="191" y="629"/>
                    </a:lnTo>
                    <a:lnTo>
                      <a:pt x="200" y="629"/>
                    </a:lnTo>
                    <a:lnTo>
                      <a:pt x="208" y="623"/>
                    </a:lnTo>
                    <a:lnTo>
                      <a:pt x="221" y="623"/>
                    </a:lnTo>
                    <a:lnTo>
                      <a:pt x="230" y="617"/>
                    </a:lnTo>
                    <a:lnTo>
                      <a:pt x="241" y="615"/>
                    </a:lnTo>
                    <a:lnTo>
                      <a:pt x="251" y="615"/>
                    </a:lnTo>
                    <a:lnTo>
                      <a:pt x="260" y="613"/>
                    </a:lnTo>
                    <a:lnTo>
                      <a:pt x="273" y="613"/>
                    </a:lnTo>
                    <a:lnTo>
                      <a:pt x="284" y="615"/>
                    </a:lnTo>
                    <a:lnTo>
                      <a:pt x="297" y="617"/>
                    </a:lnTo>
                    <a:lnTo>
                      <a:pt x="306" y="620"/>
                    </a:lnTo>
                    <a:lnTo>
                      <a:pt x="314" y="617"/>
                    </a:lnTo>
                    <a:lnTo>
                      <a:pt x="327" y="615"/>
                    </a:lnTo>
                    <a:lnTo>
                      <a:pt x="336" y="613"/>
                    </a:lnTo>
                    <a:lnTo>
                      <a:pt x="343" y="610"/>
                    </a:lnTo>
                    <a:lnTo>
                      <a:pt x="350" y="602"/>
                    </a:lnTo>
                    <a:lnTo>
                      <a:pt x="366" y="602"/>
                    </a:lnTo>
                    <a:lnTo>
                      <a:pt x="373" y="596"/>
                    </a:lnTo>
                    <a:lnTo>
                      <a:pt x="384" y="594"/>
                    </a:lnTo>
                    <a:lnTo>
                      <a:pt x="393" y="591"/>
                    </a:lnTo>
                    <a:lnTo>
                      <a:pt x="403" y="591"/>
                    </a:lnTo>
                    <a:lnTo>
                      <a:pt x="415" y="591"/>
                    </a:lnTo>
                    <a:lnTo>
                      <a:pt x="426" y="591"/>
                    </a:lnTo>
                    <a:lnTo>
                      <a:pt x="436" y="594"/>
                    </a:lnTo>
                    <a:lnTo>
                      <a:pt x="445" y="602"/>
                    </a:lnTo>
                    <a:lnTo>
                      <a:pt x="452" y="613"/>
                    </a:lnTo>
                    <a:lnTo>
                      <a:pt x="455" y="623"/>
                    </a:lnTo>
                    <a:lnTo>
                      <a:pt x="466" y="629"/>
                    </a:lnTo>
                    <a:lnTo>
                      <a:pt x="475" y="629"/>
                    </a:lnTo>
                    <a:lnTo>
                      <a:pt x="485" y="629"/>
                    </a:lnTo>
                    <a:lnTo>
                      <a:pt x="493" y="629"/>
                    </a:lnTo>
                    <a:lnTo>
                      <a:pt x="505" y="629"/>
                    </a:lnTo>
                    <a:lnTo>
                      <a:pt x="515" y="626"/>
                    </a:lnTo>
                    <a:lnTo>
                      <a:pt x="521" y="626"/>
                    </a:lnTo>
                    <a:lnTo>
                      <a:pt x="524" y="634"/>
                    </a:lnTo>
                    <a:lnTo>
                      <a:pt x="532" y="637"/>
                    </a:lnTo>
                    <a:lnTo>
                      <a:pt x="535" y="645"/>
                    </a:lnTo>
                    <a:lnTo>
                      <a:pt x="542" y="650"/>
                    </a:lnTo>
                    <a:lnTo>
                      <a:pt x="539" y="661"/>
                    </a:lnTo>
                    <a:lnTo>
                      <a:pt x="539" y="672"/>
                    </a:lnTo>
                    <a:lnTo>
                      <a:pt x="535" y="678"/>
                    </a:lnTo>
                    <a:lnTo>
                      <a:pt x="529" y="685"/>
                    </a:lnTo>
                    <a:lnTo>
                      <a:pt x="535" y="690"/>
                    </a:lnTo>
                    <a:lnTo>
                      <a:pt x="532" y="696"/>
                    </a:lnTo>
                    <a:lnTo>
                      <a:pt x="532" y="704"/>
                    </a:lnTo>
                    <a:lnTo>
                      <a:pt x="529" y="714"/>
                    </a:lnTo>
                    <a:lnTo>
                      <a:pt x="521" y="720"/>
                    </a:lnTo>
                    <a:lnTo>
                      <a:pt x="528" y="728"/>
                    </a:lnTo>
                    <a:lnTo>
                      <a:pt x="529" y="737"/>
                    </a:lnTo>
                    <a:lnTo>
                      <a:pt x="535" y="744"/>
                    </a:lnTo>
                    <a:lnTo>
                      <a:pt x="542" y="752"/>
                    </a:lnTo>
                    <a:lnTo>
                      <a:pt x="551" y="758"/>
                    </a:lnTo>
                    <a:lnTo>
                      <a:pt x="558" y="766"/>
                    </a:lnTo>
                    <a:lnTo>
                      <a:pt x="566" y="772"/>
                    </a:lnTo>
                    <a:lnTo>
                      <a:pt x="572" y="776"/>
                    </a:lnTo>
                    <a:lnTo>
                      <a:pt x="578" y="785"/>
                    </a:lnTo>
                    <a:lnTo>
                      <a:pt x="584" y="790"/>
                    </a:lnTo>
                    <a:lnTo>
                      <a:pt x="588" y="799"/>
                    </a:lnTo>
                    <a:lnTo>
                      <a:pt x="588" y="806"/>
                    </a:lnTo>
                    <a:lnTo>
                      <a:pt x="594" y="811"/>
                    </a:lnTo>
                    <a:lnTo>
                      <a:pt x="594" y="817"/>
                    </a:lnTo>
                    <a:lnTo>
                      <a:pt x="600" y="822"/>
                    </a:lnTo>
                    <a:lnTo>
                      <a:pt x="602" y="834"/>
                    </a:lnTo>
                    <a:lnTo>
                      <a:pt x="605" y="841"/>
                    </a:lnTo>
                    <a:lnTo>
                      <a:pt x="611" y="849"/>
                    </a:lnTo>
                    <a:lnTo>
                      <a:pt x="615" y="858"/>
                    </a:lnTo>
                    <a:lnTo>
                      <a:pt x="605" y="866"/>
                    </a:lnTo>
                    <a:lnTo>
                      <a:pt x="608" y="870"/>
                    </a:lnTo>
                    <a:lnTo>
                      <a:pt x="611" y="879"/>
                    </a:lnTo>
                    <a:lnTo>
                      <a:pt x="618" y="887"/>
                    </a:lnTo>
                    <a:lnTo>
                      <a:pt x="621" y="893"/>
                    </a:lnTo>
                    <a:lnTo>
                      <a:pt x="624" y="902"/>
                    </a:lnTo>
                    <a:lnTo>
                      <a:pt x="621" y="914"/>
                    </a:lnTo>
                    <a:lnTo>
                      <a:pt x="621" y="922"/>
                    </a:lnTo>
                    <a:lnTo>
                      <a:pt x="615" y="931"/>
                    </a:lnTo>
                    <a:lnTo>
                      <a:pt x="605" y="932"/>
                    </a:lnTo>
                    <a:lnTo>
                      <a:pt x="600" y="940"/>
                    </a:lnTo>
                    <a:lnTo>
                      <a:pt x="594" y="952"/>
                    </a:lnTo>
                    <a:lnTo>
                      <a:pt x="594" y="963"/>
                    </a:lnTo>
                    <a:lnTo>
                      <a:pt x="588" y="973"/>
                    </a:lnTo>
                    <a:lnTo>
                      <a:pt x="588" y="981"/>
                    </a:lnTo>
                    <a:lnTo>
                      <a:pt x="581" y="990"/>
                    </a:lnTo>
                    <a:lnTo>
                      <a:pt x="581" y="999"/>
                    </a:lnTo>
                    <a:lnTo>
                      <a:pt x="578" y="1008"/>
                    </a:lnTo>
                    <a:lnTo>
                      <a:pt x="578" y="1016"/>
                    </a:lnTo>
                    <a:lnTo>
                      <a:pt x="581" y="1025"/>
                    </a:lnTo>
                    <a:lnTo>
                      <a:pt x="588" y="1035"/>
                    </a:lnTo>
                    <a:lnTo>
                      <a:pt x="594" y="1043"/>
                    </a:lnTo>
                    <a:lnTo>
                      <a:pt x="600" y="1051"/>
                    </a:lnTo>
                    <a:lnTo>
                      <a:pt x="602" y="1058"/>
                    </a:lnTo>
                    <a:lnTo>
                      <a:pt x="611" y="1067"/>
                    </a:lnTo>
                    <a:lnTo>
                      <a:pt x="615" y="1081"/>
                    </a:lnTo>
                    <a:lnTo>
                      <a:pt x="621" y="1089"/>
                    </a:lnTo>
                    <a:lnTo>
                      <a:pt x="624" y="1093"/>
                    </a:lnTo>
                    <a:lnTo>
                      <a:pt x="630" y="1102"/>
                    </a:lnTo>
                    <a:lnTo>
                      <a:pt x="637" y="1110"/>
                    </a:lnTo>
                    <a:lnTo>
                      <a:pt x="633" y="1119"/>
                    </a:lnTo>
                    <a:lnTo>
                      <a:pt x="637" y="1129"/>
                    </a:lnTo>
                    <a:lnTo>
                      <a:pt x="637" y="1140"/>
                    </a:lnTo>
                    <a:lnTo>
                      <a:pt x="637" y="1148"/>
                    </a:lnTo>
                    <a:lnTo>
                      <a:pt x="641" y="1158"/>
                    </a:lnTo>
                    <a:lnTo>
                      <a:pt x="641" y="1169"/>
                    </a:lnTo>
                    <a:lnTo>
                      <a:pt x="641" y="1178"/>
                    </a:lnTo>
                    <a:lnTo>
                      <a:pt x="648" y="1186"/>
                    </a:lnTo>
                    <a:lnTo>
                      <a:pt x="651" y="1199"/>
                    </a:lnTo>
                    <a:lnTo>
                      <a:pt x="651" y="1210"/>
                    </a:lnTo>
                    <a:lnTo>
                      <a:pt x="657" y="1216"/>
                    </a:lnTo>
                    <a:lnTo>
                      <a:pt x="664" y="1223"/>
                    </a:lnTo>
                    <a:lnTo>
                      <a:pt x="673" y="1228"/>
                    </a:lnTo>
                    <a:lnTo>
                      <a:pt x="678" y="1240"/>
                    </a:lnTo>
                    <a:lnTo>
                      <a:pt x="684" y="1249"/>
                    </a:lnTo>
                    <a:lnTo>
                      <a:pt x="687" y="1258"/>
                    </a:lnTo>
                    <a:lnTo>
                      <a:pt x="694" y="1269"/>
                    </a:lnTo>
                    <a:lnTo>
                      <a:pt x="697" y="1280"/>
                    </a:lnTo>
                    <a:lnTo>
                      <a:pt x="703" y="1287"/>
                    </a:lnTo>
                    <a:lnTo>
                      <a:pt x="708" y="1299"/>
                    </a:lnTo>
                    <a:lnTo>
                      <a:pt x="711" y="1313"/>
                    </a:lnTo>
                    <a:lnTo>
                      <a:pt x="706" y="1317"/>
                    </a:lnTo>
                    <a:lnTo>
                      <a:pt x="703" y="1317"/>
                    </a:lnTo>
                    <a:lnTo>
                      <a:pt x="708" y="1331"/>
                    </a:lnTo>
                    <a:lnTo>
                      <a:pt x="714" y="1336"/>
                    </a:lnTo>
                    <a:lnTo>
                      <a:pt x="714" y="1346"/>
                    </a:lnTo>
                    <a:lnTo>
                      <a:pt x="720" y="1342"/>
                    </a:lnTo>
                    <a:lnTo>
                      <a:pt x="727" y="1349"/>
                    </a:lnTo>
                    <a:lnTo>
                      <a:pt x="736" y="1358"/>
                    </a:lnTo>
                    <a:lnTo>
                      <a:pt x="747" y="1358"/>
                    </a:lnTo>
                    <a:lnTo>
                      <a:pt x="754" y="1352"/>
                    </a:lnTo>
                    <a:lnTo>
                      <a:pt x="766" y="1349"/>
                    </a:lnTo>
                    <a:lnTo>
                      <a:pt x="779" y="1349"/>
                    </a:lnTo>
                    <a:lnTo>
                      <a:pt x="784" y="1345"/>
                    </a:lnTo>
                    <a:lnTo>
                      <a:pt x="799" y="1342"/>
                    </a:lnTo>
                    <a:lnTo>
                      <a:pt x="809" y="1345"/>
                    </a:lnTo>
                    <a:lnTo>
                      <a:pt x="817" y="1342"/>
                    </a:lnTo>
                    <a:lnTo>
                      <a:pt x="830" y="1345"/>
                    </a:lnTo>
                    <a:lnTo>
                      <a:pt x="839" y="1346"/>
                    </a:lnTo>
                    <a:lnTo>
                      <a:pt x="849" y="1342"/>
                    </a:lnTo>
                    <a:lnTo>
                      <a:pt x="860" y="1342"/>
                    </a:lnTo>
                    <a:lnTo>
                      <a:pt x="863" y="1336"/>
                    </a:lnTo>
                    <a:lnTo>
                      <a:pt x="875" y="1336"/>
                    </a:lnTo>
                    <a:lnTo>
                      <a:pt x="888" y="1334"/>
                    </a:lnTo>
                    <a:lnTo>
                      <a:pt x="893" y="1328"/>
                    </a:lnTo>
                    <a:lnTo>
                      <a:pt x="905" y="1320"/>
                    </a:lnTo>
                    <a:lnTo>
                      <a:pt x="915" y="1314"/>
                    </a:lnTo>
                    <a:lnTo>
                      <a:pt x="921" y="1307"/>
                    </a:lnTo>
                    <a:lnTo>
                      <a:pt x="929" y="1299"/>
                    </a:lnTo>
                    <a:lnTo>
                      <a:pt x="935" y="1293"/>
                    </a:lnTo>
                    <a:lnTo>
                      <a:pt x="942" y="1284"/>
                    </a:lnTo>
                    <a:lnTo>
                      <a:pt x="951" y="1277"/>
                    </a:lnTo>
                    <a:lnTo>
                      <a:pt x="958" y="1269"/>
                    </a:lnTo>
                    <a:lnTo>
                      <a:pt x="962" y="1258"/>
                    </a:lnTo>
                    <a:lnTo>
                      <a:pt x="969" y="1249"/>
                    </a:lnTo>
                    <a:lnTo>
                      <a:pt x="975" y="1242"/>
                    </a:lnTo>
                    <a:lnTo>
                      <a:pt x="984" y="1234"/>
                    </a:lnTo>
                    <a:lnTo>
                      <a:pt x="994" y="1228"/>
                    </a:lnTo>
                    <a:lnTo>
                      <a:pt x="997" y="1220"/>
                    </a:lnTo>
                    <a:lnTo>
                      <a:pt x="999" y="1210"/>
                    </a:lnTo>
                    <a:lnTo>
                      <a:pt x="1002" y="1199"/>
                    </a:lnTo>
                    <a:lnTo>
                      <a:pt x="1002" y="1190"/>
                    </a:lnTo>
                    <a:lnTo>
                      <a:pt x="1002" y="1183"/>
                    </a:lnTo>
                    <a:lnTo>
                      <a:pt x="997" y="1181"/>
                    </a:lnTo>
                    <a:lnTo>
                      <a:pt x="1002" y="1169"/>
                    </a:lnTo>
                    <a:lnTo>
                      <a:pt x="1011" y="1167"/>
                    </a:lnTo>
                    <a:lnTo>
                      <a:pt x="1018" y="1161"/>
                    </a:lnTo>
                    <a:lnTo>
                      <a:pt x="1033" y="1158"/>
                    </a:lnTo>
                    <a:lnTo>
                      <a:pt x="1041" y="1154"/>
                    </a:lnTo>
                    <a:lnTo>
                      <a:pt x="1048" y="1148"/>
                    </a:lnTo>
                    <a:lnTo>
                      <a:pt x="1054" y="1140"/>
                    </a:lnTo>
                    <a:lnTo>
                      <a:pt x="1051" y="1129"/>
                    </a:lnTo>
                    <a:lnTo>
                      <a:pt x="1054" y="1122"/>
                    </a:lnTo>
                    <a:lnTo>
                      <a:pt x="1054" y="1110"/>
                    </a:lnTo>
                    <a:lnTo>
                      <a:pt x="1051" y="1102"/>
                    </a:lnTo>
                    <a:lnTo>
                      <a:pt x="1048" y="1091"/>
                    </a:lnTo>
                    <a:lnTo>
                      <a:pt x="1041" y="1081"/>
                    </a:lnTo>
                    <a:lnTo>
                      <a:pt x="1035" y="1072"/>
                    </a:lnTo>
                    <a:lnTo>
                      <a:pt x="1038" y="1064"/>
                    </a:lnTo>
                    <a:lnTo>
                      <a:pt x="1048" y="1057"/>
                    </a:lnTo>
                    <a:lnTo>
                      <a:pt x="1054" y="1054"/>
                    </a:lnTo>
                    <a:lnTo>
                      <a:pt x="1060" y="1046"/>
                    </a:lnTo>
                    <a:lnTo>
                      <a:pt x="1070" y="1043"/>
                    </a:lnTo>
                    <a:lnTo>
                      <a:pt x="1075" y="1032"/>
                    </a:lnTo>
                    <a:lnTo>
                      <a:pt x="1084" y="1025"/>
                    </a:lnTo>
                    <a:lnTo>
                      <a:pt x="1090" y="1019"/>
                    </a:lnTo>
                    <a:lnTo>
                      <a:pt x="1100" y="1013"/>
                    </a:lnTo>
                    <a:lnTo>
                      <a:pt x="1108" y="1011"/>
                    </a:lnTo>
                    <a:lnTo>
                      <a:pt x="1120" y="1011"/>
                    </a:lnTo>
                    <a:lnTo>
                      <a:pt x="1127" y="1002"/>
                    </a:lnTo>
                    <a:lnTo>
                      <a:pt x="1139" y="997"/>
                    </a:lnTo>
                    <a:lnTo>
                      <a:pt x="1144" y="990"/>
                    </a:lnTo>
                    <a:lnTo>
                      <a:pt x="1150" y="981"/>
                    </a:lnTo>
                    <a:lnTo>
                      <a:pt x="1157" y="973"/>
                    </a:lnTo>
                    <a:lnTo>
                      <a:pt x="1160" y="964"/>
                    </a:lnTo>
                    <a:lnTo>
                      <a:pt x="1154" y="954"/>
                    </a:lnTo>
                    <a:lnTo>
                      <a:pt x="1154" y="946"/>
                    </a:lnTo>
                    <a:lnTo>
                      <a:pt x="1150" y="935"/>
                    </a:lnTo>
                    <a:lnTo>
                      <a:pt x="1154" y="925"/>
                    </a:lnTo>
                    <a:lnTo>
                      <a:pt x="1154" y="919"/>
                    </a:lnTo>
                    <a:lnTo>
                      <a:pt x="1150" y="928"/>
                    </a:lnTo>
                    <a:lnTo>
                      <a:pt x="1154" y="900"/>
                    </a:lnTo>
                    <a:lnTo>
                      <a:pt x="1154" y="893"/>
                    </a:lnTo>
                    <a:lnTo>
                      <a:pt x="1147" y="884"/>
                    </a:lnTo>
                    <a:lnTo>
                      <a:pt x="1139" y="879"/>
                    </a:lnTo>
                    <a:lnTo>
                      <a:pt x="1136" y="870"/>
                    </a:lnTo>
                    <a:lnTo>
                      <a:pt x="1133" y="860"/>
                    </a:lnTo>
                    <a:lnTo>
                      <a:pt x="1130" y="849"/>
                    </a:lnTo>
                    <a:lnTo>
                      <a:pt x="1130" y="838"/>
                    </a:lnTo>
                    <a:lnTo>
                      <a:pt x="1133" y="831"/>
                    </a:lnTo>
                    <a:lnTo>
                      <a:pt x="1127" y="820"/>
                    </a:lnTo>
                    <a:lnTo>
                      <a:pt x="1117" y="811"/>
                    </a:lnTo>
                    <a:lnTo>
                      <a:pt x="1120" y="804"/>
                    </a:lnTo>
                    <a:lnTo>
                      <a:pt x="1124" y="796"/>
                    </a:lnTo>
                    <a:lnTo>
                      <a:pt x="1130" y="785"/>
                    </a:lnTo>
                    <a:lnTo>
                      <a:pt x="1133" y="776"/>
                    </a:lnTo>
                    <a:lnTo>
                      <a:pt x="1143" y="769"/>
                    </a:lnTo>
                    <a:lnTo>
                      <a:pt x="1147" y="758"/>
                    </a:lnTo>
                    <a:lnTo>
                      <a:pt x="1147" y="747"/>
                    </a:lnTo>
                    <a:lnTo>
                      <a:pt x="1157" y="749"/>
                    </a:lnTo>
                    <a:lnTo>
                      <a:pt x="1163" y="741"/>
                    </a:lnTo>
                    <a:lnTo>
                      <a:pt x="1173" y="737"/>
                    </a:lnTo>
                    <a:lnTo>
                      <a:pt x="1179" y="728"/>
                    </a:lnTo>
                    <a:lnTo>
                      <a:pt x="1184" y="720"/>
                    </a:lnTo>
                    <a:lnTo>
                      <a:pt x="1190" y="712"/>
                    </a:lnTo>
                    <a:lnTo>
                      <a:pt x="1203" y="704"/>
                    </a:lnTo>
                    <a:lnTo>
                      <a:pt x="1206" y="699"/>
                    </a:lnTo>
                    <a:lnTo>
                      <a:pt x="1215" y="690"/>
                    </a:lnTo>
                    <a:lnTo>
                      <a:pt x="1223" y="688"/>
                    </a:lnTo>
                    <a:lnTo>
                      <a:pt x="1233" y="679"/>
                    </a:lnTo>
                    <a:lnTo>
                      <a:pt x="1239" y="675"/>
                    </a:lnTo>
                    <a:lnTo>
                      <a:pt x="1252" y="672"/>
                    </a:lnTo>
                    <a:lnTo>
                      <a:pt x="1256" y="667"/>
                    </a:lnTo>
                    <a:lnTo>
                      <a:pt x="1266" y="661"/>
                    </a:lnTo>
                    <a:lnTo>
                      <a:pt x="1272" y="653"/>
                    </a:lnTo>
                    <a:lnTo>
                      <a:pt x="1282" y="645"/>
                    </a:lnTo>
                    <a:lnTo>
                      <a:pt x="1290" y="640"/>
                    </a:lnTo>
                    <a:lnTo>
                      <a:pt x="1296" y="631"/>
                    </a:lnTo>
                    <a:lnTo>
                      <a:pt x="1302" y="623"/>
                    </a:lnTo>
                    <a:lnTo>
                      <a:pt x="1305" y="615"/>
                    </a:lnTo>
                    <a:lnTo>
                      <a:pt x="1312" y="610"/>
                    </a:lnTo>
                    <a:lnTo>
                      <a:pt x="1321" y="605"/>
                    </a:lnTo>
                    <a:lnTo>
                      <a:pt x="1324" y="594"/>
                    </a:lnTo>
                    <a:lnTo>
                      <a:pt x="1326" y="585"/>
                    </a:lnTo>
                    <a:lnTo>
                      <a:pt x="1332" y="578"/>
                    </a:lnTo>
                    <a:lnTo>
                      <a:pt x="1339" y="570"/>
                    </a:lnTo>
                    <a:lnTo>
                      <a:pt x="1342" y="561"/>
                    </a:lnTo>
                    <a:lnTo>
                      <a:pt x="1348" y="556"/>
                    </a:lnTo>
                    <a:lnTo>
                      <a:pt x="1351" y="549"/>
                    </a:lnTo>
                    <a:lnTo>
                      <a:pt x="1358" y="540"/>
                    </a:lnTo>
                    <a:lnTo>
                      <a:pt x="1358" y="529"/>
                    </a:lnTo>
                    <a:lnTo>
                      <a:pt x="1362" y="521"/>
                    </a:lnTo>
                    <a:lnTo>
                      <a:pt x="1362" y="511"/>
                    </a:lnTo>
                    <a:lnTo>
                      <a:pt x="1366" y="497"/>
                    </a:lnTo>
                    <a:lnTo>
                      <a:pt x="1354" y="494"/>
                    </a:lnTo>
                    <a:lnTo>
                      <a:pt x="1348" y="499"/>
                    </a:lnTo>
                    <a:lnTo>
                      <a:pt x="1335" y="505"/>
                    </a:lnTo>
                    <a:lnTo>
                      <a:pt x="1324" y="508"/>
                    </a:lnTo>
                    <a:lnTo>
                      <a:pt x="1312" y="505"/>
                    </a:lnTo>
                    <a:lnTo>
                      <a:pt x="1302" y="508"/>
                    </a:lnTo>
                    <a:lnTo>
                      <a:pt x="1290" y="508"/>
                    </a:lnTo>
                    <a:lnTo>
                      <a:pt x="1282" y="513"/>
                    </a:lnTo>
                    <a:lnTo>
                      <a:pt x="1269" y="516"/>
                    </a:lnTo>
                    <a:lnTo>
                      <a:pt x="1256" y="513"/>
                    </a:lnTo>
                    <a:lnTo>
                      <a:pt x="1249" y="519"/>
                    </a:lnTo>
                    <a:lnTo>
                      <a:pt x="1239" y="521"/>
                    </a:lnTo>
                    <a:lnTo>
                      <a:pt x="1226" y="521"/>
                    </a:lnTo>
                    <a:lnTo>
                      <a:pt x="1220" y="516"/>
                    </a:lnTo>
                    <a:lnTo>
                      <a:pt x="1215" y="508"/>
                    </a:lnTo>
                    <a:lnTo>
                      <a:pt x="1209" y="502"/>
                    </a:lnTo>
                    <a:lnTo>
                      <a:pt x="1203" y="499"/>
                    </a:lnTo>
                    <a:lnTo>
                      <a:pt x="1212" y="494"/>
                    </a:lnTo>
                    <a:lnTo>
                      <a:pt x="1209" y="487"/>
                    </a:lnTo>
                    <a:lnTo>
                      <a:pt x="1199" y="478"/>
                    </a:lnTo>
                    <a:lnTo>
                      <a:pt x="1190" y="470"/>
                    </a:lnTo>
                    <a:lnTo>
                      <a:pt x="1184" y="462"/>
                    </a:lnTo>
                    <a:lnTo>
                      <a:pt x="1176" y="455"/>
                    </a:lnTo>
                    <a:lnTo>
                      <a:pt x="1166" y="446"/>
                    </a:lnTo>
                    <a:lnTo>
                      <a:pt x="1157" y="443"/>
                    </a:lnTo>
                    <a:lnTo>
                      <a:pt x="1144" y="438"/>
                    </a:lnTo>
                    <a:lnTo>
                      <a:pt x="1139" y="429"/>
                    </a:lnTo>
                    <a:lnTo>
                      <a:pt x="1133" y="426"/>
                    </a:lnTo>
                    <a:lnTo>
                      <a:pt x="1127" y="419"/>
                    </a:lnTo>
                    <a:lnTo>
                      <a:pt x="1127" y="411"/>
                    </a:lnTo>
                    <a:lnTo>
                      <a:pt x="1124" y="400"/>
                    </a:lnTo>
                    <a:lnTo>
                      <a:pt x="1120" y="391"/>
                    </a:lnTo>
                    <a:lnTo>
                      <a:pt x="1114" y="384"/>
                    </a:lnTo>
                    <a:lnTo>
                      <a:pt x="1106" y="376"/>
                    </a:lnTo>
                    <a:lnTo>
                      <a:pt x="1097" y="370"/>
                    </a:lnTo>
                    <a:lnTo>
                      <a:pt x="1090" y="359"/>
                    </a:lnTo>
                    <a:lnTo>
                      <a:pt x="1087" y="352"/>
                    </a:lnTo>
                    <a:lnTo>
                      <a:pt x="1087" y="341"/>
                    </a:lnTo>
                    <a:lnTo>
                      <a:pt x="1087" y="332"/>
                    </a:lnTo>
                    <a:lnTo>
                      <a:pt x="1087" y="328"/>
                    </a:lnTo>
                    <a:lnTo>
                      <a:pt x="1081" y="320"/>
                    </a:lnTo>
                    <a:lnTo>
                      <a:pt x="1081" y="306"/>
                    </a:lnTo>
                    <a:lnTo>
                      <a:pt x="1075" y="303"/>
                    </a:lnTo>
                    <a:lnTo>
                      <a:pt x="1070" y="297"/>
                    </a:lnTo>
                    <a:lnTo>
                      <a:pt x="1060" y="296"/>
                    </a:lnTo>
                    <a:lnTo>
                      <a:pt x="1054" y="285"/>
                    </a:lnTo>
                    <a:lnTo>
                      <a:pt x="1054" y="279"/>
                    </a:lnTo>
                    <a:lnTo>
                      <a:pt x="1054" y="271"/>
                    </a:lnTo>
                    <a:lnTo>
                      <a:pt x="1048" y="264"/>
                    </a:lnTo>
                    <a:lnTo>
                      <a:pt x="1041" y="255"/>
                    </a:lnTo>
                    <a:lnTo>
                      <a:pt x="1038" y="247"/>
                    </a:lnTo>
                    <a:lnTo>
                      <a:pt x="1033" y="235"/>
                    </a:lnTo>
                    <a:lnTo>
                      <a:pt x="1030" y="228"/>
                    </a:lnTo>
                    <a:lnTo>
                      <a:pt x="1024" y="217"/>
                    </a:lnTo>
                    <a:lnTo>
                      <a:pt x="1024" y="212"/>
                    </a:lnTo>
                    <a:lnTo>
                      <a:pt x="1018" y="203"/>
                    </a:lnTo>
                    <a:lnTo>
                      <a:pt x="1015" y="196"/>
                    </a:lnTo>
                    <a:lnTo>
                      <a:pt x="1008" y="188"/>
                    </a:lnTo>
                    <a:lnTo>
                      <a:pt x="1002" y="179"/>
                    </a:lnTo>
                    <a:lnTo>
                      <a:pt x="997" y="171"/>
                    </a:lnTo>
                    <a:lnTo>
                      <a:pt x="997" y="164"/>
                    </a:lnTo>
                    <a:lnTo>
                      <a:pt x="991" y="155"/>
                    </a:lnTo>
                    <a:lnTo>
                      <a:pt x="997" y="150"/>
                    </a:lnTo>
                    <a:lnTo>
                      <a:pt x="999" y="161"/>
                    </a:lnTo>
                    <a:lnTo>
                      <a:pt x="1005" y="171"/>
                    </a:lnTo>
                    <a:lnTo>
                      <a:pt x="1008" y="176"/>
                    </a:lnTo>
                    <a:lnTo>
                      <a:pt x="1011" y="182"/>
                    </a:lnTo>
                    <a:lnTo>
                      <a:pt x="1018" y="190"/>
                    </a:lnTo>
                    <a:lnTo>
                      <a:pt x="1027" y="199"/>
                    </a:lnTo>
                    <a:lnTo>
                      <a:pt x="1033" y="193"/>
                    </a:lnTo>
                    <a:lnTo>
                      <a:pt x="1033" y="185"/>
                    </a:lnTo>
                    <a:lnTo>
                      <a:pt x="1035" y="174"/>
                    </a:lnTo>
                    <a:lnTo>
                      <a:pt x="1041" y="164"/>
                    </a:lnTo>
                    <a:lnTo>
                      <a:pt x="1024" y="129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75" name=""/>
              <p:cNvSpPr/>
              <p:nvPr/>
            </p:nvSpPr>
            <p:spPr>
              <a:xfrm>
                <a:off x="5775120" y="1835280"/>
                <a:ext cx="101520" cy="103320"/>
              </a:xfrm>
              <a:custGeom>
                <a:avLst/>
                <a:gdLst/>
                <a:ahLst/>
                <a:rect l="l" t="t" r="r" b="b"/>
                <a:pathLst>
                  <a:path w="58" h="59">
                    <a:moveTo>
                      <a:pt x="0" y="19"/>
                    </a:moveTo>
                    <a:lnTo>
                      <a:pt x="12" y="31"/>
                    </a:lnTo>
                    <a:lnTo>
                      <a:pt x="20" y="45"/>
                    </a:lnTo>
                    <a:lnTo>
                      <a:pt x="23" y="58"/>
                    </a:lnTo>
                    <a:lnTo>
                      <a:pt x="33" y="58"/>
                    </a:lnTo>
                    <a:lnTo>
                      <a:pt x="36" y="51"/>
                    </a:lnTo>
                    <a:lnTo>
                      <a:pt x="52" y="51"/>
                    </a:lnTo>
                    <a:lnTo>
                      <a:pt x="57" y="40"/>
                    </a:lnTo>
                    <a:lnTo>
                      <a:pt x="57" y="26"/>
                    </a:lnTo>
                    <a:lnTo>
                      <a:pt x="52" y="16"/>
                    </a:lnTo>
                    <a:lnTo>
                      <a:pt x="39" y="11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6" y="11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76" name=""/>
              <p:cNvSpPr/>
              <p:nvPr/>
            </p:nvSpPr>
            <p:spPr>
              <a:xfrm>
                <a:off x="5936040" y="1754280"/>
                <a:ext cx="69480" cy="128520"/>
              </a:xfrm>
              <a:custGeom>
                <a:avLst/>
                <a:gdLst/>
                <a:ahLst/>
                <a:rect l="l" t="t" r="r" b="b"/>
                <a:pathLst>
                  <a:path w="40" h="73">
                    <a:moveTo>
                      <a:pt x="0" y="42"/>
                    </a:moveTo>
                    <a:lnTo>
                      <a:pt x="8" y="50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30" y="72"/>
                    </a:lnTo>
                    <a:lnTo>
                      <a:pt x="39" y="67"/>
                    </a:lnTo>
                    <a:lnTo>
                      <a:pt x="39" y="53"/>
                    </a:lnTo>
                    <a:lnTo>
                      <a:pt x="30" y="45"/>
                    </a:lnTo>
                    <a:lnTo>
                      <a:pt x="27" y="32"/>
                    </a:lnTo>
                    <a:lnTo>
                      <a:pt x="27" y="18"/>
                    </a:lnTo>
                    <a:lnTo>
                      <a:pt x="14" y="8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7" y="12"/>
                    </a:lnTo>
                    <a:lnTo>
                      <a:pt x="17" y="26"/>
                    </a:lnTo>
                    <a:lnTo>
                      <a:pt x="1" y="2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77" name=""/>
              <p:cNvSpPr/>
              <p:nvPr/>
            </p:nvSpPr>
            <p:spPr>
              <a:xfrm>
                <a:off x="6246720" y="4635720"/>
                <a:ext cx="250200" cy="438120"/>
              </a:xfrm>
              <a:custGeom>
                <a:avLst/>
                <a:gdLst/>
                <a:ahLst/>
                <a:rect l="l" t="t" r="r" b="b"/>
                <a:pathLst>
                  <a:path w="143" h="251">
                    <a:moveTo>
                      <a:pt x="0" y="179"/>
                    </a:moveTo>
                    <a:lnTo>
                      <a:pt x="0" y="188"/>
                    </a:lnTo>
                    <a:lnTo>
                      <a:pt x="0" y="199"/>
                    </a:lnTo>
                    <a:lnTo>
                      <a:pt x="6" y="206"/>
                    </a:lnTo>
                    <a:lnTo>
                      <a:pt x="6" y="217"/>
                    </a:lnTo>
                    <a:lnTo>
                      <a:pt x="7" y="228"/>
                    </a:lnTo>
                    <a:lnTo>
                      <a:pt x="17" y="238"/>
                    </a:lnTo>
                    <a:lnTo>
                      <a:pt x="23" y="247"/>
                    </a:lnTo>
                    <a:lnTo>
                      <a:pt x="33" y="250"/>
                    </a:lnTo>
                    <a:lnTo>
                      <a:pt x="44" y="250"/>
                    </a:lnTo>
                    <a:lnTo>
                      <a:pt x="50" y="244"/>
                    </a:lnTo>
                    <a:lnTo>
                      <a:pt x="63" y="241"/>
                    </a:lnTo>
                    <a:lnTo>
                      <a:pt x="72" y="241"/>
                    </a:lnTo>
                    <a:lnTo>
                      <a:pt x="78" y="234"/>
                    </a:lnTo>
                    <a:lnTo>
                      <a:pt x="80" y="226"/>
                    </a:lnTo>
                    <a:lnTo>
                      <a:pt x="83" y="214"/>
                    </a:lnTo>
                    <a:lnTo>
                      <a:pt x="86" y="209"/>
                    </a:lnTo>
                    <a:lnTo>
                      <a:pt x="86" y="202"/>
                    </a:lnTo>
                    <a:lnTo>
                      <a:pt x="89" y="193"/>
                    </a:lnTo>
                    <a:lnTo>
                      <a:pt x="93" y="185"/>
                    </a:lnTo>
                    <a:lnTo>
                      <a:pt x="96" y="176"/>
                    </a:lnTo>
                    <a:lnTo>
                      <a:pt x="99" y="169"/>
                    </a:lnTo>
                    <a:lnTo>
                      <a:pt x="102" y="161"/>
                    </a:lnTo>
                    <a:lnTo>
                      <a:pt x="102" y="153"/>
                    </a:lnTo>
                    <a:lnTo>
                      <a:pt x="108" y="144"/>
                    </a:lnTo>
                    <a:lnTo>
                      <a:pt x="108" y="137"/>
                    </a:lnTo>
                    <a:lnTo>
                      <a:pt x="115" y="129"/>
                    </a:lnTo>
                    <a:lnTo>
                      <a:pt x="116" y="115"/>
                    </a:lnTo>
                    <a:lnTo>
                      <a:pt x="119" y="108"/>
                    </a:lnTo>
                    <a:lnTo>
                      <a:pt x="123" y="96"/>
                    </a:lnTo>
                    <a:lnTo>
                      <a:pt x="123" y="88"/>
                    </a:lnTo>
                    <a:lnTo>
                      <a:pt x="126" y="82"/>
                    </a:lnTo>
                    <a:lnTo>
                      <a:pt x="129" y="77"/>
                    </a:lnTo>
                    <a:lnTo>
                      <a:pt x="126" y="61"/>
                    </a:lnTo>
                    <a:lnTo>
                      <a:pt x="135" y="70"/>
                    </a:lnTo>
                    <a:lnTo>
                      <a:pt x="142" y="58"/>
                    </a:lnTo>
                    <a:lnTo>
                      <a:pt x="138" y="50"/>
                    </a:lnTo>
                    <a:lnTo>
                      <a:pt x="138" y="37"/>
                    </a:lnTo>
                    <a:lnTo>
                      <a:pt x="132" y="26"/>
                    </a:lnTo>
                    <a:lnTo>
                      <a:pt x="129" y="15"/>
                    </a:lnTo>
                    <a:lnTo>
                      <a:pt x="126" y="8"/>
                    </a:lnTo>
                    <a:lnTo>
                      <a:pt x="116" y="0"/>
                    </a:lnTo>
                    <a:lnTo>
                      <a:pt x="108" y="5"/>
                    </a:lnTo>
                    <a:lnTo>
                      <a:pt x="108" y="12"/>
                    </a:lnTo>
                    <a:lnTo>
                      <a:pt x="108" y="21"/>
                    </a:lnTo>
                    <a:lnTo>
                      <a:pt x="99" y="23"/>
                    </a:lnTo>
                    <a:lnTo>
                      <a:pt x="89" y="26"/>
                    </a:lnTo>
                    <a:lnTo>
                      <a:pt x="93" y="35"/>
                    </a:lnTo>
                    <a:lnTo>
                      <a:pt x="86" y="40"/>
                    </a:lnTo>
                    <a:lnTo>
                      <a:pt x="86" y="47"/>
                    </a:lnTo>
                    <a:lnTo>
                      <a:pt x="80" y="47"/>
                    </a:lnTo>
                    <a:lnTo>
                      <a:pt x="72" y="56"/>
                    </a:lnTo>
                    <a:lnTo>
                      <a:pt x="63" y="61"/>
                    </a:lnTo>
                    <a:lnTo>
                      <a:pt x="50" y="64"/>
                    </a:lnTo>
                    <a:lnTo>
                      <a:pt x="42" y="70"/>
                    </a:lnTo>
                    <a:lnTo>
                      <a:pt x="33" y="73"/>
                    </a:lnTo>
                    <a:lnTo>
                      <a:pt x="23" y="73"/>
                    </a:lnTo>
                    <a:lnTo>
                      <a:pt x="17" y="88"/>
                    </a:lnTo>
                    <a:lnTo>
                      <a:pt x="11" y="96"/>
                    </a:lnTo>
                    <a:lnTo>
                      <a:pt x="14" y="108"/>
                    </a:lnTo>
                    <a:lnTo>
                      <a:pt x="17" y="117"/>
                    </a:lnTo>
                    <a:lnTo>
                      <a:pt x="17" y="126"/>
                    </a:lnTo>
                    <a:lnTo>
                      <a:pt x="23" y="137"/>
                    </a:lnTo>
                    <a:lnTo>
                      <a:pt x="23" y="144"/>
                    </a:lnTo>
                    <a:lnTo>
                      <a:pt x="14" y="153"/>
                    </a:lnTo>
                    <a:lnTo>
                      <a:pt x="11" y="161"/>
                    </a:lnTo>
                    <a:lnTo>
                      <a:pt x="6" y="169"/>
                    </a:lnTo>
                    <a:lnTo>
                      <a:pt x="0" y="179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78" name=""/>
              <p:cNvSpPr/>
              <p:nvPr/>
            </p:nvSpPr>
            <p:spPr>
              <a:xfrm>
                <a:off x="7961400" y="3843360"/>
                <a:ext cx="46080" cy="50760"/>
              </a:xfrm>
              <a:custGeom>
                <a:avLst/>
                <a:gdLst/>
                <a:ahLst/>
                <a:rect l="l" t="t" r="r" b="b"/>
                <a:pathLst>
                  <a:path w="27" h="29">
                    <a:moveTo>
                      <a:pt x="0" y="28"/>
                    </a:moveTo>
                    <a:lnTo>
                      <a:pt x="13" y="14"/>
                    </a:lnTo>
                    <a:lnTo>
                      <a:pt x="26" y="0"/>
                    </a:lnTo>
                    <a:lnTo>
                      <a:pt x="13" y="14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79" name=""/>
              <p:cNvSpPr/>
              <p:nvPr/>
            </p:nvSpPr>
            <p:spPr>
              <a:xfrm>
                <a:off x="8075520" y="4173480"/>
                <a:ext cx="44280" cy="43200"/>
              </a:xfrm>
              <a:custGeom>
                <a:avLst/>
                <a:gdLst/>
                <a:ahLst/>
                <a:rect l="l" t="t" r="r" b="b"/>
                <a:pathLst>
                  <a:path w="26" h="24">
                    <a:moveTo>
                      <a:pt x="0" y="0"/>
                    </a:moveTo>
                    <a:lnTo>
                      <a:pt x="12" y="0"/>
                    </a:lnTo>
                    <a:lnTo>
                      <a:pt x="12" y="23"/>
                    </a:lnTo>
                    <a:lnTo>
                      <a:pt x="25" y="23"/>
                    </a:lnTo>
                    <a:lnTo>
                      <a:pt x="12" y="23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80" name=""/>
              <p:cNvSpPr/>
              <p:nvPr/>
            </p:nvSpPr>
            <p:spPr>
              <a:xfrm>
                <a:off x="8123760" y="4211640"/>
                <a:ext cx="47880" cy="41400"/>
              </a:xfrm>
              <a:custGeom>
                <a:avLst/>
                <a:gdLst/>
                <a:ahLst/>
                <a:rect l="l" t="t" r="r" b="b"/>
                <a:pathLst>
                  <a:path w="27" h="23">
                    <a:moveTo>
                      <a:pt x="0" y="5"/>
                    </a:moveTo>
                    <a:lnTo>
                      <a:pt x="10" y="11"/>
                    </a:lnTo>
                    <a:lnTo>
                      <a:pt x="26" y="22"/>
                    </a:lnTo>
                    <a:lnTo>
                      <a:pt x="26" y="11"/>
                    </a:lnTo>
                    <a:lnTo>
                      <a:pt x="10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81" name=""/>
              <p:cNvSpPr/>
              <p:nvPr/>
            </p:nvSpPr>
            <p:spPr>
              <a:xfrm>
                <a:off x="8173800" y="4286520"/>
                <a:ext cx="44640" cy="39600"/>
              </a:xfrm>
              <a:custGeom>
                <a:avLst/>
                <a:gdLst/>
                <a:ahLst/>
                <a:rect l="l" t="t" r="r" b="b"/>
                <a:pathLst>
                  <a:path w="25" h="23">
                    <a:moveTo>
                      <a:pt x="0" y="3"/>
                    </a:moveTo>
                    <a:lnTo>
                      <a:pt x="0" y="14"/>
                    </a:lnTo>
                    <a:lnTo>
                      <a:pt x="9" y="22"/>
                    </a:lnTo>
                    <a:lnTo>
                      <a:pt x="24" y="18"/>
                    </a:lnTo>
                    <a:lnTo>
                      <a:pt x="9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82" name=""/>
              <p:cNvSpPr/>
              <p:nvPr/>
            </p:nvSpPr>
            <p:spPr>
              <a:xfrm>
                <a:off x="7513200" y="3957840"/>
                <a:ext cx="76320" cy="115920"/>
              </a:xfrm>
              <a:custGeom>
                <a:avLst/>
                <a:gdLst/>
                <a:ahLst/>
                <a:rect l="l" t="t" r="r" b="b"/>
                <a:pathLst>
                  <a:path w="43" h="67">
                    <a:moveTo>
                      <a:pt x="0" y="31"/>
                    </a:moveTo>
                    <a:lnTo>
                      <a:pt x="0" y="39"/>
                    </a:lnTo>
                    <a:lnTo>
                      <a:pt x="3" y="48"/>
                    </a:lnTo>
                    <a:lnTo>
                      <a:pt x="3" y="57"/>
                    </a:lnTo>
                    <a:lnTo>
                      <a:pt x="8" y="66"/>
                    </a:lnTo>
                    <a:lnTo>
                      <a:pt x="17" y="66"/>
                    </a:lnTo>
                    <a:lnTo>
                      <a:pt x="30" y="63"/>
                    </a:lnTo>
                    <a:lnTo>
                      <a:pt x="37" y="57"/>
                    </a:lnTo>
                    <a:lnTo>
                      <a:pt x="42" y="48"/>
                    </a:lnTo>
                    <a:lnTo>
                      <a:pt x="42" y="39"/>
                    </a:lnTo>
                    <a:lnTo>
                      <a:pt x="37" y="31"/>
                    </a:lnTo>
                    <a:lnTo>
                      <a:pt x="30" y="23"/>
                    </a:lnTo>
                    <a:lnTo>
                      <a:pt x="24" y="13"/>
                    </a:lnTo>
                    <a:lnTo>
                      <a:pt x="14" y="5"/>
                    </a:lnTo>
                    <a:lnTo>
                      <a:pt x="3" y="0"/>
                    </a:lnTo>
                    <a:lnTo>
                      <a:pt x="8" y="8"/>
                    </a:lnTo>
                    <a:lnTo>
                      <a:pt x="3" y="13"/>
                    </a:lnTo>
                    <a:lnTo>
                      <a:pt x="3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83" name=""/>
              <p:cNvSpPr/>
              <p:nvPr/>
            </p:nvSpPr>
            <p:spPr>
              <a:xfrm>
                <a:off x="8520480" y="3633840"/>
                <a:ext cx="78480" cy="58680"/>
              </a:xfrm>
              <a:custGeom>
                <a:avLst/>
                <a:gdLst/>
                <a:ahLst/>
                <a:rect l="l" t="t" r="r" b="b"/>
                <a:pathLst>
                  <a:path w="45" h="34">
                    <a:moveTo>
                      <a:pt x="0" y="12"/>
                    </a:moveTo>
                    <a:lnTo>
                      <a:pt x="0" y="21"/>
                    </a:lnTo>
                    <a:lnTo>
                      <a:pt x="3" y="27"/>
                    </a:lnTo>
                    <a:lnTo>
                      <a:pt x="11" y="33"/>
                    </a:lnTo>
                    <a:lnTo>
                      <a:pt x="20" y="33"/>
                    </a:lnTo>
                    <a:lnTo>
                      <a:pt x="29" y="27"/>
                    </a:lnTo>
                    <a:lnTo>
                      <a:pt x="36" y="21"/>
                    </a:lnTo>
                    <a:lnTo>
                      <a:pt x="39" y="12"/>
                    </a:lnTo>
                    <a:lnTo>
                      <a:pt x="44" y="5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7" y="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84" name=""/>
              <p:cNvSpPr/>
              <p:nvPr/>
            </p:nvSpPr>
            <p:spPr>
              <a:xfrm>
                <a:off x="8920440" y="3457800"/>
                <a:ext cx="65880" cy="110880"/>
              </a:xfrm>
              <a:custGeom>
                <a:avLst/>
                <a:gdLst/>
                <a:ahLst/>
                <a:rect l="l" t="t" r="r" b="b"/>
                <a:pathLst>
                  <a:path w="37" h="64">
                    <a:moveTo>
                      <a:pt x="0" y="30"/>
                    </a:moveTo>
                    <a:lnTo>
                      <a:pt x="0" y="41"/>
                    </a:lnTo>
                    <a:lnTo>
                      <a:pt x="3" y="51"/>
                    </a:lnTo>
                    <a:lnTo>
                      <a:pt x="9" y="54"/>
                    </a:lnTo>
                    <a:lnTo>
                      <a:pt x="12" y="63"/>
                    </a:lnTo>
                    <a:lnTo>
                      <a:pt x="15" y="51"/>
                    </a:lnTo>
                    <a:lnTo>
                      <a:pt x="21" y="44"/>
                    </a:lnTo>
                    <a:lnTo>
                      <a:pt x="28" y="32"/>
                    </a:lnTo>
                    <a:lnTo>
                      <a:pt x="29" y="21"/>
                    </a:lnTo>
                    <a:lnTo>
                      <a:pt x="36" y="11"/>
                    </a:lnTo>
                    <a:lnTo>
                      <a:pt x="36" y="2"/>
                    </a:lnTo>
                    <a:lnTo>
                      <a:pt x="28" y="0"/>
                    </a:lnTo>
                    <a:lnTo>
                      <a:pt x="18" y="5"/>
                    </a:lnTo>
                    <a:lnTo>
                      <a:pt x="12" y="11"/>
                    </a:lnTo>
                    <a:lnTo>
                      <a:pt x="6" y="18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85" name=""/>
              <p:cNvSpPr/>
              <p:nvPr/>
            </p:nvSpPr>
            <p:spPr>
              <a:xfrm>
                <a:off x="9245160" y="3149640"/>
                <a:ext cx="87480" cy="109440"/>
              </a:xfrm>
              <a:custGeom>
                <a:avLst/>
                <a:gdLst/>
                <a:ahLst/>
                <a:rect l="l" t="t" r="r" b="b"/>
                <a:pathLst>
                  <a:path w="51" h="63">
                    <a:moveTo>
                      <a:pt x="0" y="15"/>
                    </a:moveTo>
                    <a:lnTo>
                      <a:pt x="6" y="26"/>
                    </a:lnTo>
                    <a:lnTo>
                      <a:pt x="16" y="26"/>
                    </a:lnTo>
                    <a:lnTo>
                      <a:pt x="16" y="18"/>
                    </a:lnTo>
                    <a:lnTo>
                      <a:pt x="22" y="26"/>
                    </a:lnTo>
                    <a:lnTo>
                      <a:pt x="22" y="35"/>
                    </a:lnTo>
                    <a:lnTo>
                      <a:pt x="16" y="39"/>
                    </a:lnTo>
                    <a:lnTo>
                      <a:pt x="16" y="47"/>
                    </a:lnTo>
                    <a:lnTo>
                      <a:pt x="16" y="56"/>
                    </a:lnTo>
                    <a:lnTo>
                      <a:pt x="27" y="62"/>
                    </a:lnTo>
                    <a:lnTo>
                      <a:pt x="37" y="53"/>
                    </a:lnTo>
                    <a:lnTo>
                      <a:pt x="40" y="42"/>
                    </a:lnTo>
                    <a:lnTo>
                      <a:pt x="43" y="32"/>
                    </a:lnTo>
                    <a:lnTo>
                      <a:pt x="50" y="23"/>
                    </a:lnTo>
                    <a:lnTo>
                      <a:pt x="43" y="15"/>
                    </a:lnTo>
                    <a:lnTo>
                      <a:pt x="43" y="7"/>
                    </a:lnTo>
                    <a:lnTo>
                      <a:pt x="33" y="7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86" name=""/>
              <p:cNvSpPr/>
              <p:nvPr/>
            </p:nvSpPr>
            <p:spPr>
              <a:xfrm>
                <a:off x="9338040" y="3135600"/>
                <a:ext cx="82080" cy="64800"/>
              </a:xfrm>
              <a:custGeom>
                <a:avLst/>
                <a:gdLst/>
                <a:ahLst/>
                <a:rect l="l" t="t" r="r" b="b"/>
                <a:pathLst>
                  <a:path w="47" h="37">
                    <a:moveTo>
                      <a:pt x="0" y="18"/>
                    </a:moveTo>
                    <a:lnTo>
                      <a:pt x="3" y="30"/>
                    </a:lnTo>
                    <a:lnTo>
                      <a:pt x="13" y="36"/>
                    </a:lnTo>
                    <a:lnTo>
                      <a:pt x="16" y="27"/>
                    </a:lnTo>
                    <a:lnTo>
                      <a:pt x="19" y="21"/>
                    </a:lnTo>
                    <a:lnTo>
                      <a:pt x="29" y="18"/>
                    </a:lnTo>
                    <a:lnTo>
                      <a:pt x="35" y="24"/>
                    </a:lnTo>
                    <a:lnTo>
                      <a:pt x="41" y="15"/>
                    </a:lnTo>
                    <a:lnTo>
                      <a:pt x="46" y="11"/>
                    </a:lnTo>
                    <a:lnTo>
                      <a:pt x="42" y="2"/>
                    </a:lnTo>
                    <a:lnTo>
                      <a:pt x="35" y="0"/>
                    </a:lnTo>
                    <a:lnTo>
                      <a:pt x="26" y="2"/>
                    </a:lnTo>
                    <a:lnTo>
                      <a:pt x="23" y="8"/>
                    </a:lnTo>
                    <a:lnTo>
                      <a:pt x="10" y="8"/>
                    </a:lnTo>
                    <a:lnTo>
                      <a:pt x="7" y="15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87" name=""/>
              <p:cNvSpPr/>
              <p:nvPr/>
            </p:nvSpPr>
            <p:spPr>
              <a:xfrm>
                <a:off x="9295560" y="2853000"/>
                <a:ext cx="381600" cy="315720"/>
              </a:xfrm>
              <a:custGeom>
                <a:avLst/>
                <a:gdLst/>
                <a:ahLst/>
                <a:rect l="l" t="t" r="r" b="b"/>
                <a:pathLst>
                  <a:path w="219" h="181">
                    <a:moveTo>
                      <a:pt x="0" y="161"/>
                    </a:moveTo>
                    <a:lnTo>
                      <a:pt x="0" y="170"/>
                    </a:lnTo>
                    <a:lnTo>
                      <a:pt x="9" y="170"/>
                    </a:lnTo>
                    <a:lnTo>
                      <a:pt x="22" y="170"/>
                    </a:lnTo>
                    <a:lnTo>
                      <a:pt x="28" y="164"/>
                    </a:lnTo>
                    <a:lnTo>
                      <a:pt x="39" y="161"/>
                    </a:lnTo>
                    <a:lnTo>
                      <a:pt x="48" y="158"/>
                    </a:lnTo>
                    <a:lnTo>
                      <a:pt x="58" y="156"/>
                    </a:lnTo>
                    <a:lnTo>
                      <a:pt x="69" y="150"/>
                    </a:lnTo>
                    <a:lnTo>
                      <a:pt x="78" y="153"/>
                    </a:lnTo>
                    <a:lnTo>
                      <a:pt x="91" y="153"/>
                    </a:lnTo>
                    <a:lnTo>
                      <a:pt x="85" y="161"/>
                    </a:lnTo>
                    <a:lnTo>
                      <a:pt x="85" y="170"/>
                    </a:lnTo>
                    <a:lnTo>
                      <a:pt x="88" y="180"/>
                    </a:lnTo>
                    <a:lnTo>
                      <a:pt x="97" y="180"/>
                    </a:lnTo>
                    <a:lnTo>
                      <a:pt x="104" y="170"/>
                    </a:lnTo>
                    <a:lnTo>
                      <a:pt x="115" y="161"/>
                    </a:lnTo>
                    <a:lnTo>
                      <a:pt x="109" y="156"/>
                    </a:lnTo>
                    <a:lnTo>
                      <a:pt x="115" y="147"/>
                    </a:lnTo>
                    <a:lnTo>
                      <a:pt x="127" y="156"/>
                    </a:lnTo>
                    <a:lnTo>
                      <a:pt x="142" y="156"/>
                    </a:lnTo>
                    <a:lnTo>
                      <a:pt x="154" y="144"/>
                    </a:lnTo>
                    <a:lnTo>
                      <a:pt x="154" y="156"/>
                    </a:lnTo>
                    <a:lnTo>
                      <a:pt x="161" y="142"/>
                    </a:lnTo>
                    <a:lnTo>
                      <a:pt x="173" y="142"/>
                    </a:lnTo>
                    <a:lnTo>
                      <a:pt x="176" y="137"/>
                    </a:lnTo>
                    <a:lnTo>
                      <a:pt x="176" y="150"/>
                    </a:lnTo>
                    <a:lnTo>
                      <a:pt x="187" y="144"/>
                    </a:lnTo>
                    <a:lnTo>
                      <a:pt x="187" y="137"/>
                    </a:lnTo>
                    <a:lnTo>
                      <a:pt x="194" y="132"/>
                    </a:lnTo>
                    <a:lnTo>
                      <a:pt x="191" y="120"/>
                    </a:lnTo>
                    <a:lnTo>
                      <a:pt x="191" y="109"/>
                    </a:lnTo>
                    <a:lnTo>
                      <a:pt x="197" y="105"/>
                    </a:lnTo>
                    <a:lnTo>
                      <a:pt x="200" y="91"/>
                    </a:lnTo>
                    <a:lnTo>
                      <a:pt x="197" y="80"/>
                    </a:lnTo>
                    <a:lnTo>
                      <a:pt x="200" y="75"/>
                    </a:lnTo>
                    <a:lnTo>
                      <a:pt x="210" y="75"/>
                    </a:lnTo>
                    <a:lnTo>
                      <a:pt x="210" y="64"/>
                    </a:lnTo>
                    <a:lnTo>
                      <a:pt x="218" y="56"/>
                    </a:lnTo>
                    <a:lnTo>
                      <a:pt x="218" y="43"/>
                    </a:lnTo>
                    <a:lnTo>
                      <a:pt x="214" y="32"/>
                    </a:lnTo>
                    <a:lnTo>
                      <a:pt x="210" y="23"/>
                    </a:lnTo>
                    <a:lnTo>
                      <a:pt x="206" y="14"/>
                    </a:lnTo>
                    <a:lnTo>
                      <a:pt x="210" y="5"/>
                    </a:lnTo>
                    <a:lnTo>
                      <a:pt x="197" y="0"/>
                    </a:lnTo>
                    <a:lnTo>
                      <a:pt x="194" y="8"/>
                    </a:lnTo>
                    <a:lnTo>
                      <a:pt x="200" y="8"/>
                    </a:lnTo>
                    <a:lnTo>
                      <a:pt x="200" y="15"/>
                    </a:lnTo>
                    <a:lnTo>
                      <a:pt x="191" y="15"/>
                    </a:lnTo>
                    <a:lnTo>
                      <a:pt x="187" y="8"/>
                    </a:lnTo>
                    <a:lnTo>
                      <a:pt x="181" y="21"/>
                    </a:lnTo>
                    <a:lnTo>
                      <a:pt x="181" y="29"/>
                    </a:lnTo>
                    <a:lnTo>
                      <a:pt x="181" y="37"/>
                    </a:lnTo>
                    <a:lnTo>
                      <a:pt x="181" y="47"/>
                    </a:lnTo>
                    <a:lnTo>
                      <a:pt x="176" y="59"/>
                    </a:lnTo>
                    <a:lnTo>
                      <a:pt x="170" y="70"/>
                    </a:lnTo>
                    <a:lnTo>
                      <a:pt x="167" y="80"/>
                    </a:lnTo>
                    <a:lnTo>
                      <a:pt x="154" y="85"/>
                    </a:lnTo>
                    <a:lnTo>
                      <a:pt x="151" y="94"/>
                    </a:lnTo>
                    <a:lnTo>
                      <a:pt x="142" y="99"/>
                    </a:lnTo>
                    <a:lnTo>
                      <a:pt x="134" y="105"/>
                    </a:lnTo>
                    <a:lnTo>
                      <a:pt x="121" y="109"/>
                    </a:lnTo>
                    <a:lnTo>
                      <a:pt x="121" y="102"/>
                    </a:lnTo>
                    <a:lnTo>
                      <a:pt x="124" y="94"/>
                    </a:lnTo>
                    <a:lnTo>
                      <a:pt x="115" y="99"/>
                    </a:lnTo>
                    <a:lnTo>
                      <a:pt x="112" y="108"/>
                    </a:lnTo>
                    <a:lnTo>
                      <a:pt x="105" y="115"/>
                    </a:lnTo>
                    <a:lnTo>
                      <a:pt x="101" y="123"/>
                    </a:lnTo>
                    <a:lnTo>
                      <a:pt x="101" y="132"/>
                    </a:lnTo>
                    <a:lnTo>
                      <a:pt x="94" y="137"/>
                    </a:lnTo>
                    <a:lnTo>
                      <a:pt x="85" y="132"/>
                    </a:lnTo>
                    <a:lnTo>
                      <a:pt x="72" y="132"/>
                    </a:lnTo>
                    <a:lnTo>
                      <a:pt x="61" y="135"/>
                    </a:lnTo>
                    <a:lnTo>
                      <a:pt x="45" y="137"/>
                    </a:lnTo>
                    <a:lnTo>
                      <a:pt x="33" y="137"/>
                    </a:lnTo>
                    <a:lnTo>
                      <a:pt x="28" y="144"/>
                    </a:lnTo>
                    <a:lnTo>
                      <a:pt x="15" y="153"/>
                    </a:lnTo>
                    <a:lnTo>
                      <a:pt x="9" y="158"/>
                    </a:lnTo>
                    <a:lnTo>
                      <a:pt x="0" y="161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88" name=""/>
              <p:cNvSpPr/>
              <p:nvPr/>
            </p:nvSpPr>
            <p:spPr>
              <a:xfrm>
                <a:off x="9604080" y="2683080"/>
                <a:ext cx="212400" cy="176040"/>
              </a:xfrm>
              <a:custGeom>
                <a:avLst/>
                <a:gdLst/>
                <a:ahLst/>
                <a:rect l="l" t="t" r="r" b="b"/>
                <a:pathLst>
                  <a:path w="121" h="101">
                    <a:moveTo>
                      <a:pt x="0" y="73"/>
                    </a:moveTo>
                    <a:lnTo>
                      <a:pt x="0" y="80"/>
                    </a:lnTo>
                    <a:lnTo>
                      <a:pt x="4" y="85"/>
                    </a:lnTo>
                    <a:lnTo>
                      <a:pt x="4" y="100"/>
                    </a:lnTo>
                    <a:lnTo>
                      <a:pt x="14" y="94"/>
                    </a:lnTo>
                    <a:lnTo>
                      <a:pt x="23" y="91"/>
                    </a:lnTo>
                    <a:lnTo>
                      <a:pt x="14" y="85"/>
                    </a:lnTo>
                    <a:lnTo>
                      <a:pt x="7" y="80"/>
                    </a:lnTo>
                    <a:lnTo>
                      <a:pt x="11" y="76"/>
                    </a:lnTo>
                    <a:lnTo>
                      <a:pt x="14" y="76"/>
                    </a:lnTo>
                    <a:lnTo>
                      <a:pt x="20" y="80"/>
                    </a:lnTo>
                    <a:lnTo>
                      <a:pt x="30" y="76"/>
                    </a:lnTo>
                    <a:lnTo>
                      <a:pt x="41" y="73"/>
                    </a:lnTo>
                    <a:lnTo>
                      <a:pt x="53" y="80"/>
                    </a:lnTo>
                    <a:lnTo>
                      <a:pt x="69" y="85"/>
                    </a:lnTo>
                    <a:lnTo>
                      <a:pt x="69" y="80"/>
                    </a:lnTo>
                    <a:lnTo>
                      <a:pt x="77" y="70"/>
                    </a:lnTo>
                    <a:lnTo>
                      <a:pt x="86" y="61"/>
                    </a:lnTo>
                    <a:lnTo>
                      <a:pt x="99" y="64"/>
                    </a:lnTo>
                    <a:lnTo>
                      <a:pt x="108" y="59"/>
                    </a:lnTo>
                    <a:lnTo>
                      <a:pt x="120" y="50"/>
                    </a:lnTo>
                    <a:lnTo>
                      <a:pt x="108" y="53"/>
                    </a:lnTo>
                    <a:lnTo>
                      <a:pt x="108" y="47"/>
                    </a:lnTo>
                    <a:lnTo>
                      <a:pt x="102" y="46"/>
                    </a:lnTo>
                    <a:lnTo>
                      <a:pt x="108" y="32"/>
                    </a:lnTo>
                    <a:lnTo>
                      <a:pt x="96" y="40"/>
                    </a:lnTo>
                    <a:lnTo>
                      <a:pt x="86" y="40"/>
                    </a:lnTo>
                    <a:lnTo>
                      <a:pt x="74" y="35"/>
                    </a:lnTo>
                    <a:lnTo>
                      <a:pt x="63" y="26"/>
                    </a:lnTo>
                    <a:lnTo>
                      <a:pt x="56" y="18"/>
                    </a:lnTo>
                    <a:lnTo>
                      <a:pt x="50" y="11"/>
                    </a:lnTo>
                    <a:lnTo>
                      <a:pt x="41" y="0"/>
                    </a:lnTo>
                    <a:lnTo>
                      <a:pt x="33" y="8"/>
                    </a:lnTo>
                    <a:lnTo>
                      <a:pt x="37" y="18"/>
                    </a:lnTo>
                    <a:lnTo>
                      <a:pt x="36" y="29"/>
                    </a:lnTo>
                    <a:lnTo>
                      <a:pt x="36" y="40"/>
                    </a:lnTo>
                    <a:lnTo>
                      <a:pt x="30" y="46"/>
                    </a:lnTo>
                    <a:lnTo>
                      <a:pt x="30" y="50"/>
                    </a:lnTo>
                    <a:lnTo>
                      <a:pt x="30" y="59"/>
                    </a:lnTo>
                    <a:lnTo>
                      <a:pt x="17" y="59"/>
                    </a:lnTo>
                    <a:lnTo>
                      <a:pt x="11" y="56"/>
                    </a:lnTo>
                    <a:lnTo>
                      <a:pt x="11" y="64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89" name=""/>
              <p:cNvSpPr/>
              <p:nvPr/>
            </p:nvSpPr>
            <p:spPr>
              <a:xfrm>
                <a:off x="9186480" y="3403800"/>
                <a:ext cx="46080" cy="39600"/>
              </a:xfrm>
              <a:custGeom>
                <a:avLst/>
                <a:gdLst/>
                <a:ahLst/>
                <a:rect l="l" t="t" r="r" b="b"/>
                <a:pathLst>
                  <a:path w="26" h="23">
                    <a:moveTo>
                      <a:pt x="0" y="22"/>
                    </a:moveTo>
                    <a:lnTo>
                      <a:pt x="0" y="11"/>
                    </a:lnTo>
                    <a:lnTo>
                      <a:pt x="16" y="7"/>
                    </a:lnTo>
                    <a:lnTo>
                      <a:pt x="25" y="0"/>
                    </a:lnTo>
                    <a:lnTo>
                      <a:pt x="16" y="7"/>
                    </a:lnTo>
                    <a:lnTo>
                      <a:pt x="0" y="11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90" name=""/>
              <p:cNvSpPr/>
              <p:nvPr/>
            </p:nvSpPr>
            <p:spPr>
              <a:xfrm>
                <a:off x="9237960" y="3351240"/>
                <a:ext cx="42840" cy="42840"/>
              </a:xfrm>
              <a:custGeom>
                <a:avLst/>
                <a:gdLst/>
                <a:ahLst/>
                <a:rect l="l" t="t" r="r" b="b"/>
                <a:pathLst>
                  <a:path w="25" h="25">
                    <a:moveTo>
                      <a:pt x="0" y="24"/>
                    </a:moveTo>
                    <a:lnTo>
                      <a:pt x="24" y="24"/>
                    </a:lnTo>
                    <a:lnTo>
                      <a:pt x="24" y="0"/>
                    </a:lnTo>
                    <a:lnTo>
                      <a:pt x="24" y="24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91" name=""/>
              <p:cNvSpPr/>
              <p:nvPr/>
            </p:nvSpPr>
            <p:spPr>
              <a:xfrm>
                <a:off x="9804240" y="2741760"/>
                <a:ext cx="47880" cy="42840"/>
              </a:xfrm>
              <a:custGeom>
                <a:avLst/>
                <a:gdLst/>
                <a:ahLst/>
                <a:rect l="l" t="t" r="r" b="b"/>
                <a:pathLst>
                  <a:path w="28" h="24">
                    <a:moveTo>
                      <a:pt x="0" y="23"/>
                    </a:moveTo>
                    <a:lnTo>
                      <a:pt x="27" y="7"/>
                    </a:lnTo>
                    <a:lnTo>
                      <a:pt x="27" y="0"/>
                    </a:lnTo>
                    <a:lnTo>
                      <a:pt x="27" y="7"/>
                    </a:lnTo>
                    <a:lnTo>
                      <a:pt x="13" y="7"/>
                    </a:lnTo>
                    <a:lnTo>
                      <a:pt x="13" y="15"/>
                    </a:lnTo>
                    <a:lnTo>
                      <a:pt x="0" y="15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92" name=""/>
              <p:cNvSpPr/>
              <p:nvPr/>
            </p:nvSpPr>
            <p:spPr>
              <a:xfrm>
                <a:off x="9856080" y="2683080"/>
                <a:ext cx="68040" cy="47520"/>
              </a:xfrm>
              <a:custGeom>
                <a:avLst/>
                <a:gdLst/>
                <a:ahLst/>
                <a:rect l="l" t="t" r="r" b="b"/>
                <a:pathLst>
                  <a:path w="39" h="27">
                    <a:moveTo>
                      <a:pt x="0" y="26"/>
                    </a:moveTo>
                    <a:lnTo>
                      <a:pt x="8" y="17"/>
                    </a:lnTo>
                    <a:lnTo>
                      <a:pt x="24" y="10"/>
                    </a:lnTo>
                    <a:lnTo>
                      <a:pt x="38" y="0"/>
                    </a:lnTo>
                    <a:lnTo>
                      <a:pt x="28" y="8"/>
                    </a:lnTo>
                    <a:lnTo>
                      <a:pt x="18" y="5"/>
                    </a:lnTo>
                    <a:lnTo>
                      <a:pt x="8" y="13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93" name=""/>
              <p:cNvSpPr/>
              <p:nvPr/>
            </p:nvSpPr>
            <p:spPr>
              <a:xfrm>
                <a:off x="9941760" y="2654280"/>
                <a:ext cx="47880" cy="41400"/>
              </a:xfrm>
              <a:custGeom>
                <a:avLst/>
                <a:gdLst/>
                <a:ahLst/>
                <a:rect l="l" t="t" r="r" b="b"/>
                <a:pathLst>
                  <a:path w="27" h="23">
                    <a:moveTo>
                      <a:pt x="0" y="22"/>
                    </a:moveTo>
                    <a:lnTo>
                      <a:pt x="8" y="17"/>
                    </a:lnTo>
                    <a:lnTo>
                      <a:pt x="26" y="0"/>
                    </a:lnTo>
                    <a:lnTo>
                      <a:pt x="13" y="2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94" name=""/>
              <p:cNvSpPr/>
              <p:nvPr/>
            </p:nvSpPr>
            <p:spPr>
              <a:xfrm>
                <a:off x="10024200" y="2617920"/>
                <a:ext cx="47880" cy="39600"/>
              </a:xfrm>
              <a:custGeom>
                <a:avLst/>
                <a:gdLst/>
                <a:ahLst/>
                <a:rect l="l" t="t" r="r" b="b"/>
                <a:pathLst>
                  <a:path w="27" h="23">
                    <a:moveTo>
                      <a:pt x="0" y="22"/>
                    </a:moveTo>
                    <a:lnTo>
                      <a:pt x="0" y="11"/>
                    </a:lnTo>
                    <a:lnTo>
                      <a:pt x="26" y="11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95" name=""/>
              <p:cNvSpPr/>
              <p:nvPr/>
            </p:nvSpPr>
            <p:spPr>
              <a:xfrm>
                <a:off x="9518760" y="2216160"/>
                <a:ext cx="46080" cy="39960"/>
              </a:xfrm>
              <a:custGeom>
                <a:avLst/>
                <a:gdLst/>
                <a:ahLst/>
                <a:rect l="l" t="t" r="r" b="b"/>
                <a:pathLst>
                  <a:path w="26" h="23">
                    <a:moveTo>
                      <a:pt x="0" y="11"/>
                    </a:moveTo>
                    <a:lnTo>
                      <a:pt x="11" y="22"/>
                    </a:lnTo>
                    <a:lnTo>
                      <a:pt x="25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840" bIns="-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96" name=""/>
              <p:cNvSpPr/>
              <p:nvPr/>
            </p:nvSpPr>
            <p:spPr>
              <a:xfrm>
                <a:off x="9668520" y="2259000"/>
                <a:ext cx="94680" cy="409680"/>
              </a:xfrm>
              <a:custGeom>
                <a:avLst/>
                <a:gdLst/>
                <a:ahLst/>
                <a:rect l="l" t="t" r="r" b="b"/>
                <a:pathLst>
                  <a:path w="54" h="234">
                    <a:moveTo>
                      <a:pt x="1" y="29"/>
                    </a:moveTo>
                    <a:lnTo>
                      <a:pt x="4" y="47"/>
                    </a:lnTo>
                    <a:lnTo>
                      <a:pt x="0" y="61"/>
                    </a:lnTo>
                    <a:lnTo>
                      <a:pt x="0" y="74"/>
                    </a:lnTo>
                    <a:lnTo>
                      <a:pt x="4" y="85"/>
                    </a:lnTo>
                    <a:lnTo>
                      <a:pt x="7" y="96"/>
                    </a:lnTo>
                    <a:lnTo>
                      <a:pt x="4" y="112"/>
                    </a:lnTo>
                    <a:lnTo>
                      <a:pt x="7" y="126"/>
                    </a:lnTo>
                    <a:lnTo>
                      <a:pt x="7" y="136"/>
                    </a:lnTo>
                    <a:lnTo>
                      <a:pt x="4" y="150"/>
                    </a:lnTo>
                    <a:lnTo>
                      <a:pt x="4" y="158"/>
                    </a:lnTo>
                    <a:lnTo>
                      <a:pt x="4" y="165"/>
                    </a:lnTo>
                    <a:lnTo>
                      <a:pt x="10" y="176"/>
                    </a:lnTo>
                    <a:lnTo>
                      <a:pt x="4" y="190"/>
                    </a:lnTo>
                    <a:lnTo>
                      <a:pt x="4" y="203"/>
                    </a:lnTo>
                    <a:lnTo>
                      <a:pt x="1" y="214"/>
                    </a:lnTo>
                    <a:lnTo>
                      <a:pt x="4" y="233"/>
                    </a:lnTo>
                    <a:lnTo>
                      <a:pt x="10" y="220"/>
                    </a:lnTo>
                    <a:lnTo>
                      <a:pt x="20" y="211"/>
                    </a:lnTo>
                    <a:lnTo>
                      <a:pt x="26" y="214"/>
                    </a:lnTo>
                    <a:lnTo>
                      <a:pt x="35" y="225"/>
                    </a:lnTo>
                    <a:lnTo>
                      <a:pt x="35" y="211"/>
                    </a:lnTo>
                    <a:lnTo>
                      <a:pt x="29" y="206"/>
                    </a:lnTo>
                    <a:lnTo>
                      <a:pt x="26" y="197"/>
                    </a:lnTo>
                    <a:lnTo>
                      <a:pt x="20" y="193"/>
                    </a:lnTo>
                    <a:lnTo>
                      <a:pt x="17" y="182"/>
                    </a:lnTo>
                    <a:lnTo>
                      <a:pt x="20" y="168"/>
                    </a:lnTo>
                    <a:lnTo>
                      <a:pt x="23" y="158"/>
                    </a:lnTo>
                    <a:lnTo>
                      <a:pt x="23" y="150"/>
                    </a:lnTo>
                    <a:lnTo>
                      <a:pt x="32" y="141"/>
                    </a:lnTo>
                    <a:lnTo>
                      <a:pt x="40" y="141"/>
                    </a:lnTo>
                    <a:lnTo>
                      <a:pt x="53" y="150"/>
                    </a:lnTo>
                    <a:lnTo>
                      <a:pt x="49" y="136"/>
                    </a:lnTo>
                    <a:lnTo>
                      <a:pt x="43" y="126"/>
                    </a:lnTo>
                    <a:lnTo>
                      <a:pt x="40" y="112"/>
                    </a:lnTo>
                    <a:lnTo>
                      <a:pt x="35" y="96"/>
                    </a:lnTo>
                    <a:lnTo>
                      <a:pt x="32" y="82"/>
                    </a:lnTo>
                    <a:lnTo>
                      <a:pt x="29" y="68"/>
                    </a:lnTo>
                    <a:lnTo>
                      <a:pt x="29" y="53"/>
                    </a:lnTo>
                    <a:lnTo>
                      <a:pt x="29" y="39"/>
                    </a:lnTo>
                    <a:lnTo>
                      <a:pt x="26" y="23"/>
                    </a:lnTo>
                    <a:lnTo>
                      <a:pt x="23" y="9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17" y="15"/>
                    </a:lnTo>
                    <a:lnTo>
                      <a:pt x="10" y="23"/>
                    </a:lnTo>
                    <a:lnTo>
                      <a:pt x="1" y="29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97" name=""/>
              <p:cNvSpPr/>
              <p:nvPr/>
            </p:nvSpPr>
            <p:spPr>
              <a:xfrm>
                <a:off x="6427440" y="1235160"/>
                <a:ext cx="62280" cy="71640"/>
              </a:xfrm>
              <a:custGeom>
                <a:avLst/>
                <a:gdLst/>
                <a:ahLst/>
                <a:rect l="l" t="t" r="r" b="b"/>
                <a:pathLst>
                  <a:path w="36" h="41">
                    <a:moveTo>
                      <a:pt x="6" y="40"/>
                    </a:moveTo>
                    <a:lnTo>
                      <a:pt x="28" y="31"/>
                    </a:lnTo>
                    <a:lnTo>
                      <a:pt x="35" y="16"/>
                    </a:lnTo>
                    <a:lnTo>
                      <a:pt x="13" y="0"/>
                    </a:lnTo>
                    <a:lnTo>
                      <a:pt x="0" y="16"/>
                    </a:lnTo>
                    <a:lnTo>
                      <a:pt x="6" y="4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840" bIns="24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98" name=""/>
              <p:cNvSpPr/>
              <p:nvPr/>
            </p:nvSpPr>
            <p:spPr>
              <a:xfrm>
                <a:off x="4480560" y="2028960"/>
                <a:ext cx="49680" cy="52200"/>
              </a:xfrm>
              <a:custGeom>
                <a:avLst/>
                <a:gdLst/>
                <a:ahLst/>
                <a:rect l="l" t="t" r="r" b="b"/>
                <a:pathLst>
                  <a:path w="28" h="30">
                    <a:moveTo>
                      <a:pt x="0" y="29"/>
                    </a:moveTo>
                    <a:lnTo>
                      <a:pt x="19" y="15"/>
                    </a:lnTo>
                    <a:lnTo>
                      <a:pt x="27" y="0"/>
                    </a:lnTo>
                    <a:lnTo>
                      <a:pt x="7" y="9"/>
                    </a:lnTo>
                    <a:lnTo>
                      <a:pt x="7" y="2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400" bIns="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699" name=""/>
              <p:cNvSpPr/>
              <p:nvPr/>
            </p:nvSpPr>
            <p:spPr>
              <a:xfrm>
                <a:off x="5069880" y="2190960"/>
                <a:ext cx="46440" cy="42840"/>
              </a:xfrm>
              <a:custGeom>
                <a:avLst/>
                <a:gdLst/>
                <a:ahLst/>
                <a:rect l="l" t="t" r="r" b="b"/>
                <a:pathLst>
                  <a:path w="27" h="24">
                    <a:moveTo>
                      <a:pt x="0" y="4"/>
                    </a:moveTo>
                    <a:lnTo>
                      <a:pt x="11" y="23"/>
                    </a:lnTo>
                    <a:lnTo>
                      <a:pt x="26" y="23"/>
                    </a:lnTo>
                    <a:lnTo>
                      <a:pt x="26" y="12"/>
                    </a:lnTo>
                    <a:lnTo>
                      <a:pt x="14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00" name=""/>
              <p:cNvSpPr/>
              <p:nvPr/>
            </p:nvSpPr>
            <p:spPr>
              <a:xfrm>
                <a:off x="5117760" y="2165400"/>
                <a:ext cx="56880" cy="52560"/>
              </a:xfrm>
              <a:custGeom>
                <a:avLst/>
                <a:gdLst/>
                <a:ahLst/>
                <a:rect l="l" t="t" r="r" b="b"/>
                <a:pathLst>
                  <a:path w="32" h="30">
                    <a:moveTo>
                      <a:pt x="0" y="13"/>
                    </a:moveTo>
                    <a:lnTo>
                      <a:pt x="6" y="26"/>
                    </a:lnTo>
                    <a:lnTo>
                      <a:pt x="15" y="29"/>
                    </a:lnTo>
                    <a:lnTo>
                      <a:pt x="27" y="24"/>
                    </a:lnTo>
                    <a:lnTo>
                      <a:pt x="21" y="19"/>
                    </a:lnTo>
                    <a:lnTo>
                      <a:pt x="31" y="13"/>
                    </a:lnTo>
                    <a:lnTo>
                      <a:pt x="27" y="0"/>
                    </a:lnTo>
                    <a:lnTo>
                      <a:pt x="12" y="5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01" name=""/>
              <p:cNvSpPr/>
              <p:nvPr/>
            </p:nvSpPr>
            <p:spPr>
              <a:xfrm>
                <a:off x="5117760" y="2229120"/>
                <a:ext cx="47880" cy="41040"/>
              </a:xfrm>
              <a:custGeom>
                <a:avLst/>
                <a:gdLst/>
                <a:ahLst/>
                <a:rect l="l" t="t" r="r" b="b"/>
                <a:pathLst>
                  <a:path w="27" h="24">
                    <a:moveTo>
                      <a:pt x="0" y="0"/>
                    </a:moveTo>
                    <a:lnTo>
                      <a:pt x="7" y="23"/>
                    </a:lnTo>
                    <a:lnTo>
                      <a:pt x="18" y="23"/>
                    </a:lnTo>
                    <a:lnTo>
                      <a:pt x="26" y="0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02" name=""/>
              <p:cNvSpPr/>
              <p:nvPr/>
            </p:nvSpPr>
            <p:spPr>
              <a:xfrm>
                <a:off x="4505400" y="2016360"/>
                <a:ext cx="296280" cy="466560"/>
              </a:xfrm>
              <a:custGeom>
                <a:avLst/>
                <a:gdLst/>
                <a:ahLst/>
                <a:rect l="l" t="t" r="r" b="b"/>
                <a:pathLst>
                  <a:path w="170" h="267">
                    <a:moveTo>
                      <a:pt x="22" y="263"/>
                    </a:moveTo>
                    <a:lnTo>
                      <a:pt x="30" y="266"/>
                    </a:lnTo>
                    <a:lnTo>
                      <a:pt x="42" y="254"/>
                    </a:lnTo>
                    <a:lnTo>
                      <a:pt x="58" y="260"/>
                    </a:lnTo>
                    <a:lnTo>
                      <a:pt x="63" y="249"/>
                    </a:lnTo>
                    <a:lnTo>
                      <a:pt x="75" y="246"/>
                    </a:lnTo>
                    <a:lnTo>
                      <a:pt x="91" y="251"/>
                    </a:lnTo>
                    <a:lnTo>
                      <a:pt x="102" y="243"/>
                    </a:lnTo>
                    <a:lnTo>
                      <a:pt x="121" y="246"/>
                    </a:lnTo>
                    <a:lnTo>
                      <a:pt x="132" y="246"/>
                    </a:lnTo>
                    <a:lnTo>
                      <a:pt x="148" y="240"/>
                    </a:lnTo>
                    <a:lnTo>
                      <a:pt x="161" y="230"/>
                    </a:lnTo>
                    <a:lnTo>
                      <a:pt x="142" y="227"/>
                    </a:lnTo>
                    <a:lnTo>
                      <a:pt x="151" y="213"/>
                    </a:lnTo>
                    <a:lnTo>
                      <a:pt x="164" y="207"/>
                    </a:lnTo>
                    <a:lnTo>
                      <a:pt x="169" y="195"/>
                    </a:lnTo>
                    <a:lnTo>
                      <a:pt x="164" y="186"/>
                    </a:lnTo>
                    <a:lnTo>
                      <a:pt x="151" y="181"/>
                    </a:lnTo>
                    <a:lnTo>
                      <a:pt x="142" y="181"/>
                    </a:lnTo>
                    <a:lnTo>
                      <a:pt x="135" y="189"/>
                    </a:lnTo>
                    <a:lnTo>
                      <a:pt x="132" y="183"/>
                    </a:lnTo>
                    <a:lnTo>
                      <a:pt x="135" y="175"/>
                    </a:lnTo>
                    <a:lnTo>
                      <a:pt x="135" y="165"/>
                    </a:lnTo>
                    <a:lnTo>
                      <a:pt x="131" y="159"/>
                    </a:lnTo>
                    <a:lnTo>
                      <a:pt x="127" y="148"/>
                    </a:lnTo>
                    <a:lnTo>
                      <a:pt x="121" y="138"/>
                    </a:lnTo>
                    <a:lnTo>
                      <a:pt x="108" y="130"/>
                    </a:lnTo>
                    <a:lnTo>
                      <a:pt x="102" y="118"/>
                    </a:lnTo>
                    <a:lnTo>
                      <a:pt x="99" y="103"/>
                    </a:lnTo>
                    <a:lnTo>
                      <a:pt x="91" y="91"/>
                    </a:lnTo>
                    <a:lnTo>
                      <a:pt x="78" y="86"/>
                    </a:lnTo>
                    <a:lnTo>
                      <a:pt x="66" y="86"/>
                    </a:lnTo>
                    <a:lnTo>
                      <a:pt x="75" y="77"/>
                    </a:lnTo>
                    <a:lnTo>
                      <a:pt x="85" y="67"/>
                    </a:lnTo>
                    <a:lnTo>
                      <a:pt x="91" y="53"/>
                    </a:lnTo>
                    <a:lnTo>
                      <a:pt x="94" y="43"/>
                    </a:lnTo>
                    <a:lnTo>
                      <a:pt x="94" y="32"/>
                    </a:lnTo>
                    <a:lnTo>
                      <a:pt x="78" y="32"/>
                    </a:lnTo>
                    <a:lnTo>
                      <a:pt x="63" y="32"/>
                    </a:lnTo>
                    <a:lnTo>
                      <a:pt x="48" y="35"/>
                    </a:lnTo>
                    <a:lnTo>
                      <a:pt x="58" y="21"/>
                    </a:lnTo>
                    <a:lnTo>
                      <a:pt x="72" y="11"/>
                    </a:lnTo>
                    <a:lnTo>
                      <a:pt x="69" y="0"/>
                    </a:lnTo>
                    <a:lnTo>
                      <a:pt x="52" y="5"/>
                    </a:lnTo>
                    <a:lnTo>
                      <a:pt x="33" y="5"/>
                    </a:lnTo>
                    <a:lnTo>
                      <a:pt x="26" y="18"/>
                    </a:lnTo>
                    <a:lnTo>
                      <a:pt x="18" y="29"/>
                    </a:lnTo>
                    <a:lnTo>
                      <a:pt x="15" y="41"/>
                    </a:lnTo>
                    <a:lnTo>
                      <a:pt x="6" y="35"/>
                    </a:lnTo>
                    <a:lnTo>
                      <a:pt x="0" y="41"/>
                    </a:lnTo>
                    <a:lnTo>
                      <a:pt x="6" y="48"/>
                    </a:lnTo>
                    <a:lnTo>
                      <a:pt x="22" y="48"/>
                    </a:lnTo>
                    <a:lnTo>
                      <a:pt x="12" y="65"/>
                    </a:lnTo>
                    <a:lnTo>
                      <a:pt x="12" y="76"/>
                    </a:lnTo>
                    <a:lnTo>
                      <a:pt x="23" y="70"/>
                    </a:lnTo>
                    <a:lnTo>
                      <a:pt x="22" y="83"/>
                    </a:lnTo>
                    <a:lnTo>
                      <a:pt x="9" y="94"/>
                    </a:lnTo>
                    <a:lnTo>
                      <a:pt x="22" y="94"/>
                    </a:lnTo>
                    <a:lnTo>
                      <a:pt x="22" y="106"/>
                    </a:lnTo>
                    <a:lnTo>
                      <a:pt x="30" y="91"/>
                    </a:lnTo>
                    <a:lnTo>
                      <a:pt x="39" y="103"/>
                    </a:lnTo>
                    <a:lnTo>
                      <a:pt x="30" y="121"/>
                    </a:lnTo>
                    <a:lnTo>
                      <a:pt x="36" y="130"/>
                    </a:lnTo>
                    <a:lnTo>
                      <a:pt x="52" y="124"/>
                    </a:lnTo>
                    <a:lnTo>
                      <a:pt x="66" y="121"/>
                    </a:lnTo>
                    <a:lnTo>
                      <a:pt x="60" y="133"/>
                    </a:lnTo>
                    <a:lnTo>
                      <a:pt x="69" y="142"/>
                    </a:lnTo>
                    <a:lnTo>
                      <a:pt x="78" y="142"/>
                    </a:lnTo>
                    <a:lnTo>
                      <a:pt x="72" y="154"/>
                    </a:lnTo>
                    <a:lnTo>
                      <a:pt x="72" y="168"/>
                    </a:lnTo>
                    <a:lnTo>
                      <a:pt x="60" y="171"/>
                    </a:lnTo>
                    <a:lnTo>
                      <a:pt x="42" y="168"/>
                    </a:lnTo>
                    <a:lnTo>
                      <a:pt x="45" y="175"/>
                    </a:lnTo>
                    <a:lnTo>
                      <a:pt x="39" y="186"/>
                    </a:lnTo>
                    <a:lnTo>
                      <a:pt x="52" y="186"/>
                    </a:lnTo>
                    <a:lnTo>
                      <a:pt x="52" y="200"/>
                    </a:lnTo>
                    <a:lnTo>
                      <a:pt x="39" y="206"/>
                    </a:lnTo>
                    <a:lnTo>
                      <a:pt x="30" y="210"/>
                    </a:lnTo>
                    <a:lnTo>
                      <a:pt x="33" y="219"/>
                    </a:lnTo>
                    <a:lnTo>
                      <a:pt x="45" y="219"/>
                    </a:lnTo>
                    <a:lnTo>
                      <a:pt x="58" y="219"/>
                    </a:lnTo>
                    <a:lnTo>
                      <a:pt x="66" y="227"/>
                    </a:lnTo>
                    <a:lnTo>
                      <a:pt x="78" y="219"/>
                    </a:lnTo>
                    <a:lnTo>
                      <a:pt x="72" y="230"/>
                    </a:lnTo>
                    <a:lnTo>
                      <a:pt x="63" y="230"/>
                    </a:lnTo>
                    <a:lnTo>
                      <a:pt x="52" y="230"/>
                    </a:lnTo>
                    <a:lnTo>
                      <a:pt x="42" y="243"/>
                    </a:lnTo>
                    <a:lnTo>
                      <a:pt x="33" y="251"/>
                    </a:lnTo>
                    <a:lnTo>
                      <a:pt x="22" y="26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03" name=""/>
              <p:cNvSpPr/>
              <p:nvPr/>
            </p:nvSpPr>
            <p:spPr>
              <a:xfrm>
                <a:off x="4376880" y="2208240"/>
                <a:ext cx="165960" cy="196920"/>
              </a:xfrm>
              <a:custGeom>
                <a:avLst/>
                <a:gdLst/>
                <a:ahLst/>
                <a:rect l="l" t="t" r="r" b="b"/>
                <a:pathLst>
                  <a:path w="95" h="112">
                    <a:moveTo>
                      <a:pt x="0" y="92"/>
                    </a:moveTo>
                    <a:lnTo>
                      <a:pt x="3" y="102"/>
                    </a:lnTo>
                    <a:lnTo>
                      <a:pt x="15" y="111"/>
                    </a:lnTo>
                    <a:lnTo>
                      <a:pt x="29" y="108"/>
                    </a:lnTo>
                    <a:lnTo>
                      <a:pt x="45" y="102"/>
                    </a:lnTo>
                    <a:lnTo>
                      <a:pt x="59" y="95"/>
                    </a:lnTo>
                    <a:lnTo>
                      <a:pt x="78" y="92"/>
                    </a:lnTo>
                    <a:lnTo>
                      <a:pt x="81" y="78"/>
                    </a:lnTo>
                    <a:lnTo>
                      <a:pt x="84" y="67"/>
                    </a:lnTo>
                    <a:lnTo>
                      <a:pt x="84" y="51"/>
                    </a:lnTo>
                    <a:lnTo>
                      <a:pt x="78" y="40"/>
                    </a:lnTo>
                    <a:lnTo>
                      <a:pt x="94" y="30"/>
                    </a:lnTo>
                    <a:lnTo>
                      <a:pt x="90" y="14"/>
                    </a:lnTo>
                    <a:lnTo>
                      <a:pt x="84" y="2"/>
                    </a:lnTo>
                    <a:lnTo>
                      <a:pt x="68" y="2"/>
                    </a:lnTo>
                    <a:lnTo>
                      <a:pt x="57" y="0"/>
                    </a:lnTo>
                    <a:lnTo>
                      <a:pt x="39" y="2"/>
                    </a:lnTo>
                    <a:lnTo>
                      <a:pt x="29" y="19"/>
                    </a:lnTo>
                    <a:lnTo>
                      <a:pt x="42" y="22"/>
                    </a:lnTo>
                    <a:lnTo>
                      <a:pt x="36" y="30"/>
                    </a:lnTo>
                    <a:lnTo>
                      <a:pt x="23" y="30"/>
                    </a:lnTo>
                    <a:lnTo>
                      <a:pt x="12" y="30"/>
                    </a:lnTo>
                    <a:lnTo>
                      <a:pt x="6" y="40"/>
                    </a:lnTo>
                    <a:lnTo>
                      <a:pt x="15" y="43"/>
                    </a:lnTo>
                    <a:lnTo>
                      <a:pt x="6" y="51"/>
                    </a:lnTo>
                    <a:lnTo>
                      <a:pt x="15" y="63"/>
                    </a:lnTo>
                    <a:lnTo>
                      <a:pt x="23" y="63"/>
                    </a:lnTo>
                    <a:lnTo>
                      <a:pt x="15" y="78"/>
                    </a:lnTo>
                    <a:lnTo>
                      <a:pt x="12" y="92"/>
                    </a:lnTo>
                    <a:lnTo>
                      <a:pt x="0" y="9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04" name=""/>
              <p:cNvSpPr/>
              <p:nvPr/>
            </p:nvSpPr>
            <p:spPr>
              <a:xfrm>
                <a:off x="5034240" y="2791080"/>
                <a:ext cx="47880" cy="71280"/>
              </a:xfrm>
              <a:custGeom>
                <a:avLst/>
                <a:gdLst/>
                <a:ahLst/>
                <a:rect l="l" t="t" r="r" b="b"/>
                <a:pathLst>
                  <a:path w="27" h="41">
                    <a:moveTo>
                      <a:pt x="4" y="13"/>
                    </a:moveTo>
                    <a:lnTo>
                      <a:pt x="0" y="23"/>
                    </a:lnTo>
                    <a:lnTo>
                      <a:pt x="4" y="28"/>
                    </a:lnTo>
                    <a:lnTo>
                      <a:pt x="16" y="40"/>
                    </a:lnTo>
                    <a:lnTo>
                      <a:pt x="21" y="28"/>
                    </a:lnTo>
                    <a:lnTo>
                      <a:pt x="26" y="20"/>
                    </a:lnTo>
                    <a:lnTo>
                      <a:pt x="21" y="13"/>
                    </a:lnTo>
                    <a:lnTo>
                      <a:pt x="21" y="0"/>
                    </a:lnTo>
                    <a:lnTo>
                      <a:pt x="16" y="8"/>
                    </a:lnTo>
                    <a:lnTo>
                      <a:pt x="4" y="1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480" bIns="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05" name=""/>
              <p:cNvSpPr/>
              <p:nvPr/>
            </p:nvSpPr>
            <p:spPr>
              <a:xfrm>
                <a:off x="5021640" y="2863800"/>
                <a:ext cx="53280" cy="103320"/>
              </a:xfrm>
              <a:custGeom>
                <a:avLst/>
                <a:gdLst/>
                <a:ahLst/>
                <a:rect l="l" t="t" r="r" b="b"/>
                <a:pathLst>
                  <a:path w="31" h="59">
                    <a:moveTo>
                      <a:pt x="0" y="7"/>
                    </a:moveTo>
                    <a:lnTo>
                      <a:pt x="0" y="15"/>
                    </a:lnTo>
                    <a:lnTo>
                      <a:pt x="6" y="24"/>
                    </a:lnTo>
                    <a:lnTo>
                      <a:pt x="6" y="36"/>
                    </a:lnTo>
                    <a:lnTo>
                      <a:pt x="3" y="49"/>
                    </a:lnTo>
                    <a:lnTo>
                      <a:pt x="12" y="58"/>
                    </a:lnTo>
                    <a:lnTo>
                      <a:pt x="18" y="49"/>
                    </a:lnTo>
                    <a:lnTo>
                      <a:pt x="26" y="49"/>
                    </a:lnTo>
                    <a:lnTo>
                      <a:pt x="30" y="39"/>
                    </a:lnTo>
                    <a:lnTo>
                      <a:pt x="30" y="27"/>
                    </a:lnTo>
                    <a:lnTo>
                      <a:pt x="30" y="18"/>
                    </a:lnTo>
                    <a:lnTo>
                      <a:pt x="30" y="7"/>
                    </a:lnTo>
                    <a:lnTo>
                      <a:pt x="20" y="0"/>
                    </a:lnTo>
                    <a:lnTo>
                      <a:pt x="12" y="7"/>
                    </a:lnTo>
                    <a:lnTo>
                      <a:pt x="6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06" name=""/>
              <p:cNvSpPr/>
              <p:nvPr/>
            </p:nvSpPr>
            <p:spPr>
              <a:xfrm>
                <a:off x="5169600" y="2982960"/>
                <a:ext cx="110880" cy="63720"/>
              </a:xfrm>
              <a:custGeom>
                <a:avLst/>
                <a:gdLst/>
                <a:ahLst/>
                <a:rect l="l" t="t" r="r" b="b"/>
                <a:pathLst>
                  <a:path w="64" h="36">
                    <a:moveTo>
                      <a:pt x="0" y="7"/>
                    </a:moveTo>
                    <a:lnTo>
                      <a:pt x="6" y="18"/>
                    </a:lnTo>
                    <a:lnTo>
                      <a:pt x="11" y="18"/>
                    </a:lnTo>
                    <a:lnTo>
                      <a:pt x="26" y="24"/>
                    </a:lnTo>
                    <a:lnTo>
                      <a:pt x="36" y="27"/>
                    </a:lnTo>
                    <a:lnTo>
                      <a:pt x="42" y="35"/>
                    </a:lnTo>
                    <a:lnTo>
                      <a:pt x="53" y="35"/>
                    </a:lnTo>
                    <a:lnTo>
                      <a:pt x="56" y="30"/>
                    </a:lnTo>
                    <a:lnTo>
                      <a:pt x="53" y="21"/>
                    </a:lnTo>
                    <a:lnTo>
                      <a:pt x="56" y="10"/>
                    </a:lnTo>
                    <a:lnTo>
                      <a:pt x="63" y="0"/>
                    </a:lnTo>
                    <a:lnTo>
                      <a:pt x="50" y="4"/>
                    </a:lnTo>
                    <a:lnTo>
                      <a:pt x="36" y="4"/>
                    </a:lnTo>
                    <a:lnTo>
                      <a:pt x="26" y="4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920" bIns="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07" name=""/>
              <p:cNvSpPr/>
              <p:nvPr/>
            </p:nvSpPr>
            <p:spPr>
              <a:xfrm>
                <a:off x="5471640" y="2982960"/>
                <a:ext cx="76680" cy="69840"/>
              </a:xfrm>
              <a:custGeom>
                <a:avLst/>
                <a:gdLst/>
                <a:ahLst/>
                <a:rect l="l" t="t" r="r" b="b"/>
                <a:pathLst>
                  <a:path w="44" h="40">
                    <a:moveTo>
                      <a:pt x="0" y="12"/>
                    </a:moveTo>
                    <a:lnTo>
                      <a:pt x="9" y="18"/>
                    </a:lnTo>
                    <a:lnTo>
                      <a:pt x="9" y="29"/>
                    </a:lnTo>
                    <a:lnTo>
                      <a:pt x="12" y="33"/>
                    </a:lnTo>
                    <a:lnTo>
                      <a:pt x="17" y="33"/>
                    </a:lnTo>
                    <a:lnTo>
                      <a:pt x="23" y="39"/>
                    </a:lnTo>
                    <a:lnTo>
                      <a:pt x="33" y="33"/>
                    </a:lnTo>
                    <a:lnTo>
                      <a:pt x="39" y="39"/>
                    </a:lnTo>
                    <a:lnTo>
                      <a:pt x="36" y="29"/>
                    </a:lnTo>
                    <a:lnTo>
                      <a:pt x="33" y="18"/>
                    </a:lnTo>
                    <a:lnTo>
                      <a:pt x="43" y="20"/>
                    </a:lnTo>
                    <a:lnTo>
                      <a:pt x="36" y="9"/>
                    </a:lnTo>
                    <a:lnTo>
                      <a:pt x="23" y="4"/>
                    </a:lnTo>
                    <a:lnTo>
                      <a:pt x="14" y="0"/>
                    </a:lnTo>
                    <a:lnTo>
                      <a:pt x="6" y="4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08" name=""/>
              <p:cNvSpPr/>
              <p:nvPr/>
            </p:nvSpPr>
            <p:spPr>
              <a:xfrm>
                <a:off x="5555880" y="3087720"/>
                <a:ext cx="96120" cy="41400"/>
              </a:xfrm>
              <a:custGeom>
                <a:avLst/>
                <a:gdLst/>
                <a:ahLst/>
                <a:rect l="l" t="t" r="r" b="b"/>
                <a:pathLst>
                  <a:path w="55" h="23">
                    <a:moveTo>
                      <a:pt x="0" y="14"/>
                    </a:moveTo>
                    <a:lnTo>
                      <a:pt x="7" y="14"/>
                    </a:lnTo>
                    <a:lnTo>
                      <a:pt x="20" y="14"/>
                    </a:lnTo>
                    <a:lnTo>
                      <a:pt x="27" y="22"/>
                    </a:lnTo>
                    <a:lnTo>
                      <a:pt x="38" y="22"/>
                    </a:lnTo>
                    <a:lnTo>
                      <a:pt x="54" y="18"/>
                    </a:lnTo>
                    <a:lnTo>
                      <a:pt x="54" y="10"/>
                    </a:lnTo>
                    <a:lnTo>
                      <a:pt x="44" y="14"/>
                    </a:lnTo>
                    <a:lnTo>
                      <a:pt x="44" y="8"/>
                    </a:lnTo>
                    <a:lnTo>
                      <a:pt x="33" y="10"/>
                    </a:lnTo>
                    <a:lnTo>
                      <a:pt x="23" y="4"/>
                    </a:lnTo>
                    <a:lnTo>
                      <a:pt x="14" y="8"/>
                    </a:lnTo>
                    <a:lnTo>
                      <a:pt x="11" y="4"/>
                    </a:lnTo>
                    <a:lnTo>
                      <a:pt x="0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09" name=""/>
              <p:cNvSpPr/>
              <p:nvPr/>
            </p:nvSpPr>
            <p:spPr>
              <a:xfrm>
                <a:off x="5857560" y="3087720"/>
                <a:ext cx="79920" cy="41400"/>
              </a:xfrm>
              <a:custGeom>
                <a:avLst/>
                <a:gdLst/>
                <a:ahLst/>
                <a:rect l="l" t="t" r="r" b="b"/>
                <a:pathLst>
                  <a:path w="45" h="23">
                    <a:moveTo>
                      <a:pt x="0" y="13"/>
                    </a:moveTo>
                    <a:lnTo>
                      <a:pt x="6" y="22"/>
                    </a:lnTo>
                    <a:lnTo>
                      <a:pt x="16" y="22"/>
                    </a:lnTo>
                    <a:lnTo>
                      <a:pt x="25" y="19"/>
                    </a:lnTo>
                    <a:lnTo>
                      <a:pt x="28" y="16"/>
                    </a:lnTo>
                    <a:lnTo>
                      <a:pt x="37" y="16"/>
                    </a:lnTo>
                    <a:lnTo>
                      <a:pt x="34" y="10"/>
                    </a:lnTo>
                    <a:lnTo>
                      <a:pt x="44" y="0"/>
                    </a:lnTo>
                    <a:lnTo>
                      <a:pt x="34" y="2"/>
                    </a:lnTo>
                    <a:lnTo>
                      <a:pt x="22" y="5"/>
                    </a:lnTo>
                    <a:lnTo>
                      <a:pt x="16" y="7"/>
                    </a:lnTo>
                    <a:lnTo>
                      <a:pt x="10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10" name=""/>
              <p:cNvSpPr/>
              <p:nvPr/>
            </p:nvSpPr>
            <p:spPr>
              <a:xfrm>
                <a:off x="4819680" y="2919600"/>
                <a:ext cx="42840" cy="38160"/>
              </a:xfrm>
              <a:custGeom>
                <a:avLst/>
                <a:gdLst/>
                <a:ahLst/>
                <a:rect l="l" t="t" r="r" b="b"/>
                <a:pathLst>
                  <a:path w="25" h="22">
                    <a:moveTo>
                      <a:pt x="0" y="11"/>
                    </a:moveTo>
                    <a:lnTo>
                      <a:pt x="6" y="13"/>
                    </a:lnTo>
                    <a:lnTo>
                      <a:pt x="17" y="21"/>
                    </a:lnTo>
                    <a:lnTo>
                      <a:pt x="24" y="7"/>
                    </a:lnTo>
                    <a:lnTo>
                      <a:pt x="10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11" name=""/>
              <p:cNvSpPr/>
              <p:nvPr/>
            </p:nvSpPr>
            <p:spPr>
              <a:xfrm>
                <a:off x="5696640" y="3052800"/>
                <a:ext cx="49680" cy="42840"/>
              </a:xfrm>
              <a:custGeom>
                <a:avLst/>
                <a:gdLst/>
                <a:ahLst/>
                <a:rect l="l" t="t" r="r" b="b"/>
                <a:pathLst>
                  <a:path w="28" h="24">
                    <a:moveTo>
                      <a:pt x="0" y="9"/>
                    </a:moveTo>
                    <a:lnTo>
                      <a:pt x="6" y="23"/>
                    </a:lnTo>
                    <a:lnTo>
                      <a:pt x="20" y="13"/>
                    </a:lnTo>
                    <a:lnTo>
                      <a:pt x="27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12" name=""/>
              <p:cNvSpPr/>
              <p:nvPr/>
            </p:nvSpPr>
            <p:spPr>
              <a:xfrm>
                <a:off x="5639400" y="2946600"/>
                <a:ext cx="47880" cy="41040"/>
              </a:xfrm>
              <a:custGeom>
                <a:avLst/>
                <a:gdLst/>
                <a:ahLst/>
                <a:rect l="l" t="t" r="r" b="b"/>
                <a:pathLst>
                  <a:path w="27" h="23">
                    <a:moveTo>
                      <a:pt x="0" y="0"/>
                    </a:moveTo>
                    <a:lnTo>
                      <a:pt x="26" y="0"/>
                    </a:lnTo>
                    <a:lnTo>
                      <a:pt x="26" y="2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13" name=""/>
              <p:cNvSpPr/>
              <p:nvPr/>
            </p:nvSpPr>
            <p:spPr>
              <a:xfrm>
                <a:off x="5637600" y="2975040"/>
                <a:ext cx="360" cy="3240"/>
              </a:xfrm>
              <a:prstGeom prst="line">
                <a:avLst/>
              </a:pr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3560" bIns="-43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14" name=""/>
              <p:cNvSpPr/>
              <p:nvPr/>
            </p:nvSpPr>
            <p:spPr>
              <a:xfrm>
                <a:off x="5028840" y="4148280"/>
                <a:ext cx="46080" cy="41400"/>
              </a:xfrm>
              <a:custGeom>
                <a:avLst/>
                <a:gdLst/>
                <a:ahLst/>
                <a:rect l="l" t="t" r="r" b="b"/>
                <a:pathLst>
                  <a:path w="26" h="24">
                    <a:moveTo>
                      <a:pt x="0" y="23"/>
                    </a:moveTo>
                    <a:lnTo>
                      <a:pt x="16" y="23"/>
                    </a:lnTo>
                    <a:lnTo>
                      <a:pt x="25" y="9"/>
                    </a:lnTo>
                    <a:lnTo>
                      <a:pt x="16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15" name=""/>
              <p:cNvSpPr/>
              <p:nvPr/>
            </p:nvSpPr>
            <p:spPr>
              <a:xfrm>
                <a:off x="8681040" y="4594320"/>
                <a:ext cx="1405080" cy="976320"/>
              </a:xfrm>
              <a:custGeom>
                <a:avLst/>
                <a:gdLst/>
                <a:ahLst/>
                <a:rect l="l" t="t" r="r" b="b"/>
                <a:pathLst>
                  <a:path w="804" h="559">
                    <a:moveTo>
                      <a:pt x="36" y="448"/>
                    </a:moveTo>
                    <a:lnTo>
                      <a:pt x="45" y="449"/>
                    </a:lnTo>
                    <a:lnTo>
                      <a:pt x="55" y="463"/>
                    </a:lnTo>
                    <a:lnTo>
                      <a:pt x="66" y="466"/>
                    </a:lnTo>
                    <a:lnTo>
                      <a:pt x="75" y="466"/>
                    </a:lnTo>
                    <a:lnTo>
                      <a:pt x="88" y="466"/>
                    </a:lnTo>
                    <a:lnTo>
                      <a:pt x="99" y="466"/>
                    </a:lnTo>
                    <a:lnTo>
                      <a:pt x="102" y="460"/>
                    </a:lnTo>
                    <a:lnTo>
                      <a:pt x="112" y="452"/>
                    </a:lnTo>
                    <a:lnTo>
                      <a:pt x="121" y="452"/>
                    </a:lnTo>
                    <a:lnTo>
                      <a:pt x="128" y="445"/>
                    </a:lnTo>
                    <a:lnTo>
                      <a:pt x="132" y="442"/>
                    </a:lnTo>
                    <a:lnTo>
                      <a:pt x="148" y="439"/>
                    </a:lnTo>
                    <a:lnTo>
                      <a:pt x="158" y="439"/>
                    </a:lnTo>
                    <a:lnTo>
                      <a:pt x="172" y="439"/>
                    </a:lnTo>
                    <a:lnTo>
                      <a:pt x="184" y="439"/>
                    </a:lnTo>
                    <a:lnTo>
                      <a:pt x="194" y="439"/>
                    </a:lnTo>
                    <a:lnTo>
                      <a:pt x="202" y="439"/>
                    </a:lnTo>
                    <a:lnTo>
                      <a:pt x="211" y="434"/>
                    </a:lnTo>
                    <a:lnTo>
                      <a:pt x="214" y="422"/>
                    </a:lnTo>
                    <a:lnTo>
                      <a:pt x="227" y="419"/>
                    </a:lnTo>
                    <a:lnTo>
                      <a:pt x="237" y="415"/>
                    </a:lnTo>
                    <a:lnTo>
                      <a:pt x="248" y="410"/>
                    </a:lnTo>
                    <a:lnTo>
                      <a:pt x="257" y="404"/>
                    </a:lnTo>
                    <a:lnTo>
                      <a:pt x="270" y="407"/>
                    </a:lnTo>
                    <a:lnTo>
                      <a:pt x="281" y="404"/>
                    </a:lnTo>
                    <a:lnTo>
                      <a:pt x="294" y="404"/>
                    </a:lnTo>
                    <a:lnTo>
                      <a:pt x="303" y="398"/>
                    </a:lnTo>
                    <a:lnTo>
                      <a:pt x="314" y="395"/>
                    </a:lnTo>
                    <a:lnTo>
                      <a:pt x="324" y="393"/>
                    </a:lnTo>
                    <a:lnTo>
                      <a:pt x="339" y="393"/>
                    </a:lnTo>
                    <a:lnTo>
                      <a:pt x="347" y="393"/>
                    </a:lnTo>
                    <a:lnTo>
                      <a:pt x="357" y="393"/>
                    </a:lnTo>
                    <a:lnTo>
                      <a:pt x="366" y="398"/>
                    </a:lnTo>
                    <a:lnTo>
                      <a:pt x="376" y="401"/>
                    </a:lnTo>
                    <a:lnTo>
                      <a:pt x="387" y="401"/>
                    </a:lnTo>
                    <a:lnTo>
                      <a:pt x="399" y="404"/>
                    </a:lnTo>
                    <a:lnTo>
                      <a:pt x="409" y="410"/>
                    </a:lnTo>
                    <a:lnTo>
                      <a:pt x="418" y="415"/>
                    </a:lnTo>
                    <a:lnTo>
                      <a:pt x="415" y="422"/>
                    </a:lnTo>
                    <a:lnTo>
                      <a:pt x="426" y="428"/>
                    </a:lnTo>
                    <a:lnTo>
                      <a:pt x="429" y="439"/>
                    </a:lnTo>
                    <a:lnTo>
                      <a:pt x="436" y="448"/>
                    </a:lnTo>
                    <a:lnTo>
                      <a:pt x="439" y="457"/>
                    </a:lnTo>
                    <a:lnTo>
                      <a:pt x="445" y="466"/>
                    </a:lnTo>
                    <a:lnTo>
                      <a:pt x="448" y="457"/>
                    </a:lnTo>
                    <a:lnTo>
                      <a:pt x="456" y="449"/>
                    </a:lnTo>
                    <a:lnTo>
                      <a:pt x="466" y="442"/>
                    </a:lnTo>
                    <a:lnTo>
                      <a:pt x="478" y="436"/>
                    </a:lnTo>
                    <a:lnTo>
                      <a:pt x="482" y="425"/>
                    </a:lnTo>
                    <a:lnTo>
                      <a:pt x="488" y="419"/>
                    </a:lnTo>
                    <a:lnTo>
                      <a:pt x="491" y="436"/>
                    </a:lnTo>
                    <a:lnTo>
                      <a:pt x="485" y="445"/>
                    </a:lnTo>
                    <a:lnTo>
                      <a:pt x="482" y="455"/>
                    </a:lnTo>
                    <a:lnTo>
                      <a:pt x="478" y="463"/>
                    </a:lnTo>
                    <a:lnTo>
                      <a:pt x="472" y="466"/>
                    </a:lnTo>
                    <a:lnTo>
                      <a:pt x="469" y="472"/>
                    </a:lnTo>
                    <a:lnTo>
                      <a:pt x="478" y="469"/>
                    </a:lnTo>
                    <a:lnTo>
                      <a:pt x="488" y="469"/>
                    </a:lnTo>
                    <a:lnTo>
                      <a:pt x="491" y="460"/>
                    </a:lnTo>
                    <a:lnTo>
                      <a:pt x="493" y="449"/>
                    </a:lnTo>
                    <a:lnTo>
                      <a:pt x="499" y="457"/>
                    </a:lnTo>
                    <a:lnTo>
                      <a:pt x="502" y="466"/>
                    </a:lnTo>
                    <a:lnTo>
                      <a:pt x="499" y="474"/>
                    </a:lnTo>
                    <a:lnTo>
                      <a:pt x="493" y="480"/>
                    </a:lnTo>
                    <a:lnTo>
                      <a:pt x="505" y="480"/>
                    </a:lnTo>
                    <a:lnTo>
                      <a:pt x="518" y="484"/>
                    </a:lnTo>
                    <a:lnTo>
                      <a:pt x="524" y="493"/>
                    </a:lnTo>
                    <a:lnTo>
                      <a:pt x="529" y="504"/>
                    </a:lnTo>
                    <a:lnTo>
                      <a:pt x="527" y="510"/>
                    </a:lnTo>
                    <a:lnTo>
                      <a:pt x="529" y="517"/>
                    </a:lnTo>
                    <a:lnTo>
                      <a:pt x="535" y="525"/>
                    </a:lnTo>
                    <a:lnTo>
                      <a:pt x="542" y="531"/>
                    </a:lnTo>
                    <a:lnTo>
                      <a:pt x="554" y="534"/>
                    </a:lnTo>
                    <a:lnTo>
                      <a:pt x="561" y="542"/>
                    </a:lnTo>
                    <a:lnTo>
                      <a:pt x="565" y="536"/>
                    </a:lnTo>
                    <a:lnTo>
                      <a:pt x="575" y="539"/>
                    </a:lnTo>
                    <a:lnTo>
                      <a:pt x="584" y="542"/>
                    </a:lnTo>
                    <a:lnTo>
                      <a:pt x="594" y="546"/>
                    </a:lnTo>
                    <a:lnTo>
                      <a:pt x="600" y="549"/>
                    </a:lnTo>
                    <a:lnTo>
                      <a:pt x="611" y="542"/>
                    </a:lnTo>
                    <a:lnTo>
                      <a:pt x="621" y="536"/>
                    </a:lnTo>
                    <a:lnTo>
                      <a:pt x="627" y="528"/>
                    </a:lnTo>
                    <a:lnTo>
                      <a:pt x="630" y="542"/>
                    </a:lnTo>
                    <a:lnTo>
                      <a:pt x="641" y="536"/>
                    </a:lnTo>
                    <a:lnTo>
                      <a:pt x="641" y="546"/>
                    </a:lnTo>
                    <a:lnTo>
                      <a:pt x="651" y="552"/>
                    </a:lnTo>
                    <a:lnTo>
                      <a:pt x="660" y="558"/>
                    </a:lnTo>
                    <a:lnTo>
                      <a:pt x="670" y="546"/>
                    </a:lnTo>
                    <a:lnTo>
                      <a:pt x="674" y="542"/>
                    </a:lnTo>
                    <a:lnTo>
                      <a:pt x="687" y="534"/>
                    </a:lnTo>
                    <a:lnTo>
                      <a:pt x="693" y="531"/>
                    </a:lnTo>
                    <a:lnTo>
                      <a:pt x="706" y="528"/>
                    </a:lnTo>
                    <a:lnTo>
                      <a:pt x="717" y="528"/>
                    </a:lnTo>
                    <a:lnTo>
                      <a:pt x="727" y="522"/>
                    </a:lnTo>
                    <a:lnTo>
                      <a:pt x="730" y="514"/>
                    </a:lnTo>
                    <a:lnTo>
                      <a:pt x="730" y="504"/>
                    </a:lnTo>
                    <a:lnTo>
                      <a:pt x="733" y="493"/>
                    </a:lnTo>
                    <a:lnTo>
                      <a:pt x="736" y="481"/>
                    </a:lnTo>
                    <a:lnTo>
                      <a:pt x="742" y="472"/>
                    </a:lnTo>
                    <a:lnTo>
                      <a:pt x="747" y="463"/>
                    </a:lnTo>
                    <a:lnTo>
                      <a:pt x="750" y="449"/>
                    </a:lnTo>
                    <a:lnTo>
                      <a:pt x="757" y="439"/>
                    </a:lnTo>
                    <a:lnTo>
                      <a:pt x="760" y="434"/>
                    </a:lnTo>
                    <a:lnTo>
                      <a:pt x="766" y="422"/>
                    </a:lnTo>
                    <a:lnTo>
                      <a:pt x="776" y="417"/>
                    </a:lnTo>
                    <a:lnTo>
                      <a:pt x="779" y="410"/>
                    </a:lnTo>
                    <a:lnTo>
                      <a:pt x="784" y="401"/>
                    </a:lnTo>
                    <a:lnTo>
                      <a:pt x="787" y="393"/>
                    </a:lnTo>
                    <a:lnTo>
                      <a:pt x="790" y="383"/>
                    </a:lnTo>
                    <a:lnTo>
                      <a:pt x="790" y="372"/>
                    </a:lnTo>
                    <a:lnTo>
                      <a:pt x="796" y="360"/>
                    </a:lnTo>
                    <a:lnTo>
                      <a:pt x="799" y="350"/>
                    </a:lnTo>
                    <a:lnTo>
                      <a:pt x="799" y="342"/>
                    </a:lnTo>
                    <a:lnTo>
                      <a:pt x="803" y="333"/>
                    </a:lnTo>
                    <a:lnTo>
                      <a:pt x="799" y="322"/>
                    </a:lnTo>
                    <a:lnTo>
                      <a:pt x="796" y="312"/>
                    </a:lnTo>
                    <a:lnTo>
                      <a:pt x="793" y="301"/>
                    </a:lnTo>
                    <a:lnTo>
                      <a:pt x="790" y="290"/>
                    </a:lnTo>
                    <a:lnTo>
                      <a:pt x="790" y="283"/>
                    </a:lnTo>
                    <a:lnTo>
                      <a:pt x="787" y="271"/>
                    </a:lnTo>
                    <a:lnTo>
                      <a:pt x="780" y="263"/>
                    </a:lnTo>
                    <a:lnTo>
                      <a:pt x="772" y="253"/>
                    </a:lnTo>
                    <a:lnTo>
                      <a:pt x="766" y="242"/>
                    </a:lnTo>
                    <a:lnTo>
                      <a:pt x="757" y="239"/>
                    </a:lnTo>
                    <a:lnTo>
                      <a:pt x="750" y="233"/>
                    </a:lnTo>
                    <a:lnTo>
                      <a:pt x="747" y="225"/>
                    </a:lnTo>
                    <a:lnTo>
                      <a:pt x="747" y="215"/>
                    </a:lnTo>
                    <a:lnTo>
                      <a:pt x="739" y="212"/>
                    </a:lnTo>
                    <a:lnTo>
                      <a:pt x="730" y="204"/>
                    </a:lnTo>
                    <a:lnTo>
                      <a:pt x="723" y="212"/>
                    </a:lnTo>
                    <a:lnTo>
                      <a:pt x="720" y="201"/>
                    </a:lnTo>
                    <a:lnTo>
                      <a:pt x="717" y="193"/>
                    </a:lnTo>
                    <a:lnTo>
                      <a:pt x="714" y="186"/>
                    </a:lnTo>
                    <a:lnTo>
                      <a:pt x="706" y="183"/>
                    </a:lnTo>
                    <a:lnTo>
                      <a:pt x="706" y="174"/>
                    </a:lnTo>
                    <a:lnTo>
                      <a:pt x="697" y="169"/>
                    </a:lnTo>
                    <a:lnTo>
                      <a:pt x="687" y="160"/>
                    </a:lnTo>
                    <a:lnTo>
                      <a:pt x="678" y="156"/>
                    </a:lnTo>
                    <a:lnTo>
                      <a:pt x="670" y="153"/>
                    </a:lnTo>
                    <a:lnTo>
                      <a:pt x="660" y="147"/>
                    </a:lnTo>
                    <a:lnTo>
                      <a:pt x="657" y="142"/>
                    </a:lnTo>
                    <a:lnTo>
                      <a:pt x="651" y="133"/>
                    </a:lnTo>
                    <a:lnTo>
                      <a:pt x="654" y="126"/>
                    </a:lnTo>
                    <a:lnTo>
                      <a:pt x="651" y="115"/>
                    </a:lnTo>
                    <a:lnTo>
                      <a:pt x="648" y="109"/>
                    </a:lnTo>
                    <a:lnTo>
                      <a:pt x="641" y="101"/>
                    </a:lnTo>
                    <a:lnTo>
                      <a:pt x="641" y="91"/>
                    </a:lnTo>
                    <a:lnTo>
                      <a:pt x="637" y="83"/>
                    </a:lnTo>
                    <a:lnTo>
                      <a:pt x="637" y="74"/>
                    </a:lnTo>
                    <a:lnTo>
                      <a:pt x="627" y="66"/>
                    </a:lnTo>
                    <a:lnTo>
                      <a:pt x="624" y="62"/>
                    </a:lnTo>
                    <a:lnTo>
                      <a:pt x="611" y="64"/>
                    </a:lnTo>
                    <a:lnTo>
                      <a:pt x="605" y="62"/>
                    </a:lnTo>
                    <a:lnTo>
                      <a:pt x="602" y="50"/>
                    </a:lnTo>
                    <a:lnTo>
                      <a:pt x="602" y="42"/>
                    </a:lnTo>
                    <a:lnTo>
                      <a:pt x="597" y="32"/>
                    </a:lnTo>
                    <a:lnTo>
                      <a:pt x="594" y="21"/>
                    </a:lnTo>
                    <a:lnTo>
                      <a:pt x="588" y="12"/>
                    </a:lnTo>
                    <a:lnTo>
                      <a:pt x="588" y="1"/>
                    </a:lnTo>
                    <a:lnTo>
                      <a:pt x="578" y="0"/>
                    </a:lnTo>
                    <a:lnTo>
                      <a:pt x="572" y="4"/>
                    </a:lnTo>
                    <a:lnTo>
                      <a:pt x="572" y="15"/>
                    </a:lnTo>
                    <a:lnTo>
                      <a:pt x="565" y="21"/>
                    </a:lnTo>
                    <a:lnTo>
                      <a:pt x="565" y="32"/>
                    </a:lnTo>
                    <a:lnTo>
                      <a:pt x="565" y="36"/>
                    </a:lnTo>
                    <a:lnTo>
                      <a:pt x="564" y="47"/>
                    </a:lnTo>
                    <a:lnTo>
                      <a:pt x="564" y="56"/>
                    </a:lnTo>
                    <a:lnTo>
                      <a:pt x="564" y="66"/>
                    </a:lnTo>
                    <a:lnTo>
                      <a:pt x="564" y="74"/>
                    </a:lnTo>
                    <a:lnTo>
                      <a:pt x="564" y="83"/>
                    </a:lnTo>
                    <a:lnTo>
                      <a:pt x="561" y="94"/>
                    </a:lnTo>
                    <a:lnTo>
                      <a:pt x="557" y="101"/>
                    </a:lnTo>
                    <a:lnTo>
                      <a:pt x="551" y="109"/>
                    </a:lnTo>
                    <a:lnTo>
                      <a:pt x="551" y="121"/>
                    </a:lnTo>
                    <a:lnTo>
                      <a:pt x="542" y="124"/>
                    </a:lnTo>
                    <a:lnTo>
                      <a:pt x="532" y="126"/>
                    </a:lnTo>
                    <a:lnTo>
                      <a:pt x="521" y="118"/>
                    </a:lnTo>
                    <a:lnTo>
                      <a:pt x="515" y="109"/>
                    </a:lnTo>
                    <a:lnTo>
                      <a:pt x="505" y="107"/>
                    </a:lnTo>
                    <a:lnTo>
                      <a:pt x="493" y="101"/>
                    </a:lnTo>
                    <a:lnTo>
                      <a:pt x="488" y="98"/>
                    </a:lnTo>
                    <a:lnTo>
                      <a:pt x="478" y="91"/>
                    </a:lnTo>
                    <a:lnTo>
                      <a:pt x="463" y="91"/>
                    </a:lnTo>
                    <a:lnTo>
                      <a:pt x="459" y="83"/>
                    </a:lnTo>
                    <a:lnTo>
                      <a:pt x="452" y="80"/>
                    </a:lnTo>
                    <a:lnTo>
                      <a:pt x="442" y="74"/>
                    </a:lnTo>
                    <a:lnTo>
                      <a:pt x="448" y="66"/>
                    </a:lnTo>
                    <a:lnTo>
                      <a:pt x="452" y="62"/>
                    </a:lnTo>
                    <a:lnTo>
                      <a:pt x="452" y="53"/>
                    </a:lnTo>
                    <a:lnTo>
                      <a:pt x="452" y="42"/>
                    </a:lnTo>
                    <a:lnTo>
                      <a:pt x="463" y="42"/>
                    </a:lnTo>
                    <a:lnTo>
                      <a:pt x="463" y="33"/>
                    </a:lnTo>
                    <a:lnTo>
                      <a:pt x="472" y="26"/>
                    </a:lnTo>
                    <a:lnTo>
                      <a:pt x="459" y="21"/>
                    </a:lnTo>
                    <a:lnTo>
                      <a:pt x="452" y="29"/>
                    </a:lnTo>
                    <a:lnTo>
                      <a:pt x="448" y="21"/>
                    </a:lnTo>
                    <a:lnTo>
                      <a:pt x="436" y="26"/>
                    </a:lnTo>
                    <a:lnTo>
                      <a:pt x="423" y="21"/>
                    </a:lnTo>
                    <a:lnTo>
                      <a:pt x="412" y="21"/>
                    </a:lnTo>
                    <a:lnTo>
                      <a:pt x="399" y="18"/>
                    </a:lnTo>
                    <a:lnTo>
                      <a:pt x="390" y="12"/>
                    </a:lnTo>
                    <a:lnTo>
                      <a:pt x="379" y="7"/>
                    </a:lnTo>
                    <a:lnTo>
                      <a:pt x="384" y="15"/>
                    </a:lnTo>
                    <a:lnTo>
                      <a:pt x="379" y="26"/>
                    </a:lnTo>
                    <a:lnTo>
                      <a:pt x="366" y="26"/>
                    </a:lnTo>
                    <a:lnTo>
                      <a:pt x="354" y="26"/>
                    </a:lnTo>
                    <a:lnTo>
                      <a:pt x="343" y="33"/>
                    </a:lnTo>
                    <a:lnTo>
                      <a:pt x="336" y="39"/>
                    </a:lnTo>
                    <a:lnTo>
                      <a:pt x="339" y="47"/>
                    </a:lnTo>
                    <a:lnTo>
                      <a:pt x="330" y="47"/>
                    </a:lnTo>
                    <a:lnTo>
                      <a:pt x="327" y="56"/>
                    </a:lnTo>
                    <a:lnTo>
                      <a:pt x="317" y="64"/>
                    </a:lnTo>
                    <a:lnTo>
                      <a:pt x="327" y="69"/>
                    </a:lnTo>
                    <a:lnTo>
                      <a:pt x="324" y="77"/>
                    </a:lnTo>
                    <a:lnTo>
                      <a:pt x="314" y="71"/>
                    </a:lnTo>
                    <a:lnTo>
                      <a:pt x="306" y="71"/>
                    </a:lnTo>
                    <a:lnTo>
                      <a:pt x="294" y="77"/>
                    </a:lnTo>
                    <a:lnTo>
                      <a:pt x="294" y="69"/>
                    </a:lnTo>
                    <a:lnTo>
                      <a:pt x="287" y="62"/>
                    </a:lnTo>
                    <a:lnTo>
                      <a:pt x="278" y="56"/>
                    </a:lnTo>
                    <a:lnTo>
                      <a:pt x="270" y="53"/>
                    </a:lnTo>
                    <a:lnTo>
                      <a:pt x="263" y="62"/>
                    </a:lnTo>
                    <a:lnTo>
                      <a:pt x="254" y="62"/>
                    </a:lnTo>
                    <a:lnTo>
                      <a:pt x="251" y="66"/>
                    </a:lnTo>
                    <a:lnTo>
                      <a:pt x="237" y="66"/>
                    </a:lnTo>
                    <a:lnTo>
                      <a:pt x="237" y="74"/>
                    </a:lnTo>
                    <a:lnTo>
                      <a:pt x="224" y="83"/>
                    </a:lnTo>
                    <a:lnTo>
                      <a:pt x="224" y="91"/>
                    </a:lnTo>
                    <a:lnTo>
                      <a:pt x="221" y="98"/>
                    </a:lnTo>
                    <a:lnTo>
                      <a:pt x="205" y="94"/>
                    </a:lnTo>
                    <a:lnTo>
                      <a:pt x="202" y="104"/>
                    </a:lnTo>
                    <a:lnTo>
                      <a:pt x="211" y="109"/>
                    </a:lnTo>
                    <a:lnTo>
                      <a:pt x="202" y="121"/>
                    </a:lnTo>
                    <a:lnTo>
                      <a:pt x="197" y="112"/>
                    </a:lnTo>
                    <a:lnTo>
                      <a:pt x="194" y="101"/>
                    </a:lnTo>
                    <a:lnTo>
                      <a:pt x="184" y="109"/>
                    </a:lnTo>
                    <a:lnTo>
                      <a:pt x="175" y="118"/>
                    </a:lnTo>
                    <a:lnTo>
                      <a:pt x="178" y="126"/>
                    </a:lnTo>
                    <a:lnTo>
                      <a:pt x="178" y="131"/>
                    </a:lnTo>
                    <a:lnTo>
                      <a:pt x="172" y="139"/>
                    </a:lnTo>
                    <a:lnTo>
                      <a:pt x="165" y="150"/>
                    </a:lnTo>
                    <a:lnTo>
                      <a:pt x="158" y="156"/>
                    </a:lnTo>
                    <a:lnTo>
                      <a:pt x="151" y="160"/>
                    </a:lnTo>
                    <a:lnTo>
                      <a:pt x="139" y="160"/>
                    </a:lnTo>
                    <a:lnTo>
                      <a:pt x="128" y="166"/>
                    </a:lnTo>
                    <a:lnTo>
                      <a:pt x="115" y="166"/>
                    </a:lnTo>
                    <a:lnTo>
                      <a:pt x="109" y="171"/>
                    </a:lnTo>
                    <a:lnTo>
                      <a:pt x="96" y="171"/>
                    </a:lnTo>
                    <a:lnTo>
                      <a:pt x="88" y="177"/>
                    </a:lnTo>
                    <a:lnTo>
                      <a:pt x="79" y="177"/>
                    </a:lnTo>
                    <a:lnTo>
                      <a:pt x="66" y="177"/>
                    </a:lnTo>
                    <a:lnTo>
                      <a:pt x="56" y="183"/>
                    </a:lnTo>
                    <a:lnTo>
                      <a:pt x="49" y="186"/>
                    </a:lnTo>
                    <a:lnTo>
                      <a:pt x="42" y="193"/>
                    </a:lnTo>
                    <a:lnTo>
                      <a:pt x="36" y="195"/>
                    </a:lnTo>
                    <a:lnTo>
                      <a:pt x="23" y="201"/>
                    </a:lnTo>
                    <a:lnTo>
                      <a:pt x="22" y="209"/>
                    </a:lnTo>
                    <a:lnTo>
                      <a:pt x="15" y="201"/>
                    </a:lnTo>
                    <a:lnTo>
                      <a:pt x="9" y="207"/>
                    </a:lnTo>
                    <a:lnTo>
                      <a:pt x="6" y="215"/>
                    </a:lnTo>
                    <a:lnTo>
                      <a:pt x="9" y="224"/>
                    </a:lnTo>
                    <a:lnTo>
                      <a:pt x="9" y="231"/>
                    </a:lnTo>
                    <a:lnTo>
                      <a:pt x="3" y="239"/>
                    </a:lnTo>
                    <a:lnTo>
                      <a:pt x="3" y="250"/>
                    </a:lnTo>
                    <a:lnTo>
                      <a:pt x="6" y="260"/>
                    </a:lnTo>
                    <a:lnTo>
                      <a:pt x="12" y="269"/>
                    </a:lnTo>
                    <a:lnTo>
                      <a:pt x="15" y="277"/>
                    </a:lnTo>
                    <a:lnTo>
                      <a:pt x="15" y="288"/>
                    </a:lnTo>
                    <a:lnTo>
                      <a:pt x="9" y="283"/>
                    </a:lnTo>
                    <a:lnTo>
                      <a:pt x="3" y="274"/>
                    </a:lnTo>
                    <a:lnTo>
                      <a:pt x="9" y="293"/>
                    </a:lnTo>
                    <a:lnTo>
                      <a:pt x="0" y="283"/>
                    </a:lnTo>
                    <a:lnTo>
                      <a:pt x="3" y="293"/>
                    </a:lnTo>
                    <a:lnTo>
                      <a:pt x="12" y="301"/>
                    </a:lnTo>
                    <a:lnTo>
                      <a:pt x="15" y="315"/>
                    </a:lnTo>
                    <a:lnTo>
                      <a:pt x="15" y="322"/>
                    </a:lnTo>
                    <a:lnTo>
                      <a:pt x="23" y="331"/>
                    </a:lnTo>
                    <a:lnTo>
                      <a:pt x="30" y="342"/>
                    </a:lnTo>
                    <a:lnTo>
                      <a:pt x="33" y="350"/>
                    </a:lnTo>
                    <a:lnTo>
                      <a:pt x="33" y="360"/>
                    </a:lnTo>
                    <a:lnTo>
                      <a:pt x="36" y="372"/>
                    </a:lnTo>
                    <a:lnTo>
                      <a:pt x="42" y="383"/>
                    </a:lnTo>
                    <a:lnTo>
                      <a:pt x="45" y="390"/>
                    </a:lnTo>
                    <a:lnTo>
                      <a:pt x="49" y="398"/>
                    </a:lnTo>
                    <a:lnTo>
                      <a:pt x="49" y="410"/>
                    </a:lnTo>
                    <a:lnTo>
                      <a:pt x="49" y="419"/>
                    </a:lnTo>
                    <a:lnTo>
                      <a:pt x="49" y="428"/>
                    </a:lnTo>
                    <a:lnTo>
                      <a:pt x="45" y="434"/>
                    </a:lnTo>
                    <a:lnTo>
                      <a:pt x="36" y="436"/>
                    </a:lnTo>
                    <a:lnTo>
                      <a:pt x="36" y="448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16" name=""/>
              <p:cNvSpPr/>
              <p:nvPr/>
            </p:nvSpPr>
            <p:spPr>
              <a:xfrm>
                <a:off x="9265320" y="4611960"/>
                <a:ext cx="49680" cy="41040"/>
              </a:xfrm>
              <a:custGeom>
                <a:avLst/>
                <a:gdLst/>
                <a:ahLst/>
                <a:rect l="l" t="t" r="r" b="b"/>
                <a:pathLst>
                  <a:path w="28" h="24">
                    <a:moveTo>
                      <a:pt x="0" y="13"/>
                    </a:moveTo>
                    <a:lnTo>
                      <a:pt x="12" y="13"/>
                    </a:lnTo>
                    <a:lnTo>
                      <a:pt x="17" y="23"/>
                    </a:lnTo>
                    <a:lnTo>
                      <a:pt x="27" y="9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17" name=""/>
              <p:cNvSpPr/>
              <p:nvPr/>
            </p:nvSpPr>
            <p:spPr>
              <a:xfrm>
                <a:off x="9493560" y="5435640"/>
                <a:ext cx="53280" cy="39600"/>
              </a:xfrm>
              <a:custGeom>
                <a:avLst/>
                <a:gdLst/>
                <a:ahLst/>
                <a:rect l="l" t="t" r="r" b="b"/>
                <a:pathLst>
                  <a:path w="31" h="22">
                    <a:moveTo>
                      <a:pt x="0" y="9"/>
                    </a:moveTo>
                    <a:lnTo>
                      <a:pt x="6" y="21"/>
                    </a:lnTo>
                    <a:lnTo>
                      <a:pt x="22" y="21"/>
                    </a:lnTo>
                    <a:lnTo>
                      <a:pt x="30" y="9"/>
                    </a:lnTo>
                    <a:lnTo>
                      <a:pt x="15" y="0"/>
                    </a:lnTo>
                    <a:lnTo>
                      <a:pt x="6" y="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18" name=""/>
              <p:cNvSpPr/>
              <p:nvPr/>
            </p:nvSpPr>
            <p:spPr>
              <a:xfrm>
                <a:off x="9777600" y="5631120"/>
                <a:ext cx="124920" cy="120600"/>
              </a:xfrm>
              <a:custGeom>
                <a:avLst/>
                <a:gdLst/>
                <a:ahLst/>
                <a:rect l="l" t="t" r="r" b="b"/>
                <a:pathLst>
                  <a:path w="71" h="69">
                    <a:moveTo>
                      <a:pt x="0" y="0"/>
                    </a:moveTo>
                    <a:lnTo>
                      <a:pt x="0" y="11"/>
                    </a:lnTo>
                    <a:lnTo>
                      <a:pt x="3" y="24"/>
                    </a:lnTo>
                    <a:lnTo>
                      <a:pt x="9" y="35"/>
                    </a:lnTo>
                    <a:lnTo>
                      <a:pt x="9" y="43"/>
                    </a:lnTo>
                    <a:lnTo>
                      <a:pt x="14" y="53"/>
                    </a:lnTo>
                    <a:lnTo>
                      <a:pt x="17" y="59"/>
                    </a:lnTo>
                    <a:lnTo>
                      <a:pt x="30" y="68"/>
                    </a:lnTo>
                    <a:lnTo>
                      <a:pt x="42" y="68"/>
                    </a:lnTo>
                    <a:lnTo>
                      <a:pt x="47" y="59"/>
                    </a:lnTo>
                    <a:lnTo>
                      <a:pt x="50" y="51"/>
                    </a:lnTo>
                    <a:lnTo>
                      <a:pt x="60" y="56"/>
                    </a:lnTo>
                    <a:lnTo>
                      <a:pt x="63" y="46"/>
                    </a:lnTo>
                    <a:lnTo>
                      <a:pt x="66" y="35"/>
                    </a:lnTo>
                    <a:lnTo>
                      <a:pt x="70" y="29"/>
                    </a:lnTo>
                    <a:lnTo>
                      <a:pt x="70" y="18"/>
                    </a:lnTo>
                    <a:lnTo>
                      <a:pt x="70" y="8"/>
                    </a:lnTo>
                    <a:lnTo>
                      <a:pt x="63" y="2"/>
                    </a:lnTo>
                    <a:lnTo>
                      <a:pt x="50" y="8"/>
                    </a:lnTo>
                    <a:lnTo>
                      <a:pt x="39" y="11"/>
                    </a:lnTo>
                    <a:lnTo>
                      <a:pt x="27" y="11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19" name=""/>
              <p:cNvSpPr/>
              <p:nvPr/>
            </p:nvSpPr>
            <p:spPr>
              <a:xfrm>
                <a:off x="8054280" y="4084920"/>
                <a:ext cx="382320" cy="353880"/>
              </a:xfrm>
              <a:custGeom>
                <a:avLst/>
                <a:gdLst/>
                <a:ahLst/>
                <a:rect l="l" t="t" r="r" b="b"/>
                <a:pathLst>
                  <a:path w="219" h="202">
                    <a:moveTo>
                      <a:pt x="0" y="0"/>
                    </a:moveTo>
                    <a:lnTo>
                      <a:pt x="3" y="9"/>
                    </a:lnTo>
                    <a:lnTo>
                      <a:pt x="6" y="15"/>
                    </a:lnTo>
                    <a:lnTo>
                      <a:pt x="15" y="23"/>
                    </a:lnTo>
                    <a:lnTo>
                      <a:pt x="26" y="32"/>
                    </a:lnTo>
                    <a:lnTo>
                      <a:pt x="33" y="35"/>
                    </a:lnTo>
                    <a:lnTo>
                      <a:pt x="39" y="42"/>
                    </a:lnTo>
                    <a:lnTo>
                      <a:pt x="48" y="47"/>
                    </a:lnTo>
                    <a:lnTo>
                      <a:pt x="52" y="56"/>
                    </a:lnTo>
                    <a:lnTo>
                      <a:pt x="60" y="61"/>
                    </a:lnTo>
                    <a:lnTo>
                      <a:pt x="69" y="67"/>
                    </a:lnTo>
                    <a:lnTo>
                      <a:pt x="69" y="73"/>
                    </a:lnTo>
                    <a:lnTo>
                      <a:pt x="75" y="82"/>
                    </a:lnTo>
                    <a:lnTo>
                      <a:pt x="78" y="94"/>
                    </a:lnTo>
                    <a:lnTo>
                      <a:pt x="91" y="99"/>
                    </a:lnTo>
                    <a:lnTo>
                      <a:pt x="93" y="104"/>
                    </a:lnTo>
                    <a:lnTo>
                      <a:pt x="102" y="112"/>
                    </a:lnTo>
                    <a:lnTo>
                      <a:pt x="105" y="120"/>
                    </a:lnTo>
                    <a:lnTo>
                      <a:pt x="112" y="129"/>
                    </a:lnTo>
                    <a:lnTo>
                      <a:pt x="112" y="136"/>
                    </a:lnTo>
                    <a:lnTo>
                      <a:pt x="121" y="144"/>
                    </a:lnTo>
                    <a:lnTo>
                      <a:pt x="129" y="156"/>
                    </a:lnTo>
                    <a:lnTo>
                      <a:pt x="139" y="161"/>
                    </a:lnTo>
                    <a:lnTo>
                      <a:pt x="142" y="167"/>
                    </a:lnTo>
                    <a:lnTo>
                      <a:pt x="151" y="174"/>
                    </a:lnTo>
                    <a:lnTo>
                      <a:pt x="164" y="182"/>
                    </a:lnTo>
                    <a:lnTo>
                      <a:pt x="175" y="191"/>
                    </a:lnTo>
                    <a:lnTo>
                      <a:pt x="181" y="199"/>
                    </a:lnTo>
                    <a:lnTo>
                      <a:pt x="187" y="201"/>
                    </a:lnTo>
                    <a:lnTo>
                      <a:pt x="191" y="196"/>
                    </a:lnTo>
                    <a:lnTo>
                      <a:pt x="200" y="196"/>
                    </a:lnTo>
                    <a:lnTo>
                      <a:pt x="208" y="201"/>
                    </a:lnTo>
                    <a:lnTo>
                      <a:pt x="211" y="193"/>
                    </a:lnTo>
                    <a:lnTo>
                      <a:pt x="211" y="182"/>
                    </a:lnTo>
                    <a:lnTo>
                      <a:pt x="211" y="171"/>
                    </a:lnTo>
                    <a:lnTo>
                      <a:pt x="211" y="161"/>
                    </a:lnTo>
                    <a:lnTo>
                      <a:pt x="218" y="153"/>
                    </a:lnTo>
                    <a:lnTo>
                      <a:pt x="211" y="147"/>
                    </a:lnTo>
                    <a:lnTo>
                      <a:pt x="205" y="141"/>
                    </a:lnTo>
                    <a:lnTo>
                      <a:pt x="197" y="141"/>
                    </a:lnTo>
                    <a:lnTo>
                      <a:pt x="191" y="134"/>
                    </a:lnTo>
                    <a:lnTo>
                      <a:pt x="184" y="129"/>
                    </a:lnTo>
                    <a:lnTo>
                      <a:pt x="181" y="118"/>
                    </a:lnTo>
                    <a:lnTo>
                      <a:pt x="169" y="118"/>
                    </a:lnTo>
                    <a:lnTo>
                      <a:pt x="164" y="112"/>
                    </a:lnTo>
                    <a:lnTo>
                      <a:pt x="169" y="104"/>
                    </a:lnTo>
                    <a:lnTo>
                      <a:pt x="169" y="96"/>
                    </a:lnTo>
                    <a:lnTo>
                      <a:pt x="164" y="91"/>
                    </a:lnTo>
                    <a:lnTo>
                      <a:pt x="154" y="91"/>
                    </a:lnTo>
                    <a:lnTo>
                      <a:pt x="154" y="80"/>
                    </a:lnTo>
                    <a:lnTo>
                      <a:pt x="148" y="80"/>
                    </a:lnTo>
                    <a:lnTo>
                      <a:pt x="139" y="73"/>
                    </a:lnTo>
                    <a:lnTo>
                      <a:pt x="129" y="70"/>
                    </a:lnTo>
                    <a:lnTo>
                      <a:pt x="121" y="61"/>
                    </a:lnTo>
                    <a:lnTo>
                      <a:pt x="109" y="61"/>
                    </a:lnTo>
                    <a:lnTo>
                      <a:pt x="99" y="53"/>
                    </a:lnTo>
                    <a:lnTo>
                      <a:pt x="93" y="44"/>
                    </a:lnTo>
                    <a:lnTo>
                      <a:pt x="85" y="40"/>
                    </a:lnTo>
                    <a:lnTo>
                      <a:pt x="75" y="35"/>
                    </a:lnTo>
                    <a:lnTo>
                      <a:pt x="66" y="29"/>
                    </a:lnTo>
                    <a:lnTo>
                      <a:pt x="60" y="21"/>
                    </a:lnTo>
                    <a:lnTo>
                      <a:pt x="55" y="12"/>
                    </a:lnTo>
                    <a:lnTo>
                      <a:pt x="45" y="8"/>
                    </a:lnTo>
                    <a:lnTo>
                      <a:pt x="33" y="5"/>
                    </a:lnTo>
                    <a:lnTo>
                      <a:pt x="20" y="5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20" name=""/>
              <p:cNvSpPr/>
              <p:nvPr/>
            </p:nvSpPr>
            <p:spPr>
              <a:xfrm>
                <a:off x="8407800" y="4442040"/>
                <a:ext cx="314280" cy="88920"/>
              </a:xfrm>
              <a:custGeom>
                <a:avLst/>
                <a:gdLst/>
                <a:ahLst/>
                <a:rect l="l" t="t" r="r" b="b"/>
                <a:pathLst>
                  <a:path w="180" h="51">
                    <a:moveTo>
                      <a:pt x="0" y="14"/>
                    </a:moveTo>
                    <a:lnTo>
                      <a:pt x="12" y="14"/>
                    </a:lnTo>
                    <a:lnTo>
                      <a:pt x="25" y="20"/>
                    </a:lnTo>
                    <a:lnTo>
                      <a:pt x="21" y="25"/>
                    </a:lnTo>
                    <a:lnTo>
                      <a:pt x="31" y="25"/>
                    </a:lnTo>
                    <a:lnTo>
                      <a:pt x="42" y="28"/>
                    </a:lnTo>
                    <a:lnTo>
                      <a:pt x="51" y="30"/>
                    </a:lnTo>
                    <a:lnTo>
                      <a:pt x="64" y="32"/>
                    </a:lnTo>
                    <a:lnTo>
                      <a:pt x="70" y="30"/>
                    </a:lnTo>
                    <a:lnTo>
                      <a:pt x="81" y="30"/>
                    </a:lnTo>
                    <a:lnTo>
                      <a:pt x="91" y="32"/>
                    </a:lnTo>
                    <a:lnTo>
                      <a:pt x="100" y="38"/>
                    </a:lnTo>
                    <a:lnTo>
                      <a:pt x="108" y="38"/>
                    </a:lnTo>
                    <a:lnTo>
                      <a:pt x="120" y="41"/>
                    </a:lnTo>
                    <a:lnTo>
                      <a:pt x="130" y="41"/>
                    </a:lnTo>
                    <a:lnTo>
                      <a:pt x="139" y="44"/>
                    </a:lnTo>
                    <a:lnTo>
                      <a:pt x="150" y="41"/>
                    </a:lnTo>
                    <a:lnTo>
                      <a:pt x="160" y="44"/>
                    </a:lnTo>
                    <a:lnTo>
                      <a:pt x="169" y="47"/>
                    </a:lnTo>
                    <a:lnTo>
                      <a:pt x="179" y="50"/>
                    </a:lnTo>
                    <a:lnTo>
                      <a:pt x="179" y="41"/>
                    </a:lnTo>
                    <a:lnTo>
                      <a:pt x="179" y="30"/>
                    </a:lnTo>
                    <a:lnTo>
                      <a:pt x="169" y="30"/>
                    </a:lnTo>
                    <a:lnTo>
                      <a:pt x="160" y="30"/>
                    </a:lnTo>
                    <a:lnTo>
                      <a:pt x="147" y="30"/>
                    </a:lnTo>
                    <a:lnTo>
                      <a:pt x="144" y="22"/>
                    </a:lnTo>
                    <a:lnTo>
                      <a:pt x="139" y="17"/>
                    </a:lnTo>
                    <a:lnTo>
                      <a:pt x="130" y="14"/>
                    </a:lnTo>
                    <a:lnTo>
                      <a:pt x="117" y="11"/>
                    </a:lnTo>
                    <a:lnTo>
                      <a:pt x="108" y="8"/>
                    </a:lnTo>
                    <a:lnTo>
                      <a:pt x="100" y="17"/>
                    </a:lnTo>
                    <a:lnTo>
                      <a:pt x="94" y="17"/>
                    </a:lnTo>
                    <a:lnTo>
                      <a:pt x="81" y="14"/>
                    </a:lnTo>
                    <a:lnTo>
                      <a:pt x="72" y="14"/>
                    </a:lnTo>
                    <a:lnTo>
                      <a:pt x="64" y="14"/>
                    </a:lnTo>
                    <a:lnTo>
                      <a:pt x="61" y="5"/>
                    </a:lnTo>
                    <a:lnTo>
                      <a:pt x="48" y="5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9" y="8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120" bIns="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21" name=""/>
              <p:cNvSpPr/>
              <p:nvPr/>
            </p:nvSpPr>
            <p:spPr>
              <a:xfrm>
                <a:off x="8722080" y="4508640"/>
                <a:ext cx="46440" cy="38160"/>
              </a:xfrm>
              <a:custGeom>
                <a:avLst/>
                <a:gdLst/>
                <a:ahLst/>
                <a:rect l="l" t="t" r="r" b="b"/>
                <a:pathLst>
                  <a:path w="27" h="22">
                    <a:moveTo>
                      <a:pt x="0" y="5"/>
                    </a:moveTo>
                    <a:lnTo>
                      <a:pt x="8" y="10"/>
                    </a:lnTo>
                    <a:lnTo>
                      <a:pt x="15" y="21"/>
                    </a:lnTo>
                    <a:lnTo>
                      <a:pt x="26" y="10"/>
                    </a:lnTo>
                    <a:lnTo>
                      <a:pt x="15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22" name=""/>
              <p:cNvSpPr/>
              <p:nvPr/>
            </p:nvSpPr>
            <p:spPr>
              <a:xfrm>
                <a:off x="8773920" y="4508640"/>
                <a:ext cx="271080" cy="38160"/>
              </a:xfrm>
              <a:custGeom>
                <a:avLst/>
                <a:gdLst/>
                <a:ahLst/>
                <a:rect l="l" t="t" r="r" b="b"/>
                <a:pathLst>
                  <a:path w="155" h="22">
                    <a:moveTo>
                      <a:pt x="0" y="18"/>
                    </a:moveTo>
                    <a:lnTo>
                      <a:pt x="11" y="18"/>
                    </a:lnTo>
                    <a:lnTo>
                      <a:pt x="23" y="21"/>
                    </a:lnTo>
                    <a:lnTo>
                      <a:pt x="33" y="18"/>
                    </a:lnTo>
                    <a:lnTo>
                      <a:pt x="41" y="15"/>
                    </a:lnTo>
                    <a:lnTo>
                      <a:pt x="50" y="15"/>
                    </a:lnTo>
                    <a:lnTo>
                      <a:pt x="60" y="12"/>
                    </a:lnTo>
                    <a:lnTo>
                      <a:pt x="69" y="12"/>
                    </a:lnTo>
                    <a:lnTo>
                      <a:pt x="80" y="15"/>
                    </a:lnTo>
                    <a:lnTo>
                      <a:pt x="90" y="15"/>
                    </a:lnTo>
                    <a:lnTo>
                      <a:pt x="100" y="15"/>
                    </a:lnTo>
                    <a:lnTo>
                      <a:pt x="112" y="15"/>
                    </a:lnTo>
                    <a:lnTo>
                      <a:pt x="120" y="15"/>
                    </a:lnTo>
                    <a:lnTo>
                      <a:pt x="130" y="12"/>
                    </a:lnTo>
                    <a:lnTo>
                      <a:pt x="142" y="9"/>
                    </a:lnTo>
                    <a:lnTo>
                      <a:pt x="154" y="6"/>
                    </a:lnTo>
                    <a:lnTo>
                      <a:pt x="139" y="3"/>
                    </a:lnTo>
                    <a:lnTo>
                      <a:pt x="130" y="12"/>
                    </a:lnTo>
                    <a:lnTo>
                      <a:pt x="120" y="6"/>
                    </a:lnTo>
                    <a:lnTo>
                      <a:pt x="112" y="9"/>
                    </a:lnTo>
                    <a:lnTo>
                      <a:pt x="100" y="6"/>
                    </a:lnTo>
                    <a:lnTo>
                      <a:pt x="90" y="3"/>
                    </a:lnTo>
                    <a:lnTo>
                      <a:pt x="80" y="6"/>
                    </a:lnTo>
                    <a:lnTo>
                      <a:pt x="69" y="12"/>
                    </a:lnTo>
                    <a:lnTo>
                      <a:pt x="60" y="6"/>
                    </a:lnTo>
                    <a:lnTo>
                      <a:pt x="47" y="6"/>
                    </a:lnTo>
                    <a:lnTo>
                      <a:pt x="36" y="0"/>
                    </a:lnTo>
                    <a:lnTo>
                      <a:pt x="41" y="9"/>
                    </a:lnTo>
                    <a:lnTo>
                      <a:pt x="33" y="6"/>
                    </a:lnTo>
                    <a:lnTo>
                      <a:pt x="20" y="6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23" name=""/>
              <p:cNvSpPr/>
              <p:nvPr/>
            </p:nvSpPr>
            <p:spPr>
              <a:xfrm>
                <a:off x="9068760" y="4508640"/>
                <a:ext cx="44280" cy="38160"/>
              </a:xfrm>
              <a:custGeom>
                <a:avLst/>
                <a:gdLst/>
                <a:ahLst/>
                <a:rect l="l" t="t" r="r" b="b"/>
                <a:pathLst>
                  <a:path w="26" h="22">
                    <a:moveTo>
                      <a:pt x="0" y="21"/>
                    </a:moveTo>
                    <a:lnTo>
                      <a:pt x="25" y="21"/>
                    </a:lnTo>
                    <a:lnTo>
                      <a:pt x="0" y="0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24" name=""/>
              <p:cNvSpPr/>
              <p:nvPr/>
            </p:nvSpPr>
            <p:spPr>
              <a:xfrm>
                <a:off x="9117000" y="4494240"/>
                <a:ext cx="46080" cy="41400"/>
              </a:xfrm>
              <a:custGeom>
                <a:avLst/>
                <a:gdLst/>
                <a:ahLst/>
                <a:rect l="l" t="t" r="r" b="b"/>
                <a:pathLst>
                  <a:path w="26" h="24">
                    <a:moveTo>
                      <a:pt x="0" y="23"/>
                    </a:moveTo>
                    <a:lnTo>
                      <a:pt x="20" y="23"/>
                    </a:lnTo>
                    <a:lnTo>
                      <a:pt x="25" y="0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25" name=""/>
              <p:cNvSpPr/>
              <p:nvPr/>
            </p:nvSpPr>
            <p:spPr>
              <a:xfrm>
                <a:off x="8883000" y="4548240"/>
                <a:ext cx="68040" cy="41400"/>
              </a:xfrm>
              <a:custGeom>
                <a:avLst/>
                <a:gdLst/>
                <a:ahLst/>
                <a:rect l="l" t="t" r="r" b="b"/>
                <a:pathLst>
                  <a:path w="39" h="24">
                    <a:moveTo>
                      <a:pt x="0" y="0"/>
                    </a:moveTo>
                    <a:lnTo>
                      <a:pt x="3" y="11"/>
                    </a:lnTo>
                    <a:lnTo>
                      <a:pt x="15" y="11"/>
                    </a:lnTo>
                    <a:lnTo>
                      <a:pt x="19" y="11"/>
                    </a:lnTo>
                    <a:lnTo>
                      <a:pt x="25" y="23"/>
                    </a:lnTo>
                    <a:lnTo>
                      <a:pt x="38" y="15"/>
                    </a:lnTo>
                    <a:lnTo>
                      <a:pt x="28" y="3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400" bIns="-5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26" name=""/>
              <p:cNvSpPr/>
              <p:nvPr/>
            </p:nvSpPr>
            <p:spPr>
              <a:xfrm>
                <a:off x="9038520" y="4519800"/>
                <a:ext cx="126720" cy="61920"/>
              </a:xfrm>
              <a:custGeom>
                <a:avLst/>
                <a:gdLst/>
                <a:ahLst/>
                <a:rect l="l" t="t" r="r" b="b"/>
                <a:pathLst>
                  <a:path w="72" h="35">
                    <a:moveTo>
                      <a:pt x="0" y="34"/>
                    </a:moveTo>
                    <a:lnTo>
                      <a:pt x="9" y="34"/>
                    </a:lnTo>
                    <a:lnTo>
                      <a:pt x="18" y="31"/>
                    </a:lnTo>
                    <a:lnTo>
                      <a:pt x="27" y="20"/>
                    </a:lnTo>
                    <a:lnTo>
                      <a:pt x="35" y="16"/>
                    </a:lnTo>
                    <a:lnTo>
                      <a:pt x="47" y="13"/>
                    </a:lnTo>
                    <a:lnTo>
                      <a:pt x="57" y="10"/>
                    </a:lnTo>
                    <a:lnTo>
                      <a:pt x="66" y="5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1" y="2"/>
                    </a:lnTo>
                    <a:lnTo>
                      <a:pt x="30" y="5"/>
                    </a:lnTo>
                    <a:lnTo>
                      <a:pt x="27" y="10"/>
                    </a:lnTo>
                    <a:lnTo>
                      <a:pt x="18" y="13"/>
                    </a:lnTo>
                    <a:lnTo>
                      <a:pt x="9" y="17"/>
                    </a:lnTo>
                    <a:lnTo>
                      <a:pt x="3" y="23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27" name=""/>
              <p:cNvSpPr/>
              <p:nvPr/>
            </p:nvSpPr>
            <p:spPr>
              <a:xfrm>
                <a:off x="9307800" y="4480200"/>
                <a:ext cx="44640" cy="41040"/>
              </a:xfrm>
              <a:custGeom>
                <a:avLst/>
                <a:gdLst/>
                <a:ahLst/>
                <a:rect l="l" t="t" r="r" b="b"/>
                <a:pathLst>
                  <a:path w="26" h="24">
                    <a:moveTo>
                      <a:pt x="0" y="23"/>
                    </a:moveTo>
                    <a:lnTo>
                      <a:pt x="25" y="12"/>
                    </a:lnTo>
                    <a:lnTo>
                      <a:pt x="25" y="0"/>
                    </a:lnTo>
                    <a:lnTo>
                      <a:pt x="0" y="1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5760" bIns="-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28" name=""/>
              <p:cNvSpPr/>
              <p:nvPr/>
            </p:nvSpPr>
            <p:spPr>
              <a:xfrm>
                <a:off x="9404640" y="4430880"/>
                <a:ext cx="46080" cy="47520"/>
              </a:xfrm>
              <a:custGeom>
                <a:avLst/>
                <a:gdLst/>
                <a:ahLst/>
                <a:rect l="l" t="t" r="r" b="b"/>
                <a:pathLst>
                  <a:path w="27" h="27">
                    <a:moveTo>
                      <a:pt x="0" y="26"/>
                    </a:moveTo>
                    <a:lnTo>
                      <a:pt x="18" y="17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7" y="6"/>
                    </a:lnTo>
                    <a:lnTo>
                      <a:pt x="0" y="15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29" name=""/>
              <p:cNvSpPr/>
              <p:nvPr/>
            </p:nvSpPr>
            <p:spPr>
              <a:xfrm>
                <a:off x="8407800" y="4305600"/>
                <a:ext cx="46440" cy="50760"/>
              </a:xfrm>
              <a:custGeom>
                <a:avLst/>
                <a:gdLst/>
                <a:ahLst/>
                <a:rect l="l" t="t" r="r" b="b"/>
                <a:pathLst>
                  <a:path w="27" h="29">
                    <a:moveTo>
                      <a:pt x="0" y="8"/>
                    </a:moveTo>
                    <a:lnTo>
                      <a:pt x="7" y="8"/>
                    </a:lnTo>
                    <a:lnTo>
                      <a:pt x="13" y="13"/>
                    </a:lnTo>
                    <a:lnTo>
                      <a:pt x="10" y="22"/>
                    </a:lnTo>
                    <a:lnTo>
                      <a:pt x="26" y="28"/>
                    </a:lnTo>
                    <a:lnTo>
                      <a:pt x="26" y="19"/>
                    </a:lnTo>
                    <a:lnTo>
                      <a:pt x="19" y="16"/>
                    </a:lnTo>
                    <a:lnTo>
                      <a:pt x="16" y="8"/>
                    </a:lnTo>
                    <a:lnTo>
                      <a:pt x="13" y="0"/>
                    </a:lnTo>
                    <a:lnTo>
                      <a:pt x="1" y="2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" bIns="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0" name=""/>
              <p:cNvSpPr/>
              <p:nvPr/>
            </p:nvSpPr>
            <p:spPr>
              <a:xfrm>
                <a:off x="8488080" y="4338720"/>
                <a:ext cx="42840" cy="39600"/>
              </a:xfrm>
              <a:custGeom>
                <a:avLst/>
                <a:gdLst/>
                <a:ahLst/>
                <a:rect l="l" t="t" r="r" b="b"/>
                <a:pathLst>
                  <a:path w="25" h="23">
                    <a:moveTo>
                      <a:pt x="0" y="16"/>
                    </a:moveTo>
                    <a:lnTo>
                      <a:pt x="12" y="22"/>
                    </a:lnTo>
                    <a:lnTo>
                      <a:pt x="24" y="5"/>
                    </a:ln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1" name=""/>
              <p:cNvSpPr/>
              <p:nvPr/>
            </p:nvSpPr>
            <p:spPr>
              <a:xfrm>
                <a:off x="8672400" y="4475160"/>
                <a:ext cx="49680" cy="1800"/>
              </a:xfrm>
              <a:custGeom>
                <a:avLst/>
                <a:gdLst/>
                <a:ahLst/>
                <a:rect l="l" t="t" r="r" b="b"/>
                <a:pathLst>
                  <a:path w="28" h="1">
                    <a:moveTo>
                      <a:pt x="0" y="0"/>
                    </a:moveTo>
                    <a:lnTo>
                      <a:pt x="20" y="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2" name=""/>
              <p:cNvSpPr/>
              <p:nvPr/>
            </p:nvSpPr>
            <p:spPr>
              <a:xfrm>
                <a:off x="8527320" y="4043520"/>
                <a:ext cx="366120" cy="342720"/>
              </a:xfrm>
              <a:custGeom>
                <a:avLst/>
                <a:gdLst/>
                <a:ahLst/>
                <a:rect l="l" t="t" r="r" b="b"/>
                <a:pathLst>
                  <a:path w="209" h="196">
                    <a:moveTo>
                      <a:pt x="0" y="106"/>
                    </a:moveTo>
                    <a:lnTo>
                      <a:pt x="0" y="117"/>
                    </a:lnTo>
                    <a:lnTo>
                      <a:pt x="4" y="123"/>
                    </a:lnTo>
                    <a:lnTo>
                      <a:pt x="4" y="130"/>
                    </a:lnTo>
                    <a:lnTo>
                      <a:pt x="14" y="136"/>
                    </a:lnTo>
                    <a:lnTo>
                      <a:pt x="24" y="147"/>
                    </a:lnTo>
                    <a:lnTo>
                      <a:pt x="24" y="155"/>
                    </a:lnTo>
                    <a:lnTo>
                      <a:pt x="27" y="165"/>
                    </a:lnTo>
                    <a:lnTo>
                      <a:pt x="27" y="176"/>
                    </a:lnTo>
                    <a:lnTo>
                      <a:pt x="38" y="176"/>
                    </a:lnTo>
                    <a:lnTo>
                      <a:pt x="48" y="176"/>
                    </a:lnTo>
                    <a:lnTo>
                      <a:pt x="54" y="171"/>
                    </a:lnTo>
                    <a:lnTo>
                      <a:pt x="57" y="185"/>
                    </a:lnTo>
                    <a:lnTo>
                      <a:pt x="67" y="182"/>
                    </a:lnTo>
                    <a:lnTo>
                      <a:pt x="78" y="182"/>
                    </a:lnTo>
                    <a:lnTo>
                      <a:pt x="84" y="176"/>
                    </a:lnTo>
                    <a:lnTo>
                      <a:pt x="97" y="185"/>
                    </a:lnTo>
                    <a:lnTo>
                      <a:pt x="110" y="182"/>
                    </a:lnTo>
                    <a:lnTo>
                      <a:pt x="115" y="190"/>
                    </a:lnTo>
                    <a:lnTo>
                      <a:pt x="115" y="195"/>
                    </a:lnTo>
                    <a:lnTo>
                      <a:pt x="124" y="192"/>
                    </a:lnTo>
                    <a:lnTo>
                      <a:pt x="134" y="190"/>
                    </a:lnTo>
                    <a:lnTo>
                      <a:pt x="145" y="185"/>
                    </a:lnTo>
                    <a:lnTo>
                      <a:pt x="148" y="176"/>
                    </a:lnTo>
                    <a:lnTo>
                      <a:pt x="155" y="162"/>
                    </a:lnTo>
                    <a:lnTo>
                      <a:pt x="148" y="155"/>
                    </a:lnTo>
                    <a:lnTo>
                      <a:pt x="155" y="147"/>
                    </a:lnTo>
                    <a:lnTo>
                      <a:pt x="164" y="141"/>
                    </a:lnTo>
                    <a:lnTo>
                      <a:pt x="171" y="133"/>
                    </a:lnTo>
                    <a:lnTo>
                      <a:pt x="171" y="123"/>
                    </a:lnTo>
                    <a:lnTo>
                      <a:pt x="174" y="115"/>
                    </a:lnTo>
                    <a:lnTo>
                      <a:pt x="180" y="109"/>
                    </a:lnTo>
                    <a:lnTo>
                      <a:pt x="188" y="109"/>
                    </a:lnTo>
                    <a:lnTo>
                      <a:pt x="201" y="109"/>
                    </a:lnTo>
                    <a:lnTo>
                      <a:pt x="195" y="101"/>
                    </a:lnTo>
                    <a:lnTo>
                      <a:pt x="185" y="96"/>
                    </a:lnTo>
                    <a:lnTo>
                      <a:pt x="177" y="88"/>
                    </a:lnTo>
                    <a:lnTo>
                      <a:pt x="182" y="82"/>
                    </a:lnTo>
                    <a:lnTo>
                      <a:pt x="177" y="74"/>
                    </a:lnTo>
                    <a:lnTo>
                      <a:pt x="171" y="65"/>
                    </a:lnTo>
                    <a:lnTo>
                      <a:pt x="177" y="58"/>
                    </a:lnTo>
                    <a:lnTo>
                      <a:pt x="180" y="47"/>
                    </a:lnTo>
                    <a:lnTo>
                      <a:pt x="192" y="47"/>
                    </a:lnTo>
                    <a:lnTo>
                      <a:pt x="185" y="39"/>
                    </a:lnTo>
                    <a:lnTo>
                      <a:pt x="198" y="36"/>
                    </a:lnTo>
                    <a:lnTo>
                      <a:pt x="208" y="33"/>
                    </a:lnTo>
                    <a:lnTo>
                      <a:pt x="198" y="29"/>
                    </a:lnTo>
                    <a:lnTo>
                      <a:pt x="185" y="23"/>
                    </a:lnTo>
                    <a:lnTo>
                      <a:pt x="177" y="21"/>
                    </a:lnTo>
                    <a:lnTo>
                      <a:pt x="177" y="9"/>
                    </a:lnTo>
                    <a:lnTo>
                      <a:pt x="168" y="4"/>
                    </a:lnTo>
                    <a:lnTo>
                      <a:pt x="161" y="0"/>
                    </a:lnTo>
                    <a:lnTo>
                      <a:pt x="155" y="7"/>
                    </a:lnTo>
                    <a:lnTo>
                      <a:pt x="145" y="15"/>
                    </a:lnTo>
                    <a:lnTo>
                      <a:pt x="140" y="21"/>
                    </a:lnTo>
                    <a:lnTo>
                      <a:pt x="131" y="29"/>
                    </a:lnTo>
                    <a:lnTo>
                      <a:pt x="131" y="36"/>
                    </a:lnTo>
                    <a:lnTo>
                      <a:pt x="115" y="36"/>
                    </a:lnTo>
                    <a:lnTo>
                      <a:pt x="107" y="42"/>
                    </a:lnTo>
                    <a:lnTo>
                      <a:pt x="97" y="53"/>
                    </a:lnTo>
                    <a:lnTo>
                      <a:pt x="88" y="58"/>
                    </a:lnTo>
                    <a:lnTo>
                      <a:pt x="81" y="65"/>
                    </a:lnTo>
                    <a:lnTo>
                      <a:pt x="73" y="71"/>
                    </a:lnTo>
                    <a:lnTo>
                      <a:pt x="60" y="71"/>
                    </a:lnTo>
                    <a:lnTo>
                      <a:pt x="51" y="74"/>
                    </a:lnTo>
                    <a:lnTo>
                      <a:pt x="48" y="85"/>
                    </a:lnTo>
                    <a:lnTo>
                      <a:pt x="41" y="96"/>
                    </a:lnTo>
                    <a:lnTo>
                      <a:pt x="33" y="96"/>
                    </a:lnTo>
                    <a:lnTo>
                      <a:pt x="20" y="93"/>
                    </a:lnTo>
                    <a:lnTo>
                      <a:pt x="11" y="88"/>
                    </a:lnTo>
                    <a:lnTo>
                      <a:pt x="1" y="96"/>
                    </a:lnTo>
                    <a:lnTo>
                      <a:pt x="0" y="106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3" name=""/>
              <p:cNvSpPr/>
              <p:nvPr/>
            </p:nvSpPr>
            <p:spPr>
              <a:xfrm>
                <a:off x="8875440" y="4206960"/>
                <a:ext cx="223560" cy="228600"/>
              </a:xfrm>
              <a:custGeom>
                <a:avLst/>
                <a:gdLst/>
                <a:ahLst/>
                <a:rect l="l" t="t" r="r" b="b"/>
                <a:pathLst>
                  <a:path w="128" h="131">
                    <a:moveTo>
                      <a:pt x="0" y="79"/>
                    </a:moveTo>
                    <a:lnTo>
                      <a:pt x="3" y="90"/>
                    </a:lnTo>
                    <a:lnTo>
                      <a:pt x="12" y="90"/>
                    </a:lnTo>
                    <a:lnTo>
                      <a:pt x="18" y="100"/>
                    </a:lnTo>
                    <a:lnTo>
                      <a:pt x="15" y="109"/>
                    </a:lnTo>
                    <a:lnTo>
                      <a:pt x="12" y="120"/>
                    </a:lnTo>
                    <a:lnTo>
                      <a:pt x="12" y="128"/>
                    </a:lnTo>
                    <a:lnTo>
                      <a:pt x="20" y="128"/>
                    </a:lnTo>
                    <a:lnTo>
                      <a:pt x="29" y="125"/>
                    </a:lnTo>
                    <a:lnTo>
                      <a:pt x="29" y="117"/>
                    </a:lnTo>
                    <a:lnTo>
                      <a:pt x="29" y="109"/>
                    </a:lnTo>
                    <a:lnTo>
                      <a:pt x="29" y="100"/>
                    </a:lnTo>
                    <a:lnTo>
                      <a:pt x="29" y="90"/>
                    </a:lnTo>
                    <a:lnTo>
                      <a:pt x="26" y="82"/>
                    </a:lnTo>
                    <a:lnTo>
                      <a:pt x="36" y="76"/>
                    </a:lnTo>
                    <a:lnTo>
                      <a:pt x="45" y="76"/>
                    </a:lnTo>
                    <a:lnTo>
                      <a:pt x="45" y="82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56" y="100"/>
                    </a:lnTo>
                    <a:lnTo>
                      <a:pt x="54" y="111"/>
                    </a:lnTo>
                    <a:lnTo>
                      <a:pt x="62" y="114"/>
                    </a:lnTo>
                    <a:lnTo>
                      <a:pt x="68" y="109"/>
                    </a:lnTo>
                    <a:lnTo>
                      <a:pt x="68" y="123"/>
                    </a:lnTo>
                    <a:lnTo>
                      <a:pt x="75" y="130"/>
                    </a:lnTo>
                    <a:lnTo>
                      <a:pt x="84" y="123"/>
                    </a:lnTo>
                    <a:lnTo>
                      <a:pt x="84" y="111"/>
                    </a:lnTo>
                    <a:lnTo>
                      <a:pt x="78" y="106"/>
                    </a:lnTo>
                    <a:lnTo>
                      <a:pt x="72" y="96"/>
                    </a:lnTo>
                    <a:lnTo>
                      <a:pt x="65" y="90"/>
                    </a:lnTo>
                    <a:lnTo>
                      <a:pt x="72" y="85"/>
                    </a:lnTo>
                    <a:lnTo>
                      <a:pt x="65" y="76"/>
                    </a:lnTo>
                    <a:lnTo>
                      <a:pt x="62" y="71"/>
                    </a:lnTo>
                    <a:lnTo>
                      <a:pt x="54" y="64"/>
                    </a:lnTo>
                    <a:lnTo>
                      <a:pt x="65" y="58"/>
                    </a:lnTo>
                    <a:lnTo>
                      <a:pt x="72" y="53"/>
                    </a:lnTo>
                    <a:lnTo>
                      <a:pt x="81" y="44"/>
                    </a:lnTo>
                    <a:lnTo>
                      <a:pt x="92" y="44"/>
                    </a:lnTo>
                    <a:lnTo>
                      <a:pt x="84" y="39"/>
                    </a:lnTo>
                    <a:lnTo>
                      <a:pt x="75" y="41"/>
                    </a:lnTo>
                    <a:lnTo>
                      <a:pt x="65" y="44"/>
                    </a:lnTo>
                    <a:lnTo>
                      <a:pt x="54" y="44"/>
                    </a:lnTo>
                    <a:lnTo>
                      <a:pt x="48" y="53"/>
                    </a:lnTo>
                    <a:lnTo>
                      <a:pt x="36" y="53"/>
                    </a:lnTo>
                    <a:lnTo>
                      <a:pt x="32" y="44"/>
                    </a:lnTo>
                    <a:lnTo>
                      <a:pt x="23" y="41"/>
                    </a:lnTo>
                    <a:lnTo>
                      <a:pt x="23" y="32"/>
                    </a:lnTo>
                    <a:lnTo>
                      <a:pt x="29" y="23"/>
                    </a:lnTo>
                    <a:lnTo>
                      <a:pt x="36" y="20"/>
                    </a:lnTo>
                    <a:lnTo>
                      <a:pt x="42" y="23"/>
                    </a:lnTo>
                    <a:lnTo>
                      <a:pt x="51" y="20"/>
                    </a:lnTo>
                    <a:lnTo>
                      <a:pt x="62" y="20"/>
                    </a:lnTo>
                    <a:lnTo>
                      <a:pt x="72" y="20"/>
                    </a:lnTo>
                    <a:lnTo>
                      <a:pt x="84" y="20"/>
                    </a:lnTo>
                    <a:lnTo>
                      <a:pt x="92" y="23"/>
                    </a:lnTo>
                    <a:lnTo>
                      <a:pt x="101" y="23"/>
                    </a:lnTo>
                    <a:lnTo>
                      <a:pt x="114" y="20"/>
                    </a:lnTo>
                    <a:lnTo>
                      <a:pt x="120" y="9"/>
                    </a:lnTo>
                    <a:lnTo>
                      <a:pt x="127" y="2"/>
                    </a:lnTo>
                    <a:lnTo>
                      <a:pt x="120" y="0"/>
                    </a:lnTo>
                    <a:lnTo>
                      <a:pt x="117" y="2"/>
                    </a:lnTo>
                    <a:lnTo>
                      <a:pt x="111" y="9"/>
                    </a:lnTo>
                    <a:lnTo>
                      <a:pt x="101" y="15"/>
                    </a:lnTo>
                    <a:lnTo>
                      <a:pt x="90" y="15"/>
                    </a:lnTo>
                    <a:lnTo>
                      <a:pt x="81" y="15"/>
                    </a:lnTo>
                    <a:lnTo>
                      <a:pt x="72" y="12"/>
                    </a:lnTo>
                    <a:lnTo>
                      <a:pt x="62" y="9"/>
                    </a:lnTo>
                    <a:lnTo>
                      <a:pt x="51" y="9"/>
                    </a:lnTo>
                    <a:lnTo>
                      <a:pt x="42" y="6"/>
                    </a:lnTo>
                    <a:lnTo>
                      <a:pt x="36" y="15"/>
                    </a:lnTo>
                    <a:lnTo>
                      <a:pt x="23" y="15"/>
                    </a:lnTo>
                    <a:lnTo>
                      <a:pt x="20" y="23"/>
                    </a:lnTo>
                    <a:lnTo>
                      <a:pt x="20" y="32"/>
                    </a:lnTo>
                    <a:lnTo>
                      <a:pt x="20" y="39"/>
                    </a:lnTo>
                    <a:lnTo>
                      <a:pt x="12" y="44"/>
                    </a:lnTo>
                    <a:lnTo>
                      <a:pt x="12" y="53"/>
                    </a:lnTo>
                    <a:lnTo>
                      <a:pt x="12" y="64"/>
                    </a:lnTo>
                    <a:lnTo>
                      <a:pt x="6" y="71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4" name=""/>
              <p:cNvSpPr/>
              <p:nvPr/>
            </p:nvSpPr>
            <p:spPr>
              <a:xfrm>
                <a:off x="9170280" y="4194360"/>
                <a:ext cx="51840" cy="93600"/>
              </a:xfrm>
              <a:custGeom>
                <a:avLst/>
                <a:gdLst/>
                <a:ahLst/>
                <a:rect l="l" t="t" r="r" b="b"/>
                <a:pathLst>
                  <a:path w="29" h="53">
                    <a:moveTo>
                      <a:pt x="0" y="17"/>
                    </a:moveTo>
                    <a:lnTo>
                      <a:pt x="6" y="26"/>
                    </a:lnTo>
                    <a:lnTo>
                      <a:pt x="6" y="34"/>
                    </a:lnTo>
                    <a:lnTo>
                      <a:pt x="6" y="41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15" y="43"/>
                    </a:lnTo>
                    <a:lnTo>
                      <a:pt x="12" y="36"/>
                    </a:lnTo>
                    <a:lnTo>
                      <a:pt x="15" y="28"/>
                    </a:lnTo>
                    <a:lnTo>
                      <a:pt x="24" y="28"/>
                    </a:lnTo>
                    <a:lnTo>
                      <a:pt x="18" y="23"/>
                    </a:lnTo>
                    <a:lnTo>
                      <a:pt x="28" y="17"/>
                    </a:lnTo>
                    <a:lnTo>
                      <a:pt x="28" y="10"/>
                    </a:lnTo>
                    <a:lnTo>
                      <a:pt x="15" y="15"/>
                    </a:lnTo>
                    <a:lnTo>
                      <a:pt x="9" y="8"/>
                    </a:lnTo>
                    <a:lnTo>
                      <a:pt x="15" y="0"/>
                    </a:lnTo>
                    <a:lnTo>
                      <a:pt x="6" y="5"/>
                    </a:lnTo>
                    <a:lnTo>
                      <a:pt x="3" y="10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5" name=""/>
              <p:cNvSpPr/>
              <p:nvPr/>
            </p:nvSpPr>
            <p:spPr>
              <a:xfrm>
                <a:off x="9122040" y="4354560"/>
                <a:ext cx="46440" cy="38160"/>
              </a:xfrm>
              <a:custGeom>
                <a:avLst/>
                <a:gdLst/>
                <a:ahLst/>
                <a:rect l="l" t="t" r="r" b="b"/>
                <a:pathLst>
                  <a:path w="27" h="22">
                    <a:moveTo>
                      <a:pt x="0" y="8"/>
                    </a:moveTo>
                    <a:lnTo>
                      <a:pt x="6" y="21"/>
                    </a:lnTo>
                    <a:lnTo>
                      <a:pt x="20" y="21"/>
                    </a:lnTo>
                    <a:lnTo>
                      <a:pt x="26" y="16"/>
                    </a:lnTo>
                    <a:lnTo>
                      <a:pt x="24" y="4"/>
                    </a:lnTo>
                    <a:lnTo>
                      <a:pt x="13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6" name=""/>
              <p:cNvSpPr/>
              <p:nvPr/>
            </p:nvSpPr>
            <p:spPr>
              <a:xfrm>
                <a:off x="9189720" y="4343400"/>
                <a:ext cx="101880" cy="42840"/>
              </a:xfrm>
              <a:custGeom>
                <a:avLst/>
                <a:gdLst/>
                <a:ahLst/>
                <a:rect l="l" t="t" r="r" b="b"/>
                <a:pathLst>
                  <a:path w="58" h="24">
                    <a:moveTo>
                      <a:pt x="0" y="9"/>
                    </a:moveTo>
                    <a:lnTo>
                      <a:pt x="12" y="16"/>
                    </a:lnTo>
                    <a:lnTo>
                      <a:pt x="19" y="13"/>
                    </a:lnTo>
                    <a:lnTo>
                      <a:pt x="30" y="16"/>
                    </a:lnTo>
                    <a:lnTo>
                      <a:pt x="45" y="19"/>
                    </a:lnTo>
                    <a:lnTo>
                      <a:pt x="57" y="23"/>
                    </a:lnTo>
                    <a:lnTo>
                      <a:pt x="57" y="16"/>
                    </a:lnTo>
                    <a:lnTo>
                      <a:pt x="49" y="6"/>
                    </a:lnTo>
                    <a:lnTo>
                      <a:pt x="39" y="6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6" y="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7" name=""/>
              <p:cNvSpPr/>
              <p:nvPr/>
            </p:nvSpPr>
            <p:spPr>
              <a:xfrm>
                <a:off x="9068760" y="4314960"/>
                <a:ext cx="44280" cy="3240"/>
              </a:xfrm>
              <a:custGeom>
                <a:avLst/>
                <a:gdLst/>
                <a:ahLst/>
                <a:rect l="l" t="t" r="r" b="b"/>
                <a:pathLst>
                  <a:path w="26" h="1">
                    <a:moveTo>
                      <a:pt x="0" y="0"/>
                    </a:moveTo>
                    <a:lnTo>
                      <a:pt x="12" y="0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8" name=""/>
              <p:cNvSpPr/>
              <p:nvPr/>
            </p:nvSpPr>
            <p:spPr>
              <a:xfrm>
                <a:off x="9166680" y="4302360"/>
                <a:ext cx="50040" cy="39600"/>
              </a:xfrm>
              <a:custGeom>
                <a:avLst/>
                <a:gdLst/>
                <a:ahLst/>
                <a:rect l="l" t="t" r="r" b="b"/>
                <a:pathLst>
                  <a:path w="28" h="23">
                    <a:moveTo>
                      <a:pt x="0" y="22"/>
                    </a:moveTo>
                    <a:lnTo>
                      <a:pt x="27" y="22"/>
                    </a:lnTo>
                    <a:lnTo>
                      <a:pt x="10" y="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39" name=""/>
              <p:cNvSpPr/>
              <p:nvPr/>
            </p:nvSpPr>
            <p:spPr>
              <a:xfrm>
                <a:off x="9277560" y="4259520"/>
                <a:ext cx="44280" cy="37800"/>
              </a:xfrm>
              <a:custGeom>
                <a:avLst/>
                <a:gdLst/>
                <a:ahLst/>
                <a:rect l="l" t="t" r="r" b="b"/>
                <a:pathLst>
                  <a:path w="25" h="22">
                    <a:moveTo>
                      <a:pt x="0" y="12"/>
                    </a:moveTo>
                    <a:lnTo>
                      <a:pt x="10" y="21"/>
                    </a:lnTo>
                    <a:lnTo>
                      <a:pt x="24" y="12"/>
                    </a:lnTo>
                    <a:lnTo>
                      <a:pt x="10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0" name=""/>
              <p:cNvSpPr/>
              <p:nvPr/>
            </p:nvSpPr>
            <p:spPr>
              <a:xfrm>
                <a:off x="9450720" y="4283280"/>
                <a:ext cx="44280" cy="39600"/>
              </a:xfrm>
              <a:custGeom>
                <a:avLst/>
                <a:gdLst/>
                <a:ahLst/>
                <a:rect l="l" t="t" r="r" b="b"/>
                <a:pathLst>
                  <a:path w="25" h="23">
                    <a:moveTo>
                      <a:pt x="0" y="0"/>
                    </a:moveTo>
                    <a:lnTo>
                      <a:pt x="13" y="22"/>
                    </a:lnTo>
                    <a:lnTo>
                      <a:pt x="24" y="22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1" name=""/>
              <p:cNvSpPr/>
              <p:nvPr/>
            </p:nvSpPr>
            <p:spPr>
              <a:xfrm>
                <a:off x="9291960" y="4268880"/>
                <a:ext cx="696600" cy="320760"/>
              </a:xfrm>
              <a:custGeom>
                <a:avLst/>
                <a:gdLst/>
                <a:ahLst/>
                <a:rect l="l" t="t" r="r" b="b"/>
                <a:pathLst>
                  <a:path w="398" h="184">
                    <a:moveTo>
                      <a:pt x="0" y="19"/>
                    </a:moveTo>
                    <a:lnTo>
                      <a:pt x="12" y="22"/>
                    </a:lnTo>
                    <a:lnTo>
                      <a:pt x="18" y="25"/>
                    </a:lnTo>
                    <a:lnTo>
                      <a:pt x="18" y="30"/>
                    </a:lnTo>
                    <a:lnTo>
                      <a:pt x="28" y="34"/>
                    </a:lnTo>
                    <a:lnTo>
                      <a:pt x="36" y="34"/>
                    </a:lnTo>
                    <a:lnTo>
                      <a:pt x="49" y="32"/>
                    </a:lnTo>
                    <a:lnTo>
                      <a:pt x="61" y="30"/>
                    </a:lnTo>
                    <a:lnTo>
                      <a:pt x="58" y="40"/>
                    </a:lnTo>
                    <a:lnTo>
                      <a:pt x="45" y="40"/>
                    </a:lnTo>
                    <a:lnTo>
                      <a:pt x="36" y="43"/>
                    </a:lnTo>
                    <a:lnTo>
                      <a:pt x="28" y="43"/>
                    </a:lnTo>
                    <a:lnTo>
                      <a:pt x="22" y="46"/>
                    </a:lnTo>
                    <a:lnTo>
                      <a:pt x="28" y="48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39" y="67"/>
                    </a:lnTo>
                    <a:lnTo>
                      <a:pt x="49" y="67"/>
                    </a:lnTo>
                    <a:lnTo>
                      <a:pt x="58" y="57"/>
                    </a:lnTo>
                    <a:lnTo>
                      <a:pt x="64" y="62"/>
                    </a:lnTo>
                    <a:lnTo>
                      <a:pt x="72" y="67"/>
                    </a:lnTo>
                    <a:lnTo>
                      <a:pt x="82" y="72"/>
                    </a:lnTo>
                    <a:lnTo>
                      <a:pt x="94" y="72"/>
                    </a:lnTo>
                    <a:lnTo>
                      <a:pt x="107" y="75"/>
                    </a:lnTo>
                    <a:lnTo>
                      <a:pt x="118" y="81"/>
                    </a:lnTo>
                    <a:lnTo>
                      <a:pt x="131" y="83"/>
                    </a:lnTo>
                    <a:lnTo>
                      <a:pt x="140" y="89"/>
                    </a:lnTo>
                    <a:lnTo>
                      <a:pt x="145" y="94"/>
                    </a:lnTo>
                    <a:lnTo>
                      <a:pt x="151" y="104"/>
                    </a:lnTo>
                    <a:lnTo>
                      <a:pt x="155" y="113"/>
                    </a:lnTo>
                    <a:lnTo>
                      <a:pt x="158" y="124"/>
                    </a:lnTo>
                    <a:lnTo>
                      <a:pt x="148" y="124"/>
                    </a:lnTo>
                    <a:lnTo>
                      <a:pt x="143" y="131"/>
                    </a:lnTo>
                    <a:lnTo>
                      <a:pt x="137" y="142"/>
                    </a:lnTo>
                    <a:lnTo>
                      <a:pt x="148" y="142"/>
                    </a:lnTo>
                    <a:lnTo>
                      <a:pt x="158" y="136"/>
                    </a:lnTo>
                    <a:lnTo>
                      <a:pt x="173" y="136"/>
                    </a:lnTo>
                    <a:lnTo>
                      <a:pt x="185" y="136"/>
                    </a:lnTo>
                    <a:lnTo>
                      <a:pt x="188" y="142"/>
                    </a:lnTo>
                    <a:lnTo>
                      <a:pt x="194" y="148"/>
                    </a:lnTo>
                    <a:lnTo>
                      <a:pt x="204" y="153"/>
                    </a:lnTo>
                    <a:lnTo>
                      <a:pt x="213" y="156"/>
                    </a:lnTo>
                    <a:lnTo>
                      <a:pt x="221" y="156"/>
                    </a:lnTo>
                    <a:lnTo>
                      <a:pt x="237" y="159"/>
                    </a:lnTo>
                    <a:lnTo>
                      <a:pt x="246" y="153"/>
                    </a:lnTo>
                    <a:lnTo>
                      <a:pt x="249" y="150"/>
                    </a:lnTo>
                    <a:lnTo>
                      <a:pt x="246" y="142"/>
                    </a:lnTo>
                    <a:lnTo>
                      <a:pt x="254" y="139"/>
                    </a:lnTo>
                    <a:lnTo>
                      <a:pt x="257" y="134"/>
                    </a:lnTo>
                    <a:lnTo>
                      <a:pt x="267" y="128"/>
                    </a:lnTo>
                    <a:lnTo>
                      <a:pt x="276" y="128"/>
                    </a:lnTo>
                    <a:lnTo>
                      <a:pt x="283" y="128"/>
                    </a:lnTo>
                    <a:lnTo>
                      <a:pt x="294" y="134"/>
                    </a:lnTo>
                    <a:lnTo>
                      <a:pt x="303" y="136"/>
                    </a:lnTo>
                    <a:lnTo>
                      <a:pt x="310" y="145"/>
                    </a:lnTo>
                    <a:lnTo>
                      <a:pt x="313" y="153"/>
                    </a:lnTo>
                    <a:lnTo>
                      <a:pt x="322" y="160"/>
                    </a:lnTo>
                    <a:lnTo>
                      <a:pt x="330" y="166"/>
                    </a:lnTo>
                    <a:lnTo>
                      <a:pt x="333" y="171"/>
                    </a:lnTo>
                    <a:lnTo>
                      <a:pt x="343" y="174"/>
                    </a:lnTo>
                    <a:lnTo>
                      <a:pt x="359" y="174"/>
                    </a:lnTo>
                    <a:lnTo>
                      <a:pt x="366" y="177"/>
                    </a:lnTo>
                    <a:lnTo>
                      <a:pt x="376" y="177"/>
                    </a:lnTo>
                    <a:lnTo>
                      <a:pt x="382" y="183"/>
                    </a:lnTo>
                    <a:lnTo>
                      <a:pt x="395" y="183"/>
                    </a:lnTo>
                    <a:lnTo>
                      <a:pt x="397" y="174"/>
                    </a:lnTo>
                    <a:lnTo>
                      <a:pt x="385" y="174"/>
                    </a:lnTo>
                    <a:lnTo>
                      <a:pt x="376" y="169"/>
                    </a:lnTo>
                    <a:lnTo>
                      <a:pt x="382" y="163"/>
                    </a:lnTo>
                    <a:lnTo>
                      <a:pt x="373" y="163"/>
                    </a:lnTo>
                    <a:lnTo>
                      <a:pt x="363" y="160"/>
                    </a:lnTo>
                    <a:lnTo>
                      <a:pt x="366" y="153"/>
                    </a:lnTo>
                    <a:lnTo>
                      <a:pt x="355" y="156"/>
                    </a:lnTo>
                    <a:lnTo>
                      <a:pt x="349" y="148"/>
                    </a:lnTo>
                    <a:lnTo>
                      <a:pt x="346" y="136"/>
                    </a:lnTo>
                    <a:lnTo>
                      <a:pt x="336" y="131"/>
                    </a:lnTo>
                    <a:lnTo>
                      <a:pt x="327" y="124"/>
                    </a:lnTo>
                    <a:lnTo>
                      <a:pt x="322" y="115"/>
                    </a:lnTo>
                    <a:lnTo>
                      <a:pt x="330" y="113"/>
                    </a:lnTo>
                    <a:lnTo>
                      <a:pt x="340" y="113"/>
                    </a:lnTo>
                    <a:lnTo>
                      <a:pt x="340" y="104"/>
                    </a:lnTo>
                    <a:lnTo>
                      <a:pt x="330" y="99"/>
                    </a:lnTo>
                    <a:lnTo>
                      <a:pt x="322" y="99"/>
                    </a:lnTo>
                    <a:lnTo>
                      <a:pt x="310" y="94"/>
                    </a:lnTo>
                    <a:lnTo>
                      <a:pt x="297" y="92"/>
                    </a:lnTo>
                    <a:lnTo>
                      <a:pt x="297" y="81"/>
                    </a:lnTo>
                    <a:lnTo>
                      <a:pt x="291" y="75"/>
                    </a:lnTo>
                    <a:lnTo>
                      <a:pt x="283" y="69"/>
                    </a:lnTo>
                    <a:lnTo>
                      <a:pt x="273" y="64"/>
                    </a:lnTo>
                    <a:lnTo>
                      <a:pt x="264" y="62"/>
                    </a:lnTo>
                    <a:lnTo>
                      <a:pt x="253" y="57"/>
                    </a:lnTo>
                    <a:lnTo>
                      <a:pt x="243" y="54"/>
                    </a:lnTo>
                    <a:lnTo>
                      <a:pt x="230" y="48"/>
                    </a:lnTo>
                    <a:lnTo>
                      <a:pt x="221" y="48"/>
                    </a:lnTo>
                    <a:lnTo>
                      <a:pt x="213" y="43"/>
                    </a:lnTo>
                    <a:lnTo>
                      <a:pt x="204" y="40"/>
                    </a:lnTo>
                    <a:lnTo>
                      <a:pt x="191" y="37"/>
                    </a:lnTo>
                    <a:lnTo>
                      <a:pt x="185" y="37"/>
                    </a:lnTo>
                    <a:lnTo>
                      <a:pt x="173" y="32"/>
                    </a:lnTo>
                    <a:lnTo>
                      <a:pt x="164" y="30"/>
                    </a:lnTo>
                    <a:lnTo>
                      <a:pt x="151" y="25"/>
                    </a:lnTo>
                    <a:lnTo>
                      <a:pt x="143" y="22"/>
                    </a:lnTo>
                    <a:lnTo>
                      <a:pt x="131" y="25"/>
                    </a:lnTo>
                    <a:lnTo>
                      <a:pt x="124" y="32"/>
                    </a:lnTo>
                    <a:lnTo>
                      <a:pt x="112" y="32"/>
                    </a:lnTo>
                    <a:lnTo>
                      <a:pt x="104" y="40"/>
                    </a:lnTo>
                    <a:lnTo>
                      <a:pt x="101" y="48"/>
                    </a:lnTo>
                    <a:lnTo>
                      <a:pt x="94" y="54"/>
                    </a:lnTo>
                    <a:lnTo>
                      <a:pt x="88" y="54"/>
                    </a:lnTo>
                    <a:lnTo>
                      <a:pt x="79" y="48"/>
                    </a:lnTo>
                    <a:lnTo>
                      <a:pt x="72" y="40"/>
                    </a:lnTo>
                    <a:lnTo>
                      <a:pt x="68" y="37"/>
                    </a:lnTo>
                    <a:lnTo>
                      <a:pt x="64" y="27"/>
                    </a:lnTo>
                    <a:lnTo>
                      <a:pt x="68" y="19"/>
                    </a:lnTo>
                    <a:lnTo>
                      <a:pt x="61" y="8"/>
                    </a:lnTo>
                    <a:lnTo>
                      <a:pt x="49" y="8"/>
                    </a:lnTo>
                    <a:lnTo>
                      <a:pt x="39" y="0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9" y="11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2" name=""/>
              <p:cNvSpPr/>
              <p:nvPr/>
            </p:nvSpPr>
            <p:spPr>
              <a:xfrm>
                <a:off x="8909640" y="3679920"/>
                <a:ext cx="151560" cy="189000"/>
              </a:xfrm>
              <a:custGeom>
                <a:avLst/>
                <a:gdLst/>
                <a:ahLst/>
                <a:rect l="l" t="t" r="r" b="b"/>
                <a:pathLst>
                  <a:path w="87" h="108">
                    <a:moveTo>
                      <a:pt x="0" y="44"/>
                    </a:moveTo>
                    <a:lnTo>
                      <a:pt x="0" y="51"/>
                    </a:lnTo>
                    <a:lnTo>
                      <a:pt x="3" y="59"/>
                    </a:lnTo>
                    <a:lnTo>
                      <a:pt x="3" y="71"/>
                    </a:lnTo>
                    <a:lnTo>
                      <a:pt x="12" y="77"/>
                    </a:lnTo>
                    <a:lnTo>
                      <a:pt x="15" y="71"/>
                    </a:lnTo>
                    <a:lnTo>
                      <a:pt x="22" y="77"/>
                    </a:lnTo>
                    <a:lnTo>
                      <a:pt x="15" y="82"/>
                    </a:lnTo>
                    <a:lnTo>
                      <a:pt x="15" y="87"/>
                    </a:lnTo>
                    <a:lnTo>
                      <a:pt x="28" y="92"/>
                    </a:lnTo>
                    <a:lnTo>
                      <a:pt x="36" y="87"/>
                    </a:lnTo>
                    <a:lnTo>
                      <a:pt x="46" y="89"/>
                    </a:lnTo>
                    <a:lnTo>
                      <a:pt x="55" y="101"/>
                    </a:lnTo>
                    <a:lnTo>
                      <a:pt x="55" y="92"/>
                    </a:lnTo>
                    <a:lnTo>
                      <a:pt x="55" y="87"/>
                    </a:lnTo>
                    <a:lnTo>
                      <a:pt x="65" y="92"/>
                    </a:lnTo>
                    <a:lnTo>
                      <a:pt x="71" y="101"/>
                    </a:lnTo>
                    <a:lnTo>
                      <a:pt x="79" y="107"/>
                    </a:lnTo>
                    <a:lnTo>
                      <a:pt x="86" y="104"/>
                    </a:lnTo>
                    <a:lnTo>
                      <a:pt x="76" y="95"/>
                    </a:lnTo>
                    <a:lnTo>
                      <a:pt x="73" y="89"/>
                    </a:lnTo>
                    <a:lnTo>
                      <a:pt x="82" y="87"/>
                    </a:lnTo>
                    <a:lnTo>
                      <a:pt x="71" y="84"/>
                    </a:lnTo>
                    <a:lnTo>
                      <a:pt x="62" y="82"/>
                    </a:lnTo>
                    <a:lnTo>
                      <a:pt x="55" y="82"/>
                    </a:lnTo>
                    <a:lnTo>
                      <a:pt x="49" y="87"/>
                    </a:lnTo>
                    <a:lnTo>
                      <a:pt x="39" y="82"/>
                    </a:lnTo>
                    <a:lnTo>
                      <a:pt x="36" y="74"/>
                    </a:lnTo>
                    <a:lnTo>
                      <a:pt x="31" y="59"/>
                    </a:lnTo>
                    <a:lnTo>
                      <a:pt x="35" y="51"/>
                    </a:lnTo>
                    <a:lnTo>
                      <a:pt x="43" y="44"/>
                    </a:lnTo>
                    <a:lnTo>
                      <a:pt x="49" y="35"/>
                    </a:lnTo>
                    <a:lnTo>
                      <a:pt x="52" y="27"/>
                    </a:lnTo>
                    <a:lnTo>
                      <a:pt x="46" y="21"/>
                    </a:lnTo>
                    <a:lnTo>
                      <a:pt x="46" y="11"/>
                    </a:lnTo>
                    <a:lnTo>
                      <a:pt x="49" y="0"/>
                    </a:lnTo>
                    <a:lnTo>
                      <a:pt x="43" y="5"/>
                    </a:lnTo>
                    <a:lnTo>
                      <a:pt x="35" y="5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12" y="11"/>
                    </a:lnTo>
                    <a:lnTo>
                      <a:pt x="9" y="18"/>
                    </a:lnTo>
                    <a:lnTo>
                      <a:pt x="12" y="27"/>
                    </a:lnTo>
                    <a:lnTo>
                      <a:pt x="9" y="35"/>
                    </a:lnTo>
                    <a:lnTo>
                      <a:pt x="9" y="47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3" name=""/>
              <p:cNvSpPr/>
              <p:nvPr/>
            </p:nvSpPr>
            <p:spPr>
              <a:xfrm>
                <a:off x="8822160" y="3911760"/>
                <a:ext cx="89280" cy="88920"/>
              </a:xfrm>
              <a:custGeom>
                <a:avLst/>
                <a:gdLst/>
                <a:ahLst/>
                <a:rect l="l" t="t" r="r" b="b"/>
                <a:pathLst>
                  <a:path w="51" h="51">
                    <a:moveTo>
                      <a:pt x="0" y="50"/>
                    </a:moveTo>
                    <a:lnTo>
                      <a:pt x="12" y="44"/>
                    </a:lnTo>
                    <a:lnTo>
                      <a:pt x="14" y="40"/>
                    </a:lnTo>
                    <a:lnTo>
                      <a:pt x="24" y="34"/>
                    </a:lnTo>
                    <a:lnTo>
                      <a:pt x="30" y="23"/>
                    </a:lnTo>
                    <a:lnTo>
                      <a:pt x="37" y="20"/>
                    </a:lnTo>
                    <a:lnTo>
                      <a:pt x="50" y="13"/>
                    </a:lnTo>
                    <a:lnTo>
                      <a:pt x="43" y="0"/>
                    </a:lnTo>
                    <a:lnTo>
                      <a:pt x="37" y="13"/>
                    </a:lnTo>
                    <a:lnTo>
                      <a:pt x="30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3" y="43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120" bIns="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4" name=""/>
              <p:cNvSpPr/>
              <p:nvPr/>
            </p:nvSpPr>
            <p:spPr>
              <a:xfrm>
                <a:off x="8925840" y="3845160"/>
                <a:ext cx="44280" cy="42840"/>
              </a:xfrm>
              <a:custGeom>
                <a:avLst/>
                <a:gdLst/>
                <a:ahLst/>
                <a:rect l="l" t="t" r="r" b="b"/>
                <a:pathLst>
                  <a:path w="25" h="24">
                    <a:moveTo>
                      <a:pt x="0" y="0"/>
                    </a:moveTo>
                    <a:lnTo>
                      <a:pt x="9" y="6"/>
                    </a:lnTo>
                    <a:lnTo>
                      <a:pt x="12" y="18"/>
                    </a:lnTo>
                    <a:lnTo>
                      <a:pt x="18" y="23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5" name=""/>
              <p:cNvSpPr/>
              <p:nvPr/>
            </p:nvSpPr>
            <p:spPr>
              <a:xfrm>
                <a:off x="9068760" y="3875040"/>
                <a:ext cx="44280" cy="73080"/>
              </a:xfrm>
              <a:custGeom>
                <a:avLst/>
                <a:gdLst/>
                <a:ahLst/>
                <a:rect l="l" t="t" r="r" b="b"/>
                <a:pathLst>
                  <a:path w="26" h="42">
                    <a:moveTo>
                      <a:pt x="0" y="0"/>
                    </a:moveTo>
                    <a:lnTo>
                      <a:pt x="0" y="6"/>
                    </a:lnTo>
                    <a:lnTo>
                      <a:pt x="10" y="12"/>
                    </a:lnTo>
                    <a:lnTo>
                      <a:pt x="10" y="20"/>
                    </a:lnTo>
                    <a:lnTo>
                      <a:pt x="0" y="17"/>
                    </a:lnTo>
                    <a:lnTo>
                      <a:pt x="0" y="28"/>
                    </a:lnTo>
                    <a:lnTo>
                      <a:pt x="6" y="28"/>
                    </a:lnTo>
                    <a:lnTo>
                      <a:pt x="6" y="41"/>
                    </a:lnTo>
                    <a:lnTo>
                      <a:pt x="16" y="38"/>
                    </a:lnTo>
                    <a:lnTo>
                      <a:pt x="10" y="31"/>
                    </a:lnTo>
                    <a:lnTo>
                      <a:pt x="10" y="23"/>
                    </a:lnTo>
                    <a:lnTo>
                      <a:pt x="25" y="23"/>
                    </a:lnTo>
                    <a:lnTo>
                      <a:pt x="21" y="15"/>
                    </a:lnTo>
                    <a:lnTo>
                      <a:pt x="21" y="6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6" name=""/>
              <p:cNvSpPr/>
              <p:nvPr/>
            </p:nvSpPr>
            <p:spPr>
              <a:xfrm>
                <a:off x="8984520" y="3894120"/>
                <a:ext cx="87480" cy="90720"/>
              </a:xfrm>
              <a:custGeom>
                <a:avLst/>
                <a:gdLst/>
                <a:ahLst/>
                <a:rect l="l" t="t" r="r" b="b"/>
                <a:pathLst>
                  <a:path w="50" h="52">
                    <a:moveTo>
                      <a:pt x="0" y="24"/>
                    </a:moveTo>
                    <a:lnTo>
                      <a:pt x="9" y="24"/>
                    </a:lnTo>
                    <a:lnTo>
                      <a:pt x="15" y="26"/>
                    </a:lnTo>
                    <a:lnTo>
                      <a:pt x="15" y="34"/>
                    </a:lnTo>
                    <a:lnTo>
                      <a:pt x="9" y="37"/>
                    </a:lnTo>
                    <a:lnTo>
                      <a:pt x="12" y="45"/>
                    </a:lnTo>
                    <a:lnTo>
                      <a:pt x="22" y="51"/>
                    </a:lnTo>
                    <a:lnTo>
                      <a:pt x="28" y="45"/>
                    </a:lnTo>
                    <a:lnTo>
                      <a:pt x="22" y="37"/>
                    </a:lnTo>
                    <a:lnTo>
                      <a:pt x="30" y="39"/>
                    </a:lnTo>
                    <a:lnTo>
                      <a:pt x="33" y="34"/>
                    </a:lnTo>
                    <a:lnTo>
                      <a:pt x="39" y="39"/>
                    </a:lnTo>
                    <a:lnTo>
                      <a:pt x="49" y="39"/>
                    </a:lnTo>
                    <a:lnTo>
                      <a:pt x="49" y="31"/>
                    </a:lnTo>
                    <a:lnTo>
                      <a:pt x="39" y="31"/>
                    </a:lnTo>
                    <a:lnTo>
                      <a:pt x="39" y="24"/>
                    </a:lnTo>
                    <a:lnTo>
                      <a:pt x="39" y="13"/>
                    </a:lnTo>
                    <a:lnTo>
                      <a:pt x="36" y="22"/>
                    </a:lnTo>
                    <a:lnTo>
                      <a:pt x="28" y="26"/>
                    </a:lnTo>
                    <a:lnTo>
                      <a:pt x="30" y="19"/>
                    </a:lnTo>
                    <a:lnTo>
                      <a:pt x="22" y="19"/>
                    </a:lnTo>
                    <a:lnTo>
                      <a:pt x="22" y="5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3" y="8"/>
                    </a:lnTo>
                    <a:lnTo>
                      <a:pt x="0" y="19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920" bIns="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7" name=""/>
              <p:cNvSpPr/>
              <p:nvPr/>
            </p:nvSpPr>
            <p:spPr>
              <a:xfrm>
                <a:off x="8982720" y="3957840"/>
                <a:ext cx="162360" cy="131760"/>
              </a:xfrm>
              <a:custGeom>
                <a:avLst/>
                <a:gdLst/>
                <a:ahLst/>
                <a:rect l="l" t="t" r="r" b="b"/>
                <a:pathLst>
                  <a:path w="93" h="76">
                    <a:moveTo>
                      <a:pt x="0" y="45"/>
                    </a:moveTo>
                    <a:lnTo>
                      <a:pt x="3" y="52"/>
                    </a:lnTo>
                    <a:lnTo>
                      <a:pt x="6" y="45"/>
                    </a:lnTo>
                    <a:lnTo>
                      <a:pt x="9" y="37"/>
                    </a:lnTo>
                    <a:lnTo>
                      <a:pt x="15" y="37"/>
                    </a:lnTo>
                    <a:lnTo>
                      <a:pt x="19" y="43"/>
                    </a:lnTo>
                    <a:lnTo>
                      <a:pt x="25" y="43"/>
                    </a:lnTo>
                    <a:lnTo>
                      <a:pt x="30" y="37"/>
                    </a:lnTo>
                    <a:lnTo>
                      <a:pt x="39" y="40"/>
                    </a:lnTo>
                    <a:lnTo>
                      <a:pt x="46" y="43"/>
                    </a:lnTo>
                    <a:lnTo>
                      <a:pt x="39" y="48"/>
                    </a:lnTo>
                    <a:lnTo>
                      <a:pt x="39" y="58"/>
                    </a:lnTo>
                    <a:lnTo>
                      <a:pt x="49" y="63"/>
                    </a:lnTo>
                    <a:lnTo>
                      <a:pt x="55" y="69"/>
                    </a:lnTo>
                    <a:lnTo>
                      <a:pt x="61" y="69"/>
                    </a:lnTo>
                    <a:lnTo>
                      <a:pt x="66" y="75"/>
                    </a:lnTo>
                    <a:lnTo>
                      <a:pt x="76" y="63"/>
                    </a:lnTo>
                    <a:lnTo>
                      <a:pt x="69" y="58"/>
                    </a:lnTo>
                    <a:lnTo>
                      <a:pt x="66" y="52"/>
                    </a:lnTo>
                    <a:lnTo>
                      <a:pt x="69" y="48"/>
                    </a:lnTo>
                    <a:lnTo>
                      <a:pt x="76" y="43"/>
                    </a:lnTo>
                    <a:lnTo>
                      <a:pt x="79" y="50"/>
                    </a:lnTo>
                    <a:lnTo>
                      <a:pt x="85" y="61"/>
                    </a:lnTo>
                    <a:lnTo>
                      <a:pt x="85" y="52"/>
                    </a:lnTo>
                    <a:lnTo>
                      <a:pt x="92" y="45"/>
                    </a:lnTo>
                    <a:lnTo>
                      <a:pt x="92" y="37"/>
                    </a:lnTo>
                    <a:lnTo>
                      <a:pt x="85" y="26"/>
                    </a:lnTo>
                    <a:lnTo>
                      <a:pt x="85" y="16"/>
                    </a:lnTo>
                    <a:lnTo>
                      <a:pt x="79" y="8"/>
                    </a:lnTo>
                    <a:lnTo>
                      <a:pt x="66" y="0"/>
                    </a:lnTo>
                    <a:lnTo>
                      <a:pt x="69" y="13"/>
                    </a:lnTo>
                    <a:lnTo>
                      <a:pt x="65" y="16"/>
                    </a:lnTo>
                    <a:lnTo>
                      <a:pt x="58" y="13"/>
                    </a:lnTo>
                    <a:lnTo>
                      <a:pt x="52" y="23"/>
                    </a:lnTo>
                    <a:lnTo>
                      <a:pt x="46" y="23"/>
                    </a:lnTo>
                    <a:lnTo>
                      <a:pt x="39" y="31"/>
                    </a:lnTo>
                    <a:lnTo>
                      <a:pt x="36" y="23"/>
                    </a:lnTo>
                    <a:lnTo>
                      <a:pt x="30" y="20"/>
                    </a:lnTo>
                    <a:lnTo>
                      <a:pt x="22" y="23"/>
                    </a:lnTo>
                    <a:lnTo>
                      <a:pt x="15" y="29"/>
                    </a:lnTo>
                    <a:lnTo>
                      <a:pt x="6" y="31"/>
                    </a:lnTo>
                    <a:lnTo>
                      <a:pt x="3" y="37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8" name=""/>
              <p:cNvSpPr/>
              <p:nvPr/>
            </p:nvSpPr>
            <p:spPr>
              <a:xfrm>
                <a:off x="9901080" y="4383360"/>
                <a:ext cx="144360" cy="68040"/>
              </a:xfrm>
              <a:custGeom>
                <a:avLst/>
                <a:gdLst/>
                <a:ahLst/>
                <a:rect l="l" t="t" r="r" b="b"/>
                <a:pathLst>
                  <a:path w="83" h="39">
                    <a:moveTo>
                      <a:pt x="0" y="25"/>
                    </a:moveTo>
                    <a:lnTo>
                      <a:pt x="0" y="29"/>
                    </a:lnTo>
                    <a:lnTo>
                      <a:pt x="9" y="32"/>
                    </a:lnTo>
                    <a:lnTo>
                      <a:pt x="17" y="38"/>
                    </a:lnTo>
                    <a:lnTo>
                      <a:pt x="26" y="38"/>
                    </a:lnTo>
                    <a:lnTo>
                      <a:pt x="36" y="38"/>
                    </a:lnTo>
                    <a:lnTo>
                      <a:pt x="45" y="38"/>
                    </a:lnTo>
                    <a:lnTo>
                      <a:pt x="56" y="35"/>
                    </a:lnTo>
                    <a:lnTo>
                      <a:pt x="66" y="28"/>
                    </a:lnTo>
                    <a:lnTo>
                      <a:pt x="72" y="28"/>
                    </a:lnTo>
                    <a:lnTo>
                      <a:pt x="75" y="16"/>
                    </a:lnTo>
                    <a:lnTo>
                      <a:pt x="82" y="11"/>
                    </a:lnTo>
                    <a:lnTo>
                      <a:pt x="78" y="0"/>
                    </a:lnTo>
                    <a:lnTo>
                      <a:pt x="63" y="0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0" y="25"/>
                    </a:lnTo>
                    <a:lnTo>
                      <a:pt x="42" y="25"/>
                    </a:lnTo>
                    <a:lnTo>
                      <a:pt x="33" y="25"/>
                    </a:lnTo>
                    <a:lnTo>
                      <a:pt x="20" y="28"/>
                    </a:lnTo>
                    <a:lnTo>
                      <a:pt x="9" y="28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49" name=""/>
              <p:cNvSpPr/>
              <p:nvPr/>
            </p:nvSpPr>
            <p:spPr>
              <a:xfrm>
                <a:off x="9843480" y="4322880"/>
                <a:ext cx="47880" cy="1440"/>
              </a:xfrm>
              <a:custGeom>
                <a:avLst/>
                <a:gdLst/>
                <a:ahLst/>
                <a:rect l="l" t="t" r="r" b="b"/>
                <a:pathLst>
                  <a:path w="27" h="1">
                    <a:moveTo>
                      <a:pt x="0" y="0"/>
                    </a:moveTo>
                    <a:lnTo>
                      <a:pt x="13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0" name=""/>
              <p:cNvSpPr/>
              <p:nvPr/>
            </p:nvSpPr>
            <p:spPr>
              <a:xfrm>
                <a:off x="9990000" y="4338720"/>
                <a:ext cx="83520" cy="73080"/>
              </a:xfrm>
              <a:custGeom>
                <a:avLst/>
                <a:gdLst/>
                <a:ahLst/>
                <a:rect l="l" t="t" r="r" b="b"/>
                <a:pathLst>
                  <a:path w="48" h="42">
                    <a:moveTo>
                      <a:pt x="0" y="0"/>
                    </a:moveTo>
                    <a:lnTo>
                      <a:pt x="12" y="8"/>
                    </a:lnTo>
                    <a:lnTo>
                      <a:pt x="22" y="16"/>
                    </a:lnTo>
                    <a:lnTo>
                      <a:pt x="32" y="16"/>
                    </a:lnTo>
                    <a:lnTo>
                      <a:pt x="37" y="26"/>
                    </a:lnTo>
                    <a:lnTo>
                      <a:pt x="40" y="41"/>
                    </a:lnTo>
                    <a:lnTo>
                      <a:pt x="47" y="32"/>
                    </a:lnTo>
                    <a:lnTo>
                      <a:pt x="43" y="24"/>
                    </a:lnTo>
                    <a:lnTo>
                      <a:pt x="32" y="16"/>
                    </a:lnTo>
                    <a:lnTo>
                      <a:pt x="22" y="14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6" y="11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1" name=""/>
              <p:cNvSpPr/>
              <p:nvPr/>
            </p:nvSpPr>
            <p:spPr>
              <a:xfrm>
                <a:off x="10124280" y="4430880"/>
                <a:ext cx="49680" cy="44280"/>
              </a:xfrm>
              <a:custGeom>
                <a:avLst/>
                <a:gdLst/>
                <a:ahLst/>
                <a:rect l="l" t="t" r="r" b="b"/>
                <a:pathLst>
                  <a:path w="29" h="25">
                    <a:moveTo>
                      <a:pt x="0" y="0"/>
                    </a:moveTo>
                    <a:lnTo>
                      <a:pt x="3" y="9"/>
                    </a:lnTo>
                    <a:lnTo>
                      <a:pt x="9" y="18"/>
                    </a:lnTo>
                    <a:lnTo>
                      <a:pt x="15" y="24"/>
                    </a:lnTo>
                    <a:lnTo>
                      <a:pt x="28" y="18"/>
                    </a:lnTo>
                    <a:lnTo>
                      <a:pt x="18" y="12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cc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752" name=""/>
            <p:cNvGrpSpPr/>
            <p:nvPr/>
          </p:nvGrpSpPr>
          <p:grpSpPr>
            <a:xfrm>
              <a:off x="2276640" y="5383080"/>
              <a:ext cx="410400" cy="865080"/>
              <a:chOff x="2276640" y="5383080"/>
              <a:chExt cx="410400" cy="865080"/>
            </a:xfrm>
          </p:grpSpPr>
          <p:sp>
            <p:nvSpPr>
              <p:cNvPr id="2753" name=""/>
              <p:cNvSpPr/>
              <p:nvPr/>
            </p:nvSpPr>
            <p:spPr>
              <a:xfrm>
                <a:off x="2323080" y="5383080"/>
                <a:ext cx="363960" cy="131760"/>
              </a:xfrm>
              <a:custGeom>
                <a:avLst/>
                <a:gdLst/>
                <a:ahLst/>
                <a:rect l="l" t="t" r="r" b="b"/>
                <a:pathLst>
                  <a:path w="204" h="83">
                    <a:moveTo>
                      <a:pt x="204" y="0"/>
                    </a:moveTo>
                    <a:lnTo>
                      <a:pt x="167" y="32"/>
                    </a:lnTo>
                    <a:lnTo>
                      <a:pt x="193" y="67"/>
                    </a:lnTo>
                    <a:lnTo>
                      <a:pt x="72" y="79"/>
                    </a:lnTo>
                    <a:lnTo>
                      <a:pt x="32" y="83"/>
                    </a:lnTo>
                    <a:lnTo>
                      <a:pt x="0" y="67"/>
                    </a:lnTo>
                  </a:path>
                </a:pathLst>
              </a:custGeom>
              <a:noFill/>
              <a:ln w="111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4" name=""/>
              <p:cNvSpPr/>
              <p:nvPr/>
            </p:nvSpPr>
            <p:spPr>
              <a:xfrm>
                <a:off x="2276640" y="5383080"/>
                <a:ext cx="410400" cy="865080"/>
              </a:xfrm>
              <a:custGeom>
                <a:avLst/>
                <a:gdLst/>
                <a:ahLst/>
                <a:rect l="l" t="t" r="r" b="b"/>
                <a:pathLst>
                  <a:path w="230" h="545">
                    <a:moveTo>
                      <a:pt x="230" y="0"/>
                    </a:moveTo>
                    <a:lnTo>
                      <a:pt x="186" y="4"/>
                    </a:lnTo>
                    <a:lnTo>
                      <a:pt x="165" y="25"/>
                    </a:lnTo>
                    <a:lnTo>
                      <a:pt x="137" y="88"/>
                    </a:lnTo>
                    <a:lnTo>
                      <a:pt x="88" y="141"/>
                    </a:lnTo>
                    <a:lnTo>
                      <a:pt x="63" y="253"/>
                    </a:lnTo>
                    <a:lnTo>
                      <a:pt x="46" y="281"/>
                    </a:lnTo>
                    <a:lnTo>
                      <a:pt x="39" y="346"/>
                    </a:lnTo>
                    <a:lnTo>
                      <a:pt x="7" y="385"/>
                    </a:lnTo>
                    <a:lnTo>
                      <a:pt x="0" y="459"/>
                    </a:lnTo>
                    <a:lnTo>
                      <a:pt x="5" y="468"/>
                    </a:lnTo>
                    <a:lnTo>
                      <a:pt x="30" y="485"/>
                    </a:lnTo>
                    <a:lnTo>
                      <a:pt x="70" y="536"/>
                    </a:lnTo>
                    <a:lnTo>
                      <a:pt x="65" y="545"/>
                    </a:lnTo>
                  </a:path>
                </a:pathLst>
              </a:custGeom>
              <a:noFill/>
              <a:ln w="111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55" name=""/>
              <p:cNvSpPr/>
              <p:nvPr/>
            </p:nvSpPr>
            <p:spPr>
              <a:xfrm>
                <a:off x="2326680" y="5383080"/>
                <a:ext cx="360360" cy="161640"/>
              </a:xfrm>
              <a:custGeom>
                <a:avLst/>
                <a:gdLst/>
                <a:ahLst/>
                <a:rect l="l" t="t" r="r" b="b"/>
                <a:pathLst>
                  <a:path w="202" h="102">
                    <a:moveTo>
                      <a:pt x="0" y="102"/>
                    </a:moveTo>
                    <a:lnTo>
                      <a:pt x="121" y="76"/>
                    </a:lnTo>
                    <a:lnTo>
                      <a:pt x="184" y="51"/>
                    </a:lnTo>
                    <a:lnTo>
                      <a:pt x="202" y="0"/>
                    </a:lnTo>
                  </a:path>
                </a:pathLst>
              </a:custGeom>
              <a:noFill/>
              <a:ln w="111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756" name=""/>
            <p:cNvSpPr/>
            <p:nvPr/>
          </p:nvSpPr>
          <p:spPr>
            <a:xfrm>
              <a:off x="8496360" y="3746520"/>
              <a:ext cx="43416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Vietnam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Hanoi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7" name=""/>
            <p:cNvSpPr/>
            <p:nvPr/>
          </p:nvSpPr>
          <p:spPr>
            <a:xfrm>
              <a:off x="2312640" y="3271680"/>
              <a:ext cx="56916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EcoEléctrica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507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LNG Facility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8" name=""/>
            <p:cNvSpPr/>
            <p:nvPr/>
          </p:nvSpPr>
          <p:spPr>
            <a:xfrm>
              <a:off x="2424240" y="4878360"/>
              <a:ext cx="66528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Bolivia to Brazil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Pipeline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1,864 Miles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9" name=""/>
            <p:cNvSpPr/>
            <p:nvPr/>
          </p:nvSpPr>
          <p:spPr>
            <a:xfrm>
              <a:off x="5076720" y="2981160"/>
              <a:ext cx="42336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Italy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Sarlux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551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0" name=""/>
            <p:cNvSpPr/>
            <p:nvPr/>
          </p:nvSpPr>
          <p:spPr>
            <a:xfrm>
              <a:off x="5330880" y="2189160"/>
              <a:ext cx="815760" cy="33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Poland</a:t>
              </a: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Elektrocieplownia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Nowa Sarzyna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116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1" name=""/>
            <p:cNvSpPr/>
            <p:nvPr/>
          </p:nvSpPr>
          <p:spPr>
            <a:xfrm>
              <a:off x="5739480" y="2741760"/>
              <a:ext cx="42336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Turkey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Trakya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478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2" name=""/>
            <p:cNvSpPr/>
            <p:nvPr/>
          </p:nvSpPr>
          <p:spPr>
            <a:xfrm>
              <a:off x="6656760" y="3936960"/>
              <a:ext cx="757800" cy="39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India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Dabhol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2,184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Phase I: 740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Phase II: 1,444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3" name=""/>
            <p:cNvSpPr/>
            <p:nvPr/>
          </p:nvSpPr>
          <p:spPr>
            <a:xfrm>
              <a:off x="5283360" y="2498760"/>
              <a:ext cx="44820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Jertovec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240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4" name=""/>
            <p:cNvSpPr/>
            <p:nvPr/>
          </p:nvSpPr>
          <p:spPr>
            <a:xfrm>
              <a:off x="2399040" y="5661000"/>
              <a:ext cx="52308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TGS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4,104 Miles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5" name=""/>
            <p:cNvSpPr/>
            <p:nvPr/>
          </p:nvSpPr>
          <p:spPr>
            <a:xfrm>
              <a:off x="4028400" y="2205000"/>
              <a:ext cx="6080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Sutton Bridge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790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6" name=""/>
            <p:cNvSpPr/>
            <p:nvPr/>
          </p:nvSpPr>
          <p:spPr>
            <a:xfrm>
              <a:off x="8314560" y="3613320"/>
              <a:ext cx="60120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Hainan Island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160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7" name=""/>
            <p:cNvSpPr/>
            <p:nvPr/>
          </p:nvSpPr>
          <p:spPr>
            <a:xfrm>
              <a:off x="4083120" y="1901880"/>
              <a:ext cx="4766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Teesside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1,875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8" name=""/>
            <p:cNvSpPr/>
            <p:nvPr/>
          </p:nvSpPr>
          <p:spPr>
            <a:xfrm>
              <a:off x="4762800" y="2378160"/>
              <a:ext cx="59652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Germany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Bitterfeld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125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9" name=""/>
            <p:cNvSpPr/>
            <p:nvPr/>
          </p:nvSpPr>
          <p:spPr>
            <a:xfrm>
              <a:off x="1757160" y="4700520"/>
              <a:ext cx="6260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TRANSREDES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3,093 Miles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0" name=""/>
            <p:cNvSpPr/>
            <p:nvPr/>
          </p:nvSpPr>
          <p:spPr>
            <a:xfrm>
              <a:off x="978480" y="3467160"/>
              <a:ext cx="63684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Puerto Quetzal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110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124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1" name=""/>
            <p:cNvSpPr/>
            <p:nvPr/>
          </p:nvSpPr>
          <p:spPr>
            <a:xfrm>
              <a:off x="1873440" y="3732120"/>
              <a:ext cx="291600" cy="15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IGL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2" name=""/>
            <p:cNvSpPr/>
            <p:nvPr/>
          </p:nvSpPr>
          <p:spPr>
            <a:xfrm>
              <a:off x="1178280" y="3797280"/>
              <a:ext cx="49464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Nicaragua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Corinto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70MW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3" name=""/>
            <p:cNvSpPr/>
            <p:nvPr/>
          </p:nvSpPr>
          <p:spPr>
            <a:xfrm>
              <a:off x="2742480" y="4129200"/>
              <a:ext cx="626040" cy="15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Bachaquero III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4" name=""/>
            <p:cNvSpPr/>
            <p:nvPr/>
          </p:nvSpPr>
          <p:spPr>
            <a:xfrm>
              <a:off x="1684800" y="3298680"/>
              <a:ext cx="55836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Puerto Plata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185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5" name=""/>
            <p:cNvSpPr/>
            <p:nvPr/>
          </p:nvSpPr>
          <p:spPr>
            <a:xfrm>
              <a:off x="6899760" y="3646440"/>
              <a:ext cx="40212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Dabhol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LNG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Import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6" name=""/>
            <p:cNvSpPr/>
            <p:nvPr/>
          </p:nvSpPr>
          <p:spPr>
            <a:xfrm>
              <a:off x="6427800" y="3541680"/>
              <a:ext cx="56916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Oman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1.6 MM Tons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LNG Export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7" name=""/>
            <p:cNvSpPr/>
            <p:nvPr/>
          </p:nvSpPr>
          <p:spPr>
            <a:xfrm>
              <a:off x="9092160" y="3884760"/>
              <a:ext cx="77544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First Gas Power Co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Fuel Supply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30-35,000 Bbls/d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8" name=""/>
            <p:cNvSpPr/>
            <p:nvPr/>
          </p:nvSpPr>
          <p:spPr>
            <a:xfrm>
              <a:off x="7210080" y="3191040"/>
              <a:ext cx="55872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EOG - India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3,200 Bbls/d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38 MMcf/d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779" name=""/>
            <p:cNvGrpSpPr/>
            <p:nvPr/>
          </p:nvGrpSpPr>
          <p:grpSpPr>
            <a:xfrm>
              <a:off x="1955160" y="3629160"/>
              <a:ext cx="119160" cy="122040"/>
              <a:chOff x="1955160" y="3629160"/>
              <a:chExt cx="119160" cy="122040"/>
            </a:xfrm>
          </p:grpSpPr>
          <p:sp>
            <p:nvSpPr>
              <p:cNvPr id="2780" name=""/>
              <p:cNvSpPr/>
              <p:nvPr/>
            </p:nvSpPr>
            <p:spPr>
              <a:xfrm>
                <a:off x="1955160" y="3668760"/>
                <a:ext cx="0" cy="81000"/>
              </a:xfrm>
              <a:prstGeom prst="line">
                <a:avLst/>
              </a:prstGeom>
              <a:ln w="255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1" name=""/>
              <p:cNvSpPr/>
              <p:nvPr/>
            </p:nvSpPr>
            <p:spPr>
              <a:xfrm>
                <a:off x="2074320" y="3668760"/>
                <a:ext cx="0" cy="82440"/>
              </a:xfrm>
              <a:prstGeom prst="line">
                <a:avLst/>
              </a:prstGeom>
              <a:ln w="255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2" name=""/>
              <p:cNvSpPr/>
              <p:nvPr/>
            </p:nvSpPr>
            <p:spPr>
              <a:xfrm>
                <a:off x="1958400" y="3629160"/>
                <a:ext cx="109440" cy="97560"/>
              </a:xfrm>
              <a:prstGeom prst="ellipse">
                <a:avLst/>
              </a:prstGeom>
              <a:solidFill>
                <a:srgbClr val="ff0000"/>
              </a:solidFill>
              <a:ln w="190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2680" bIns="226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783" name=""/>
            <p:cNvGrpSpPr/>
            <p:nvPr/>
          </p:nvGrpSpPr>
          <p:grpSpPr>
            <a:xfrm>
              <a:off x="2724840" y="4113360"/>
              <a:ext cx="101520" cy="80280"/>
              <a:chOff x="2724840" y="4113360"/>
              <a:chExt cx="101520" cy="80280"/>
            </a:xfrm>
          </p:grpSpPr>
          <p:sp>
            <p:nvSpPr>
              <p:cNvPr id="2784" name=""/>
              <p:cNvSpPr/>
              <p:nvPr/>
            </p:nvSpPr>
            <p:spPr>
              <a:xfrm rot="5400000">
                <a:off x="2760840" y="4113720"/>
                <a:ext cx="28440" cy="27360"/>
              </a:xfrm>
              <a:prstGeom prst="rect">
                <a:avLst/>
              </a:prstGeom>
              <a:solidFill>
                <a:srgbClr val="ff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5" name=""/>
              <p:cNvSpPr/>
              <p:nvPr/>
            </p:nvSpPr>
            <p:spPr>
              <a:xfrm>
                <a:off x="2724840" y="4142880"/>
                <a:ext cx="35280" cy="20880"/>
              </a:xfrm>
              <a:prstGeom prst="rect">
                <a:avLst/>
              </a:prstGeom>
              <a:solidFill>
                <a:srgbClr val="ff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6" name=""/>
              <p:cNvSpPr/>
              <p:nvPr/>
            </p:nvSpPr>
            <p:spPr>
              <a:xfrm rot="5400000">
                <a:off x="2760840" y="4165560"/>
                <a:ext cx="28440" cy="27360"/>
              </a:xfrm>
              <a:prstGeom prst="rect">
                <a:avLst/>
              </a:prstGeom>
              <a:solidFill>
                <a:srgbClr val="ff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87" name=""/>
              <p:cNvSpPr/>
              <p:nvPr/>
            </p:nvSpPr>
            <p:spPr>
              <a:xfrm>
                <a:off x="2791080" y="4142880"/>
                <a:ext cx="35280" cy="20880"/>
              </a:xfrm>
              <a:prstGeom prst="rect">
                <a:avLst/>
              </a:prstGeom>
              <a:solidFill>
                <a:srgbClr val="ff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788" name=""/>
            <p:cNvGrpSpPr/>
            <p:nvPr/>
          </p:nvGrpSpPr>
          <p:grpSpPr>
            <a:xfrm>
              <a:off x="2242800" y="3876840"/>
              <a:ext cx="129960" cy="149040"/>
              <a:chOff x="2242800" y="3876840"/>
              <a:chExt cx="129960" cy="149040"/>
            </a:xfrm>
          </p:grpSpPr>
          <p:sp>
            <p:nvSpPr>
              <p:cNvPr id="2789" name=""/>
              <p:cNvSpPr/>
              <p:nvPr/>
            </p:nvSpPr>
            <p:spPr>
              <a:xfrm>
                <a:off x="2260080" y="3876840"/>
                <a:ext cx="96480" cy="146160"/>
              </a:xfrm>
              <a:custGeom>
                <a:avLst/>
                <a:gdLst/>
                <a:ahLst/>
                <a:rect l="l" t="t" r="r" b="b"/>
                <a:pathLst>
                  <a:path w="60" h="114">
                    <a:moveTo>
                      <a:pt x="0" y="114"/>
                    </a:moveTo>
                    <a:lnTo>
                      <a:pt x="19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25" y="3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45" y="3"/>
                    </a:lnTo>
                    <a:lnTo>
                      <a:pt x="45" y="6"/>
                    </a:lnTo>
                    <a:lnTo>
                      <a:pt x="40" y="6"/>
                    </a:lnTo>
                    <a:lnTo>
                      <a:pt x="60" y="114"/>
                    </a:lnTo>
                    <a:lnTo>
                      <a:pt x="55" y="114"/>
                    </a:lnTo>
                    <a:lnTo>
                      <a:pt x="34" y="6"/>
                    </a:lnTo>
                    <a:lnTo>
                      <a:pt x="25" y="6"/>
                    </a:lnTo>
                    <a:lnTo>
                      <a:pt x="5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948065"/>
              </a:solidFill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0" name=""/>
              <p:cNvSpPr/>
              <p:nvPr/>
            </p:nvSpPr>
            <p:spPr>
              <a:xfrm>
                <a:off x="2260080" y="3876840"/>
                <a:ext cx="96480" cy="146160"/>
              </a:xfrm>
              <a:custGeom>
                <a:avLst/>
                <a:gdLst/>
                <a:ahLst/>
                <a:rect l="l" t="t" r="r" b="b"/>
                <a:pathLst>
                  <a:path w="60" h="114">
                    <a:moveTo>
                      <a:pt x="0" y="114"/>
                    </a:moveTo>
                    <a:lnTo>
                      <a:pt x="19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25" y="3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45" y="3"/>
                    </a:lnTo>
                    <a:lnTo>
                      <a:pt x="45" y="6"/>
                    </a:lnTo>
                    <a:lnTo>
                      <a:pt x="40" y="6"/>
                    </a:lnTo>
                    <a:lnTo>
                      <a:pt x="60" y="114"/>
                    </a:lnTo>
                    <a:lnTo>
                      <a:pt x="55" y="114"/>
                    </a:lnTo>
                    <a:lnTo>
                      <a:pt x="34" y="6"/>
                    </a:lnTo>
                    <a:lnTo>
                      <a:pt x="25" y="6"/>
                    </a:lnTo>
                    <a:lnTo>
                      <a:pt x="5" y="114"/>
                    </a:lnTo>
                    <a:lnTo>
                      <a:pt x="0" y="114"/>
                    </a:lnTo>
                    <a:lnTo>
                      <a:pt x="0" y="114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1" name=""/>
              <p:cNvSpPr/>
              <p:nvPr/>
            </p:nvSpPr>
            <p:spPr>
              <a:xfrm>
                <a:off x="2293920" y="3893400"/>
                <a:ext cx="27360" cy="1080"/>
              </a:xfrm>
              <a:prstGeom prst="rect">
                <a:avLst/>
              </a:prstGeom>
              <a:solidFill>
                <a:srgbClr val="948065"/>
              </a:solidFill>
              <a:ln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2" name=""/>
              <p:cNvSpPr/>
              <p:nvPr/>
            </p:nvSpPr>
            <p:spPr>
              <a:xfrm>
                <a:off x="2293920" y="3893400"/>
                <a:ext cx="27360" cy="1080"/>
              </a:xfrm>
              <a:custGeom>
                <a:avLst/>
                <a:gdLst/>
                <a:ahLst/>
                <a:rect l="l" t="t" r="r" b="b"/>
                <a:pathLst>
                  <a:path w="17" h="1">
                    <a:moveTo>
                      <a:pt x="0" y="0"/>
                    </a:moveTo>
                    <a:lnTo>
                      <a:pt x="17" y="0"/>
                    </a:lnTo>
                    <a:lnTo>
                      <a:pt x="1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3" name=""/>
              <p:cNvSpPr/>
              <p:nvPr/>
            </p:nvSpPr>
            <p:spPr>
              <a:xfrm>
                <a:off x="2290680" y="3904920"/>
                <a:ext cx="35280" cy="1440"/>
              </a:xfrm>
              <a:prstGeom prst="rect">
                <a:avLst/>
              </a:prstGeom>
              <a:solidFill>
                <a:srgbClr val="948065"/>
              </a:solidFill>
              <a:ln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4" name=""/>
              <p:cNvSpPr/>
              <p:nvPr/>
            </p:nvSpPr>
            <p:spPr>
              <a:xfrm>
                <a:off x="2290680" y="3904920"/>
                <a:ext cx="35280" cy="1440"/>
              </a:xfrm>
              <a:custGeom>
                <a:avLst/>
                <a:gdLst/>
                <a:ahLst/>
                <a:rect l="l" t="t" r="r" b="b"/>
                <a:pathLst>
                  <a:path w="22" h="1">
                    <a:moveTo>
                      <a:pt x="0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5" name=""/>
              <p:cNvSpPr/>
              <p:nvPr/>
            </p:nvSpPr>
            <p:spPr>
              <a:xfrm>
                <a:off x="2289240" y="3920400"/>
                <a:ext cx="39960" cy="1440"/>
              </a:xfrm>
              <a:prstGeom prst="rect">
                <a:avLst/>
              </a:prstGeom>
              <a:solidFill>
                <a:srgbClr val="948065"/>
              </a:solidFill>
              <a:ln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6" name=""/>
              <p:cNvSpPr/>
              <p:nvPr/>
            </p:nvSpPr>
            <p:spPr>
              <a:xfrm>
                <a:off x="2289240" y="3920400"/>
                <a:ext cx="39960" cy="1440"/>
              </a:xfrm>
              <a:custGeom>
                <a:avLst/>
                <a:gdLst/>
                <a:ahLst/>
                <a:rect l="l" t="t" r="r" b="b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25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7" name=""/>
              <p:cNvSpPr/>
              <p:nvPr/>
            </p:nvSpPr>
            <p:spPr>
              <a:xfrm>
                <a:off x="2266560" y="3929400"/>
                <a:ext cx="82080" cy="5040"/>
              </a:xfrm>
              <a:prstGeom prst="rect">
                <a:avLst/>
              </a:prstGeom>
              <a:solidFill>
                <a:srgbClr val="948065"/>
              </a:solidFill>
              <a:ln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8" name=""/>
              <p:cNvSpPr/>
              <p:nvPr/>
            </p:nvSpPr>
            <p:spPr>
              <a:xfrm>
                <a:off x="2266560" y="3929400"/>
                <a:ext cx="82080" cy="5040"/>
              </a:xfrm>
              <a:custGeom>
                <a:avLst/>
                <a:gdLst/>
                <a:ahLst/>
                <a:rect l="l" t="t" r="r" b="b"/>
                <a:pathLst>
                  <a:path w="51" h="4">
                    <a:moveTo>
                      <a:pt x="0" y="0"/>
                    </a:moveTo>
                    <a:lnTo>
                      <a:pt x="51" y="0"/>
                    </a:lnTo>
                    <a:lnTo>
                      <a:pt x="51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799" name=""/>
              <p:cNvSpPr/>
              <p:nvPr/>
            </p:nvSpPr>
            <p:spPr>
              <a:xfrm>
                <a:off x="2282760" y="3947400"/>
                <a:ext cx="52920" cy="1080"/>
              </a:xfrm>
              <a:prstGeom prst="rect">
                <a:avLst/>
              </a:prstGeom>
              <a:solidFill>
                <a:srgbClr val="948065"/>
              </a:solidFill>
              <a:ln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00" name=""/>
              <p:cNvSpPr/>
              <p:nvPr/>
            </p:nvSpPr>
            <p:spPr>
              <a:xfrm>
                <a:off x="2282760" y="3947400"/>
                <a:ext cx="52920" cy="1080"/>
              </a:xfrm>
              <a:custGeom>
                <a:avLst/>
                <a:gdLst/>
                <a:ahLst/>
                <a:rect l="l" t="t" r="r" b="b"/>
                <a:pathLst>
                  <a:path w="33" h="1">
                    <a:moveTo>
                      <a:pt x="0" y="0"/>
                    </a:moveTo>
                    <a:lnTo>
                      <a:pt x="33" y="0"/>
                    </a:lnTo>
                    <a:lnTo>
                      <a:pt x="3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01" name=""/>
              <p:cNvSpPr/>
              <p:nvPr/>
            </p:nvSpPr>
            <p:spPr>
              <a:xfrm>
                <a:off x="2278080" y="3962880"/>
                <a:ext cx="60840" cy="1080"/>
              </a:xfrm>
              <a:prstGeom prst="rect">
                <a:avLst/>
              </a:prstGeom>
              <a:solidFill>
                <a:srgbClr val="948065"/>
              </a:solidFill>
              <a:ln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02" name=""/>
              <p:cNvSpPr/>
              <p:nvPr/>
            </p:nvSpPr>
            <p:spPr>
              <a:xfrm>
                <a:off x="2278080" y="3962880"/>
                <a:ext cx="60840" cy="1080"/>
              </a:xfrm>
              <a:custGeom>
                <a:avLst/>
                <a:gdLst/>
                <a:ahLst/>
                <a:rect l="l" t="t" r="r" b="b"/>
                <a:pathLst>
                  <a:path w="38" h="1">
                    <a:moveTo>
                      <a:pt x="0" y="0"/>
                    </a:moveTo>
                    <a:lnTo>
                      <a:pt x="0" y="1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03" name=""/>
              <p:cNvSpPr/>
              <p:nvPr/>
            </p:nvSpPr>
            <p:spPr>
              <a:xfrm>
                <a:off x="2276280" y="3978360"/>
                <a:ext cx="65880" cy="1080"/>
              </a:xfrm>
              <a:prstGeom prst="rect">
                <a:avLst/>
              </a:prstGeom>
              <a:solidFill>
                <a:srgbClr val="948065"/>
              </a:solidFill>
              <a:ln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04" name=""/>
              <p:cNvSpPr/>
              <p:nvPr/>
            </p:nvSpPr>
            <p:spPr>
              <a:xfrm>
                <a:off x="2276280" y="3978360"/>
                <a:ext cx="65880" cy="1080"/>
              </a:xfrm>
              <a:custGeom>
                <a:avLst/>
                <a:gdLst/>
                <a:ahLst/>
                <a:rect l="l" t="t" r="r" b="b"/>
                <a:pathLst>
                  <a:path w="41" h="1">
                    <a:moveTo>
                      <a:pt x="4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1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05" name=""/>
              <p:cNvSpPr/>
              <p:nvPr/>
            </p:nvSpPr>
            <p:spPr>
              <a:xfrm>
                <a:off x="2271600" y="3996000"/>
                <a:ext cx="75240" cy="1440"/>
              </a:xfrm>
              <a:prstGeom prst="rect">
                <a:avLst/>
              </a:prstGeom>
              <a:solidFill>
                <a:srgbClr val="948065"/>
              </a:solidFill>
              <a:ln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06" name=""/>
              <p:cNvSpPr/>
              <p:nvPr/>
            </p:nvSpPr>
            <p:spPr>
              <a:xfrm>
                <a:off x="2271600" y="3996000"/>
                <a:ext cx="75240" cy="1440"/>
              </a:xfrm>
              <a:custGeom>
                <a:avLst/>
                <a:gdLst/>
                <a:ahLst/>
                <a:rect l="l" t="t" r="r" b="b"/>
                <a:pathLst>
                  <a:path w="47" h="1">
                    <a:moveTo>
                      <a:pt x="47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7" y="1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07" name=""/>
              <p:cNvSpPr/>
              <p:nvPr/>
            </p:nvSpPr>
            <p:spPr>
              <a:xfrm>
                <a:off x="2302200" y="3983400"/>
                <a:ext cx="11160" cy="396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948065"/>
              </a:solidFill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08" name=""/>
              <p:cNvSpPr/>
              <p:nvPr/>
            </p:nvSpPr>
            <p:spPr>
              <a:xfrm>
                <a:off x="2302200" y="3983400"/>
                <a:ext cx="11160" cy="396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09" name=""/>
              <p:cNvSpPr/>
              <p:nvPr/>
            </p:nvSpPr>
            <p:spPr>
              <a:xfrm>
                <a:off x="2302200" y="3988440"/>
                <a:ext cx="11160" cy="504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3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48065"/>
              </a:solidFill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10" name=""/>
              <p:cNvSpPr/>
              <p:nvPr/>
            </p:nvSpPr>
            <p:spPr>
              <a:xfrm>
                <a:off x="2302200" y="3988440"/>
                <a:ext cx="11160" cy="504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3" y="1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11" name=""/>
              <p:cNvSpPr/>
              <p:nvPr/>
            </p:nvSpPr>
            <p:spPr>
              <a:xfrm flipV="1">
                <a:off x="2302200" y="3881520"/>
                <a:ext cx="1440" cy="102600"/>
              </a:xfrm>
              <a:prstGeom prst="line">
                <a:avLst/>
              </a:prstGeom>
              <a:ln w="14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12" name=""/>
              <p:cNvSpPr/>
              <p:nvPr/>
            </p:nvSpPr>
            <p:spPr>
              <a:xfrm flipV="1">
                <a:off x="2313360" y="3881520"/>
                <a:ext cx="1440" cy="102600"/>
              </a:xfrm>
              <a:prstGeom prst="line">
                <a:avLst/>
              </a:prstGeom>
              <a:ln w="14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13" name=""/>
              <p:cNvSpPr/>
              <p:nvPr/>
            </p:nvSpPr>
            <p:spPr>
              <a:xfrm>
                <a:off x="2242800" y="4000320"/>
                <a:ext cx="129960" cy="25560"/>
              </a:xfrm>
              <a:custGeom>
                <a:avLst/>
                <a:gdLst/>
                <a:ahLst/>
                <a:rect l="l" t="t" r="r" b="b"/>
                <a:pathLst>
                  <a:path w="81" h="20">
                    <a:moveTo>
                      <a:pt x="81" y="20"/>
                    </a:moveTo>
                    <a:lnTo>
                      <a:pt x="81" y="18"/>
                    </a:lnTo>
                    <a:lnTo>
                      <a:pt x="74" y="18"/>
                    </a:lnTo>
                    <a:lnTo>
                      <a:pt x="74" y="11"/>
                    </a:lnTo>
                    <a:lnTo>
                      <a:pt x="66" y="11"/>
                    </a:lnTo>
                    <a:lnTo>
                      <a:pt x="60" y="13"/>
                    </a:lnTo>
                    <a:lnTo>
                      <a:pt x="60" y="18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44" y="13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37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6" y="15"/>
                    </a:lnTo>
                    <a:lnTo>
                      <a:pt x="36" y="18"/>
                    </a:lnTo>
                    <a:lnTo>
                      <a:pt x="21" y="18"/>
                    </a:lnTo>
                    <a:lnTo>
                      <a:pt x="21" y="13"/>
                    </a:lnTo>
                    <a:lnTo>
                      <a:pt x="16" y="11"/>
                    </a:lnTo>
                    <a:lnTo>
                      <a:pt x="7" y="11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1" y="20"/>
                    </a:lnTo>
                    <a:close/>
                  </a:path>
                </a:pathLst>
              </a:custGeom>
              <a:solidFill>
                <a:srgbClr val="948065"/>
              </a:solidFill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14" name=""/>
              <p:cNvSpPr/>
              <p:nvPr/>
            </p:nvSpPr>
            <p:spPr>
              <a:xfrm>
                <a:off x="2242800" y="4000320"/>
                <a:ext cx="129960" cy="25560"/>
              </a:xfrm>
              <a:custGeom>
                <a:avLst/>
                <a:gdLst/>
                <a:ahLst/>
                <a:rect l="l" t="t" r="r" b="b"/>
                <a:pathLst>
                  <a:path w="81" h="20">
                    <a:moveTo>
                      <a:pt x="81" y="20"/>
                    </a:moveTo>
                    <a:lnTo>
                      <a:pt x="81" y="18"/>
                    </a:lnTo>
                    <a:lnTo>
                      <a:pt x="74" y="18"/>
                    </a:lnTo>
                    <a:lnTo>
                      <a:pt x="74" y="11"/>
                    </a:lnTo>
                    <a:lnTo>
                      <a:pt x="66" y="11"/>
                    </a:lnTo>
                    <a:lnTo>
                      <a:pt x="60" y="13"/>
                    </a:lnTo>
                    <a:lnTo>
                      <a:pt x="60" y="18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44" y="13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37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6" y="15"/>
                    </a:lnTo>
                    <a:lnTo>
                      <a:pt x="36" y="18"/>
                    </a:lnTo>
                    <a:lnTo>
                      <a:pt x="21" y="18"/>
                    </a:lnTo>
                    <a:lnTo>
                      <a:pt x="21" y="13"/>
                    </a:lnTo>
                    <a:lnTo>
                      <a:pt x="16" y="11"/>
                    </a:lnTo>
                    <a:lnTo>
                      <a:pt x="7" y="11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1" y="20"/>
                    </a:lnTo>
                    <a:lnTo>
                      <a:pt x="81" y="20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15" name=""/>
              <p:cNvSpPr/>
              <p:nvPr/>
            </p:nvSpPr>
            <p:spPr>
              <a:xfrm>
                <a:off x="2268000" y="3996000"/>
                <a:ext cx="29160" cy="1800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7" y="0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18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48065"/>
              </a:solidFill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16" name=""/>
              <p:cNvSpPr/>
              <p:nvPr/>
            </p:nvSpPr>
            <p:spPr>
              <a:xfrm>
                <a:off x="2268000" y="3996000"/>
                <a:ext cx="29160" cy="1800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7" y="0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17" name=""/>
              <p:cNvSpPr/>
              <p:nvPr/>
            </p:nvSpPr>
            <p:spPr>
              <a:xfrm>
                <a:off x="2319480" y="3996000"/>
                <a:ext cx="29160" cy="1800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" y="0"/>
                    </a:moveTo>
                    <a:lnTo>
                      <a:pt x="18" y="14"/>
                    </a:lnTo>
                    <a:lnTo>
                      <a:pt x="17" y="1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48065"/>
              </a:solidFill>
              <a:ln w="93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18" name=""/>
              <p:cNvSpPr/>
              <p:nvPr/>
            </p:nvSpPr>
            <p:spPr>
              <a:xfrm>
                <a:off x="2319480" y="3996000"/>
                <a:ext cx="29160" cy="1800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" y="0"/>
                    </a:moveTo>
                    <a:lnTo>
                      <a:pt x="18" y="14"/>
                    </a:lnTo>
                    <a:lnTo>
                      <a:pt x="17" y="1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19" name=""/>
              <p:cNvSpPr/>
              <p:nvPr/>
            </p:nvSpPr>
            <p:spPr>
              <a:xfrm>
                <a:off x="2271600" y="3882960"/>
                <a:ext cx="70560" cy="112680"/>
              </a:xfrm>
              <a:custGeom>
                <a:avLst/>
                <a:gdLst/>
                <a:ahLst/>
                <a:rect l="l" t="t" r="r" b="b"/>
                <a:pathLst>
                  <a:path w="44" h="88">
                    <a:moveTo>
                      <a:pt x="0" y="88"/>
                    </a:moveTo>
                    <a:lnTo>
                      <a:pt x="44" y="74"/>
                    </a:lnTo>
                    <a:lnTo>
                      <a:pt x="5" y="62"/>
                    </a:lnTo>
                    <a:lnTo>
                      <a:pt x="40" y="51"/>
                    </a:lnTo>
                    <a:lnTo>
                      <a:pt x="8" y="39"/>
                    </a:lnTo>
                    <a:lnTo>
                      <a:pt x="36" y="30"/>
                    </a:lnTo>
                    <a:lnTo>
                      <a:pt x="12" y="18"/>
                    </a:lnTo>
                    <a:lnTo>
                      <a:pt x="31" y="8"/>
                    </a:lnTo>
                    <a:lnTo>
                      <a:pt x="16" y="0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20" name=""/>
              <p:cNvSpPr/>
              <p:nvPr/>
            </p:nvSpPr>
            <p:spPr>
              <a:xfrm>
                <a:off x="2273040" y="3882960"/>
                <a:ext cx="73800" cy="112680"/>
              </a:xfrm>
              <a:custGeom>
                <a:avLst/>
                <a:gdLst/>
                <a:ahLst/>
                <a:rect l="l" t="t" r="r" b="b"/>
                <a:pathLst>
                  <a:path w="46" h="88">
                    <a:moveTo>
                      <a:pt x="46" y="88"/>
                    </a:moveTo>
                    <a:lnTo>
                      <a:pt x="0" y="74"/>
                    </a:lnTo>
                    <a:lnTo>
                      <a:pt x="40" y="62"/>
                    </a:lnTo>
                    <a:lnTo>
                      <a:pt x="6" y="51"/>
                    </a:lnTo>
                    <a:lnTo>
                      <a:pt x="36" y="39"/>
                    </a:lnTo>
                    <a:lnTo>
                      <a:pt x="8" y="30"/>
                    </a:lnTo>
                    <a:lnTo>
                      <a:pt x="33" y="18"/>
                    </a:lnTo>
                    <a:lnTo>
                      <a:pt x="13" y="8"/>
                    </a:lnTo>
                    <a:lnTo>
                      <a:pt x="29" y="0"/>
                    </a:lnTo>
                  </a:path>
                </a:pathLst>
              </a:custGeom>
              <a:noFill/>
              <a:ln w="144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821" name=""/>
            <p:cNvGrpSpPr/>
            <p:nvPr/>
          </p:nvGrpSpPr>
          <p:grpSpPr>
            <a:xfrm>
              <a:off x="2176560" y="3483000"/>
              <a:ext cx="103320" cy="136080"/>
              <a:chOff x="2176560" y="3483000"/>
              <a:chExt cx="103320" cy="136080"/>
            </a:xfrm>
          </p:grpSpPr>
          <p:sp>
            <p:nvSpPr>
              <p:cNvPr id="2822" name=""/>
              <p:cNvSpPr/>
              <p:nvPr/>
            </p:nvSpPr>
            <p:spPr>
              <a:xfrm>
                <a:off x="2190960" y="3483000"/>
                <a:ext cx="30240" cy="8496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23" name=""/>
              <p:cNvSpPr/>
              <p:nvPr/>
            </p:nvSpPr>
            <p:spPr>
              <a:xfrm>
                <a:off x="2222640" y="3483000"/>
                <a:ext cx="28800" cy="8496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24" name=""/>
              <p:cNvSpPr/>
              <p:nvPr/>
            </p:nvSpPr>
            <p:spPr>
              <a:xfrm>
                <a:off x="2176560" y="3563280"/>
                <a:ext cx="103320" cy="558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000" bIns="9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25" name=""/>
              <p:cNvSpPr/>
              <p:nvPr/>
            </p:nvSpPr>
            <p:spPr>
              <a:xfrm>
                <a:off x="2183040" y="3567960"/>
                <a:ext cx="90360" cy="457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" bIns="-1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826" name=""/>
            <p:cNvGrpSpPr/>
            <p:nvPr/>
          </p:nvGrpSpPr>
          <p:grpSpPr>
            <a:xfrm>
              <a:off x="2433600" y="3660840"/>
              <a:ext cx="119520" cy="122040"/>
              <a:chOff x="2433600" y="3660840"/>
              <a:chExt cx="119520" cy="122040"/>
            </a:xfrm>
          </p:grpSpPr>
          <p:sp>
            <p:nvSpPr>
              <p:cNvPr id="2827" name=""/>
              <p:cNvSpPr/>
              <p:nvPr/>
            </p:nvSpPr>
            <p:spPr>
              <a:xfrm>
                <a:off x="2433600" y="3700440"/>
                <a:ext cx="0" cy="81000"/>
              </a:xfrm>
              <a:prstGeom prst="line">
                <a:avLst/>
              </a:prstGeom>
              <a:ln w="255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28" name=""/>
              <p:cNvSpPr/>
              <p:nvPr/>
            </p:nvSpPr>
            <p:spPr>
              <a:xfrm>
                <a:off x="2553120" y="3700440"/>
                <a:ext cx="0" cy="82440"/>
              </a:xfrm>
              <a:prstGeom prst="line">
                <a:avLst/>
              </a:prstGeom>
              <a:ln w="255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29" name=""/>
              <p:cNvSpPr/>
              <p:nvPr/>
            </p:nvSpPr>
            <p:spPr>
              <a:xfrm>
                <a:off x="2436840" y="3660840"/>
                <a:ext cx="109800" cy="97560"/>
              </a:xfrm>
              <a:prstGeom prst="ellipse">
                <a:avLst/>
              </a:prstGeom>
              <a:solidFill>
                <a:srgbClr val="ff0000"/>
              </a:solidFill>
              <a:ln w="190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2680" bIns="226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830" name=""/>
            <p:cNvGrpSpPr/>
            <p:nvPr/>
          </p:nvGrpSpPr>
          <p:grpSpPr>
            <a:xfrm>
              <a:off x="5235840" y="2867040"/>
              <a:ext cx="103320" cy="137880"/>
              <a:chOff x="5235840" y="2867040"/>
              <a:chExt cx="103320" cy="137880"/>
            </a:xfrm>
          </p:grpSpPr>
          <p:sp>
            <p:nvSpPr>
              <p:cNvPr id="2831" name=""/>
              <p:cNvSpPr/>
              <p:nvPr/>
            </p:nvSpPr>
            <p:spPr>
              <a:xfrm>
                <a:off x="5250240" y="2867040"/>
                <a:ext cx="30240" cy="8640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32" name=""/>
              <p:cNvSpPr/>
              <p:nvPr/>
            </p:nvSpPr>
            <p:spPr>
              <a:xfrm>
                <a:off x="5281920" y="2867040"/>
                <a:ext cx="28800" cy="8640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33" name=""/>
              <p:cNvSpPr/>
              <p:nvPr/>
            </p:nvSpPr>
            <p:spPr>
              <a:xfrm>
                <a:off x="5235840" y="2948400"/>
                <a:ext cx="103320" cy="565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34" name=""/>
              <p:cNvSpPr/>
              <p:nvPr/>
            </p:nvSpPr>
            <p:spPr>
              <a:xfrm>
                <a:off x="5242320" y="2953440"/>
                <a:ext cx="90360" cy="4644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835" name=""/>
            <p:cNvGrpSpPr/>
            <p:nvPr/>
          </p:nvGrpSpPr>
          <p:grpSpPr>
            <a:xfrm>
              <a:off x="4575240" y="2252520"/>
              <a:ext cx="102960" cy="137880"/>
              <a:chOff x="4575240" y="2252520"/>
              <a:chExt cx="102960" cy="137880"/>
            </a:xfrm>
          </p:grpSpPr>
          <p:sp>
            <p:nvSpPr>
              <p:cNvPr id="2836" name=""/>
              <p:cNvSpPr/>
              <p:nvPr/>
            </p:nvSpPr>
            <p:spPr>
              <a:xfrm>
                <a:off x="4589280" y="2252520"/>
                <a:ext cx="29880" cy="8640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37" name=""/>
              <p:cNvSpPr/>
              <p:nvPr/>
            </p:nvSpPr>
            <p:spPr>
              <a:xfrm>
                <a:off x="4620960" y="2252520"/>
                <a:ext cx="28440" cy="8640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38" name=""/>
              <p:cNvSpPr/>
              <p:nvPr/>
            </p:nvSpPr>
            <p:spPr>
              <a:xfrm>
                <a:off x="4575240" y="2333880"/>
                <a:ext cx="102960" cy="565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39" name=""/>
              <p:cNvSpPr/>
              <p:nvPr/>
            </p:nvSpPr>
            <p:spPr>
              <a:xfrm>
                <a:off x="4581360" y="2338920"/>
                <a:ext cx="90000" cy="4644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840" name=""/>
            <p:cNvGrpSpPr/>
            <p:nvPr/>
          </p:nvGrpSpPr>
          <p:grpSpPr>
            <a:xfrm>
              <a:off x="5028840" y="2273400"/>
              <a:ext cx="104760" cy="137520"/>
              <a:chOff x="5028840" y="2273400"/>
              <a:chExt cx="104760" cy="137520"/>
            </a:xfrm>
          </p:grpSpPr>
          <p:sp>
            <p:nvSpPr>
              <p:cNvPr id="2841" name=""/>
              <p:cNvSpPr/>
              <p:nvPr/>
            </p:nvSpPr>
            <p:spPr>
              <a:xfrm>
                <a:off x="5043240" y="2273400"/>
                <a:ext cx="30600" cy="8604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42" name=""/>
              <p:cNvSpPr/>
              <p:nvPr/>
            </p:nvSpPr>
            <p:spPr>
              <a:xfrm>
                <a:off x="5075640" y="2273400"/>
                <a:ext cx="29160" cy="8604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43" name=""/>
              <p:cNvSpPr/>
              <p:nvPr/>
            </p:nvSpPr>
            <p:spPr>
              <a:xfrm>
                <a:off x="5028840" y="2354400"/>
                <a:ext cx="104760" cy="565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44" name=""/>
              <p:cNvSpPr/>
              <p:nvPr/>
            </p:nvSpPr>
            <p:spPr>
              <a:xfrm>
                <a:off x="5035320" y="2359440"/>
                <a:ext cx="91800" cy="4644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845" name=""/>
            <p:cNvGrpSpPr/>
            <p:nvPr/>
          </p:nvGrpSpPr>
          <p:grpSpPr>
            <a:xfrm>
              <a:off x="5329080" y="2317680"/>
              <a:ext cx="104760" cy="136080"/>
              <a:chOff x="5329080" y="2317680"/>
              <a:chExt cx="104760" cy="136080"/>
            </a:xfrm>
          </p:grpSpPr>
          <p:sp>
            <p:nvSpPr>
              <p:cNvPr id="2846" name=""/>
              <p:cNvSpPr/>
              <p:nvPr/>
            </p:nvSpPr>
            <p:spPr>
              <a:xfrm>
                <a:off x="5343480" y="2317680"/>
                <a:ext cx="30600" cy="8496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47" name=""/>
              <p:cNvSpPr/>
              <p:nvPr/>
            </p:nvSpPr>
            <p:spPr>
              <a:xfrm>
                <a:off x="5375880" y="2317680"/>
                <a:ext cx="29160" cy="8496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48" name=""/>
              <p:cNvSpPr/>
              <p:nvPr/>
            </p:nvSpPr>
            <p:spPr>
              <a:xfrm>
                <a:off x="5329080" y="2397960"/>
                <a:ext cx="104760" cy="5580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000" bIns="9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49" name=""/>
              <p:cNvSpPr/>
              <p:nvPr/>
            </p:nvSpPr>
            <p:spPr>
              <a:xfrm>
                <a:off x="5335560" y="2402640"/>
                <a:ext cx="91800" cy="457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" bIns="-1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850" name=""/>
            <p:cNvGrpSpPr/>
            <p:nvPr/>
          </p:nvGrpSpPr>
          <p:grpSpPr>
            <a:xfrm>
              <a:off x="5271840" y="2603520"/>
              <a:ext cx="102960" cy="136080"/>
              <a:chOff x="5271840" y="2603520"/>
              <a:chExt cx="102960" cy="136080"/>
            </a:xfrm>
          </p:grpSpPr>
          <p:sp>
            <p:nvSpPr>
              <p:cNvPr id="2851" name=""/>
              <p:cNvSpPr/>
              <p:nvPr/>
            </p:nvSpPr>
            <p:spPr>
              <a:xfrm>
                <a:off x="5285880" y="2603520"/>
                <a:ext cx="29880" cy="8496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52" name=""/>
              <p:cNvSpPr/>
              <p:nvPr/>
            </p:nvSpPr>
            <p:spPr>
              <a:xfrm>
                <a:off x="5317560" y="2603520"/>
                <a:ext cx="28440" cy="8496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53" name=""/>
              <p:cNvSpPr/>
              <p:nvPr/>
            </p:nvSpPr>
            <p:spPr>
              <a:xfrm>
                <a:off x="5271840" y="2683800"/>
                <a:ext cx="102960" cy="5580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000" bIns="9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54" name=""/>
              <p:cNvSpPr/>
              <p:nvPr/>
            </p:nvSpPr>
            <p:spPr>
              <a:xfrm>
                <a:off x="5277960" y="2688480"/>
                <a:ext cx="90000" cy="4572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" bIns="-1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855" name=""/>
            <p:cNvGrpSpPr/>
            <p:nvPr/>
          </p:nvGrpSpPr>
          <p:grpSpPr>
            <a:xfrm>
              <a:off x="5705640" y="2859120"/>
              <a:ext cx="103320" cy="137880"/>
              <a:chOff x="5705640" y="2859120"/>
              <a:chExt cx="103320" cy="137880"/>
            </a:xfrm>
          </p:grpSpPr>
          <p:sp>
            <p:nvSpPr>
              <p:cNvPr id="2856" name=""/>
              <p:cNvSpPr/>
              <p:nvPr/>
            </p:nvSpPr>
            <p:spPr>
              <a:xfrm>
                <a:off x="5720040" y="2859120"/>
                <a:ext cx="30240" cy="8640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57" name=""/>
              <p:cNvSpPr/>
              <p:nvPr/>
            </p:nvSpPr>
            <p:spPr>
              <a:xfrm>
                <a:off x="5751720" y="2859120"/>
                <a:ext cx="28800" cy="8640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58" name=""/>
              <p:cNvSpPr/>
              <p:nvPr/>
            </p:nvSpPr>
            <p:spPr>
              <a:xfrm>
                <a:off x="5705640" y="2940480"/>
                <a:ext cx="103320" cy="565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59" name=""/>
              <p:cNvSpPr/>
              <p:nvPr/>
            </p:nvSpPr>
            <p:spPr>
              <a:xfrm>
                <a:off x="5712120" y="2945520"/>
                <a:ext cx="90360" cy="4644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860" name=""/>
            <p:cNvGrpSpPr/>
            <p:nvPr/>
          </p:nvGrpSpPr>
          <p:grpSpPr>
            <a:xfrm>
              <a:off x="7188120" y="3441600"/>
              <a:ext cx="129960" cy="149040"/>
              <a:chOff x="7188120" y="3441600"/>
              <a:chExt cx="129960" cy="149040"/>
            </a:xfrm>
          </p:grpSpPr>
          <p:sp>
            <p:nvSpPr>
              <p:cNvPr id="2861" name=""/>
              <p:cNvSpPr/>
              <p:nvPr/>
            </p:nvSpPr>
            <p:spPr>
              <a:xfrm>
                <a:off x="7205400" y="3441600"/>
                <a:ext cx="96480" cy="146520"/>
              </a:xfrm>
              <a:custGeom>
                <a:avLst/>
                <a:gdLst/>
                <a:ahLst/>
                <a:rect l="l" t="t" r="r" b="b"/>
                <a:pathLst>
                  <a:path w="60" h="114">
                    <a:moveTo>
                      <a:pt x="0" y="114"/>
                    </a:moveTo>
                    <a:lnTo>
                      <a:pt x="19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25" y="3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45" y="3"/>
                    </a:lnTo>
                    <a:lnTo>
                      <a:pt x="45" y="6"/>
                    </a:lnTo>
                    <a:lnTo>
                      <a:pt x="40" y="6"/>
                    </a:lnTo>
                    <a:lnTo>
                      <a:pt x="60" y="114"/>
                    </a:lnTo>
                    <a:lnTo>
                      <a:pt x="55" y="114"/>
                    </a:lnTo>
                    <a:lnTo>
                      <a:pt x="34" y="6"/>
                    </a:lnTo>
                    <a:lnTo>
                      <a:pt x="25" y="6"/>
                    </a:lnTo>
                    <a:lnTo>
                      <a:pt x="5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948065"/>
              </a:solidFill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62" name=""/>
              <p:cNvSpPr/>
              <p:nvPr/>
            </p:nvSpPr>
            <p:spPr>
              <a:xfrm>
                <a:off x="7205400" y="3441600"/>
                <a:ext cx="96480" cy="146520"/>
              </a:xfrm>
              <a:custGeom>
                <a:avLst/>
                <a:gdLst/>
                <a:ahLst/>
                <a:rect l="l" t="t" r="r" b="b"/>
                <a:pathLst>
                  <a:path w="60" h="114">
                    <a:moveTo>
                      <a:pt x="0" y="114"/>
                    </a:moveTo>
                    <a:lnTo>
                      <a:pt x="19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25" y="3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45" y="3"/>
                    </a:lnTo>
                    <a:lnTo>
                      <a:pt x="45" y="6"/>
                    </a:lnTo>
                    <a:lnTo>
                      <a:pt x="40" y="6"/>
                    </a:lnTo>
                    <a:lnTo>
                      <a:pt x="60" y="114"/>
                    </a:lnTo>
                    <a:lnTo>
                      <a:pt x="55" y="114"/>
                    </a:lnTo>
                    <a:lnTo>
                      <a:pt x="34" y="6"/>
                    </a:lnTo>
                    <a:lnTo>
                      <a:pt x="25" y="6"/>
                    </a:lnTo>
                    <a:lnTo>
                      <a:pt x="5" y="114"/>
                    </a:lnTo>
                    <a:lnTo>
                      <a:pt x="0" y="114"/>
                    </a:lnTo>
                    <a:lnTo>
                      <a:pt x="0" y="114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63" name=""/>
              <p:cNvSpPr/>
              <p:nvPr/>
            </p:nvSpPr>
            <p:spPr>
              <a:xfrm>
                <a:off x="7239240" y="3458520"/>
                <a:ext cx="27360" cy="1080"/>
              </a:xfrm>
              <a:prstGeom prst="rect">
                <a:avLst/>
              </a:prstGeom>
              <a:solidFill>
                <a:srgbClr val="948065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64" name=""/>
              <p:cNvSpPr/>
              <p:nvPr/>
            </p:nvSpPr>
            <p:spPr>
              <a:xfrm>
                <a:off x="7239240" y="3458520"/>
                <a:ext cx="27360" cy="1080"/>
              </a:xfrm>
              <a:custGeom>
                <a:avLst/>
                <a:gdLst/>
                <a:ahLst/>
                <a:rect l="l" t="t" r="r" b="b"/>
                <a:pathLst>
                  <a:path w="17" h="1">
                    <a:moveTo>
                      <a:pt x="0" y="0"/>
                    </a:moveTo>
                    <a:lnTo>
                      <a:pt x="17" y="0"/>
                    </a:lnTo>
                    <a:lnTo>
                      <a:pt x="1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65" name=""/>
              <p:cNvSpPr/>
              <p:nvPr/>
            </p:nvSpPr>
            <p:spPr>
              <a:xfrm>
                <a:off x="7236000" y="3469680"/>
                <a:ext cx="35280" cy="1440"/>
              </a:xfrm>
              <a:prstGeom prst="rect">
                <a:avLst/>
              </a:prstGeom>
              <a:solidFill>
                <a:srgbClr val="948065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66" name=""/>
              <p:cNvSpPr/>
              <p:nvPr/>
            </p:nvSpPr>
            <p:spPr>
              <a:xfrm>
                <a:off x="7236000" y="3469680"/>
                <a:ext cx="35280" cy="1440"/>
              </a:xfrm>
              <a:custGeom>
                <a:avLst/>
                <a:gdLst/>
                <a:ahLst/>
                <a:rect l="l" t="t" r="r" b="b"/>
                <a:pathLst>
                  <a:path w="22" h="1">
                    <a:moveTo>
                      <a:pt x="0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67" name=""/>
              <p:cNvSpPr/>
              <p:nvPr/>
            </p:nvSpPr>
            <p:spPr>
              <a:xfrm>
                <a:off x="7234560" y="3485160"/>
                <a:ext cx="39960" cy="1440"/>
              </a:xfrm>
              <a:prstGeom prst="rect">
                <a:avLst/>
              </a:prstGeom>
              <a:solidFill>
                <a:srgbClr val="948065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68" name=""/>
              <p:cNvSpPr/>
              <p:nvPr/>
            </p:nvSpPr>
            <p:spPr>
              <a:xfrm>
                <a:off x="7234560" y="3485160"/>
                <a:ext cx="39960" cy="1440"/>
              </a:xfrm>
              <a:custGeom>
                <a:avLst/>
                <a:gdLst/>
                <a:ahLst/>
                <a:rect l="l" t="t" r="r" b="b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25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69" name=""/>
              <p:cNvSpPr/>
              <p:nvPr/>
            </p:nvSpPr>
            <p:spPr>
              <a:xfrm>
                <a:off x="7211880" y="3494160"/>
                <a:ext cx="82080" cy="5040"/>
              </a:xfrm>
              <a:prstGeom prst="rect">
                <a:avLst/>
              </a:prstGeom>
              <a:solidFill>
                <a:srgbClr val="948065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70" name=""/>
              <p:cNvSpPr/>
              <p:nvPr/>
            </p:nvSpPr>
            <p:spPr>
              <a:xfrm>
                <a:off x="7211880" y="3494160"/>
                <a:ext cx="82080" cy="5040"/>
              </a:xfrm>
              <a:custGeom>
                <a:avLst/>
                <a:gdLst/>
                <a:ahLst/>
                <a:rect l="l" t="t" r="r" b="b"/>
                <a:pathLst>
                  <a:path w="51" h="4">
                    <a:moveTo>
                      <a:pt x="0" y="0"/>
                    </a:moveTo>
                    <a:lnTo>
                      <a:pt x="51" y="0"/>
                    </a:lnTo>
                    <a:lnTo>
                      <a:pt x="51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71" name=""/>
              <p:cNvSpPr/>
              <p:nvPr/>
            </p:nvSpPr>
            <p:spPr>
              <a:xfrm>
                <a:off x="7228080" y="3512520"/>
                <a:ext cx="52920" cy="1080"/>
              </a:xfrm>
              <a:prstGeom prst="rect">
                <a:avLst/>
              </a:prstGeom>
              <a:solidFill>
                <a:srgbClr val="948065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72" name=""/>
              <p:cNvSpPr/>
              <p:nvPr/>
            </p:nvSpPr>
            <p:spPr>
              <a:xfrm>
                <a:off x="7228080" y="3512520"/>
                <a:ext cx="52920" cy="1080"/>
              </a:xfrm>
              <a:custGeom>
                <a:avLst/>
                <a:gdLst/>
                <a:ahLst/>
                <a:rect l="l" t="t" r="r" b="b"/>
                <a:pathLst>
                  <a:path w="33" h="1">
                    <a:moveTo>
                      <a:pt x="0" y="0"/>
                    </a:moveTo>
                    <a:lnTo>
                      <a:pt x="33" y="0"/>
                    </a:lnTo>
                    <a:lnTo>
                      <a:pt x="3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73" name=""/>
              <p:cNvSpPr/>
              <p:nvPr/>
            </p:nvSpPr>
            <p:spPr>
              <a:xfrm>
                <a:off x="7223400" y="3528000"/>
                <a:ext cx="60840" cy="1080"/>
              </a:xfrm>
              <a:prstGeom prst="rect">
                <a:avLst/>
              </a:prstGeom>
              <a:solidFill>
                <a:srgbClr val="948065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74" name=""/>
              <p:cNvSpPr/>
              <p:nvPr/>
            </p:nvSpPr>
            <p:spPr>
              <a:xfrm>
                <a:off x="7223400" y="3528000"/>
                <a:ext cx="60840" cy="1080"/>
              </a:xfrm>
              <a:custGeom>
                <a:avLst/>
                <a:gdLst/>
                <a:ahLst/>
                <a:rect l="l" t="t" r="r" b="b"/>
                <a:pathLst>
                  <a:path w="38" h="1">
                    <a:moveTo>
                      <a:pt x="0" y="0"/>
                    </a:moveTo>
                    <a:lnTo>
                      <a:pt x="0" y="1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75" name=""/>
              <p:cNvSpPr/>
              <p:nvPr/>
            </p:nvSpPr>
            <p:spPr>
              <a:xfrm>
                <a:off x="7221600" y="3543480"/>
                <a:ext cx="65880" cy="1080"/>
              </a:xfrm>
              <a:prstGeom prst="rect">
                <a:avLst/>
              </a:prstGeom>
              <a:solidFill>
                <a:srgbClr val="948065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76" name=""/>
              <p:cNvSpPr/>
              <p:nvPr/>
            </p:nvSpPr>
            <p:spPr>
              <a:xfrm>
                <a:off x="7221600" y="3543480"/>
                <a:ext cx="65880" cy="1080"/>
              </a:xfrm>
              <a:custGeom>
                <a:avLst/>
                <a:gdLst/>
                <a:ahLst/>
                <a:rect l="l" t="t" r="r" b="b"/>
                <a:pathLst>
                  <a:path w="41" h="1">
                    <a:moveTo>
                      <a:pt x="4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1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77" name=""/>
              <p:cNvSpPr/>
              <p:nvPr/>
            </p:nvSpPr>
            <p:spPr>
              <a:xfrm>
                <a:off x="7216920" y="3561120"/>
                <a:ext cx="75240" cy="1440"/>
              </a:xfrm>
              <a:prstGeom prst="rect">
                <a:avLst/>
              </a:prstGeom>
              <a:solidFill>
                <a:srgbClr val="948065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78" name=""/>
              <p:cNvSpPr/>
              <p:nvPr/>
            </p:nvSpPr>
            <p:spPr>
              <a:xfrm>
                <a:off x="7216920" y="3561120"/>
                <a:ext cx="75240" cy="1440"/>
              </a:xfrm>
              <a:custGeom>
                <a:avLst/>
                <a:gdLst/>
                <a:ahLst/>
                <a:rect l="l" t="t" r="r" b="b"/>
                <a:pathLst>
                  <a:path w="47" h="1">
                    <a:moveTo>
                      <a:pt x="47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7" y="1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79" name=""/>
              <p:cNvSpPr/>
              <p:nvPr/>
            </p:nvSpPr>
            <p:spPr>
              <a:xfrm>
                <a:off x="7247520" y="3548160"/>
                <a:ext cx="11160" cy="396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948065"/>
              </a:solidFill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80" name=""/>
              <p:cNvSpPr/>
              <p:nvPr/>
            </p:nvSpPr>
            <p:spPr>
              <a:xfrm>
                <a:off x="7247520" y="3548160"/>
                <a:ext cx="11160" cy="396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81" name=""/>
              <p:cNvSpPr/>
              <p:nvPr/>
            </p:nvSpPr>
            <p:spPr>
              <a:xfrm>
                <a:off x="7247520" y="3553560"/>
                <a:ext cx="11160" cy="504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3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48065"/>
              </a:solidFill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82" name=""/>
              <p:cNvSpPr/>
              <p:nvPr/>
            </p:nvSpPr>
            <p:spPr>
              <a:xfrm>
                <a:off x="7247520" y="3553560"/>
                <a:ext cx="11160" cy="504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3" y="1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83" name=""/>
              <p:cNvSpPr/>
              <p:nvPr/>
            </p:nvSpPr>
            <p:spPr>
              <a:xfrm flipV="1">
                <a:off x="7247520" y="3446640"/>
                <a:ext cx="1440" cy="102960"/>
              </a:xfrm>
              <a:prstGeom prst="line">
                <a:avLst/>
              </a:prstGeom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84" name=""/>
              <p:cNvSpPr/>
              <p:nvPr/>
            </p:nvSpPr>
            <p:spPr>
              <a:xfrm flipV="1">
                <a:off x="7258680" y="3446640"/>
                <a:ext cx="1440" cy="102960"/>
              </a:xfrm>
              <a:prstGeom prst="line">
                <a:avLst/>
              </a:prstGeom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85" name=""/>
              <p:cNvSpPr/>
              <p:nvPr/>
            </p:nvSpPr>
            <p:spPr>
              <a:xfrm>
                <a:off x="7188120" y="3565080"/>
                <a:ext cx="129960" cy="25560"/>
              </a:xfrm>
              <a:custGeom>
                <a:avLst/>
                <a:gdLst/>
                <a:ahLst/>
                <a:rect l="l" t="t" r="r" b="b"/>
                <a:pathLst>
                  <a:path w="81" h="20">
                    <a:moveTo>
                      <a:pt x="81" y="20"/>
                    </a:moveTo>
                    <a:lnTo>
                      <a:pt x="81" y="18"/>
                    </a:lnTo>
                    <a:lnTo>
                      <a:pt x="74" y="18"/>
                    </a:lnTo>
                    <a:lnTo>
                      <a:pt x="74" y="11"/>
                    </a:lnTo>
                    <a:lnTo>
                      <a:pt x="66" y="11"/>
                    </a:lnTo>
                    <a:lnTo>
                      <a:pt x="60" y="13"/>
                    </a:lnTo>
                    <a:lnTo>
                      <a:pt x="60" y="18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44" y="13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37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6" y="15"/>
                    </a:lnTo>
                    <a:lnTo>
                      <a:pt x="36" y="18"/>
                    </a:lnTo>
                    <a:lnTo>
                      <a:pt x="21" y="18"/>
                    </a:lnTo>
                    <a:lnTo>
                      <a:pt x="21" y="13"/>
                    </a:lnTo>
                    <a:lnTo>
                      <a:pt x="16" y="11"/>
                    </a:lnTo>
                    <a:lnTo>
                      <a:pt x="7" y="11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1" y="20"/>
                    </a:lnTo>
                    <a:close/>
                  </a:path>
                </a:pathLst>
              </a:custGeom>
              <a:solidFill>
                <a:srgbClr val="948065"/>
              </a:solidFill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86" name=""/>
              <p:cNvSpPr/>
              <p:nvPr/>
            </p:nvSpPr>
            <p:spPr>
              <a:xfrm>
                <a:off x="7188120" y="3565080"/>
                <a:ext cx="129960" cy="25560"/>
              </a:xfrm>
              <a:custGeom>
                <a:avLst/>
                <a:gdLst/>
                <a:ahLst/>
                <a:rect l="l" t="t" r="r" b="b"/>
                <a:pathLst>
                  <a:path w="81" h="20">
                    <a:moveTo>
                      <a:pt x="81" y="20"/>
                    </a:moveTo>
                    <a:lnTo>
                      <a:pt x="81" y="18"/>
                    </a:lnTo>
                    <a:lnTo>
                      <a:pt x="74" y="18"/>
                    </a:lnTo>
                    <a:lnTo>
                      <a:pt x="74" y="11"/>
                    </a:lnTo>
                    <a:lnTo>
                      <a:pt x="66" y="11"/>
                    </a:lnTo>
                    <a:lnTo>
                      <a:pt x="60" y="13"/>
                    </a:lnTo>
                    <a:lnTo>
                      <a:pt x="60" y="18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44" y="13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37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6" y="15"/>
                    </a:lnTo>
                    <a:lnTo>
                      <a:pt x="36" y="18"/>
                    </a:lnTo>
                    <a:lnTo>
                      <a:pt x="21" y="18"/>
                    </a:lnTo>
                    <a:lnTo>
                      <a:pt x="21" y="13"/>
                    </a:lnTo>
                    <a:lnTo>
                      <a:pt x="16" y="11"/>
                    </a:lnTo>
                    <a:lnTo>
                      <a:pt x="7" y="11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1" y="20"/>
                    </a:lnTo>
                    <a:lnTo>
                      <a:pt x="81" y="20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87" name=""/>
              <p:cNvSpPr/>
              <p:nvPr/>
            </p:nvSpPr>
            <p:spPr>
              <a:xfrm>
                <a:off x="7213320" y="3561120"/>
                <a:ext cx="29160" cy="1800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7" y="0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18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48065"/>
              </a:solidFill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88" name=""/>
              <p:cNvSpPr/>
              <p:nvPr/>
            </p:nvSpPr>
            <p:spPr>
              <a:xfrm>
                <a:off x="7213320" y="3561120"/>
                <a:ext cx="29160" cy="1800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7" y="0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89" name=""/>
              <p:cNvSpPr/>
              <p:nvPr/>
            </p:nvSpPr>
            <p:spPr>
              <a:xfrm>
                <a:off x="7264800" y="3561120"/>
                <a:ext cx="29160" cy="1800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" y="0"/>
                    </a:moveTo>
                    <a:lnTo>
                      <a:pt x="18" y="14"/>
                    </a:lnTo>
                    <a:lnTo>
                      <a:pt x="17" y="1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48065"/>
              </a:solidFill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90" name=""/>
              <p:cNvSpPr/>
              <p:nvPr/>
            </p:nvSpPr>
            <p:spPr>
              <a:xfrm>
                <a:off x="7264800" y="3561120"/>
                <a:ext cx="29160" cy="1800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" y="0"/>
                    </a:moveTo>
                    <a:lnTo>
                      <a:pt x="18" y="14"/>
                    </a:lnTo>
                    <a:lnTo>
                      <a:pt x="17" y="1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91" name=""/>
              <p:cNvSpPr/>
              <p:nvPr/>
            </p:nvSpPr>
            <p:spPr>
              <a:xfrm>
                <a:off x="7216920" y="3447720"/>
                <a:ext cx="70560" cy="113040"/>
              </a:xfrm>
              <a:custGeom>
                <a:avLst/>
                <a:gdLst/>
                <a:ahLst/>
                <a:rect l="l" t="t" r="r" b="b"/>
                <a:pathLst>
                  <a:path w="44" h="88">
                    <a:moveTo>
                      <a:pt x="0" y="88"/>
                    </a:moveTo>
                    <a:lnTo>
                      <a:pt x="44" y="74"/>
                    </a:lnTo>
                    <a:lnTo>
                      <a:pt x="5" y="62"/>
                    </a:lnTo>
                    <a:lnTo>
                      <a:pt x="40" y="51"/>
                    </a:lnTo>
                    <a:lnTo>
                      <a:pt x="8" y="39"/>
                    </a:lnTo>
                    <a:lnTo>
                      <a:pt x="36" y="30"/>
                    </a:lnTo>
                    <a:lnTo>
                      <a:pt x="12" y="18"/>
                    </a:lnTo>
                    <a:lnTo>
                      <a:pt x="31" y="8"/>
                    </a:lnTo>
                    <a:lnTo>
                      <a:pt x="16" y="0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92" name=""/>
              <p:cNvSpPr/>
              <p:nvPr/>
            </p:nvSpPr>
            <p:spPr>
              <a:xfrm>
                <a:off x="7218360" y="3447720"/>
                <a:ext cx="73800" cy="113040"/>
              </a:xfrm>
              <a:custGeom>
                <a:avLst/>
                <a:gdLst/>
                <a:ahLst/>
                <a:rect l="l" t="t" r="r" b="b"/>
                <a:pathLst>
                  <a:path w="46" h="88">
                    <a:moveTo>
                      <a:pt x="46" y="88"/>
                    </a:moveTo>
                    <a:lnTo>
                      <a:pt x="0" y="74"/>
                    </a:lnTo>
                    <a:lnTo>
                      <a:pt x="40" y="62"/>
                    </a:lnTo>
                    <a:lnTo>
                      <a:pt x="6" y="51"/>
                    </a:lnTo>
                    <a:lnTo>
                      <a:pt x="36" y="39"/>
                    </a:lnTo>
                    <a:lnTo>
                      <a:pt x="8" y="30"/>
                    </a:lnTo>
                    <a:lnTo>
                      <a:pt x="33" y="18"/>
                    </a:lnTo>
                    <a:lnTo>
                      <a:pt x="13" y="8"/>
                    </a:lnTo>
                    <a:lnTo>
                      <a:pt x="29" y="0"/>
                    </a:lnTo>
                  </a:path>
                </a:pathLst>
              </a:custGeom>
              <a:noFill/>
              <a:ln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893" name=""/>
            <p:cNvGrpSpPr/>
            <p:nvPr/>
          </p:nvGrpSpPr>
          <p:grpSpPr>
            <a:xfrm>
              <a:off x="8529480" y="3516480"/>
              <a:ext cx="104760" cy="136080"/>
              <a:chOff x="8529480" y="3516480"/>
              <a:chExt cx="104760" cy="136080"/>
            </a:xfrm>
          </p:grpSpPr>
          <p:sp>
            <p:nvSpPr>
              <p:cNvPr id="2894" name=""/>
              <p:cNvSpPr/>
              <p:nvPr/>
            </p:nvSpPr>
            <p:spPr>
              <a:xfrm>
                <a:off x="8543880" y="3516480"/>
                <a:ext cx="30600" cy="8496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95" name=""/>
              <p:cNvSpPr/>
              <p:nvPr/>
            </p:nvSpPr>
            <p:spPr>
              <a:xfrm>
                <a:off x="8576280" y="3516480"/>
                <a:ext cx="29160" cy="8496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96" name=""/>
              <p:cNvSpPr/>
              <p:nvPr/>
            </p:nvSpPr>
            <p:spPr>
              <a:xfrm>
                <a:off x="8529480" y="3596760"/>
                <a:ext cx="104760" cy="558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000" bIns="9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897" name=""/>
              <p:cNvSpPr/>
              <p:nvPr/>
            </p:nvSpPr>
            <p:spPr>
              <a:xfrm>
                <a:off x="8535960" y="3601440"/>
                <a:ext cx="91800" cy="457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" bIns="-1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898" name=""/>
            <p:cNvGrpSpPr/>
            <p:nvPr/>
          </p:nvGrpSpPr>
          <p:grpSpPr>
            <a:xfrm>
              <a:off x="9056520" y="3994200"/>
              <a:ext cx="101160" cy="80640"/>
              <a:chOff x="9056520" y="3994200"/>
              <a:chExt cx="101160" cy="80640"/>
            </a:xfrm>
          </p:grpSpPr>
          <p:sp>
            <p:nvSpPr>
              <p:cNvPr id="2899" name=""/>
              <p:cNvSpPr/>
              <p:nvPr/>
            </p:nvSpPr>
            <p:spPr>
              <a:xfrm rot="5400000">
                <a:off x="9092520" y="3994920"/>
                <a:ext cx="28080" cy="262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0520" bIns="-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00" name=""/>
              <p:cNvSpPr/>
              <p:nvPr/>
            </p:nvSpPr>
            <p:spPr>
              <a:xfrm>
                <a:off x="9056520" y="4024080"/>
                <a:ext cx="34920" cy="2124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560" bIns="-25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01" name=""/>
              <p:cNvSpPr/>
              <p:nvPr/>
            </p:nvSpPr>
            <p:spPr>
              <a:xfrm rot="5400000">
                <a:off x="9092520" y="4047480"/>
                <a:ext cx="28080" cy="262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0520" bIns="-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02" name=""/>
              <p:cNvSpPr/>
              <p:nvPr/>
            </p:nvSpPr>
            <p:spPr>
              <a:xfrm>
                <a:off x="9122760" y="4024080"/>
                <a:ext cx="34920" cy="2124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560" bIns="-25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903" name=""/>
            <p:cNvGrpSpPr/>
            <p:nvPr/>
          </p:nvGrpSpPr>
          <p:grpSpPr>
            <a:xfrm>
              <a:off x="1694520" y="3792600"/>
              <a:ext cx="103320" cy="137520"/>
              <a:chOff x="1694520" y="3792600"/>
              <a:chExt cx="103320" cy="137520"/>
            </a:xfrm>
          </p:grpSpPr>
          <p:sp>
            <p:nvSpPr>
              <p:cNvPr id="2904" name=""/>
              <p:cNvSpPr/>
              <p:nvPr/>
            </p:nvSpPr>
            <p:spPr>
              <a:xfrm>
                <a:off x="1708920" y="3792600"/>
                <a:ext cx="30240" cy="8604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05" name=""/>
              <p:cNvSpPr/>
              <p:nvPr/>
            </p:nvSpPr>
            <p:spPr>
              <a:xfrm>
                <a:off x="1740600" y="3792600"/>
                <a:ext cx="28800" cy="8604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06" name=""/>
              <p:cNvSpPr/>
              <p:nvPr/>
            </p:nvSpPr>
            <p:spPr>
              <a:xfrm>
                <a:off x="1694520" y="3873600"/>
                <a:ext cx="103320" cy="565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07" name=""/>
              <p:cNvSpPr/>
              <p:nvPr/>
            </p:nvSpPr>
            <p:spPr>
              <a:xfrm>
                <a:off x="1701000" y="3878640"/>
                <a:ext cx="90360" cy="4644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908" name=""/>
            <p:cNvSpPr/>
            <p:nvPr/>
          </p:nvSpPr>
          <p:spPr>
            <a:xfrm>
              <a:off x="2593800" y="3735360"/>
              <a:ext cx="476640" cy="15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Progasco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909" name=""/>
            <p:cNvGrpSpPr/>
            <p:nvPr/>
          </p:nvGrpSpPr>
          <p:grpSpPr>
            <a:xfrm>
              <a:off x="2508840" y="3768840"/>
              <a:ext cx="119160" cy="122040"/>
              <a:chOff x="2508840" y="3768840"/>
              <a:chExt cx="119160" cy="122040"/>
            </a:xfrm>
          </p:grpSpPr>
          <p:sp>
            <p:nvSpPr>
              <p:cNvPr id="2910" name=""/>
              <p:cNvSpPr/>
              <p:nvPr/>
            </p:nvSpPr>
            <p:spPr>
              <a:xfrm>
                <a:off x="2508840" y="3808440"/>
                <a:ext cx="0" cy="81000"/>
              </a:xfrm>
              <a:prstGeom prst="line">
                <a:avLst/>
              </a:prstGeom>
              <a:ln w="255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11" name=""/>
              <p:cNvSpPr/>
              <p:nvPr/>
            </p:nvSpPr>
            <p:spPr>
              <a:xfrm>
                <a:off x="2628000" y="3808440"/>
                <a:ext cx="0" cy="82440"/>
              </a:xfrm>
              <a:prstGeom prst="line">
                <a:avLst/>
              </a:prstGeom>
              <a:ln w="255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12" name=""/>
              <p:cNvSpPr/>
              <p:nvPr/>
            </p:nvSpPr>
            <p:spPr>
              <a:xfrm>
                <a:off x="2512080" y="3768840"/>
                <a:ext cx="109440" cy="97560"/>
              </a:xfrm>
              <a:prstGeom prst="ellipse">
                <a:avLst/>
              </a:prstGeom>
              <a:solidFill>
                <a:srgbClr val="ff0000"/>
              </a:solidFill>
              <a:ln w="190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2680" bIns="226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913" name=""/>
            <p:cNvSpPr/>
            <p:nvPr/>
          </p:nvSpPr>
          <p:spPr>
            <a:xfrm>
              <a:off x="2685960" y="4218120"/>
              <a:ext cx="579960" cy="15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Accro III &amp; IV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4" name=""/>
            <p:cNvSpPr/>
            <p:nvPr/>
          </p:nvSpPr>
          <p:spPr>
            <a:xfrm>
              <a:off x="2647080" y="3960720"/>
              <a:ext cx="434160" cy="15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Ventane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5" name=""/>
            <p:cNvSpPr/>
            <p:nvPr/>
          </p:nvSpPr>
          <p:spPr>
            <a:xfrm>
              <a:off x="2773800" y="4049640"/>
              <a:ext cx="768240" cy="15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Citadel Venezolana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916" name=""/>
            <p:cNvGrpSpPr/>
            <p:nvPr/>
          </p:nvGrpSpPr>
          <p:grpSpPr>
            <a:xfrm>
              <a:off x="2667600" y="4059360"/>
              <a:ext cx="101160" cy="81000"/>
              <a:chOff x="2667600" y="4059360"/>
              <a:chExt cx="101160" cy="81000"/>
            </a:xfrm>
          </p:grpSpPr>
          <p:sp>
            <p:nvSpPr>
              <p:cNvPr id="2917" name=""/>
              <p:cNvSpPr/>
              <p:nvPr/>
            </p:nvSpPr>
            <p:spPr>
              <a:xfrm rot="5400000">
                <a:off x="2703600" y="4060080"/>
                <a:ext cx="28800" cy="27360"/>
              </a:xfrm>
              <a:prstGeom prst="rect">
                <a:avLst/>
              </a:prstGeom>
              <a:solidFill>
                <a:srgbClr val="ff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18" name=""/>
              <p:cNvSpPr/>
              <p:nvPr/>
            </p:nvSpPr>
            <p:spPr>
              <a:xfrm>
                <a:off x="2667600" y="4089240"/>
                <a:ext cx="35280" cy="20880"/>
              </a:xfrm>
              <a:prstGeom prst="rect">
                <a:avLst/>
              </a:prstGeom>
              <a:solidFill>
                <a:srgbClr val="ff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19" name=""/>
              <p:cNvSpPr/>
              <p:nvPr/>
            </p:nvSpPr>
            <p:spPr>
              <a:xfrm rot="5400000">
                <a:off x="2703600" y="4112280"/>
                <a:ext cx="28800" cy="27360"/>
              </a:xfrm>
              <a:prstGeom prst="rect">
                <a:avLst/>
              </a:prstGeom>
              <a:solidFill>
                <a:srgbClr val="ff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9440" bIns="-19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0" name=""/>
              <p:cNvSpPr/>
              <p:nvPr/>
            </p:nvSpPr>
            <p:spPr>
              <a:xfrm>
                <a:off x="2733480" y="4089240"/>
                <a:ext cx="35280" cy="20880"/>
              </a:xfrm>
              <a:prstGeom prst="rect">
                <a:avLst/>
              </a:prstGeom>
              <a:solidFill>
                <a:srgbClr val="ff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921" name=""/>
            <p:cNvSpPr/>
            <p:nvPr/>
          </p:nvSpPr>
          <p:spPr>
            <a:xfrm>
              <a:off x="2944800" y="5027760"/>
              <a:ext cx="63900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Elektro Eletricidade e Serviços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922" name=""/>
            <p:cNvGrpSpPr/>
            <p:nvPr/>
          </p:nvGrpSpPr>
          <p:grpSpPr>
            <a:xfrm>
              <a:off x="2346120" y="5322960"/>
              <a:ext cx="112320" cy="166680"/>
              <a:chOff x="2346120" y="5322960"/>
              <a:chExt cx="112320" cy="166680"/>
            </a:xfrm>
          </p:grpSpPr>
          <p:sp>
            <p:nvSpPr>
              <p:cNvPr id="2923" name=""/>
              <p:cNvSpPr/>
              <p:nvPr/>
            </p:nvSpPr>
            <p:spPr>
              <a:xfrm>
                <a:off x="2346120" y="5324040"/>
                <a:ext cx="112320" cy="165240"/>
              </a:xfrm>
              <a:custGeom>
                <a:avLst/>
                <a:gdLst/>
                <a:ahLst/>
                <a:rect l="l" t="t" r="r" b="b"/>
                <a:pathLst>
                  <a:path w="170" h="568">
                    <a:moveTo>
                      <a:pt x="85" y="568"/>
                    </a:moveTo>
                    <a:lnTo>
                      <a:pt x="95" y="568"/>
                    </a:lnTo>
                    <a:lnTo>
                      <a:pt x="102" y="566"/>
                    </a:lnTo>
                    <a:lnTo>
                      <a:pt x="110" y="563"/>
                    </a:lnTo>
                    <a:lnTo>
                      <a:pt x="118" y="559"/>
                    </a:lnTo>
                    <a:lnTo>
                      <a:pt x="126" y="553"/>
                    </a:lnTo>
                    <a:lnTo>
                      <a:pt x="133" y="547"/>
                    </a:lnTo>
                    <a:lnTo>
                      <a:pt x="139" y="539"/>
                    </a:lnTo>
                    <a:lnTo>
                      <a:pt x="145" y="530"/>
                    </a:lnTo>
                    <a:lnTo>
                      <a:pt x="156" y="511"/>
                    </a:lnTo>
                    <a:lnTo>
                      <a:pt x="164" y="489"/>
                    </a:lnTo>
                    <a:lnTo>
                      <a:pt x="168" y="464"/>
                    </a:lnTo>
                    <a:lnTo>
                      <a:pt x="170" y="439"/>
                    </a:lnTo>
                    <a:lnTo>
                      <a:pt x="168" y="408"/>
                    </a:lnTo>
                    <a:lnTo>
                      <a:pt x="158" y="370"/>
                    </a:lnTo>
                    <a:lnTo>
                      <a:pt x="147" y="324"/>
                    </a:lnTo>
                    <a:lnTo>
                      <a:pt x="133" y="272"/>
                    </a:lnTo>
                    <a:lnTo>
                      <a:pt x="120" y="212"/>
                    </a:lnTo>
                    <a:lnTo>
                      <a:pt x="106" y="148"/>
                    </a:lnTo>
                    <a:lnTo>
                      <a:pt x="101" y="114"/>
                    </a:lnTo>
                    <a:lnTo>
                      <a:pt x="95" y="77"/>
                    </a:lnTo>
                    <a:lnTo>
                      <a:pt x="91" y="40"/>
                    </a:lnTo>
                    <a:lnTo>
                      <a:pt x="89" y="4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6"/>
                    </a:lnTo>
                    <a:lnTo>
                      <a:pt x="79" y="19"/>
                    </a:lnTo>
                    <a:lnTo>
                      <a:pt x="73" y="42"/>
                    </a:lnTo>
                    <a:lnTo>
                      <a:pt x="60" y="102"/>
                    </a:lnTo>
                    <a:lnTo>
                      <a:pt x="43" y="177"/>
                    </a:lnTo>
                    <a:lnTo>
                      <a:pt x="27" y="258"/>
                    </a:lnTo>
                    <a:lnTo>
                      <a:pt x="14" y="333"/>
                    </a:lnTo>
                    <a:lnTo>
                      <a:pt x="4" y="397"/>
                    </a:lnTo>
                    <a:lnTo>
                      <a:pt x="0" y="439"/>
                    </a:lnTo>
                    <a:lnTo>
                      <a:pt x="2" y="464"/>
                    </a:lnTo>
                    <a:lnTo>
                      <a:pt x="8" y="489"/>
                    </a:lnTo>
                    <a:lnTo>
                      <a:pt x="16" y="511"/>
                    </a:lnTo>
                    <a:lnTo>
                      <a:pt x="25" y="530"/>
                    </a:lnTo>
                    <a:lnTo>
                      <a:pt x="31" y="539"/>
                    </a:lnTo>
                    <a:lnTo>
                      <a:pt x="39" y="547"/>
                    </a:lnTo>
                    <a:lnTo>
                      <a:pt x="45" y="553"/>
                    </a:lnTo>
                    <a:lnTo>
                      <a:pt x="52" y="559"/>
                    </a:lnTo>
                    <a:lnTo>
                      <a:pt x="60" y="563"/>
                    </a:lnTo>
                    <a:lnTo>
                      <a:pt x="68" y="566"/>
                    </a:lnTo>
                    <a:lnTo>
                      <a:pt x="77" y="568"/>
                    </a:lnTo>
                    <a:lnTo>
                      <a:pt x="85" y="56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4" name=""/>
              <p:cNvSpPr/>
              <p:nvPr/>
            </p:nvSpPr>
            <p:spPr>
              <a:xfrm>
                <a:off x="2350080" y="5336640"/>
                <a:ext cx="102600" cy="151560"/>
              </a:xfrm>
              <a:custGeom>
                <a:avLst/>
                <a:gdLst/>
                <a:ahLst/>
                <a:rect l="l" t="t" r="r" b="b"/>
                <a:pathLst>
                  <a:path w="156" h="521">
                    <a:moveTo>
                      <a:pt x="0" y="401"/>
                    </a:moveTo>
                    <a:lnTo>
                      <a:pt x="0" y="382"/>
                    </a:lnTo>
                    <a:lnTo>
                      <a:pt x="4" y="355"/>
                    </a:lnTo>
                    <a:lnTo>
                      <a:pt x="10" y="322"/>
                    </a:lnTo>
                    <a:lnTo>
                      <a:pt x="15" y="284"/>
                    </a:lnTo>
                    <a:lnTo>
                      <a:pt x="23" y="241"/>
                    </a:lnTo>
                    <a:lnTo>
                      <a:pt x="33" y="199"/>
                    </a:lnTo>
                    <a:lnTo>
                      <a:pt x="40" y="156"/>
                    </a:lnTo>
                    <a:lnTo>
                      <a:pt x="50" y="116"/>
                    </a:lnTo>
                    <a:lnTo>
                      <a:pt x="56" y="89"/>
                    </a:lnTo>
                    <a:lnTo>
                      <a:pt x="62" y="64"/>
                    </a:lnTo>
                    <a:lnTo>
                      <a:pt x="67" y="43"/>
                    </a:lnTo>
                    <a:lnTo>
                      <a:pt x="73" y="25"/>
                    </a:lnTo>
                    <a:lnTo>
                      <a:pt x="77" y="10"/>
                    </a:lnTo>
                    <a:lnTo>
                      <a:pt x="79" y="2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5" y="23"/>
                    </a:lnTo>
                    <a:lnTo>
                      <a:pt x="87" y="45"/>
                    </a:lnTo>
                    <a:lnTo>
                      <a:pt x="89" y="64"/>
                    </a:lnTo>
                    <a:lnTo>
                      <a:pt x="93" y="83"/>
                    </a:lnTo>
                    <a:lnTo>
                      <a:pt x="95" y="104"/>
                    </a:lnTo>
                    <a:lnTo>
                      <a:pt x="98" y="122"/>
                    </a:lnTo>
                    <a:lnTo>
                      <a:pt x="102" y="141"/>
                    </a:lnTo>
                    <a:lnTo>
                      <a:pt x="104" y="158"/>
                    </a:lnTo>
                    <a:lnTo>
                      <a:pt x="114" y="201"/>
                    </a:lnTo>
                    <a:lnTo>
                      <a:pt x="123" y="237"/>
                    </a:lnTo>
                    <a:lnTo>
                      <a:pt x="131" y="274"/>
                    </a:lnTo>
                    <a:lnTo>
                      <a:pt x="139" y="307"/>
                    </a:lnTo>
                    <a:lnTo>
                      <a:pt x="147" y="336"/>
                    </a:lnTo>
                    <a:lnTo>
                      <a:pt x="152" y="363"/>
                    </a:lnTo>
                    <a:lnTo>
                      <a:pt x="156" y="384"/>
                    </a:lnTo>
                    <a:lnTo>
                      <a:pt x="156" y="403"/>
                    </a:lnTo>
                    <a:lnTo>
                      <a:pt x="156" y="407"/>
                    </a:lnTo>
                    <a:lnTo>
                      <a:pt x="156" y="411"/>
                    </a:lnTo>
                    <a:lnTo>
                      <a:pt x="156" y="415"/>
                    </a:lnTo>
                    <a:lnTo>
                      <a:pt x="156" y="418"/>
                    </a:lnTo>
                    <a:lnTo>
                      <a:pt x="156" y="422"/>
                    </a:lnTo>
                    <a:lnTo>
                      <a:pt x="154" y="426"/>
                    </a:lnTo>
                    <a:lnTo>
                      <a:pt x="154" y="430"/>
                    </a:lnTo>
                    <a:lnTo>
                      <a:pt x="154" y="434"/>
                    </a:lnTo>
                    <a:lnTo>
                      <a:pt x="149" y="451"/>
                    </a:lnTo>
                    <a:lnTo>
                      <a:pt x="143" y="469"/>
                    </a:lnTo>
                    <a:lnTo>
                      <a:pt x="135" y="484"/>
                    </a:lnTo>
                    <a:lnTo>
                      <a:pt x="125" y="496"/>
                    </a:lnTo>
                    <a:lnTo>
                      <a:pt x="116" y="507"/>
                    </a:lnTo>
                    <a:lnTo>
                      <a:pt x="104" y="515"/>
                    </a:lnTo>
                    <a:lnTo>
                      <a:pt x="91" y="519"/>
                    </a:lnTo>
                    <a:lnTo>
                      <a:pt x="77" y="521"/>
                    </a:lnTo>
                    <a:lnTo>
                      <a:pt x="69" y="521"/>
                    </a:lnTo>
                    <a:lnTo>
                      <a:pt x="62" y="519"/>
                    </a:lnTo>
                    <a:lnTo>
                      <a:pt x="54" y="515"/>
                    </a:lnTo>
                    <a:lnTo>
                      <a:pt x="46" y="511"/>
                    </a:lnTo>
                    <a:lnTo>
                      <a:pt x="35" y="499"/>
                    </a:lnTo>
                    <a:lnTo>
                      <a:pt x="23" y="486"/>
                    </a:lnTo>
                    <a:lnTo>
                      <a:pt x="13" y="469"/>
                    </a:lnTo>
                    <a:lnTo>
                      <a:pt x="6" y="447"/>
                    </a:lnTo>
                    <a:lnTo>
                      <a:pt x="2" y="424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5" name=""/>
              <p:cNvSpPr/>
              <p:nvPr/>
            </p:nvSpPr>
            <p:spPr>
              <a:xfrm>
                <a:off x="2352960" y="5348880"/>
                <a:ext cx="95400" cy="136800"/>
              </a:xfrm>
              <a:custGeom>
                <a:avLst/>
                <a:gdLst/>
                <a:ahLst/>
                <a:rect l="l" t="t" r="r" b="b"/>
                <a:pathLst>
                  <a:path w="145" h="474">
                    <a:moveTo>
                      <a:pt x="0" y="364"/>
                    </a:moveTo>
                    <a:lnTo>
                      <a:pt x="2" y="347"/>
                    </a:lnTo>
                    <a:lnTo>
                      <a:pt x="6" y="322"/>
                    </a:lnTo>
                    <a:lnTo>
                      <a:pt x="9" y="291"/>
                    </a:lnTo>
                    <a:lnTo>
                      <a:pt x="15" y="256"/>
                    </a:lnTo>
                    <a:lnTo>
                      <a:pt x="23" y="219"/>
                    </a:lnTo>
                    <a:lnTo>
                      <a:pt x="31" y="181"/>
                    </a:lnTo>
                    <a:lnTo>
                      <a:pt x="40" y="142"/>
                    </a:lnTo>
                    <a:lnTo>
                      <a:pt x="48" y="106"/>
                    </a:lnTo>
                    <a:lnTo>
                      <a:pt x="54" y="81"/>
                    </a:lnTo>
                    <a:lnTo>
                      <a:pt x="60" y="58"/>
                    </a:lnTo>
                    <a:lnTo>
                      <a:pt x="65" y="38"/>
                    </a:lnTo>
                    <a:lnTo>
                      <a:pt x="69" y="23"/>
                    </a:lnTo>
                    <a:lnTo>
                      <a:pt x="73" y="11"/>
                    </a:lnTo>
                    <a:lnTo>
                      <a:pt x="77" y="4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81" y="2"/>
                    </a:lnTo>
                    <a:lnTo>
                      <a:pt x="81" y="4"/>
                    </a:lnTo>
                    <a:lnTo>
                      <a:pt x="83" y="23"/>
                    </a:lnTo>
                    <a:lnTo>
                      <a:pt x="85" y="42"/>
                    </a:lnTo>
                    <a:lnTo>
                      <a:pt x="87" y="59"/>
                    </a:lnTo>
                    <a:lnTo>
                      <a:pt x="89" y="77"/>
                    </a:lnTo>
                    <a:lnTo>
                      <a:pt x="92" y="96"/>
                    </a:lnTo>
                    <a:lnTo>
                      <a:pt x="94" y="113"/>
                    </a:lnTo>
                    <a:lnTo>
                      <a:pt x="98" y="129"/>
                    </a:lnTo>
                    <a:lnTo>
                      <a:pt x="100" y="146"/>
                    </a:lnTo>
                    <a:lnTo>
                      <a:pt x="108" y="183"/>
                    </a:lnTo>
                    <a:lnTo>
                      <a:pt x="116" y="217"/>
                    </a:lnTo>
                    <a:lnTo>
                      <a:pt x="123" y="250"/>
                    </a:lnTo>
                    <a:lnTo>
                      <a:pt x="131" y="281"/>
                    </a:lnTo>
                    <a:lnTo>
                      <a:pt x="137" y="308"/>
                    </a:lnTo>
                    <a:lnTo>
                      <a:pt x="143" y="331"/>
                    </a:lnTo>
                    <a:lnTo>
                      <a:pt x="145" y="352"/>
                    </a:lnTo>
                    <a:lnTo>
                      <a:pt x="145" y="370"/>
                    </a:lnTo>
                    <a:lnTo>
                      <a:pt x="145" y="372"/>
                    </a:lnTo>
                    <a:lnTo>
                      <a:pt x="145" y="376"/>
                    </a:lnTo>
                    <a:lnTo>
                      <a:pt x="145" y="379"/>
                    </a:lnTo>
                    <a:lnTo>
                      <a:pt x="145" y="383"/>
                    </a:lnTo>
                    <a:lnTo>
                      <a:pt x="143" y="387"/>
                    </a:lnTo>
                    <a:lnTo>
                      <a:pt x="143" y="389"/>
                    </a:lnTo>
                    <a:lnTo>
                      <a:pt x="143" y="393"/>
                    </a:lnTo>
                    <a:lnTo>
                      <a:pt x="143" y="397"/>
                    </a:lnTo>
                    <a:lnTo>
                      <a:pt x="137" y="412"/>
                    </a:lnTo>
                    <a:lnTo>
                      <a:pt x="131" y="428"/>
                    </a:lnTo>
                    <a:lnTo>
                      <a:pt x="125" y="441"/>
                    </a:lnTo>
                    <a:lnTo>
                      <a:pt x="116" y="453"/>
                    </a:lnTo>
                    <a:lnTo>
                      <a:pt x="106" y="462"/>
                    </a:lnTo>
                    <a:lnTo>
                      <a:pt x="94" y="468"/>
                    </a:lnTo>
                    <a:lnTo>
                      <a:pt x="83" y="472"/>
                    </a:lnTo>
                    <a:lnTo>
                      <a:pt x="71" y="474"/>
                    </a:lnTo>
                    <a:lnTo>
                      <a:pt x="63" y="474"/>
                    </a:lnTo>
                    <a:lnTo>
                      <a:pt x="58" y="472"/>
                    </a:lnTo>
                    <a:lnTo>
                      <a:pt x="50" y="468"/>
                    </a:lnTo>
                    <a:lnTo>
                      <a:pt x="44" y="464"/>
                    </a:lnTo>
                    <a:lnTo>
                      <a:pt x="33" y="455"/>
                    </a:lnTo>
                    <a:lnTo>
                      <a:pt x="21" y="441"/>
                    </a:lnTo>
                    <a:lnTo>
                      <a:pt x="13" y="426"/>
                    </a:lnTo>
                    <a:lnTo>
                      <a:pt x="6" y="406"/>
                    </a:lnTo>
                    <a:lnTo>
                      <a:pt x="2" y="385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6" name=""/>
              <p:cNvSpPr/>
              <p:nvPr/>
            </p:nvSpPr>
            <p:spPr>
              <a:xfrm>
                <a:off x="2356920" y="5359680"/>
                <a:ext cx="86040" cy="124920"/>
              </a:xfrm>
              <a:custGeom>
                <a:avLst/>
                <a:gdLst/>
                <a:ahLst/>
                <a:rect l="l" t="t" r="r" b="b"/>
                <a:pathLst>
                  <a:path w="131" h="426">
                    <a:moveTo>
                      <a:pt x="0" y="326"/>
                    </a:moveTo>
                    <a:lnTo>
                      <a:pt x="0" y="310"/>
                    </a:lnTo>
                    <a:lnTo>
                      <a:pt x="3" y="287"/>
                    </a:lnTo>
                    <a:lnTo>
                      <a:pt x="7" y="258"/>
                    </a:lnTo>
                    <a:lnTo>
                      <a:pt x="15" y="228"/>
                    </a:lnTo>
                    <a:lnTo>
                      <a:pt x="21" y="195"/>
                    </a:lnTo>
                    <a:lnTo>
                      <a:pt x="29" y="160"/>
                    </a:lnTo>
                    <a:lnTo>
                      <a:pt x="36" y="125"/>
                    </a:lnTo>
                    <a:lnTo>
                      <a:pt x="46" y="93"/>
                    </a:lnTo>
                    <a:lnTo>
                      <a:pt x="52" y="71"/>
                    </a:lnTo>
                    <a:lnTo>
                      <a:pt x="56" y="52"/>
                    </a:lnTo>
                    <a:lnTo>
                      <a:pt x="61" y="35"/>
                    </a:lnTo>
                    <a:lnTo>
                      <a:pt x="65" y="19"/>
                    </a:lnTo>
                    <a:lnTo>
                      <a:pt x="69" y="10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7" y="21"/>
                    </a:lnTo>
                    <a:lnTo>
                      <a:pt x="79" y="37"/>
                    </a:lnTo>
                    <a:lnTo>
                      <a:pt x="81" y="54"/>
                    </a:lnTo>
                    <a:lnTo>
                      <a:pt x="85" y="69"/>
                    </a:lnTo>
                    <a:lnTo>
                      <a:pt x="86" y="87"/>
                    </a:lnTo>
                    <a:lnTo>
                      <a:pt x="88" y="102"/>
                    </a:lnTo>
                    <a:lnTo>
                      <a:pt x="92" y="118"/>
                    </a:lnTo>
                    <a:lnTo>
                      <a:pt x="94" y="133"/>
                    </a:lnTo>
                    <a:lnTo>
                      <a:pt x="102" y="166"/>
                    </a:lnTo>
                    <a:lnTo>
                      <a:pt x="108" y="199"/>
                    </a:lnTo>
                    <a:lnTo>
                      <a:pt x="115" y="228"/>
                    </a:lnTo>
                    <a:lnTo>
                      <a:pt x="121" y="255"/>
                    </a:lnTo>
                    <a:lnTo>
                      <a:pt x="125" y="278"/>
                    </a:lnTo>
                    <a:lnTo>
                      <a:pt x="129" y="299"/>
                    </a:lnTo>
                    <a:lnTo>
                      <a:pt x="131" y="318"/>
                    </a:lnTo>
                    <a:lnTo>
                      <a:pt x="131" y="334"/>
                    </a:lnTo>
                    <a:lnTo>
                      <a:pt x="131" y="337"/>
                    </a:lnTo>
                    <a:lnTo>
                      <a:pt x="131" y="339"/>
                    </a:lnTo>
                    <a:lnTo>
                      <a:pt x="131" y="343"/>
                    </a:lnTo>
                    <a:lnTo>
                      <a:pt x="131" y="345"/>
                    </a:lnTo>
                    <a:lnTo>
                      <a:pt x="129" y="349"/>
                    </a:lnTo>
                    <a:lnTo>
                      <a:pt x="129" y="353"/>
                    </a:lnTo>
                    <a:lnTo>
                      <a:pt x="129" y="355"/>
                    </a:lnTo>
                    <a:lnTo>
                      <a:pt x="129" y="359"/>
                    </a:lnTo>
                    <a:lnTo>
                      <a:pt x="123" y="372"/>
                    </a:lnTo>
                    <a:lnTo>
                      <a:pt x="119" y="386"/>
                    </a:lnTo>
                    <a:lnTo>
                      <a:pt x="112" y="397"/>
                    </a:lnTo>
                    <a:lnTo>
                      <a:pt x="104" y="407"/>
                    </a:lnTo>
                    <a:lnTo>
                      <a:pt x="94" y="414"/>
                    </a:lnTo>
                    <a:lnTo>
                      <a:pt x="85" y="422"/>
                    </a:lnTo>
                    <a:lnTo>
                      <a:pt x="75" y="424"/>
                    </a:lnTo>
                    <a:lnTo>
                      <a:pt x="63" y="426"/>
                    </a:lnTo>
                    <a:lnTo>
                      <a:pt x="52" y="424"/>
                    </a:lnTo>
                    <a:lnTo>
                      <a:pt x="38" y="416"/>
                    </a:lnTo>
                    <a:lnTo>
                      <a:pt x="29" y="409"/>
                    </a:lnTo>
                    <a:lnTo>
                      <a:pt x="19" y="395"/>
                    </a:lnTo>
                    <a:lnTo>
                      <a:pt x="11" y="382"/>
                    </a:lnTo>
                    <a:lnTo>
                      <a:pt x="5" y="364"/>
                    </a:lnTo>
                    <a:lnTo>
                      <a:pt x="2" y="345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7" name=""/>
              <p:cNvSpPr/>
              <p:nvPr/>
            </p:nvSpPr>
            <p:spPr>
              <a:xfrm>
                <a:off x="2358360" y="5373360"/>
                <a:ext cx="79920" cy="109800"/>
              </a:xfrm>
              <a:custGeom>
                <a:avLst/>
                <a:gdLst/>
                <a:ahLst/>
                <a:rect l="l" t="t" r="r" b="b"/>
                <a:pathLst>
                  <a:path w="122" h="377">
                    <a:moveTo>
                      <a:pt x="0" y="287"/>
                    </a:moveTo>
                    <a:lnTo>
                      <a:pt x="2" y="271"/>
                    </a:lnTo>
                    <a:lnTo>
                      <a:pt x="4" y="252"/>
                    </a:lnTo>
                    <a:lnTo>
                      <a:pt x="10" y="227"/>
                    </a:lnTo>
                    <a:lnTo>
                      <a:pt x="16" y="198"/>
                    </a:lnTo>
                    <a:lnTo>
                      <a:pt x="22" y="169"/>
                    </a:lnTo>
                    <a:lnTo>
                      <a:pt x="29" y="138"/>
                    </a:lnTo>
                    <a:lnTo>
                      <a:pt x="37" y="107"/>
                    </a:lnTo>
                    <a:lnTo>
                      <a:pt x="45" y="80"/>
                    </a:lnTo>
                    <a:lnTo>
                      <a:pt x="51" y="61"/>
                    </a:lnTo>
                    <a:lnTo>
                      <a:pt x="54" y="44"/>
                    </a:lnTo>
                    <a:lnTo>
                      <a:pt x="60" y="28"/>
                    </a:lnTo>
                    <a:lnTo>
                      <a:pt x="64" y="15"/>
                    </a:lnTo>
                    <a:lnTo>
                      <a:pt x="66" y="7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4" y="1"/>
                    </a:lnTo>
                    <a:lnTo>
                      <a:pt x="76" y="17"/>
                    </a:lnTo>
                    <a:lnTo>
                      <a:pt x="78" y="32"/>
                    </a:lnTo>
                    <a:lnTo>
                      <a:pt x="80" y="48"/>
                    </a:lnTo>
                    <a:lnTo>
                      <a:pt x="82" y="61"/>
                    </a:lnTo>
                    <a:lnTo>
                      <a:pt x="83" y="77"/>
                    </a:lnTo>
                    <a:lnTo>
                      <a:pt x="87" y="90"/>
                    </a:lnTo>
                    <a:lnTo>
                      <a:pt x="89" y="104"/>
                    </a:lnTo>
                    <a:lnTo>
                      <a:pt x="91" y="117"/>
                    </a:lnTo>
                    <a:lnTo>
                      <a:pt x="97" y="148"/>
                    </a:lnTo>
                    <a:lnTo>
                      <a:pt x="103" y="177"/>
                    </a:lnTo>
                    <a:lnTo>
                      <a:pt x="109" y="202"/>
                    </a:lnTo>
                    <a:lnTo>
                      <a:pt x="114" y="225"/>
                    </a:lnTo>
                    <a:lnTo>
                      <a:pt x="118" y="248"/>
                    </a:lnTo>
                    <a:lnTo>
                      <a:pt x="120" y="267"/>
                    </a:lnTo>
                    <a:lnTo>
                      <a:pt x="122" y="283"/>
                    </a:lnTo>
                    <a:lnTo>
                      <a:pt x="120" y="296"/>
                    </a:lnTo>
                    <a:lnTo>
                      <a:pt x="120" y="300"/>
                    </a:lnTo>
                    <a:lnTo>
                      <a:pt x="120" y="302"/>
                    </a:lnTo>
                    <a:lnTo>
                      <a:pt x="120" y="304"/>
                    </a:lnTo>
                    <a:lnTo>
                      <a:pt x="120" y="308"/>
                    </a:lnTo>
                    <a:lnTo>
                      <a:pt x="118" y="310"/>
                    </a:lnTo>
                    <a:lnTo>
                      <a:pt x="118" y="314"/>
                    </a:lnTo>
                    <a:lnTo>
                      <a:pt x="118" y="316"/>
                    </a:lnTo>
                    <a:lnTo>
                      <a:pt x="118" y="317"/>
                    </a:lnTo>
                    <a:lnTo>
                      <a:pt x="114" y="331"/>
                    </a:lnTo>
                    <a:lnTo>
                      <a:pt x="109" y="343"/>
                    </a:lnTo>
                    <a:lnTo>
                      <a:pt x="103" y="352"/>
                    </a:lnTo>
                    <a:lnTo>
                      <a:pt x="95" y="362"/>
                    </a:lnTo>
                    <a:lnTo>
                      <a:pt x="87" y="368"/>
                    </a:lnTo>
                    <a:lnTo>
                      <a:pt x="78" y="373"/>
                    </a:lnTo>
                    <a:lnTo>
                      <a:pt x="68" y="375"/>
                    </a:lnTo>
                    <a:lnTo>
                      <a:pt x="58" y="377"/>
                    </a:lnTo>
                    <a:lnTo>
                      <a:pt x="47" y="375"/>
                    </a:lnTo>
                    <a:lnTo>
                      <a:pt x="37" y="370"/>
                    </a:lnTo>
                    <a:lnTo>
                      <a:pt x="27" y="360"/>
                    </a:lnTo>
                    <a:lnTo>
                      <a:pt x="18" y="350"/>
                    </a:lnTo>
                    <a:lnTo>
                      <a:pt x="12" y="337"/>
                    </a:lnTo>
                    <a:lnTo>
                      <a:pt x="6" y="321"/>
                    </a:lnTo>
                    <a:lnTo>
                      <a:pt x="2" y="304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8" name=""/>
              <p:cNvSpPr/>
              <p:nvPr/>
            </p:nvSpPr>
            <p:spPr>
              <a:xfrm>
                <a:off x="2362680" y="5385960"/>
                <a:ext cx="70560" cy="95040"/>
              </a:xfrm>
              <a:custGeom>
                <a:avLst/>
                <a:gdLst/>
                <a:ahLst/>
                <a:rect l="l" t="t" r="r" b="b"/>
                <a:pathLst>
                  <a:path w="108" h="329">
                    <a:moveTo>
                      <a:pt x="0" y="249"/>
                    </a:moveTo>
                    <a:lnTo>
                      <a:pt x="2" y="235"/>
                    </a:lnTo>
                    <a:lnTo>
                      <a:pt x="4" y="218"/>
                    </a:lnTo>
                    <a:lnTo>
                      <a:pt x="8" y="195"/>
                    </a:lnTo>
                    <a:lnTo>
                      <a:pt x="14" y="171"/>
                    </a:lnTo>
                    <a:lnTo>
                      <a:pt x="20" y="144"/>
                    </a:lnTo>
                    <a:lnTo>
                      <a:pt x="27" y="117"/>
                    </a:lnTo>
                    <a:lnTo>
                      <a:pt x="33" y="92"/>
                    </a:lnTo>
                    <a:lnTo>
                      <a:pt x="41" y="67"/>
                    </a:lnTo>
                    <a:lnTo>
                      <a:pt x="47" y="52"/>
                    </a:lnTo>
                    <a:lnTo>
                      <a:pt x="50" y="37"/>
                    </a:lnTo>
                    <a:lnTo>
                      <a:pt x="54" y="23"/>
                    </a:lnTo>
                    <a:lnTo>
                      <a:pt x="58" y="13"/>
                    </a:lnTo>
                    <a:lnTo>
                      <a:pt x="62" y="6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70" y="15"/>
                    </a:lnTo>
                    <a:lnTo>
                      <a:pt x="72" y="29"/>
                    </a:lnTo>
                    <a:lnTo>
                      <a:pt x="74" y="42"/>
                    </a:lnTo>
                    <a:lnTo>
                      <a:pt x="76" y="54"/>
                    </a:lnTo>
                    <a:lnTo>
                      <a:pt x="79" y="67"/>
                    </a:lnTo>
                    <a:lnTo>
                      <a:pt x="81" y="79"/>
                    </a:lnTo>
                    <a:lnTo>
                      <a:pt x="83" y="92"/>
                    </a:lnTo>
                    <a:lnTo>
                      <a:pt x="85" y="104"/>
                    </a:lnTo>
                    <a:lnTo>
                      <a:pt x="91" y="131"/>
                    </a:lnTo>
                    <a:lnTo>
                      <a:pt x="95" y="156"/>
                    </a:lnTo>
                    <a:lnTo>
                      <a:pt x="99" y="177"/>
                    </a:lnTo>
                    <a:lnTo>
                      <a:pt x="103" y="198"/>
                    </a:lnTo>
                    <a:lnTo>
                      <a:pt x="106" y="218"/>
                    </a:lnTo>
                    <a:lnTo>
                      <a:pt x="108" y="235"/>
                    </a:lnTo>
                    <a:lnTo>
                      <a:pt x="108" y="249"/>
                    </a:lnTo>
                    <a:lnTo>
                      <a:pt x="106" y="262"/>
                    </a:lnTo>
                    <a:lnTo>
                      <a:pt x="106" y="264"/>
                    </a:lnTo>
                    <a:lnTo>
                      <a:pt x="106" y="266"/>
                    </a:lnTo>
                    <a:lnTo>
                      <a:pt x="106" y="268"/>
                    </a:lnTo>
                    <a:lnTo>
                      <a:pt x="106" y="270"/>
                    </a:lnTo>
                    <a:lnTo>
                      <a:pt x="104" y="274"/>
                    </a:lnTo>
                    <a:lnTo>
                      <a:pt x="104" y="275"/>
                    </a:lnTo>
                    <a:lnTo>
                      <a:pt x="104" y="277"/>
                    </a:lnTo>
                    <a:lnTo>
                      <a:pt x="104" y="279"/>
                    </a:lnTo>
                    <a:lnTo>
                      <a:pt x="101" y="291"/>
                    </a:lnTo>
                    <a:lnTo>
                      <a:pt x="95" y="301"/>
                    </a:lnTo>
                    <a:lnTo>
                      <a:pt x="89" y="308"/>
                    </a:lnTo>
                    <a:lnTo>
                      <a:pt x="83" y="316"/>
                    </a:lnTo>
                    <a:lnTo>
                      <a:pt x="76" y="322"/>
                    </a:lnTo>
                    <a:lnTo>
                      <a:pt x="68" y="326"/>
                    </a:lnTo>
                    <a:lnTo>
                      <a:pt x="60" y="329"/>
                    </a:lnTo>
                    <a:lnTo>
                      <a:pt x="50" y="329"/>
                    </a:lnTo>
                    <a:lnTo>
                      <a:pt x="41" y="328"/>
                    </a:lnTo>
                    <a:lnTo>
                      <a:pt x="31" y="322"/>
                    </a:lnTo>
                    <a:lnTo>
                      <a:pt x="23" y="314"/>
                    </a:lnTo>
                    <a:lnTo>
                      <a:pt x="16" y="304"/>
                    </a:lnTo>
                    <a:lnTo>
                      <a:pt x="10" y="293"/>
                    </a:lnTo>
                    <a:lnTo>
                      <a:pt x="4" y="279"/>
                    </a:lnTo>
                    <a:lnTo>
                      <a:pt x="2" y="264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29" name=""/>
              <p:cNvSpPr/>
              <p:nvPr/>
            </p:nvSpPr>
            <p:spPr>
              <a:xfrm>
                <a:off x="2366640" y="5397120"/>
                <a:ext cx="63720" cy="82440"/>
              </a:xfrm>
              <a:custGeom>
                <a:avLst/>
                <a:gdLst/>
                <a:ahLst/>
                <a:rect l="l" t="t" r="r" b="b"/>
                <a:pathLst>
                  <a:path w="97" h="284">
                    <a:moveTo>
                      <a:pt x="0" y="212"/>
                    </a:moveTo>
                    <a:lnTo>
                      <a:pt x="0" y="201"/>
                    </a:lnTo>
                    <a:lnTo>
                      <a:pt x="2" y="185"/>
                    </a:lnTo>
                    <a:lnTo>
                      <a:pt x="6" y="166"/>
                    </a:lnTo>
                    <a:lnTo>
                      <a:pt x="12" y="145"/>
                    </a:lnTo>
                    <a:lnTo>
                      <a:pt x="17" y="122"/>
                    </a:lnTo>
                    <a:lnTo>
                      <a:pt x="23" y="101"/>
                    </a:lnTo>
                    <a:lnTo>
                      <a:pt x="31" y="77"/>
                    </a:lnTo>
                    <a:lnTo>
                      <a:pt x="39" y="58"/>
                    </a:lnTo>
                    <a:lnTo>
                      <a:pt x="42" y="45"/>
                    </a:lnTo>
                    <a:lnTo>
                      <a:pt x="46" y="31"/>
                    </a:lnTo>
                    <a:lnTo>
                      <a:pt x="50" y="22"/>
                    </a:lnTo>
                    <a:lnTo>
                      <a:pt x="54" y="12"/>
                    </a:lnTo>
                    <a:lnTo>
                      <a:pt x="58" y="6"/>
                    </a:lnTo>
                    <a:lnTo>
                      <a:pt x="60" y="2"/>
                    </a:lnTo>
                    <a:lnTo>
                      <a:pt x="62" y="0"/>
                    </a:lnTo>
                    <a:lnTo>
                      <a:pt x="64" y="4"/>
                    </a:lnTo>
                    <a:lnTo>
                      <a:pt x="66" y="16"/>
                    </a:lnTo>
                    <a:lnTo>
                      <a:pt x="68" y="27"/>
                    </a:lnTo>
                    <a:lnTo>
                      <a:pt x="70" y="37"/>
                    </a:lnTo>
                    <a:lnTo>
                      <a:pt x="71" y="49"/>
                    </a:lnTo>
                    <a:lnTo>
                      <a:pt x="73" y="60"/>
                    </a:lnTo>
                    <a:lnTo>
                      <a:pt x="75" y="72"/>
                    </a:lnTo>
                    <a:lnTo>
                      <a:pt x="77" y="81"/>
                    </a:lnTo>
                    <a:lnTo>
                      <a:pt x="79" y="93"/>
                    </a:lnTo>
                    <a:lnTo>
                      <a:pt x="83" y="114"/>
                    </a:lnTo>
                    <a:lnTo>
                      <a:pt x="87" y="137"/>
                    </a:lnTo>
                    <a:lnTo>
                      <a:pt x="91" y="156"/>
                    </a:lnTo>
                    <a:lnTo>
                      <a:pt x="93" y="174"/>
                    </a:lnTo>
                    <a:lnTo>
                      <a:pt x="95" y="191"/>
                    </a:lnTo>
                    <a:lnTo>
                      <a:pt x="97" y="205"/>
                    </a:lnTo>
                    <a:lnTo>
                      <a:pt x="95" y="218"/>
                    </a:lnTo>
                    <a:lnTo>
                      <a:pt x="93" y="228"/>
                    </a:lnTo>
                    <a:lnTo>
                      <a:pt x="93" y="230"/>
                    </a:lnTo>
                    <a:lnTo>
                      <a:pt x="93" y="232"/>
                    </a:lnTo>
                    <a:lnTo>
                      <a:pt x="93" y="234"/>
                    </a:lnTo>
                    <a:lnTo>
                      <a:pt x="93" y="235"/>
                    </a:lnTo>
                    <a:lnTo>
                      <a:pt x="91" y="237"/>
                    </a:lnTo>
                    <a:lnTo>
                      <a:pt x="91" y="239"/>
                    </a:lnTo>
                    <a:lnTo>
                      <a:pt x="91" y="241"/>
                    </a:lnTo>
                    <a:lnTo>
                      <a:pt x="91" y="243"/>
                    </a:lnTo>
                    <a:lnTo>
                      <a:pt x="87" y="253"/>
                    </a:lnTo>
                    <a:lnTo>
                      <a:pt x="83" y="261"/>
                    </a:lnTo>
                    <a:lnTo>
                      <a:pt x="77" y="266"/>
                    </a:lnTo>
                    <a:lnTo>
                      <a:pt x="71" y="274"/>
                    </a:lnTo>
                    <a:lnTo>
                      <a:pt x="66" y="278"/>
                    </a:lnTo>
                    <a:lnTo>
                      <a:pt x="58" y="282"/>
                    </a:lnTo>
                    <a:lnTo>
                      <a:pt x="50" y="284"/>
                    </a:lnTo>
                    <a:lnTo>
                      <a:pt x="42" y="284"/>
                    </a:lnTo>
                    <a:lnTo>
                      <a:pt x="35" y="282"/>
                    </a:lnTo>
                    <a:lnTo>
                      <a:pt x="25" y="276"/>
                    </a:lnTo>
                    <a:lnTo>
                      <a:pt x="19" y="270"/>
                    </a:lnTo>
                    <a:lnTo>
                      <a:pt x="12" y="261"/>
                    </a:lnTo>
                    <a:lnTo>
                      <a:pt x="8" y="251"/>
                    </a:lnTo>
                    <a:lnTo>
                      <a:pt x="2" y="239"/>
                    </a:lnTo>
                    <a:lnTo>
                      <a:pt x="0" y="226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0" name=""/>
              <p:cNvSpPr/>
              <p:nvPr/>
            </p:nvSpPr>
            <p:spPr>
              <a:xfrm>
                <a:off x="2369520" y="5409360"/>
                <a:ext cx="55080" cy="69120"/>
              </a:xfrm>
              <a:custGeom>
                <a:avLst/>
                <a:gdLst/>
                <a:ahLst/>
                <a:rect l="l" t="t" r="r" b="b"/>
                <a:pathLst>
                  <a:path w="85" h="235">
                    <a:moveTo>
                      <a:pt x="0" y="173"/>
                    </a:moveTo>
                    <a:lnTo>
                      <a:pt x="2" y="164"/>
                    </a:lnTo>
                    <a:lnTo>
                      <a:pt x="4" y="150"/>
                    </a:lnTo>
                    <a:lnTo>
                      <a:pt x="8" y="133"/>
                    </a:lnTo>
                    <a:lnTo>
                      <a:pt x="11" y="115"/>
                    </a:lnTo>
                    <a:lnTo>
                      <a:pt x="17" y="98"/>
                    </a:lnTo>
                    <a:lnTo>
                      <a:pt x="23" y="79"/>
                    </a:lnTo>
                    <a:lnTo>
                      <a:pt x="31" y="61"/>
                    </a:lnTo>
                    <a:lnTo>
                      <a:pt x="37" y="44"/>
                    </a:lnTo>
                    <a:lnTo>
                      <a:pt x="40" y="33"/>
                    </a:lnTo>
                    <a:lnTo>
                      <a:pt x="44" y="23"/>
                    </a:lnTo>
                    <a:lnTo>
                      <a:pt x="48" y="15"/>
                    </a:lnTo>
                    <a:lnTo>
                      <a:pt x="52" y="7"/>
                    </a:lnTo>
                    <a:lnTo>
                      <a:pt x="54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2" y="11"/>
                    </a:lnTo>
                    <a:lnTo>
                      <a:pt x="64" y="21"/>
                    </a:lnTo>
                    <a:lnTo>
                      <a:pt x="66" y="31"/>
                    </a:lnTo>
                    <a:lnTo>
                      <a:pt x="67" y="40"/>
                    </a:lnTo>
                    <a:lnTo>
                      <a:pt x="69" y="50"/>
                    </a:lnTo>
                    <a:lnTo>
                      <a:pt x="71" y="60"/>
                    </a:lnTo>
                    <a:lnTo>
                      <a:pt x="73" y="69"/>
                    </a:lnTo>
                    <a:lnTo>
                      <a:pt x="75" y="77"/>
                    </a:lnTo>
                    <a:lnTo>
                      <a:pt x="77" y="96"/>
                    </a:lnTo>
                    <a:lnTo>
                      <a:pt x="81" y="115"/>
                    </a:lnTo>
                    <a:lnTo>
                      <a:pt x="83" y="131"/>
                    </a:lnTo>
                    <a:lnTo>
                      <a:pt x="85" y="146"/>
                    </a:lnTo>
                    <a:lnTo>
                      <a:pt x="85" y="160"/>
                    </a:lnTo>
                    <a:lnTo>
                      <a:pt x="85" y="173"/>
                    </a:lnTo>
                    <a:lnTo>
                      <a:pt x="85" y="183"/>
                    </a:lnTo>
                    <a:lnTo>
                      <a:pt x="83" y="191"/>
                    </a:lnTo>
                    <a:lnTo>
                      <a:pt x="81" y="192"/>
                    </a:lnTo>
                    <a:lnTo>
                      <a:pt x="81" y="194"/>
                    </a:lnTo>
                    <a:lnTo>
                      <a:pt x="81" y="196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9" y="200"/>
                    </a:lnTo>
                    <a:lnTo>
                      <a:pt x="79" y="202"/>
                    </a:lnTo>
                    <a:lnTo>
                      <a:pt x="79" y="204"/>
                    </a:lnTo>
                    <a:lnTo>
                      <a:pt x="75" y="210"/>
                    </a:lnTo>
                    <a:lnTo>
                      <a:pt x="71" y="218"/>
                    </a:lnTo>
                    <a:lnTo>
                      <a:pt x="66" y="223"/>
                    </a:lnTo>
                    <a:lnTo>
                      <a:pt x="62" y="227"/>
                    </a:lnTo>
                    <a:lnTo>
                      <a:pt x="56" y="231"/>
                    </a:lnTo>
                    <a:lnTo>
                      <a:pt x="50" y="233"/>
                    </a:lnTo>
                    <a:lnTo>
                      <a:pt x="44" y="235"/>
                    </a:lnTo>
                    <a:lnTo>
                      <a:pt x="37" y="235"/>
                    </a:lnTo>
                    <a:lnTo>
                      <a:pt x="31" y="233"/>
                    </a:lnTo>
                    <a:lnTo>
                      <a:pt x="23" y="227"/>
                    </a:lnTo>
                    <a:lnTo>
                      <a:pt x="17" y="221"/>
                    </a:lnTo>
                    <a:lnTo>
                      <a:pt x="11" y="216"/>
                    </a:lnTo>
                    <a:lnTo>
                      <a:pt x="6" y="206"/>
                    </a:lnTo>
                    <a:lnTo>
                      <a:pt x="4" y="196"/>
                    </a:lnTo>
                    <a:lnTo>
                      <a:pt x="2" y="185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320" bIns="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1" name=""/>
              <p:cNvSpPr/>
              <p:nvPr/>
            </p:nvSpPr>
            <p:spPr>
              <a:xfrm>
                <a:off x="2373480" y="5421600"/>
                <a:ext cx="48600" cy="54360"/>
              </a:xfrm>
              <a:custGeom>
                <a:avLst/>
                <a:gdLst/>
                <a:ahLst/>
                <a:rect l="l" t="t" r="r" b="b"/>
                <a:pathLst>
                  <a:path w="75" h="187">
                    <a:moveTo>
                      <a:pt x="0" y="137"/>
                    </a:moveTo>
                    <a:lnTo>
                      <a:pt x="0" y="127"/>
                    </a:lnTo>
                    <a:lnTo>
                      <a:pt x="2" y="116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15" y="73"/>
                    </a:lnTo>
                    <a:lnTo>
                      <a:pt x="21" y="58"/>
                    </a:lnTo>
                    <a:lnTo>
                      <a:pt x="27" y="45"/>
                    </a:lnTo>
                    <a:lnTo>
                      <a:pt x="32" y="33"/>
                    </a:lnTo>
                    <a:lnTo>
                      <a:pt x="36" y="23"/>
                    </a:lnTo>
                    <a:lnTo>
                      <a:pt x="40" y="18"/>
                    </a:lnTo>
                    <a:lnTo>
                      <a:pt x="44" y="10"/>
                    </a:lnTo>
                    <a:lnTo>
                      <a:pt x="46" y="6"/>
                    </a:lnTo>
                    <a:lnTo>
                      <a:pt x="50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58" y="10"/>
                    </a:lnTo>
                    <a:lnTo>
                      <a:pt x="60" y="18"/>
                    </a:lnTo>
                    <a:lnTo>
                      <a:pt x="61" y="25"/>
                    </a:lnTo>
                    <a:lnTo>
                      <a:pt x="63" y="33"/>
                    </a:lnTo>
                    <a:lnTo>
                      <a:pt x="65" y="41"/>
                    </a:lnTo>
                    <a:lnTo>
                      <a:pt x="65" y="48"/>
                    </a:lnTo>
                    <a:lnTo>
                      <a:pt x="67" y="56"/>
                    </a:lnTo>
                    <a:lnTo>
                      <a:pt x="69" y="64"/>
                    </a:lnTo>
                    <a:lnTo>
                      <a:pt x="71" y="79"/>
                    </a:lnTo>
                    <a:lnTo>
                      <a:pt x="73" y="95"/>
                    </a:lnTo>
                    <a:lnTo>
                      <a:pt x="73" y="108"/>
                    </a:lnTo>
                    <a:lnTo>
                      <a:pt x="75" y="120"/>
                    </a:lnTo>
                    <a:lnTo>
                      <a:pt x="75" y="131"/>
                    </a:lnTo>
                    <a:lnTo>
                      <a:pt x="73" y="141"/>
                    </a:lnTo>
                    <a:lnTo>
                      <a:pt x="71" y="149"/>
                    </a:lnTo>
                    <a:lnTo>
                      <a:pt x="69" y="156"/>
                    </a:lnTo>
                    <a:lnTo>
                      <a:pt x="67" y="156"/>
                    </a:lnTo>
                    <a:lnTo>
                      <a:pt x="67" y="158"/>
                    </a:lnTo>
                    <a:lnTo>
                      <a:pt x="67" y="158"/>
                    </a:lnTo>
                    <a:lnTo>
                      <a:pt x="67" y="160"/>
                    </a:lnTo>
                    <a:lnTo>
                      <a:pt x="65" y="162"/>
                    </a:lnTo>
                    <a:lnTo>
                      <a:pt x="65" y="162"/>
                    </a:lnTo>
                    <a:lnTo>
                      <a:pt x="65" y="164"/>
                    </a:lnTo>
                    <a:lnTo>
                      <a:pt x="65" y="164"/>
                    </a:lnTo>
                    <a:lnTo>
                      <a:pt x="61" y="170"/>
                    </a:lnTo>
                    <a:lnTo>
                      <a:pt x="58" y="176"/>
                    </a:lnTo>
                    <a:lnTo>
                      <a:pt x="54" y="179"/>
                    </a:lnTo>
                    <a:lnTo>
                      <a:pt x="50" y="183"/>
                    </a:lnTo>
                    <a:lnTo>
                      <a:pt x="44" y="185"/>
                    </a:lnTo>
                    <a:lnTo>
                      <a:pt x="40" y="187"/>
                    </a:lnTo>
                    <a:lnTo>
                      <a:pt x="34" y="187"/>
                    </a:lnTo>
                    <a:lnTo>
                      <a:pt x="31" y="187"/>
                    </a:lnTo>
                    <a:lnTo>
                      <a:pt x="23" y="185"/>
                    </a:lnTo>
                    <a:lnTo>
                      <a:pt x="17" y="181"/>
                    </a:lnTo>
                    <a:lnTo>
                      <a:pt x="13" y="176"/>
                    </a:lnTo>
                    <a:lnTo>
                      <a:pt x="7" y="170"/>
                    </a:lnTo>
                    <a:lnTo>
                      <a:pt x="4" y="162"/>
                    </a:lnTo>
                    <a:lnTo>
                      <a:pt x="2" y="154"/>
                    </a:lnTo>
                    <a:lnTo>
                      <a:pt x="0" y="145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2" name=""/>
              <p:cNvSpPr/>
              <p:nvPr/>
            </p:nvSpPr>
            <p:spPr>
              <a:xfrm>
                <a:off x="2375280" y="5434200"/>
                <a:ext cx="44280" cy="40680"/>
              </a:xfrm>
              <a:custGeom>
                <a:avLst/>
                <a:gdLst/>
                <a:ahLst/>
                <a:rect l="l" t="t" r="r" b="b"/>
                <a:pathLst>
                  <a:path w="67" h="138">
                    <a:moveTo>
                      <a:pt x="0" y="98"/>
                    </a:moveTo>
                    <a:lnTo>
                      <a:pt x="1" y="88"/>
                    </a:lnTo>
                    <a:lnTo>
                      <a:pt x="3" y="79"/>
                    </a:lnTo>
                    <a:lnTo>
                      <a:pt x="5" y="69"/>
                    </a:lnTo>
                    <a:lnTo>
                      <a:pt x="9" y="59"/>
                    </a:lnTo>
                    <a:lnTo>
                      <a:pt x="15" y="48"/>
                    </a:lnTo>
                    <a:lnTo>
                      <a:pt x="21" y="36"/>
                    </a:lnTo>
                    <a:lnTo>
                      <a:pt x="27" y="27"/>
                    </a:lnTo>
                    <a:lnTo>
                      <a:pt x="32" y="19"/>
                    </a:lnTo>
                    <a:lnTo>
                      <a:pt x="34" y="13"/>
                    </a:lnTo>
                    <a:lnTo>
                      <a:pt x="38" y="9"/>
                    </a:lnTo>
                    <a:lnTo>
                      <a:pt x="42" y="5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4" y="7"/>
                    </a:lnTo>
                    <a:lnTo>
                      <a:pt x="56" y="13"/>
                    </a:lnTo>
                    <a:lnTo>
                      <a:pt x="57" y="19"/>
                    </a:lnTo>
                    <a:lnTo>
                      <a:pt x="59" y="25"/>
                    </a:lnTo>
                    <a:lnTo>
                      <a:pt x="61" y="30"/>
                    </a:lnTo>
                    <a:lnTo>
                      <a:pt x="63" y="36"/>
                    </a:lnTo>
                    <a:lnTo>
                      <a:pt x="63" y="42"/>
                    </a:lnTo>
                    <a:lnTo>
                      <a:pt x="65" y="50"/>
                    </a:lnTo>
                    <a:lnTo>
                      <a:pt x="65" y="61"/>
                    </a:lnTo>
                    <a:lnTo>
                      <a:pt x="67" y="73"/>
                    </a:lnTo>
                    <a:lnTo>
                      <a:pt x="67" y="82"/>
                    </a:lnTo>
                    <a:lnTo>
                      <a:pt x="67" y="92"/>
                    </a:lnTo>
                    <a:lnTo>
                      <a:pt x="65" y="100"/>
                    </a:lnTo>
                    <a:lnTo>
                      <a:pt x="63" y="107"/>
                    </a:lnTo>
                    <a:lnTo>
                      <a:pt x="59" y="113"/>
                    </a:lnTo>
                    <a:lnTo>
                      <a:pt x="57" y="119"/>
                    </a:lnTo>
                    <a:lnTo>
                      <a:pt x="56" y="119"/>
                    </a:lnTo>
                    <a:lnTo>
                      <a:pt x="56" y="121"/>
                    </a:lnTo>
                    <a:lnTo>
                      <a:pt x="56" y="121"/>
                    </a:lnTo>
                    <a:lnTo>
                      <a:pt x="56" y="123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50" y="129"/>
                    </a:lnTo>
                    <a:lnTo>
                      <a:pt x="46" y="133"/>
                    </a:lnTo>
                    <a:lnTo>
                      <a:pt x="44" y="134"/>
                    </a:lnTo>
                    <a:lnTo>
                      <a:pt x="40" y="136"/>
                    </a:lnTo>
                    <a:lnTo>
                      <a:pt x="36" y="138"/>
                    </a:lnTo>
                    <a:lnTo>
                      <a:pt x="32" y="138"/>
                    </a:lnTo>
                    <a:lnTo>
                      <a:pt x="28" y="138"/>
                    </a:lnTo>
                    <a:lnTo>
                      <a:pt x="25" y="138"/>
                    </a:lnTo>
                    <a:lnTo>
                      <a:pt x="19" y="136"/>
                    </a:lnTo>
                    <a:lnTo>
                      <a:pt x="15" y="133"/>
                    </a:lnTo>
                    <a:lnTo>
                      <a:pt x="11" y="129"/>
                    </a:lnTo>
                    <a:lnTo>
                      <a:pt x="7" y="123"/>
                    </a:lnTo>
                    <a:lnTo>
                      <a:pt x="3" y="117"/>
                    </a:lnTo>
                    <a:lnTo>
                      <a:pt x="1" y="111"/>
                    </a:lnTo>
                    <a:lnTo>
                      <a:pt x="1" y="10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3" name=""/>
              <p:cNvSpPr/>
              <p:nvPr/>
            </p:nvSpPr>
            <p:spPr>
              <a:xfrm>
                <a:off x="2379240" y="5446440"/>
                <a:ext cx="38520" cy="27000"/>
              </a:xfrm>
              <a:custGeom>
                <a:avLst/>
                <a:gdLst/>
                <a:ahLst/>
                <a:rect l="l" t="t" r="r" b="b"/>
                <a:pathLst>
                  <a:path w="60" h="94">
                    <a:moveTo>
                      <a:pt x="0" y="62"/>
                    </a:moveTo>
                    <a:lnTo>
                      <a:pt x="0" y="54"/>
                    </a:lnTo>
                    <a:lnTo>
                      <a:pt x="2" y="46"/>
                    </a:lnTo>
                    <a:lnTo>
                      <a:pt x="6" y="41"/>
                    </a:lnTo>
                    <a:lnTo>
                      <a:pt x="10" y="33"/>
                    </a:lnTo>
                    <a:lnTo>
                      <a:pt x="14" y="25"/>
                    </a:lnTo>
                    <a:lnTo>
                      <a:pt x="18" y="19"/>
                    </a:lnTo>
                    <a:lnTo>
                      <a:pt x="23" y="14"/>
                    </a:lnTo>
                    <a:lnTo>
                      <a:pt x="29" y="8"/>
                    </a:lnTo>
                    <a:lnTo>
                      <a:pt x="33" y="6"/>
                    </a:lnTo>
                    <a:lnTo>
                      <a:pt x="35" y="4"/>
                    </a:lnTo>
                    <a:lnTo>
                      <a:pt x="37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6"/>
                    </a:lnTo>
                    <a:lnTo>
                      <a:pt x="52" y="10"/>
                    </a:lnTo>
                    <a:lnTo>
                      <a:pt x="54" y="15"/>
                    </a:lnTo>
                    <a:lnTo>
                      <a:pt x="56" y="19"/>
                    </a:lnTo>
                    <a:lnTo>
                      <a:pt x="56" y="23"/>
                    </a:lnTo>
                    <a:lnTo>
                      <a:pt x="58" y="27"/>
                    </a:lnTo>
                    <a:lnTo>
                      <a:pt x="58" y="33"/>
                    </a:lnTo>
                    <a:lnTo>
                      <a:pt x="58" y="37"/>
                    </a:lnTo>
                    <a:lnTo>
                      <a:pt x="60" y="46"/>
                    </a:lnTo>
                    <a:lnTo>
                      <a:pt x="60" y="54"/>
                    </a:lnTo>
                    <a:lnTo>
                      <a:pt x="58" y="60"/>
                    </a:lnTo>
                    <a:lnTo>
                      <a:pt x="56" y="67"/>
                    </a:lnTo>
                    <a:lnTo>
                      <a:pt x="54" y="73"/>
                    </a:lnTo>
                    <a:lnTo>
                      <a:pt x="52" y="79"/>
                    </a:lnTo>
                    <a:lnTo>
                      <a:pt x="49" y="83"/>
                    </a:lnTo>
                    <a:lnTo>
                      <a:pt x="45" y="85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43" y="87"/>
                    </a:lnTo>
                    <a:lnTo>
                      <a:pt x="43" y="87"/>
                    </a:lnTo>
                    <a:lnTo>
                      <a:pt x="41" y="87"/>
                    </a:lnTo>
                    <a:lnTo>
                      <a:pt x="41" y="89"/>
                    </a:lnTo>
                    <a:lnTo>
                      <a:pt x="41" y="89"/>
                    </a:lnTo>
                    <a:lnTo>
                      <a:pt x="41" y="89"/>
                    </a:lnTo>
                    <a:lnTo>
                      <a:pt x="37" y="91"/>
                    </a:lnTo>
                    <a:lnTo>
                      <a:pt x="35" y="93"/>
                    </a:lnTo>
                    <a:lnTo>
                      <a:pt x="31" y="93"/>
                    </a:lnTo>
                    <a:lnTo>
                      <a:pt x="29" y="93"/>
                    </a:lnTo>
                    <a:lnTo>
                      <a:pt x="25" y="94"/>
                    </a:lnTo>
                    <a:lnTo>
                      <a:pt x="23" y="93"/>
                    </a:lnTo>
                    <a:lnTo>
                      <a:pt x="20" y="93"/>
                    </a:lnTo>
                    <a:lnTo>
                      <a:pt x="18" y="93"/>
                    </a:lnTo>
                    <a:lnTo>
                      <a:pt x="14" y="91"/>
                    </a:lnTo>
                    <a:lnTo>
                      <a:pt x="10" y="87"/>
                    </a:lnTo>
                    <a:lnTo>
                      <a:pt x="8" y="83"/>
                    </a:lnTo>
                    <a:lnTo>
                      <a:pt x="4" y="79"/>
                    </a:lnTo>
                    <a:lnTo>
                      <a:pt x="2" y="75"/>
                    </a:lnTo>
                    <a:lnTo>
                      <a:pt x="2" y="71"/>
                    </a:lnTo>
                    <a:lnTo>
                      <a:pt x="0" y="6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4" name=""/>
              <p:cNvSpPr/>
              <p:nvPr/>
            </p:nvSpPr>
            <p:spPr>
              <a:xfrm>
                <a:off x="2383560" y="5457600"/>
                <a:ext cx="33120" cy="15840"/>
              </a:xfrm>
              <a:custGeom>
                <a:avLst/>
                <a:gdLst/>
                <a:ahLst/>
                <a:rect l="l" t="t" r="r" b="b"/>
                <a:pathLst>
                  <a:path w="52" h="54">
                    <a:moveTo>
                      <a:pt x="0" y="27"/>
                    </a:moveTo>
                    <a:lnTo>
                      <a:pt x="0" y="21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2" y="3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7" y="2"/>
                    </a:lnTo>
                    <a:lnTo>
                      <a:pt x="41" y="3"/>
                    </a:lnTo>
                    <a:lnTo>
                      <a:pt x="45" y="7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2" y="21"/>
                    </a:lnTo>
                    <a:lnTo>
                      <a:pt x="52" y="27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1" y="48"/>
                    </a:lnTo>
                    <a:lnTo>
                      <a:pt x="37" y="52"/>
                    </a:lnTo>
                    <a:lnTo>
                      <a:pt x="31" y="52"/>
                    </a:lnTo>
                    <a:lnTo>
                      <a:pt x="25" y="54"/>
                    </a:lnTo>
                    <a:lnTo>
                      <a:pt x="21" y="52"/>
                    </a:lnTo>
                    <a:lnTo>
                      <a:pt x="16" y="52"/>
                    </a:lnTo>
                    <a:lnTo>
                      <a:pt x="12" y="48"/>
                    </a:lnTo>
                    <a:lnTo>
                      <a:pt x="8" y="46"/>
                    </a:lnTo>
                    <a:lnTo>
                      <a:pt x="4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5" name=""/>
              <p:cNvSpPr/>
              <p:nvPr/>
            </p:nvSpPr>
            <p:spPr>
              <a:xfrm>
                <a:off x="2346120" y="5322960"/>
                <a:ext cx="112320" cy="165600"/>
              </a:xfrm>
              <a:custGeom>
                <a:avLst/>
                <a:gdLst/>
                <a:ahLst/>
                <a:rect l="l" t="t" r="r" b="b"/>
                <a:pathLst>
                  <a:path w="170" h="569">
                    <a:moveTo>
                      <a:pt x="85" y="569"/>
                    </a:moveTo>
                    <a:lnTo>
                      <a:pt x="95" y="569"/>
                    </a:lnTo>
                    <a:lnTo>
                      <a:pt x="102" y="567"/>
                    </a:lnTo>
                    <a:lnTo>
                      <a:pt x="110" y="563"/>
                    </a:lnTo>
                    <a:lnTo>
                      <a:pt x="118" y="559"/>
                    </a:lnTo>
                    <a:lnTo>
                      <a:pt x="126" y="553"/>
                    </a:lnTo>
                    <a:lnTo>
                      <a:pt x="133" y="547"/>
                    </a:lnTo>
                    <a:lnTo>
                      <a:pt x="139" y="540"/>
                    </a:lnTo>
                    <a:lnTo>
                      <a:pt x="145" y="532"/>
                    </a:lnTo>
                    <a:lnTo>
                      <a:pt x="156" y="513"/>
                    </a:lnTo>
                    <a:lnTo>
                      <a:pt x="164" y="489"/>
                    </a:lnTo>
                    <a:lnTo>
                      <a:pt x="168" y="466"/>
                    </a:lnTo>
                    <a:lnTo>
                      <a:pt x="170" y="439"/>
                    </a:lnTo>
                    <a:lnTo>
                      <a:pt x="168" y="409"/>
                    </a:lnTo>
                    <a:lnTo>
                      <a:pt x="158" y="370"/>
                    </a:lnTo>
                    <a:lnTo>
                      <a:pt x="147" y="324"/>
                    </a:lnTo>
                    <a:lnTo>
                      <a:pt x="133" y="272"/>
                    </a:lnTo>
                    <a:lnTo>
                      <a:pt x="120" y="214"/>
                    </a:lnTo>
                    <a:lnTo>
                      <a:pt x="106" y="148"/>
                    </a:lnTo>
                    <a:lnTo>
                      <a:pt x="101" y="114"/>
                    </a:lnTo>
                    <a:lnTo>
                      <a:pt x="95" y="79"/>
                    </a:lnTo>
                    <a:lnTo>
                      <a:pt x="91" y="42"/>
                    </a:lnTo>
                    <a:lnTo>
                      <a:pt x="89" y="4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6"/>
                    </a:lnTo>
                    <a:lnTo>
                      <a:pt x="79" y="21"/>
                    </a:lnTo>
                    <a:lnTo>
                      <a:pt x="73" y="42"/>
                    </a:lnTo>
                    <a:lnTo>
                      <a:pt x="60" y="102"/>
                    </a:lnTo>
                    <a:lnTo>
                      <a:pt x="43" y="177"/>
                    </a:lnTo>
                    <a:lnTo>
                      <a:pt x="27" y="258"/>
                    </a:lnTo>
                    <a:lnTo>
                      <a:pt x="14" y="335"/>
                    </a:lnTo>
                    <a:lnTo>
                      <a:pt x="4" y="399"/>
                    </a:lnTo>
                    <a:lnTo>
                      <a:pt x="0" y="439"/>
                    </a:lnTo>
                    <a:lnTo>
                      <a:pt x="2" y="466"/>
                    </a:lnTo>
                    <a:lnTo>
                      <a:pt x="8" y="489"/>
                    </a:lnTo>
                    <a:lnTo>
                      <a:pt x="16" y="513"/>
                    </a:lnTo>
                    <a:lnTo>
                      <a:pt x="25" y="532"/>
                    </a:lnTo>
                    <a:lnTo>
                      <a:pt x="31" y="540"/>
                    </a:lnTo>
                    <a:lnTo>
                      <a:pt x="39" y="547"/>
                    </a:lnTo>
                    <a:lnTo>
                      <a:pt x="45" y="553"/>
                    </a:lnTo>
                    <a:lnTo>
                      <a:pt x="52" y="559"/>
                    </a:lnTo>
                    <a:lnTo>
                      <a:pt x="60" y="563"/>
                    </a:lnTo>
                    <a:lnTo>
                      <a:pt x="68" y="567"/>
                    </a:lnTo>
                    <a:lnTo>
                      <a:pt x="77" y="569"/>
                    </a:lnTo>
                    <a:lnTo>
                      <a:pt x="85" y="569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36" name=""/>
              <p:cNvSpPr/>
              <p:nvPr/>
            </p:nvSpPr>
            <p:spPr>
              <a:xfrm>
                <a:off x="2403000" y="5488560"/>
                <a:ext cx="0" cy="1080"/>
              </a:xfrm>
              <a:prstGeom prst="line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937" name=""/>
            <p:cNvSpPr/>
            <p:nvPr/>
          </p:nvSpPr>
          <p:spPr>
            <a:xfrm>
              <a:off x="1832400" y="5181480"/>
              <a:ext cx="6937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Obras Sanitarias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de Mendoza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8" name=""/>
            <p:cNvSpPr/>
            <p:nvPr/>
          </p:nvSpPr>
          <p:spPr>
            <a:xfrm>
              <a:off x="1329840" y="370512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9" name=""/>
            <p:cNvSpPr/>
            <p:nvPr/>
          </p:nvSpPr>
          <p:spPr>
            <a:xfrm>
              <a:off x="2026440" y="366084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0" name=""/>
            <p:cNvSpPr/>
            <p:nvPr/>
          </p:nvSpPr>
          <p:spPr>
            <a:xfrm>
              <a:off x="2226600" y="406080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1" name=""/>
            <p:cNvSpPr/>
            <p:nvPr/>
          </p:nvSpPr>
          <p:spPr>
            <a:xfrm>
              <a:off x="3248280" y="465120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2" name=""/>
            <p:cNvSpPr/>
            <p:nvPr/>
          </p:nvSpPr>
          <p:spPr>
            <a:xfrm>
              <a:off x="2637360" y="533700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3" name=""/>
            <p:cNvSpPr/>
            <p:nvPr/>
          </p:nvSpPr>
          <p:spPr>
            <a:xfrm>
              <a:off x="4645080" y="217800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4" name=""/>
            <p:cNvSpPr/>
            <p:nvPr/>
          </p:nvSpPr>
          <p:spPr>
            <a:xfrm>
              <a:off x="5836320" y="5000760"/>
              <a:ext cx="112320" cy="9972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5" name=""/>
            <p:cNvSpPr/>
            <p:nvPr/>
          </p:nvSpPr>
          <p:spPr>
            <a:xfrm>
              <a:off x="5573880" y="500364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6" name=""/>
            <p:cNvSpPr/>
            <p:nvPr/>
          </p:nvSpPr>
          <p:spPr>
            <a:xfrm>
              <a:off x="5341320" y="270180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7" name=""/>
            <p:cNvSpPr/>
            <p:nvPr/>
          </p:nvSpPr>
          <p:spPr>
            <a:xfrm>
              <a:off x="6420240" y="336240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8" name=""/>
            <p:cNvSpPr/>
            <p:nvPr/>
          </p:nvSpPr>
          <p:spPr>
            <a:xfrm>
              <a:off x="7425720" y="3438360"/>
              <a:ext cx="11196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9" name=""/>
            <p:cNvSpPr/>
            <p:nvPr/>
          </p:nvSpPr>
          <p:spPr>
            <a:xfrm>
              <a:off x="8311680" y="4140360"/>
              <a:ext cx="112320" cy="9972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0" name=""/>
            <p:cNvSpPr/>
            <p:nvPr/>
          </p:nvSpPr>
          <p:spPr>
            <a:xfrm>
              <a:off x="8463600" y="3848040"/>
              <a:ext cx="11196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1" name=""/>
            <p:cNvSpPr/>
            <p:nvPr/>
          </p:nvSpPr>
          <p:spPr>
            <a:xfrm>
              <a:off x="9860040" y="356868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2" name=""/>
            <p:cNvSpPr/>
            <p:nvPr/>
          </p:nvSpPr>
          <p:spPr>
            <a:xfrm>
              <a:off x="9849600" y="5359320"/>
              <a:ext cx="11196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3" name=""/>
            <p:cNvSpPr/>
            <p:nvPr/>
          </p:nvSpPr>
          <p:spPr>
            <a:xfrm>
              <a:off x="8638560" y="286704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4" name=""/>
            <p:cNvSpPr/>
            <p:nvPr/>
          </p:nvSpPr>
          <p:spPr>
            <a:xfrm>
              <a:off x="1895400" y="4511520"/>
              <a:ext cx="51948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Bolivia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Santa Cruz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5" name=""/>
            <p:cNvSpPr/>
            <p:nvPr/>
          </p:nvSpPr>
          <p:spPr>
            <a:xfrm>
              <a:off x="2724480" y="5359320"/>
              <a:ext cx="59760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Argentina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Buenos Aires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6" name=""/>
            <p:cNvSpPr/>
            <p:nvPr/>
          </p:nvSpPr>
          <p:spPr>
            <a:xfrm>
              <a:off x="5278320" y="5086440"/>
              <a:ext cx="6260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South Africa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Johannesburg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7" name=""/>
            <p:cNvSpPr/>
            <p:nvPr/>
          </p:nvSpPr>
          <p:spPr>
            <a:xfrm>
              <a:off x="5759280" y="3227400"/>
              <a:ext cx="8359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United Arab Emirates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Dubai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8" name=""/>
            <p:cNvSpPr/>
            <p:nvPr/>
          </p:nvSpPr>
          <p:spPr>
            <a:xfrm>
              <a:off x="7387920" y="3514680"/>
              <a:ext cx="42696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India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Delhi,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Mumbai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9" name=""/>
            <p:cNvSpPr/>
            <p:nvPr/>
          </p:nvSpPr>
          <p:spPr>
            <a:xfrm>
              <a:off x="7842240" y="4124160"/>
              <a:ext cx="497880" cy="15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Singapore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0" name=""/>
            <p:cNvSpPr/>
            <p:nvPr/>
          </p:nvSpPr>
          <p:spPr>
            <a:xfrm>
              <a:off x="9507600" y="5189400"/>
              <a:ext cx="45900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Australia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Sydney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961" name=""/>
            <p:cNvGrpSpPr/>
            <p:nvPr/>
          </p:nvGrpSpPr>
          <p:grpSpPr>
            <a:xfrm>
              <a:off x="2678760" y="4183200"/>
              <a:ext cx="111600" cy="81000"/>
              <a:chOff x="2678760" y="4183200"/>
              <a:chExt cx="111600" cy="81000"/>
            </a:xfrm>
          </p:grpSpPr>
          <p:sp>
            <p:nvSpPr>
              <p:cNvPr id="2962" name=""/>
              <p:cNvSpPr/>
              <p:nvPr/>
            </p:nvSpPr>
            <p:spPr>
              <a:xfrm rot="5400000">
                <a:off x="2719800" y="4182480"/>
                <a:ext cx="28800" cy="2988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6920" bIns="-16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3" name=""/>
              <p:cNvSpPr/>
              <p:nvPr/>
            </p:nvSpPr>
            <p:spPr>
              <a:xfrm>
                <a:off x="2678760" y="4213440"/>
                <a:ext cx="38880" cy="2052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6280" bIns="-262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4" name=""/>
              <p:cNvSpPr/>
              <p:nvPr/>
            </p:nvSpPr>
            <p:spPr>
              <a:xfrm rot="5400000">
                <a:off x="2720160" y="4235040"/>
                <a:ext cx="28440" cy="2988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6920" bIns="-16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5" name=""/>
              <p:cNvSpPr/>
              <p:nvPr/>
            </p:nvSpPr>
            <p:spPr>
              <a:xfrm>
                <a:off x="2751480" y="4213440"/>
                <a:ext cx="38880" cy="2052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6280" bIns="-262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966" name=""/>
            <p:cNvGrpSpPr/>
            <p:nvPr/>
          </p:nvGrpSpPr>
          <p:grpSpPr>
            <a:xfrm>
              <a:off x="2560680" y="3975120"/>
              <a:ext cx="133200" cy="122040"/>
              <a:chOff x="2560680" y="3975120"/>
              <a:chExt cx="133200" cy="122040"/>
            </a:xfrm>
          </p:grpSpPr>
          <p:sp>
            <p:nvSpPr>
              <p:cNvPr id="2967" name=""/>
              <p:cNvSpPr/>
              <p:nvPr/>
            </p:nvSpPr>
            <p:spPr>
              <a:xfrm>
                <a:off x="2560680" y="4014720"/>
                <a:ext cx="0" cy="81000"/>
              </a:xfrm>
              <a:prstGeom prst="line">
                <a:avLst/>
              </a:prstGeom>
              <a:ln w="255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8" name=""/>
              <p:cNvSpPr/>
              <p:nvPr/>
            </p:nvSpPr>
            <p:spPr>
              <a:xfrm>
                <a:off x="2693880" y="4014720"/>
                <a:ext cx="0" cy="82440"/>
              </a:xfrm>
              <a:prstGeom prst="line">
                <a:avLst/>
              </a:prstGeom>
              <a:ln w="255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69" name=""/>
              <p:cNvSpPr/>
              <p:nvPr/>
            </p:nvSpPr>
            <p:spPr>
              <a:xfrm>
                <a:off x="2564280" y="3975120"/>
                <a:ext cx="122400" cy="97560"/>
              </a:xfrm>
              <a:prstGeom prst="ellipse">
                <a:avLst/>
              </a:prstGeom>
              <a:solidFill>
                <a:srgbClr val="ff0000"/>
              </a:solidFill>
              <a:ln w="190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2680" bIns="226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970" name=""/>
            <p:cNvSpPr/>
            <p:nvPr/>
          </p:nvSpPr>
          <p:spPr>
            <a:xfrm>
              <a:off x="2255040" y="367020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1940760" y="352728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2" name=""/>
            <p:cNvSpPr/>
            <p:nvPr/>
          </p:nvSpPr>
          <p:spPr>
            <a:xfrm>
              <a:off x="2337120" y="4259160"/>
              <a:ext cx="41616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CALIFE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LDC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3" name=""/>
            <p:cNvSpPr/>
            <p:nvPr/>
          </p:nvSpPr>
          <p:spPr>
            <a:xfrm>
              <a:off x="2555280" y="407340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4" name=""/>
            <p:cNvSpPr/>
            <p:nvPr/>
          </p:nvSpPr>
          <p:spPr>
            <a:xfrm>
              <a:off x="7328160" y="2786040"/>
              <a:ext cx="88920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Western-Eastern China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Natural Gas Pipeline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975" name=""/>
            <p:cNvGrpSpPr/>
            <p:nvPr/>
          </p:nvGrpSpPr>
          <p:grpSpPr>
            <a:xfrm>
              <a:off x="2296440" y="3502080"/>
              <a:ext cx="122760" cy="81000"/>
              <a:chOff x="2296440" y="3502080"/>
              <a:chExt cx="122760" cy="81000"/>
            </a:xfrm>
          </p:grpSpPr>
          <p:sp>
            <p:nvSpPr>
              <p:cNvPr id="2976" name=""/>
              <p:cNvSpPr/>
              <p:nvPr/>
            </p:nvSpPr>
            <p:spPr>
              <a:xfrm>
                <a:off x="2296440" y="3502080"/>
                <a:ext cx="122760" cy="81000"/>
              </a:xfrm>
              <a:custGeom>
                <a:avLst/>
                <a:gdLst/>
                <a:ahLst/>
                <a:rect l="l" t="t" r="r" b="b"/>
                <a:pathLst>
                  <a:path w="69" h="62">
                    <a:moveTo>
                      <a:pt x="69" y="56"/>
                    </a:moveTo>
                    <a:lnTo>
                      <a:pt x="69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6" y="56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6" y="56"/>
                    </a:lnTo>
                    <a:lnTo>
                      <a:pt x="69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77" name=""/>
              <p:cNvSpPr/>
              <p:nvPr/>
            </p:nvSpPr>
            <p:spPr>
              <a:xfrm>
                <a:off x="2396160" y="3535560"/>
                <a:ext cx="12240" cy="39600"/>
              </a:xfrm>
              <a:custGeom>
                <a:avLst/>
                <a:gdLst/>
                <a:ahLst/>
                <a:rect l="l" t="t" r="r" b="b"/>
                <a:pathLst>
                  <a:path w="7" h="31">
                    <a:moveTo>
                      <a:pt x="0" y="0"/>
                    </a:moveTo>
                    <a:lnTo>
                      <a:pt x="7" y="0"/>
                    </a:lnTo>
                    <a:lnTo>
                      <a:pt x="7" y="31"/>
                    </a:lnTo>
                  </a:path>
                </a:pathLst>
              </a:custGeom>
              <a:solidFill>
                <a:srgbClr val="000000"/>
              </a:solidFill>
              <a:ln cap="sq"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978" name=""/>
            <p:cNvGrpSpPr/>
            <p:nvPr/>
          </p:nvGrpSpPr>
          <p:grpSpPr>
            <a:xfrm>
              <a:off x="2021400" y="3500280"/>
              <a:ext cx="103320" cy="137880"/>
              <a:chOff x="2021400" y="3500280"/>
              <a:chExt cx="103320" cy="137880"/>
            </a:xfrm>
          </p:grpSpPr>
          <p:sp>
            <p:nvSpPr>
              <p:cNvPr id="2979" name=""/>
              <p:cNvSpPr/>
              <p:nvPr/>
            </p:nvSpPr>
            <p:spPr>
              <a:xfrm>
                <a:off x="2035800" y="3500280"/>
                <a:ext cx="30240" cy="8640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0" name=""/>
              <p:cNvSpPr/>
              <p:nvPr/>
            </p:nvSpPr>
            <p:spPr>
              <a:xfrm>
                <a:off x="2067480" y="3500280"/>
                <a:ext cx="28800" cy="8640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1" name=""/>
              <p:cNvSpPr/>
              <p:nvPr/>
            </p:nvSpPr>
            <p:spPr>
              <a:xfrm>
                <a:off x="2021400" y="3581640"/>
                <a:ext cx="103320" cy="565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2" name=""/>
              <p:cNvSpPr/>
              <p:nvPr/>
            </p:nvSpPr>
            <p:spPr>
              <a:xfrm>
                <a:off x="2027880" y="3586680"/>
                <a:ext cx="90360" cy="4644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2983" name=""/>
            <p:cNvGrpSpPr/>
            <p:nvPr/>
          </p:nvGrpSpPr>
          <p:grpSpPr>
            <a:xfrm>
              <a:off x="2064240" y="3921120"/>
              <a:ext cx="169200" cy="192240"/>
              <a:chOff x="2064240" y="3921120"/>
              <a:chExt cx="169200" cy="192240"/>
            </a:xfrm>
          </p:grpSpPr>
          <p:sp>
            <p:nvSpPr>
              <p:cNvPr id="2984" name=""/>
              <p:cNvSpPr/>
              <p:nvPr/>
            </p:nvSpPr>
            <p:spPr>
              <a:xfrm>
                <a:off x="2108520" y="3921120"/>
                <a:ext cx="124920" cy="192240"/>
              </a:xfrm>
              <a:custGeom>
                <a:avLst/>
                <a:gdLst/>
                <a:ahLst/>
                <a:rect l="l" t="t" r="r" b="b"/>
                <a:pathLst>
                  <a:path w="70" h="121">
                    <a:moveTo>
                      <a:pt x="0" y="121"/>
                    </a:moveTo>
                    <a:lnTo>
                      <a:pt x="14" y="108"/>
                    </a:lnTo>
                    <a:lnTo>
                      <a:pt x="23" y="24"/>
                    </a:lnTo>
                    <a:lnTo>
                      <a:pt x="29" y="20"/>
                    </a:lnTo>
                    <a:lnTo>
                      <a:pt x="36" y="22"/>
                    </a:lnTo>
                    <a:lnTo>
                      <a:pt x="43" y="18"/>
                    </a:lnTo>
                    <a:lnTo>
                      <a:pt x="49" y="15"/>
                    </a:lnTo>
                    <a:lnTo>
                      <a:pt x="70" y="0"/>
                    </a:lnTo>
                  </a:path>
                </a:pathLst>
              </a:custGeom>
              <a:noFill/>
              <a:ln w="111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5" name=""/>
              <p:cNvSpPr/>
              <p:nvPr/>
            </p:nvSpPr>
            <p:spPr>
              <a:xfrm>
                <a:off x="2133720" y="4092840"/>
                <a:ext cx="15480" cy="14040"/>
              </a:xfrm>
              <a:prstGeom prst="line">
                <a:avLst/>
              </a:prstGeom>
              <a:ln w="111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6" name=""/>
              <p:cNvSpPr/>
              <p:nvPr/>
            </p:nvSpPr>
            <p:spPr>
              <a:xfrm>
                <a:off x="2140560" y="4024440"/>
                <a:ext cx="32040" cy="7920"/>
              </a:xfrm>
              <a:custGeom>
                <a:avLst/>
                <a:gdLst/>
                <a:ahLst/>
                <a:rect l="l" t="t" r="r" b="b"/>
                <a:pathLst>
                  <a:path w="18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8" y="0"/>
                    </a:lnTo>
                  </a:path>
                </a:pathLst>
              </a:custGeom>
              <a:noFill/>
              <a:ln w="111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8880" bIns="-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87" name=""/>
              <p:cNvSpPr/>
              <p:nvPr/>
            </p:nvSpPr>
            <p:spPr>
              <a:xfrm>
                <a:off x="2064240" y="3959280"/>
                <a:ext cx="72720" cy="125640"/>
              </a:xfrm>
              <a:custGeom>
                <a:avLst/>
                <a:gdLst/>
                <a:ahLst/>
                <a:rect l="l" t="t" r="r" b="b"/>
                <a:pathLst>
                  <a:path w="41" h="79">
                    <a:moveTo>
                      <a:pt x="0" y="79"/>
                    </a:moveTo>
                    <a:lnTo>
                      <a:pt x="0" y="73"/>
                    </a:lnTo>
                    <a:lnTo>
                      <a:pt x="5" y="59"/>
                    </a:lnTo>
                    <a:lnTo>
                      <a:pt x="9" y="46"/>
                    </a:lnTo>
                    <a:lnTo>
                      <a:pt x="18" y="37"/>
                    </a:lnTo>
                    <a:lnTo>
                      <a:pt x="23" y="23"/>
                    </a:lnTo>
                    <a:lnTo>
                      <a:pt x="30" y="9"/>
                    </a:lnTo>
                    <a:lnTo>
                      <a:pt x="41" y="0"/>
                    </a:lnTo>
                  </a:path>
                </a:pathLst>
              </a:custGeom>
              <a:noFill/>
              <a:ln w="111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2988" name=""/>
            <p:cNvSpPr/>
            <p:nvPr/>
          </p:nvSpPr>
          <p:spPr>
            <a:xfrm>
              <a:off x="2365920" y="3747960"/>
              <a:ext cx="864000" cy="233640"/>
            </a:xfrm>
            <a:custGeom>
              <a:avLst/>
              <a:gdLst/>
              <a:ahLst/>
              <a:rect l="l" t="t" r="r" b="b"/>
              <a:pathLst>
                <a:path w="484" h="147">
                  <a:moveTo>
                    <a:pt x="484" y="0"/>
                  </a:moveTo>
                  <a:lnTo>
                    <a:pt x="361" y="72"/>
                  </a:lnTo>
                  <a:lnTo>
                    <a:pt x="193" y="72"/>
                  </a:lnTo>
                  <a:lnTo>
                    <a:pt x="145" y="110"/>
                  </a:lnTo>
                  <a:lnTo>
                    <a:pt x="0" y="14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2989" name=""/>
            <p:cNvGrpSpPr/>
            <p:nvPr/>
          </p:nvGrpSpPr>
          <p:grpSpPr>
            <a:xfrm>
              <a:off x="3385800" y="4430880"/>
              <a:ext cx="378000" cy="72360"/>
              <a:chOff x="3385800" y="4430880"/>
              <a:chExt cx="378000" cy="72360"/>
            </a:xfrm>
          </p:grpSpPr>
          <p:sp>
            <p:nvSpPr>
              <p:cNvPr id="2990" name=""/>
              <p:cNvSpPr/>
              <p:nvPr/>
            </p:nvSpPr>
            <p:spPr>
              <a:xfrm>
                <a:off x="3385800" y="4457520"/>
                <a:ext cx="123120" cy="3420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2600" bIns="-126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91" name=""/>
              <p:cNvSpPr/>
              <p:nvPr/>
            </p:nvSpPr>
            <p:spPr>
              <a:xfrm>
                <a:off x="3393000" y="4462560"/>
                <a:ext cx="108720" cy="2412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2680" bIns="-226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92" name=""/>
              <p:cNvSpPr/>
              <p:nvPr/>
            </p:nvSpPr>
            <p:spPr>
              <a:xfrm>
                <a:off x="3641040" y="4457520"/>
                <a:ext cx="122760" cy="3420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2600" bIns="-126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93" name=""/>
              <p:cNvSpPr/>
              <p:nvPr/>
            </p:nvSpPr>
            <p:spPr>
              <a:xfrm>
                <a:off x="3648240" y="4462560"/>
                <a:ext cx="108720" cy="2412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2680" bIns="-226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94" name=""/>
              <p:cNvSpPr/>
              <p:nvPr/>
            </p:nvSpPr>
            <p:spPr>
              <a:xfrm>
                <a:off x="3523320" y="4444920"/>
                <a:ext cx="10440" cy="5832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520" bIns="11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95" name=""/>
              <p:cNvSpPr/>
              <p:nvPr/>
            </p:nvSpPr>
            <p:spPr>
              <a:xfrm>
                <a:off x="3523320" y="4449960"/>
                <a:ext cx="10440" cy="4860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800" bIns="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96" name=""/>
              <p:cNvSpPr/>
              <p:nvPr/>
            </p:nvSpPr>
            <p:spPr>
              <a:xfrm>
                <a:off x="3612240" y="4444920"/>
                <a:ext cx="14400" cy="5832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520" bIns="11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97" name=""/>
              <p:cNvSpPr/>
              <p:nvPr/>
            </p:nvSpPr>
            <p:spPr>
              <a:xfrm>
                <a:off x="3619440" y="4449960"/>
                <a:ext cx="1800" cy="4860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800" bIns="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98" name=""/>
              <p:cNvSpPr/>
              <p:nvPr/>
            </p:nvSpPr>
            <p:spPr>
              <a:xfrm>
                <a:off x="3626640" y="4444920"/>
                <a:ext cx="10440" cy="5832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520" bIns="11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999" name=""/>
              <p:cNvSpPr/>
              <p:nvPr/>
            </p:nvSpPr>
            <p:spPr>
              <a:xfrm>
                <a:off x="3626640" y="4449960"/>
                <a:ext cx="10440" cy="4860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800" bIns="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0" name=""/>
              <p:cNvSpPr/>
              <p:nvPr/>
            </p:nvSpPr>
            <p:spPr>
              <a:xfrm>
                <a:off x="3533760" y="4452480"/>
                <a:ext cx="80280" cy="48600"/>
              </a:xfrm>
              <a:custGeom>
                <a:avLst/>
                <a:gdLst/>
                <a:ahLst/>
                <a:rect l="l" t="t" r="r" b="b"/>
                <a:pathLst>
                  <a:path w="45" h="38">
                    <a:moveTo>
                      <a:pt x="8" y="31"/>
                    </a:moveTo>
                    <a:lnTo>
                      <a:pt x="0" y="31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37" y="0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7"/>
                    </a:lnTo>
                    <a:lnTo>
                      <a:pt x="11" y="37"/>
                    </a:lnTo>
                    <a:lnTo>
                      <a:pt x="8" y="33"/>
                    </a:lnTo>
                    <a:lnTo>
                      <a:pt x="8" y="31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1" name=""/>
              <p:cNvSpPr/>
              <p:nvPr/>
            </p:nvSpPr>
            <p:spPr>
              <a:xfrm>
                <a:off x="3533760" y="4452480"/>
                <a:ext cx="80280" cy="48600"/>
              </a:xfrm>
              <a:custGeom>
                <a:avLst/>
                <a:gdLst/>
                <a:ahLst/>
                <a:rect l="l" t="t" r="r" b="b"/>
                <a:pathLst>
                  <a:path w="45" h="38">
                    <a:moveTo>
                      <a:pt x="8" y="31"/>
                    </a:moveTo>
                    <a:lnTo>
                      <a:pt x="0" y="31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37" y="0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7"/>
                    </a:lnTo>
                    <a:lnTo>
                      <a:pt x="11" y="37"/>
                    </a:lnTo>
                    <a:lnTo>
                      <a:pt x="8" y="33"/>
                    </a:lnTo>
                    <a:lnTo>
                      <a:pt x="8" y="31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" bIns="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2" name=""/>
              <p:cNvSpPr/>
              <p:nvPr/>
            </p:nvSpPr>
            <p:spPr>
              <a:xfrm>
                <a:off x="3560760" y="4442400"/>
                <a:ext cx="30240" cy="1116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0" y="8"/>
                    </a:moveTo>
                    <a:lnTo>
                      <a:pt x="16" y="8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3" name=""/>
              <p:cNvSpPr/>
              <p:nvPr/>
            </p:nvSpPr>
            <p:spPr>
              <a:xfrm>
                <a:off x="3560760" y="4442400"/>
                <a:ext cx="30240" cy="1116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0" y="8"/>
                    </a:moveTo>
                    <a:lnTo>
                      <a:pt x="16" y="8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4" name=""/>
              <p:cNvSpPr/>
              <p:nvPr/>
            </p:nvSpPr>
            <p:spPr>
              <a:xfrm>
                <a:off x="3567600" y="4437000"/>
                <a:ext cx="10800" cy="504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1760" bIns="-41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5" name=""/>
              <p:cNvSpPr/>
              <p:nvPr/>
            </p:nvSpPr>
            <p:spPr>
              <a:xfrm>
                <a:off x="3549960" y="4434480"/>
                <a:ext cx="51480" cy="3960"/>
              </a:xfrm>
              <a:custGeom>
                <a:avLst/>
                <a:gdLst/>
                <a:ahLst/>
                <a:rect l="l" t="t" r="r" b="b"/>
                <a:pathLst>
                  <a:path w="29" h="3">
                    <a:moveTo>
                      <a:pt x="0" y="0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6" name=""/>
              <p:cNvSpPr/>
              <p:nvPr/>
            </p:nvSpPr>
            <p:spPr>
              <a:xfrm>
                <a:off x="3549960" y="4434480"/>
                <a:ext cx="51480" cy="3960"/>
              </a:xfrm>
              <a:custGeom>
                <a:avLst/>
                <a:gdLst/>
                <a:ahLst/>
                <a:rect l="l" t="t" r="r" b="b"/>
                <a:pathLst>
                  <a:path w="29" h="3">
                    <a:moveTo>
                      <a:pt x="0" y="0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7" name=""/>
              <p:cNvSpPr/>
              <p:nvPr/>
            </p:nvSpPr>
            <p:spPr>
              <a:xfrm>
                <a:off x="3540960" y="4430880"/>
                <a:ext cx="69480" cy="5040"/>
              </a:xfrm>
              <a:custGeom>
                <a:avLst/>
                <a:gdLst/>
                <a:ahLst/>
                <a:rect l="l" t="t" r="r" b="b"/>
                <a:pathLst>
                  <a:path w="39" h="4">
                    <a:moveTo>
                      <a:pt x="38" y="2"/>
                    </a:moveTo>
                    <a:lnTo>
                      <a:pt x="36" y="2"/>
                    </a:lnTo>
                    <a:lnTo>
                      <a:pt x="3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8" y="2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8" name=""/>
              <p:cNvSpPr/>
              <p:nvPr/>
            </p:nvSpPr>
            <p:spPr>
              <a:xfrm>
                <a:off x="3540960" y="4430880"/>
                <a:ext cx="69480" cy="5040"/>
              </a:xfrm>
              <a:custGeom>
                <a:avLst/>
                <a:gdLst/>
                <a:ahLst/>
                <a:rect l="l" t="t" r="r" b="b"/>
                <a:pathLst>
                  <a:path w="39" h="4">
                    <a:moveTo>
                      <a:pt x="38" y="2"/>
                    </a:moveTo>
                    <a:lnTo>
                      <a:pt x="36" y="2"/>
                    </a:lnTo>
                    <a:lnTo>
                      <a:pt x="3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8" y="2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09" name=""/>
              <p:cNvSpPr/>
              <p:nvPr/>
            </p:nvSpPr>
            <p:spPr>
              <a:xfrm>
                <a:off x="3508920" y="4444920"/>
                <a:ext cx="10440" cy="5832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520" bIns="11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0" name=""/>
              <p:cNvSpPr/>
              <p:nvPr/>
            </p:nvSpPr>
            <p:spPr>
              <a:xfrm>
                <a:off x="3508920" y="4449960"/>
                <a:ext cx="10440" cy="4860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800" bIns="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1" name=""/>
              <p:cNvSpPr/>
              <p:nvPr/>
            </p:nvSpPr>
            <p:spPr>
              <a:xfrm>
                <a:off x="3519720" y="4449960"/>
                <a:ext cx="3600" cy="49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80" bIns="2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2" name=""/>
              <p:cNvSpPr/>
              <p:nvPr/>
            </p:nvSpPr>
            <p:spPr>
              <a:xfrm>
                <a:off x="3519720" y="4455000"/>
                <a:ext cx="3600" cy="3960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7200" bIns="-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013" name=""/>
            <p:cNvGrpSpPr/>
            <p:nvPr/>
          </p:nvGrpSpPr>
          <p:grpSpPr>
            <a:xfrm>
              <a:off x="3119760" y="4782960"/>
              <a:ext cx="378000" cy="72720"/>
              <a:chOff x="3119760" y="4782960"/>
              <a:chExt cx="378000" cy="72720"/>
            </a:xfrm>
          </p:grpSpPr>
          <p:sp>
            <p:nvSpPr>
              <p:cNvPr id="3014" name=""/>
              <p:cNvSpPr/>
              <p:nvPr/>
            </p:nvSpPr>
            <p:spPr>
              <a:xfrm>
                <a:off x="3119760" y="4809960"/>
                <a:ext cx="123120" cy="345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2240" bIns="-12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5" name=""/>
              <p:cNvSpPr/>
              <p:nvPr/>
            </p:nvSpPr>
            <p:spPr>
              <a:xfrm>
                <a:off x="3126960" y="4815000"/>
                <a:ext cx="108720" cy="244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2320" bIns="-22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6" name=""/>
              <p:cNvSpPr/>
              <p:nvPr/>
            </p:nvSpPr>
            <p:spPr>
              <a:xfrm>
                <a:off x="3375000" y="4809960"/>
                <a:ext cx="122760" cy="345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2240" bIns="-12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7" name=""/>
              <p:cNvSpPr/>
              <p:nvPr/>
            </p:nvSpPr>
            <p:spPr>
              <a:xfrm>
                <a:off x="3382200" y="4815000"/>
                <a:ext cx="108720" cy="244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2320" bIns="-22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8" name=""/>
              <p:cNvSpPr/>
              <p:nvPr/>
            </p:nvSpPr>
            <p:spPr>
              <a:xfrm>
                <a:off x="3257280" y="4797000"/>
                <a:ext cx="1044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19" name=""/>
              <p:cNvSpPr/>
              <p:nvPr/>
            </p:nvSpPr>
            <p:spPr>
              <a:xfrm>
                <a:off x="3257280" y="4802040"/>
                <a:ext cx="1044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0" name=""/>
              <p:cNvSpPr/>
              <p:nvPr/>
            </p:nvSpPr>
            <p:spPr>
              <a:xfrm>
                <a:off x="3346200" y="4797000"/>
                <a:ext cx="1440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1" name=""/>
              <p:cNvSpPr/>
              <p:nvPr/>
            </p:nvSpPr>
            <p:spPr>
              <a:xfrm>
                <a:off x="3353400" y="4802040"/>
                <a:ext cx="180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2" name=""/>
              <p:cNvSpPr/>
              <p:nvPr/>
            </p:nvSpPr>
            <p:spPr>
              <a:xfrm>
                <a:off x="3360600" y="4797000"/>
                <a:ext cx="1044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3" name=""/>
              <p:cNvSpPr/>
              <p:nvPr/>
            </p:nvSpPr>
            <p:spPr>
              <a:xfrm>
                <a:off x="3360600" y="4802040"/>
                <a:ext cx="1044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4" name=""/>
              <p:cNvSpPr/>
              <p:nvPr/>
            </p:nvSpPr>
            <p:spPr>
              <a:xfrm>
                <a:off x="3267720" y="4804560"/>
                <a:ext cx="80280" cy="48960"/>
              </a:xfrm>
              <a:custGeom>
                <a:avLst/>
                <a:gdLst/>
                <a:ahLst/>
                <a:rect l="l" t="t" r="r" b="b"/>
                <a:pathLst>
                  <a:path w="45" h="38">
                    <a:moveTo>
                      <a:pt x="8" y="31"/>
                    </a:moveTo>
                    <a:lnTo>
                      <a:pt x="0" y="31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37" y="0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7"/>
                    </a:lnTo>
                    <a:lnTo>
                      <a:pt x="11" y="37"/>
                    </a:lnTo>
                    <a:lnTo>
                      <a:pt x="8" y="33"/>
                    </a:lnTo>
                    <a:lnTo>
                      <a:pt x="8" y="31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5" name=""/>
              <p:cNvSpPr/>
              <p:nvPr/>
            </p:nvSpPr>
            <p:spPr>
              <a:xfrm>
                <a:off x="3267720" y="4804560"/>
                <a:ext cx="80280" cy="48960"/>
              </a:xfrm>
              <a:custGeom>
                <a:avLst/>
                <a:gdLst/>
                <a:ahLst/>
                <a:rect l="l" t="t" r="r" b="b"/>
                <a:pathLst>
                  <a:path w="45" h="38">
                    <a:moveTo>
                      <a:pt x="8" y="31"/>
                    </a:moveTo>
                    <a:lnTo>
                      <a:pt x="0" y="31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37" y="0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7"/>
                    </a:lnTo>
                    <a:lnTo>
                      <a:pt x="11" y="37"/>
                    </a:lnTo>
                    <a:lnTo>
                      <a:pt x="8" y="33"/>
                    </a:lnTo>
                    <a:lnTo>
                      <a:pt x="8" y="31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6" name=""/>
              <p:cNvSpPr/>
              <p:nvPr/>
            </p:nvSpPr>
            <p:spPr>
              <a:xfrm>
                <a:off x="3294720" y="4794480"/>
                <a:ext cx="30240" cy="1116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0" y="8"/>
                    </a:moveTo>
                    <a:lnTo>
                      <a:pt x="16" y="8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7" name=""/>
              <p:cNvSpPr/>
              <p:nvPr/>
            </p:nvSpPr>
            <p:spPr>
              <a:xfrm>
                <a:off x="3294720" y="4794480"/>
                <a:ext cx="30240" cy="1116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0" y="8"/>
                    </a:moveTo>
                    <a:lnTo>
                      <a:pt x="16" y="8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8" name=""/>
              <p:cNvSpPr/>
              <p:nvPr/>
            </p:nvSpPr>
            <p:spPr>
              <a:xfrm>
                <a:off x="3301560" y="4789080"/>
                <a:ext cx="10800" cy="504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1760" bIns="-41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29" name=""/>
              <p:cNvSpPr/>
              <p:nvPr/>
            </p:nvSpPr>
            <p:spPr>
              <a:xfrm>
                <a:off x="3283920" y="4786560"/>
                <a:ext cx="51480" cy="3960"/>
              </a:xfrm>
              <a:custGeom>
                <a:avLst/>
                <a:gdLst/>
                <a:ahLst/>
                <a:rect l="l" t="t" r="r" b="b"/>
                <a:pathLst>
                  <a:path w="29" h="3">
                    <a:moveTo>
                      <a:pt x="0" y="0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0" name=""/>
              <p:cNvSpPr/>
              <p:nvPr/>
            </p:nvSpPr>
            <p:spPr>
              <a:xfrm>
                <a:off x="3283920" y="4786560"/>
                <a:ext cx="51480" cy="3960"/>
              </a:xfrm>
              <a:custGeom>
                <a:avLst/>
                <a:gdLst/>
                <a:ahLst/>
                <a:rect l="l" t="t" r="r" b="b"/>
                <a:pathLst>
                  <a:path w="29" h="3">
                    <a:moveTo>
                      <a:pt x="0" y="0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1" name=""/>
              <p:cNvSpPr/>
              <p:nvPr/>
            </p:nvSpPr>
            <p:spPr>
              <a:xfrm>
                <a:off x="3274920" y="4782960"/>
                <a:ext cx="69480" cy="5040"/>
              </a:xfrm>
              <a:custGeom>
                <a:avLst/>
                <a:gdLst/>
                <a:ahLst/>
                <a:rect l="l" t="t" r="r" b="b"/>
                <a:pathLst>
                  <a:path w="39" h="4">
                    <a:moveTo>
                      <a:pt x="38" y="2"/>
                    </a:moveTo>
                    <a:lnTo>
                      <a:pt x="36" y="2"/>
                    </a:lnTo>
                    <a:lnTo>
                      <a:pt x="3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8" y="2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2" name=""/>
              <p:cNvSpPr/>
              <p:nvPr/>
            </p:nvSpPr>
            <p:spPr>
              <a:xfrm>
                <a:off x="3274920" y="4782960"/>
                <a:ext cx="69480" cy="5040"/>
              </a:xfrm>
              <a:custGeom>
                <a:avLst/>
                <a:gdLst/>
                <a:ahLst/>
                <a:rect l="l" t="t" r="r" b="b"/>
                <a:pathLst>
                  <a:path w="39" h="4">
                    <a:moveTo>
                      <a:pt x="38" y="2"/>
                    </a:moveTo>
                    <a:lnTo>
                      <a:pt x="36" y="2"/>
                    </a:lnTo>
                    <a:lnTo>
                      <a:pt x="3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8" y="2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3" name=""/>
              <p:cNvSpPr/>
              <p:nvPr/>
            </p:nvSpPr>
            <p:spPr>
              <a:xfrm>
                <a:off x="3242880" y="4797000"/>
                <a:ext cx="1044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4" name=""/>
              <p:cNvSpPr/>
              <p:nvPr/>
            </p:nvSpPr>
            <p:spPr>
              <a:xfrm>
                <a:off x="3242880" y="4802040"/>
                <a:ext cx="1044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5" name=""/>
              <p:cNvSpPr/>
              <p:nvPr/>
            </p:nvSpPr>
            <p:spPr>
              <a:xfrm>
                <a:off x="3253680" y="4802040"/>
                <a:ext cx="3600" cy="5004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240" bIns="3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6" name=""/>
              <p:cNvSpPr/>
              <p:nvPr/>
            </p:nvSpPr>
            <p:spPr>
              <a:xfrm>
                <a:off x="3253680" y="4807440"/>
                <a:ext cx="3600" cy="3960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7200" bIns="-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037" name=""/>
            <p:cNvGrpSpPr/>
            <p:nvPr/>
          </p:nvGrpSpPr>
          <p:grpSpPr>
            <a:xfrm>
              <a:off x="2187360" y="3602160"/>
              <a:ext cx="378000" cy="72720"/>
              <a:chOff x="2187360" y="3602160"/>
              <a:chExt cx="378000" cy="72720"/>
            </a:xfrm>
          </p:grpSpPr>
          <p:sp>
            <p:nvSpPr>
              <p:cNvPr id="3038" name=""/>
              <p:cNvSpPr/>
              <p:nvPr/>
            </p:nvSpPr>
            <p:spPr>
              <a:xfrm>
                <a:off x="2187360" y="3629160"/>
                <a:ext cx="123120" cy="345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2240" bIns="-12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39" name=""/>
              <p:cNvSpPr/>
              <p:nvPr/>
            </p:nvSpPr>
            <p:spPr>
              <a:xfrm>
                <a:off x="2194560" y="3634200"/>
                <a:ext cx="108720" cy="244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2320" bIns="-22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40" name=""/>
              <p:cNvSpPr/>
              <p:nvPr/>
            </p:nvSpPr>
            <p:spPr>
              <a:xfrm>
                <a:off x="2442600" y="3629160"/>
                <a:ext cx="122760" cy="345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2240" bIns="-12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41" name=""/>
              <p:cNvSpPr/>
              <p:nvPr/>
            </p:nvSpPr>
            <p:spPr>
              <a:xfrm>
                <a:off x="2449800" y="3634200"/>
                <a:ext cx="108720" cy="244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2320" bIns="-22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42" name=""/>
              <p:cNvSpPr/>
              <p:nvPr/>
            </p:nvSpPr>
            <p:spPr>
              <a:xfrm>
                <a:off x="2324880" y="3616200"/>
                <a:ext cx="1044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43" name=""/>
              <p:cNvSpPr/>
              <p:nvPr/>
            </p:nvSpPr>
            <p:spPr>
              <a:xfrm>
                <a:off x="2324880" y="3621240"/>
                <a:ext cx="1044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44" name=""/>
              <p:cNvSpPr/>
              <p:nvPr/>
            </p:nvSpPr>
            <p:spPr>
              <a:xfrm>
                <a:off x="2413800" y="3616200"/>
                <a:ext cx="1440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45" name=""/>
              <p:cNvSpPr/>
              <p:nvPr/>
            </p:nvSpPr>
            <p:spPr>
              <a:xfrm>
                <a:off x="2421000" y="3621240"/>
                <a:ext cx="180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46" name=""/>
              <p:cNvSpPr/>
              <p:nvPr/>
            </p:nvSpPr>
            <p:spPr>
              <a:xfrm>
                <a:off x="2428200" y="3616200"/>
                <a:ext cx="1044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47" name=""/>
              <p:cNvSpPr/>
              <p:nvPr/>
            </p:nvSpPr>
            <p:spPr>
              <a:xfrm>
                <a:off x="2428200" y="3621240"/>
                <a:ext cx="1044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48" name=""/>
              <p:cNvSpPr/>
              <p:nvPr/>
            </p:nvSpPr>
            <p:spPr>
              <a:xfrm>
                <a:off x="2335320" y="3623760"/>
                <a:ext cx="80280" cy="48960"/>
              </a:xfrm>
              <a:custGeom>
                <a:avLst/>
                <a:gdLst/>
                <a:ahLst/>
                <a:rect l="l" t="t" r="r" b="b"/>
                <a:pathLst>
                  <a:path w="45" h="38">
                    <a:moveTo>
                      <a:pt x="8" y="31"/>
                    </a:moveTo>
                    <a:lnTo>
                      <a:pt x="0" y="31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37" y="0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7"/>
                    </a:lnTo>
                    <a:lnTo>
                      <a:pt x="11" y="37"/>
                    </a:lnTo>
                    <a:lnTo>
                      <a:pt x="8" y="33"/>
                    </a:lnTo>
                    <a:lnTo>
                      <a:pt x="8" y="31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49" name=""/>
              <p:cNvSpPr/>
              <p:nvPr/>
            </p:nvSpPr>
            <p:spPr>
              <a:xfrm>
                <a:off x="2335320" y="3623760"/>
                <a:ext cx="80280" cy="48960"/>
              </a:xfrm>
              <a:custGeom>
                <a:avLst/>
                <a:gdLst/>
                <a:ahLst/>
                <a:rect l="l" t="t" r="r" b="b"/>
                <a:pathLst>
                  <a:path w="45" h="38">
                    <a:moveTo>
                      <a:pt x="8" y="31"/>
                    </a:moveTo>
                    <a:lnTo>
                      <a:pt x="0" y="31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37" y="0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7"/>
                    </a:lnTo>
                    <a:lnTo>
                      <a:pt x="11" y="37"/>
                    </a:lnTo>
                    <a:lnTo>
                      <a:pt x="8" y="33"/>
                    </a:lnTo>
                    <a:lnTo>
                      <a:pt x="8" y="31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0" name=""/>
              <p:cNvSpPr/>
              <p:nvPr/>
            </p:nvSpPr>
            <p:spPr>
              <a:xfrm>
                <a:off x="2362320" y="3613680"/>
                <a:ext cx="30240" cy="1116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0" y="8"/>
                    </a:moveTo>
                    <a:lnTo>
                      <a:pt x="16" y="8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1" name=""/>
              <p:cNvSpPr/>
              <p:nvPr/>
            </p:nvSpPr>
            <p:spPr>
              <a:xfrm>
                <a:off x="2362320" y="3613680"/>
                <a:ext cx="30240" cy="1116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0" y="8"/>
                    </a:moveTo>
                    <a:lnTo>
                      <a:pt x="16" y="8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2" name=""/>
              <p:cNvSpPr/>
              <p:nvPr/>
            </p:nvSpPr>
            <p:spPr>
              <a:xfrm>
                <a:off x="2369160" y="3608280"/>
                <a:ext cx="10800" cy="504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1760" bIns="-41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3" name=""/>
              <p:cNvSpPr/>
              <p:nvPr/>
            </p:nvSpPr>
            <p:spPr>
              <a:xfrm>
                <a:off x="2351520" y="3605760"/>
                <a:ext cx="51480" cy="3960"/>
              </a:xfrm>
              <a:custGeom>
                <a:avLst/>
                <a:gdLst/>
                <a:ahLst/>
                <a:rect l="l" t="t" r="r" b="b"/>
                <a:pathLst>
                  <a:path w="29" h="3">
                    <a:moveTo>
                      <a:pt x="0" y="0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4" name=""/>
              <p:cNvSpPr/>
              <p:nvPr/>
            </p:nvSpPr>
            <p:spPr>
              <a:xfrm>
                <a:off x="2351520" y="3605760"/>
                <a:ext cx="51480" cy="3960"/>
              </a:xfrm>
              <a:custGeom>
                <a:avLst/>
                <a:gdLst/>
                <a:ahLst/>
                <a:rect l="l" t="t" r="r" b="b"/>
                <a:pathLst>
                  <a:path w="29" h="3">
                    <a:moveTo>
                      <a:pt x="0" y="0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5" name=""/>
              <p:cNvSpPr/>
              <p:nvPr/>
            </p:nvSpPr>
            <p:spPr>
              <a:xfrm>
                <a:off x="2342520" y="3602160"/>
                <a:ext cx="69480" cy="5040"/>
              </a:xfrm>
              <a:custGeom>
                <a:avLst/>
                <a:gdLst/>
                <a:ahLst/>
                <a:rect l="l" t="t" r="r" b="b"/>
                <a:pathLst>
                  <a:path w="39" h="4">
                    <a:moveTo>
                      <a:pt x="38" y="2"/>
                    </a:moveTo>
                    <a:lnTo>
                      <a:pt x="36" y="2"/>
                    </a:lnTo>
                    <a:lnTo>
                      <a:pt x="3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8" y="2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6" name=""/>
              <p:cNvSpPr/>
              <p:nvPr/>
            </p:nvSpPr>
            <p:spPr>
              <a:xfrm>
                <a:off x="2342520" y="3602160"/>
                <a:ext cx="69480" cy="5040"/>
              </a:xfrm>
              <a:custGeom>
                <a:avLst/>
                <a:gdLst/>
                <a:ahLst/>
                <a:rect l="l" t="t" r="r" b="b"/>
                <a:pathLst>
                  <a:path w="39" h="4">
                    <a:moveTo>
                      <a:pt x="38" y="2"/>
                    </a:moveTo>
                    <a:lnTo>
                      <a:pt x="36" y="2"/>
                    </a:lnTo>
                    <a:lnTo>
                      <a:pt x="3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8" y="2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7" name=""/>
              <p:cNvSpPr/>
              <p:nvPr/>
            </p:nvSpPr>
            <p:spPr>
              <a:xfrm>
                <a:off x="2310480" y="3616200"/>
                <a:ext cx="1044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8" name=""/>
              <p:cNvSpPr/>
              <p:nvPr/>
            </p:nvSpPr>
            <p:spPr>
              <a:xfrm>
                <a:off x="2310480" y="3621240"/>
                <a:ext cx="1044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59" name=""/>
              <p:cNvSpPr/>
              <p:nvPr/>
            </p:nvSpPr>
            <p:spPr>
              <a:xfrm>
                <a:off x="2321280" y="3621240"/>
                <a:ext cx="3600" cy="5004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240" bIns="3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0" name=""/>
              <p:cNvSpPr/>
              <p:nvPr/>
            </p:nvSpPr>
            <p:spPr>
              <a:xfrm>
                <a:off x="2321280" y="3626640"/>
                <a:ext cx="3600" cy="3960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7200" bIns="-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061" name=""/>
            <p:cNvGrpSpPr/>
            <p:nvPr/>
          </p:nvGrpSpPr>
          <p:grpSpPr>
            <a:xfrm>
              <a:off x="2371320" y="4649760"/>
              <a:ext cx="697680" cy="604440"/>
              <a:chOff x="2371320" y="4649760"/>
              <a:chExt cx="697680" cy="604440"/>
            </a:xfrm>
          </p:grpSpPr>
          <p:sp>
            <p:nvSpPr>
              <p:cNvPr id="3062" name=""/>
              <p:cNvSpPr/>
              <p:nvPr/>
            </p:nvSpPr>
            <p:spPr>
              <a:xfrm>
                <a:off x="2371320" y="4668480"/>
                <a:ext cx="153360" cy="286920"/>
              </a:xfrm>
              <a:custGeom>
                <a:avLst/>
                <a:gdLst/>
                <a:ahLst/>
                <a:rect l="l" t="t" r="r" b="b"/>
                <a:pathLst>
                  <a:path w="86" h="181">
                    <a:moveTo>
                      <a:pt x="79" y="58"/>
                    </a:moveTo>
                    <a:lnTo>
                      <a:pt x="0" y="48"/>
                    </a:lnTo>
                    <a:lnTo>
                      <a:pt x="5" y="18"/>
                    </a:lnTo>
                    <a:lnTo>
                      <a:pt x="28" y="0"/>
                    </a:lnTo>
                    <a:lnTo>
                      <a:pt x="54" y="0"/>
                    </a:lnTo>
                    <a:lnTo>
                      <a:pt x="86" y="18"/>
                    </a:lnTo>
                    <a:lnTo>
                      <a:pt x="79" y="39"/>
                    </a:lnTo>
                    <a:lnTo>
                      <a:pt x="66" y="104"/>
                    </a:lnTo>
                    <a:lnTo>
                      <a:pt x="47" y="181"/>
                    </a:lnTo>
                    <a:lnTo>
                      <a:pt x="19" y="176"/>
                    </a:lnTo>
                  </a:path>
                </a:pathLst>
              </a:custGeom>
              <a:noFill/>
              <a:ln w="111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3" name=""/>
              <p:cNvSpPr/>
              <p:nvPr/>
            </p:nvSpPr>
            <p:spPr>
              <a:xfrm>
                <a:off x="2371320" y="4749480"/>
                <a:ext cx="117720" cy="83880"/>
              </a:xfrm>
              <a:custGeom>
                <a:avLst/>
                <a:gdLst/>
                <a:ahLst/>
                <a:rect l="l" t="t" r="r" b="b"/>
                <a:pathLst>
                  <a:path w="66" h="53">
                    <a:moveTo>
                      <a:pt x="66" y="53"/>
                    </a:moveTo>
                    <a:lnTo>
                      <a:pt x="28" y="51"/>
                    </a:lnTo>
                    <a:lnTo>
                      <a:pt x="0" y="30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080" bIns="37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4" name=""/>
              <p:cNvSpPr/>
              <p:nvPr/>
            </p:nvSpPr>
            <p:spPr>
              <a:xfrm flipV="1">
                <a:off x="2617560" y="4649760"/>
                <a:ext cx="82080" cy="1425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5" name=""/>
              <p:cNvSpPr/>
              <p:nvPr/>
            </p:nvSpPr>
            <p:spPr>
              <a:xfrm>
                <a:off x="2903040" y="4947840"/>
                <a:ext cx="165960" cy="306360"/>
              </a:xfrm>
              <a:custGeom>
                <a:avLst/>
                <a:gdLst/>
                <a:ahLst/>
                <a:rect l="l" t="t" r="r" b="b"/>
                <a:pathLst>
                  <a:path w="93" h="193">
                    <a:moveTo>
                      <a:pt x="93" y="0"/>
                    </a:moveTo>
                    <a:lnTo>
                      <a:pt x="81" y="18"/>
                    </a:lnTo>
                    <a:lnTo>
                      <a:pt x="72" y="44"/>
                    </a:lnTo>
                    <a:lnTo>
                      <a:pt x="54" y="63"/>
                    </a:lnTo>
                    <a:lnTo>
                      <a:pt x="47" y="93"/>
                    </a:lnTo>
                    <a:lnTo>
                      <a:pt x="54" y="93"/>
                    </a:lnTo>
                    <a:lnTo>
                      <a:pt x="54" y="123"/>
                    </a:lnTo>
                    <a:lnTo>
                      <a:pt x="42" y="144"/>
                    </a:lnTo>
                    <a:lnTo>
                      <a:pt x="35" y="162"/>
                    </a:lnTo>
                    <a:lnTo>
                      <a:pt x="12" y="190"/>
                    </a:lnTo>
                    <a:lnTo>
                      <a:pt x="0" y="19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6" name=""/>
              <p:cNvSpPr/>
              <p:nvPr/>
            </p:nvSpPr>
            <p:spPr>
              <a:xfrm>
                <a:off x="2505240" y="4797360"/>
                <a:ext cx="563760" cy="150120"/>
              </a:xfrm>
              <a:custGeom>
                <a:avLst/>
                <a:gdLst/>
                <a:ahLst/>
                <a:rect l="l" t="t" r="r" b="b"/>
                <a:pathLst>
                  <a:path w="316" h="95">
                    <a:moveTo>
                      <a:pt x="0" y="7"/>
                    </a:moveTo>
                    <a:lnTo>
                      <a:pt x="72" y="0"/>
                    </a:lnTo>
                    <a:lnTo>
                      <a:pt x="97" y="7"/>
                    </a:lnTo>
                    <a:lnTo>
                      <a:pt x="104" y="14"/>
                    </a:lnTo>
                    <a:lnTo>
                      <a:pt x="130" y="23"/>
                    </a:lnTo>
                    <a:lnTo>
                      <a:pt x="139" y="21"/>
                    </a:lnTo>
                    <a:lnTo>
                      <a:pt x="172" y="28"/>
                    </a:lnTo>
                    <a:lnTo>
                      <a:pt x="195" y="39"/>
                    </a:lnTo>
                    <a:lnTo>
                      <a:pt x="244" y="55"/>
                    </a:lnTo>
                    <a:lnTo>
                      <a:pt x="270" y="72"/>
                    </a:lnTo>
                    <a:lnTo>
                      <a:pt x="274" y="67"/>
                    </a:lnTo>
                    <a:lnTo>
                      <a:pt x="316" y="81"/>
                    </a:lnTo>
                    <a:lnTo>
                      <a:pt x="316" y="95"/>
                    </a:lnTo>
                  </a:path>
                </a:pathLst>
              </a:custGeom>
              <a:noFill/>
              <a:ln w="1116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067" name=""/>
            <p:cNvGrpSpPr/>
            <p:nvPr/>
          </p:nvGrpSpPr>
          <p:grpSpPr>
            <a:xfrm>
              <a:off x="7638120" y="2976120"/>
              <a:ext cx="303120" cy="95040"/>
              <a:chOff x="7638120" y="2976120"/>
              <a:chExt cx="303120" cy="95040"/>
            </a:xfrm>
          </p:grpSpPr>
          <p:sp>
            <p:nvSpPr>
              <p:cNvPr id="3068" name=""/>
              <p:cNvSpPr/>
              <p:nvPr/>
            </p:nvSpPr>
            <p:spPr>
              <a:xfrm>
                <a:off x="7638120" y="3020760"/>
                <a:ext cx="303120" cy="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69" name=""/>
              <p:cNvSpPr/>
              <p:nvPr/>
            </p:nvSpPr>
            <p:spPr>
              <a:xfrm flipV="1">
                <a:off x="7819920" y="2976120"/>
                <a:ext cx="92880" cy="4428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0" name=""/>
              <p:cNvSpPr/>
              <p:nvPr/>
            </p:nvSpPr>
            <p:spPr>
              <a:xfrm flipV="1">
                <a:off x="7659360" y="3013920"/>
                <a:ext cx="88920" cy="5724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071" name=""/>
            <p:cNvGrpSpPr/>
            <p:nvPr/>
          </p:nvGrpSpPr>
          <p:grpSpPr>
            <a:xfrm>
              <a:off x="5789520" y="4908240"/>
              <a:ext cx="303120" cy="95040"/>
              <a:chOff x="5789520" y="4908240"/>
              <a:chExt cx="303120" cy="95040"/>
            </a:xfrm>
          </p:grpSpPr>
          <p:sp>
            <p:nvSpPr>
              <p:cNvPr id="3072" name=""/>
              <p:cNvSpPr/>
              <p:nvPr/>
            </p:nvSpPr>
            <p:spPr>
              <a:xfrm>
                <a:off x="5789520" y="4952880"/>
                <a:ext cx="303120" cy="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3" name=""/>
              <p:cNvSpPr/>
              <p:nvPr/>
            </p:nvSpPr>
            <p:spPr>
              <a:xfrm flipV="1">
                <a:off x="5971320" y="4908240"/>
                <a:ext cx="92880" cy="4428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4" name=""/>
              <p:cNvSpPr/>
              <p:nvPr/>
            </p:nvSpPr>
            <p:spPr>
              <a:xfrm flipV="1">
                <a:off x="5810760" y="4946040"/>
                <a:ext cx="88920" cy="5724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075" name=""/>
            <p:cNvGrpSpPr/>
            <p:nvPr/>
          </p:nvGrpSpPr>
          <p:grpSpPr>
            <a:xfrm>
              <a:off x="9911880" y="3619440"/>
              <a:ext cx="103320" cy="136080"/>
              <a:chOff x="9911880" y="3619440"/>
              <a:chExt cx="103320" cy="136080"/>
            </a:xfrm>
          </p:grpSpPr>
          <p:sp>
            <p:nvSpPr>
              <p:cNvPr id="3076" name=""/>
              <p:cNvSpPr/>
              <p:nvPr/>
            </p:nvSpPr>
            <p:spPr>
              <a:xfrm>
                <a:off x="9926280" y="3619440"/>
                <a:ext cx="30240" cy="8496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7" name=""/>
              <p:cNvSpPr/>
              <p:nvPr/>
            </p:nvSpPr>
            <p:spPr>
              <a:xfrm>
                <a:off x="9957960" y="3619440"/>
                <a:ext cx="28800" cy="8496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8" name=""/>
              <p:cNvSpPr/>
              <p:nvPr/>
            </p:nvSpPr>
            <p:spPr>
              <a:xfrm>
                <a:off x="9911880" y="3699720"/>
                <a:ext cx="103320" cy="558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000" bIns="9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79" name=""/>
              <p:cNvSpPr/>
              <p:nvPr/>
            </p:nvSpPr>
            <p:spPr>
              <a:xfrm>
                <a:off x="9918360" y="3704400"/>
                <a:ext cx="90360" cy="457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" bIns="-1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080" name=""/>
            <p:cNvSpPr/>
            <p:nvPr/>
          </p:nvSpPr>
          <p:spPr>
            <a:xfrm>
              <a:off x="5973840" y="3456000"/>
              <a:ext cx="58716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Abu Dhabi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500,000 Tons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LNG Export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1" name=""/>
            <p:cNvSpPr/>
            <p:nvPr/>
          </p:nvSpPr>
          <p:spPr>
            <a:xfrm>
              <a:off x="4341600" y="4095720"/>
              <a:ext cx="676080" cy="39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Benin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Integrated Gas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&amp; Power Project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80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20 Miles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082" name=""/>
            <p:cNvGrpSpPr/>
            <p:nvPr/>
          </p:nvGrpSpPr>
          <p:grpSpPr>
            <a:xfrm>
              <a:off x="4639320" y="3890880"/>
              <a:ext cx="103320" cy="136080"/>
              <a:chOff x="4639320" y="3890880"/>
              <a:chExt cx="103320" cy="136080"/>
            </a:xfrm>
          </p:grpSpPr>
          <p:sp>
            <p:nvSpPr>
              <p:cNvPr id="3083" name=""/>
              <p:cNvSpPr/>
              <p:nvPr/>
            </p:nvSpPr>
            <p:spPr>
              <a:xfrm>
                <a:off x="4653720" y="3890880"/>
                <a:ext cx="30240" cy="8496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4" name=""/>
              <p:cNvSpPr/>
              <p:nvPr/>
            </p:nvSpPr>
            <p:spPr>
              <a:xfrm>
                <a:off x="4685400" y="3890880"/>
                <a:ext cx="28800" cy="8496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5" name=""/>
              <p:cNvSpPr/>
              <p:nvPr/>
            </p:nvSpPr>
            <p:spPr>
              <a:xfrm>
                <a:off x="4639320" y="3971160"/>
                <a:ext cx="103320" cy="5580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000" bIns="9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86" name=""/>
              <p:cNvSpPr/>
              <p:nvPr/>
            </p:nvSpPr>
            <p:spPr>
              <a:xfrm>
                <a:off x="4645800" y="3975840"/>
                <a:ext cx="90360" cy="4572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" bIns="-1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087" name=""/>
            <p:cNvSpPr/>
            <p:nvPr/>
          </p:nvSpPr>
          <p:spPr>
            <a:xfrm flipV="1">
              <a:off x="1521000" y="4009680"/>
              <a:ext cx="407160" cy="11916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088" name=""/>
            <p:cNvGrpSpPr/>
            <p:nvPr/>
          </p:nvGrpSpPr>
          <p:grpSpPr>
            <a:xfrm>
              <a:off x="1894680" y="3902040"/>
              <a:ext cx="102960" cy="137880"/>
              <a:chOff x="1894680" y="3902040"/>
              <a:chExt cx="102960" cy="137880"/>
            </a:xfrm>
          </p:grpSpPr>
          <p:sp>
            <p:nvSpPr>
              <p:cNvPr id="3089" name=""/>
              <p:cNvSpPr/>
              <p:nvPr/>
            </p:nvSpPr>
            <p:spPr>
              <a:xfrm>
                <a:off x="1908720" y="3902040"/>
                <a:ext cx="29880" cy="8640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0" name=""/>
              <p:cNvSpPr/>
              <p:nvPr/>
            </p:nvSpPr>
            <p:spPr>
              <a:xfrm>
                <a:off x="1940400" y="3902040"/>
                <a:ext cx="28440" cy="8640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1" name=""/>
              <p:cNvSpPr/>
              <p:nvPr/>
            </p:nvSpPr>
            <p:spPr>
              <a:xfrm>
                <a:off x="1894680" y="3983400"/>
                <a:ext cx="102960" cy="565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2" name=""/>
              <p:cNvSpPr/>
              <p:nvPr/>
            </p:nvSpPr>
            <p:spPr>
              <a:xfrm>
                <a:off x="1900800" y="3988440"/>
                <a:ext cx="90000" cy="4644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093" name=""/>
            <p:cNvSpPr/>
            <p:nvPr/>
          </p:nvSpPr>
          <p:spPr>
            <a:xfrm flipV="1">
              <a:off x="7184520" y="3676680"/>
              <a:ext cx="160560" cy="39384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4" name=""/>
            <p:cNvSpPr/>
            <p:nvPr/>
          </p:nvSpPr>
          <p:spPr>
            <a:xfrm>
              <a:off x="9256680" y="2997360"/>
              <a:ext cx="68292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SK-Enron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Gas Distribution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LPG Import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5" name=""/>
            <p:cNvSpPr/>
            <p:nvPr/>
          </p:nvSpPr>
          <p:spPr>
            <a:xfrm>
              <a:off x="9201240" y="294804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096" name=""/>
            <p:cNvGrpSpPr/>
            <p:nvPr/>
          </p:nvGrpSpPr>
          <p:grpSpPr>
            <a:xfrm>
              <a:off x="9022320" y="3025800"/>
              <a:ext cx="378000" cy="72720"/>
              <a:chOff x="9022320" y="3025800"/>
              <a:chExt cx="378000" cy="72720"/>
            </a:xfrm>
          </p:grpSpPr>
          <p:sp>
            <p:nvSpPr>
              <p:cNvPr id="3097" name=""/>
              <p:cNvSpPr/>
              <p:nvPr/>
            </p:nvSpPr>
            <p:spPr>
              <a:xfrm>
                <a:off x="9022320" y="3052800"/>
                <a:ext cx="123120" cy="345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2240" bIns="-12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8" name=""/>
              <p:cNvSpPr/>
              <p:nvPr/>
            </p:nvSpPr>
            <p:spPr>
              <a:xfrm>
                <a:off x="9029520" y="3057840"/>
                <a:ext cx="108720" cy="244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2320" bIns="-22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099" name=""/>
              <p:cNvSpPr/>
              <p:nvPr/>
            </p:nvSpPr>
            <p:spPr>
              <a:xfrm>
                <a:off x="9277560" y="3052800"/>
                <a:ext cx="122760" cy="345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2240" bIns="-12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0" name=""/>
              <p:cNvSpPr/>
              <p:nvPr/>
            </p:nvSpPr>
            <p:spPr>
              <a:xfrm>
                <a:off x="9284760" y="3057840"/>
                <a:ext cx="108720" cy="244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2320" bIns="-22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1" name=""/>
              <p:cNvSpPr/>
              <p:nvPr/>
            </p:nvSpPr>
            <p:spPr>
              <a:xfrm>
                <a:off x="9159840" y="3039840"/>
                <a:ext cx="1044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2" name=""/>
              <p:cNvSpPr/>
              <p:nvPr/>
            </p:nvSpPr>
            <p:spPr>
              <a:xfrm>
                <a:off x="9159840" y="3044880"/>
                <a:ext cx="1044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3" name=""/>
              <p:cNvSpPr/>
              <p:nvPr/>
            </p:nvSpPr>
            <p:spPr>
              <a:xfrm>
                <a:off x="9248760" y="3039840"/>
                <a:ext cx="1440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4" name=""/>
              <p:cNvSpPr/>
              <p:nvPr/>
            </p:nvSpPr>
            <p:spPr>
              <a:xfrm>
                <a:off x="9255960" y="3044880"/>
                <a:ext cx="180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5" name=""/>
              <p:cNvSpPr/>
              <p:nvPr/>
            </p:nvSpPr>
            <p:spPr>
              <a:xfrm>
                <a:off x="9263160" y="3039840"/>
                <a:ext cx="1044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6" name=""/>
              <p:cNvSpPr/>
              <p:nvPr/>
            </p:nvSpPr>
            <p:spPr>
              <a:xfrm>
                <a:off x="9263160" y="3044880"/>
                <a:ext cx="1044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7" name=""/>
              <p:cNvSpPr/>
              <p:nvPr/>
            </p:nvSpPr>
            <p:spPr>
              <a:xfrm>
                <a:off x="9170280" y="3047400"/>
                <a:ext cx="80280" cy="48960"/>
              </a:xfrm>
              <a:custGeom>
                <a:avLst/>
                <a:gdLst/>
                <a:ahLst/>
                <a:rect l="l" t="t" r="r" b="b"/>
                <a:pathLst>
                  <a:path w="45" h="38">
                    <a:moveTo>
                      <a:pt x="8" y="31"/>
                    </a:moveTo>
                    <a:lnTo>
                      <a:pt x="0" y="31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37" y="0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7"/>
                    </a:lnTo>
                    <a:lnTo>
                      <a:pt x="11" y="37"/>
                    </a:lnTo>
                    <a:lnTo>
                      <a:pt x="8" y="33"/>
                    </a:lnTo>
                    <a:lnTo>
                      <a:pt x="8" y="31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8" name=""/>
              <p:cNvSpPr/>
              <p:nvPr/>
            </p:nvSpPr>
            <p:spPr>
              <a:xfrm>
                <a:off x="9170280" y="3047400"/>
                <a:ext cx="80280" cy="48960"/>
              </a:xfrm>
              <a:custGeom>
                <a:avLst/>
                <a:gdLst/>
                <a:ahLst/>
                <a:rect l="l" t="t" r="r" b="b"/>
                <a:pathLst>
                  <a:path w="45" h="38">
                    <a:moveTo>
                      <a:pt x="8" y="31"/>
                    </a:moveTo>
                    <a:lnTo>
                      <a:pt x="0" y="31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37" y="0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7"/>
                    </a:lnTo>
                    <a:lnTo>
                      <a:pt x="11" y="37"/>
                    </a:lnTo>
                    <a:lnTo>
                      <a:pt x="8" y="33"/>
                    </a:lnTo>
                    <a:lnTo>
                      <a:pt x="8" y="31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09" name=""/>
              <p:cNvSpPr/>
              <p:nvPr/>
            </p:nvSpPr>
            <p:spPr>
              <a:xfrm>
                <a:off x="9197280" y="3037320"/>
                <a:ext cx="30240" cy="1116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0" y="8"/>
                    </a:moveTo>
                    <a:lnTo>
                      <a:pt x="16" y="8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0" name=""/>
              <p:cNvSpPr/>
              <p:nvPr/>
            </p:nvSpPr>
            <p:spPr>
              <a:xfrm>
                <a:off x="9197280" y="3037320"/>
                <a:ext cx="30240" cy="1116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0" y="8"/>
                    </a:moveTo>
                    <a:lnTo>
                      <a:pt x="16" y="8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1" name=""/>
              <p:cNvSpPr/>
              <p:nvPr/>
            </p:nvSpPr>
            <p:spPr>
              <a:xfrm>
                <a:off x="9204120" y="3031920"/>
                <a:ext cx="10800" cy="504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1760" bIns="-41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2" name=""/>
              <p:cNvSpPr/>
              <p:nvPr/>
            </p:nvSpPr>
            <p:spPr>
              <a:xfrm>
                <a:off x="9186480" y="3029400"/>
                <a:ext cx="51480" cy="3960"/>
              </a:xfrm>
              <a:custGeom>
                <a:avLst/>
                <a:gdLst/>
                <a:ahLst/>
                <a:rect l="l" t="t" r="r" b="b"/>
                <a:pathLst>
                  <a:path w="29" h="3">
                    <a:moveTo>
                      <a:pt x="0" y="0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3" name=""/>
              <p:cNvSpPr/>
              <p:nvPr/>
            </p:nvSpPr>
            <p:spPr>
              <a:xfrm>
                <a:off x="9186480" y="3029400"/>
                <a:ext cx="51480" cy="3960"/>
              </a:xfrm>
              <a:custGeom>
                <a:avLst/>
                <a:gdLst/>
                <a:ahLst/>
                <a:rect l="l" t="t" r="r" b="b"/>
                <a:pathLst>
                  <a:path w="29" h="3">
                    <a:moveTo>
                      <a:pt x="0" y="0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4" name=""/>
              <p:cNvSpPr/>
              <p:nvPr/>
            </p:nvSpPr>
            <p:spPr>
              <a:xfrm>
                <a:off x="9177480" y="3025800"/>
                <a:ext cx="69480" cy="5040"/>
              </a:xfrm>
              <a:custGeom>
                <a:avLst/>
                <a:gdLst/>
                <a:ahLst/>
                <a:rect l="l" t="t" r="r" b="b"/>
                <a:pathLst>
                  <a:path w="39" h="4">
                    <a:moveTo>
                      <a:pt x="38" y="2"/>
                    </a:moveTo>
                    <a:lnTo>
                      <a:pt x="36" y="2"/>
                    </a:lnTo>
                    <a:lnTo>
                      <a:pt x="3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8" y="2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5" name=""/>
              <p:cNvSpPr/>
              <p:nvPr/>
            </p:nvSpPr>
            <p:spPr>
              <a:xfrm>
                <a:off x="9177480" y="3025800"/>
                <a:ext cx="69480" cy="5040"/>
              </a:xfrm>
              <a:custGeom>
                <a:avLst/>
                <a:gdLst/>
                <a:ahLst/>
                <a:rect l="l" t="t" r="r" b="b"/>
                <a:pathLst>
                  <a:path w="39" h="4">
                    <a:moveTo>
                      <a:pt x="38" y="2"/>
                    </a:moveTo>
                    <a:lnTo>
                      <a:pt x="36" y="2"/>
                    </a:lnTo>
                    <a:lnTo>
                      <a:pt x="3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8" y="2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6" name=""/>
              <p:cNvSpPr/>
              <p:nvPr/>
            </p:nvSpPr>
            <p:spPr>
              <a:xfrm>
                <a:off x="9145440" y="3039840"/>
                <a:ext cx="1044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7" name=""/>
              <p:cNvSpPr/>
              <p:nvPr/>
            </p:nvSpPr>
            <p:spPr>
              <a:xfrm>
                <a:off x="9145440" y="3044880"/>
                <a:ext cx="1044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8" name=""/>
              <p:cNvSpPr/>
              <p:nvPr/>
            </p:nvSpPr>
            <p:spPr>
              <a:xfrm>
                <a:off x="9156240" y="3044880"/>
                <a:ext cx="3600" cy="5004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240" bIns="3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19" name=""/>
              <p:cNvSpPr/>
              <p:nvPr/>
            </p:nvSpPr>
            <p:spPr>
              <a:xfrm>
                <a:off x="9156240" y="3050280"/>
                <a:ext cx="3600" cy="3960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7200" bIns="-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120" name=""/>
            <p:cNvSpPr/>
            <p:nvPr/>
          </p:nvSpPr>
          <p:spPr>
            <a:xfrm>
              <a:off x="9149760" y="2784600"/>
              <a:ext cx="56556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South Korea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Seoul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121" name=""/>
            <p:cNvGrpSpPr/>
            <p:nvPr/>
          </p:nvGrpSpPr>
          <p:grpSpPr>
            <a:xfrm>
              <a:off x="6990840" y="3426840"/>
              <a:ext cx="253080" cy="199440"/>
              <a:chOff x="6990840" y="3426840"/>
              <a:chExt cx="253080" cy="199440"/>
            </a:xfrm>
          </p:grpSpPr>
          <p:sp>
            <p:nvSpPr>
              <p:cNvPr id="3122" name=""/>
              <p:cNvSpPr/>
              <p:nvPr/>
            </p:nvSpPr>
            <p:spPr>
              <a:xfrm>
                <a:off x="7008120" y="3426840"/>
                <a:ext cx="227880" cy="19944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3" name=""/>
              <p:cNvSpPr/>
              <p:nvPr/>
            </p:nvSpPr>
            <p:spPr>
              <a:xfrm>
                <a:off x="7144920" y="3546000"/>
                <a:ext cx="99000" cy="2808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720" bIns="-18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4" name=""/>
              <p:cNvSpPr/>
              <p:nvPr/>
            </p:nvSpPr>
            <p:spPr>
              <a:xfrm>
                <a:off x="6990840" y="3478680"/>
                <a:ext cx="104760" cy="1548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125" name=""/>
            <p:cNvSpPr/>
            <p:nvPr/>
          </p:nvSpPr>
          <p:spPr>
            <a:xfrm>
              <a:off x="6906960" y="3193920"/>
              <a:ext cx="43056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Dabhol-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Talasari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Pipeline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126" name=""/>
            <p:cNvGrpSpPr/>
            <p:nvPr/>
          </p:nvGrpSpPr>
          <p:grpSpPr>
            <a:xfrm>
              <a:off x="4677120" y="2298600"/>
              <a:ext cx="112320" cy="166680"/>
              <a:chOff x="4677120" y="2298600"/>
              <a:chExt cx="112320" cy="166680"/>
            </a:xfrm>
          </p:grpSpPr>
          <p:sp>
            <p:nvSpPr>
              <p:cNvPr id="3127" name=""/>
              <p:cNvSpPr/>
              <p:nvPr/>
            </p:nvSpPr>
            <p:spPr>
              <a:xfrm>
                <a:off x="4677120" y="2299680"/>
                <a:ext cx="112320" cy="165240"/>
              </a:xfrm>
              <a:custGeom>
                <a:avLst/>
                <a:gdLst/>
                <a:ahLst/>
                <a:rect l="l" t="t" r="r" b="b"/>
                <a:pathLst>
                  <a:path w="170" h="568">
                    <a:moveTo>
                      <a:pt x="85" y="568"/>
                    </a:moveTo>
                    <a:lnTo>
                      <a:pt x="95" y="568"/>
                    </a:lnTo>
                    <a:lnTo>
                      <a:pt x="102" y="566"/>
                    </a:lnTo>
                    <a:lnTo>
                      <a:pt x="110" y="563"/>
                    </a:lnTo>
                    <a:lnTo>
                      <a:pt x="118" y="559"/>
                    </a:lnTo>
                    <a:lnTo>
                      <a:pt x="126" y="553"/>
                    </a:lnTo>
                    <a:lnTo>
                      <a:pt x="133" y="547"/>
                    </a:lnTo>
                    <a:lnTo>
                      <a:pt x="139" y="539"/>
                    </a:lnTo>
                    <a:lnTo>
                      <a:pt x="145" y="530"/>
                    </a:lnTo>
                    <a:lnTo>
                      <a:pt x="156" y="511"/>
                    </a:lnTo>
                    <a:lnTo>
                      <a:pt x="164" y="489"/>
                    </a:lnTo>
                    <a:lnTo>
                      <a:pt x="168" y="464"/>
                    </a:lnTo>
                    <a:lnTo>
                      <a:pt x="170" y="439"/>
                    </a:lnTo>
                    <a:lnTo>
                      <a:pt x="168" y="408"/>
                    </a:lnTo>
                    <a:lnTo>
                      <a:pt x="158" y="370"/>
                    </a:lnTo>
                    <a:lnTo>
                      <a:pt x="147" y="324"/>
                    </a:lnTo>
                    <a:lnTo>
                      <a:pt x="133" y="272"/>
                    </a:lnTo>
                    <a:lnTo>
                      <a:pt x="120" y="212"/>
                    </a:lnTo>
                    <a:lnTo>
                      <a:pt x="106" y="148"/>
                    </a:lnTo>
                    <a:lnTo>
                      <a:pt x="101" y="114"/>
                    </a:lnTo>
                    <a:lnTo>
                      <a:pt x="95" y="77"/>
                    </a:lnTo>
                    <a:lnTo>
                      <a:pt x="91" y="40"/>
                    </a:lnTo>
                    <a:lnTo>
                      <a:pt x="89" y="4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6"/>
                    </a:lnTo>
                    <a:lnTo>
                      <a:pt x="79" y="19"/>
                    </a:lnTo>
                    <a:lnTo>
                      <a:pt x="73" y="42"/>
                    </a:lnTo>
                    <a:lnTo>
                      <a:pt x="60" y="102"/>
                    </a:lnTo>
                    <a:lnTo>
                      <a:pt x="43" y="177"/>
                    </a:lnTo>
                    <a:lnTo>
                      <a:pt x="27" y="258"/>
                    </a:lnTo>
                    <a:lnTo>
                      <a:pt x="14" y="333"/>
                    </a:lnTo>
                    <a:lnTo>
                      <a:pt x="4" y="397"/>
                    </a:lnTo>
                    <a:lnTo>
                      <a:pt x="0" y="439"/>
                    </a:lnTo>
                    <a:lnTo>
                      <a:pt x="2" y="464"/>
                    </a:lnTo>
                    <a:lnTo>
                      <a:pt x="8" y="489"/>
                    </a:lnTo>
                    <a:lnTo>
                      <a:pt x="16" y="511"/>
                    </a:lnTo>
                    <a:lnTo>
                      <a:pt x="25" y="530"/>
                    </a:lnTo>
                    <a:lnTo>
                      <a:pt x="31" y="539"/>
                    </a:lnTo>
                    <a:lnTo>
                      <a:pt x="39" y="547"/>
                    </a:lnTo>
                    <a:lnTo>
                      <a:pt x="45" y="553"/>
                    </a:lnTo>
                    <a:lnTo>
                      <a:pt x="52" y="559"/>
                    </a:lnTo>
                    <a:lnTo>
                      <a:pt x="60" y="563"/>
                    </a:lnTo>
                    <a:lnTo>
                      <a:pt x="68" y="566"/>
                    </a:lnTo>
                    <a:lnTo>
                      <a:pt x="77" y="568"/>
                    </a:lnTo>
                    <a:lnTo>
                      <a:pt x="85" y="56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8" name=""/>
              <p:cNvSpPr/>
              <p:nvPr/>
            </p:nvSpPr>
            <p:spPr>
              <a:xfrm>
                <a:off x="4681080" y="2312280"/>
                <a:ext cx="102600" cy="151560"/>
              </a:xfrm>
              <a:custGeom>
                <a:avLst/>
                <a:gdLst/>
                <a:ahLst/>
                <a:rect l="l" t="t" r="r" b="b"/>
                <a:pathLst>
                  <a:path w="156" h="521">
                    <a:moveTo>
                      <a:pt x="0" y="401"/>
                    </a:moveTo>
                    <a:lnTo>
                      <a:pt x="0" y="382"/>
                    </a:lnTo>
                    <a:lnTo>
                      <a:pt x="4" y="355"/>
                    </a:lnTo>
                    <a:lnTo>
                      <a:pt x="10" y="322"/>
                    </a:lnTo>
                    <a:lnTo>
                      <a:pt x="15" y="284"/>
                    </a:lnTo>
                    <a:lnTo>
                      <a:pt x="23" y="241"/>
                    </a:lnTo>
                    <a:lnTo>
                      <a:pt x="33" y="199"/>
                    </a:lnTo>
                    <a:lnTo>
                      <a:pt x="40" y="156"/>
                    </a:lnTo>
                    <a:lnTo>
                      <a:pt x="50" y="116"/>
                    </a:lnTo>
                    <a:lnTo>
                      <a:pt x="56" y="89"/>
                    </a:lnTo>
                    <a:lnTo>
                      <a:pt x="62" y="64"/>
                    </a:lnTo>
                    <a:lnTo>
                      <a:pt x="67" y="43"/>
                    </a:lnTo>
                    <a:lnTo>
                      <a:pt x="73" y="25"/>
                    </a:lnTo>
                    <a:lnTo>
                      <a:pt x="77" y="10"/>
                    </a:lnTo>
                    <a:lnTo>
                      <a:pt x="79" y="2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5" y="23"/>
                    </a:lnTo>
                    <a:lnTo>
                      <a:pt x="87" y="45"/>
                    </a:lnTo>
                    <a:lnTo>
                      <a:pt x="89" y="64"/>
                    </a:lnTo>
                    <a:lnTo>
                      <a:pt x="93" y="83"/>
                    </a:lnTo>
                    <a:lnTo>
                      <a:pt x="95" y="104"/>
                    </a:lnTo>
                    <a:lnTo>
                      <a:pt x="98" y="122"/>
                    </a:lnTo>
                    <a:lnTo>
                      <a:pt x="102" y="141"/>
                    </a:lnTo>
                    <a:lnTo>
                      <a:pt x="104" y="158"/>
                    </a:lnTo>
                    <a:lnTo>
                      <a:pt x="114" y="201"/>
                    </a:lnTo>
                    <a:lnTo>
                      <a:pt x="123" y="237"/>
                    </a:lnTo>
                    <a:lnTo>
                      <a:pt x="131" y="274"/>
                    </a:lnTo>
                    <a:lnTo>
                      <a:pt x="139" y="307"/>
                    </a:lnTo>
                    <a:lnTo>
                      <a:pt x="147" y="336"/>
                    </a:lnTo>
                    <a:lnTo>
                      <a:pt x="152" y="363"/>
                    </a:lnTo>
                    <a:lnTo>
                      <a:pt x="156" y="384"/>
                    </a:lnTo>
                    <a:lnTo>
                      <a:pt x="156" y="403"/>
                    </a:lnTo>
                    <a:lnTo>
                      <a:pt x="156" y="407"/>
                    </a:lnTo>
                    <a:lnTo>
                      <a:pt x="156" y="411"/>
                    </a:lnTo>
                    <a:lnTo>
                      <a:pt x="156" y="415"/>
                    </a:lnTo>
                    <a:lnTo>
                      <a:pt x="156" y="418"/>
                    </a:lnTo>
                    <a:lnTo>
                      <a:pt x="156" y="422"/>
                    </a:lnTo>
                    <a:lnTo>
                      <a:pt x="154" y="426"/>
                    </a:lnTo>
                    <a:lnTo>
                      <a:pt x="154" y="430"/>
                    </a:lnTo>
                    <a:lnTo>
                      <a:pt x="154" y="434"/>
                    </a:lnTo>
                    <a:lnTo>
                      <a:pt x="149" y="451"/>
                    </a:lnTo>
                    <a:lnTo>
                      <a:pt x="143" y="469"/>
                    </a:lnTo>
                    <a:lnTo>
                      <a:pt x="135" y="484"/>
                    </a:lnTo>
                    <a:lnTo>
                      <a:pt x="125" y="496"/>
                    </a:lnTo>
                    <a:lnTo>
                      <a:pt x="116" y="507"/>
                    </a:lnTo>
                    <a:lnTo>
                      <a:pt x="104" y="515"/>
                    </a:lnTo>
                    <a:lnTo>
                      <a:pt x="91" y="519"/>
                    </a:lnTo>
                    <a:lnTo>
                      <a:pt x="77" y="521"/>
                    </a:lnTo>
                    <a:lnTo>
                      <a:pt x="69" y="521"/>
                    </a:lnTo>
                    <a:lnTo>
                      <a:pt x="62" y="519"/>
                    </a:lnTo>
                    <a:lnTo>
                      <a:pt x="54" y="515"/>
                    </a:lnTo>
                    <a:lnTo>
                      <a:pt x="46" y="511"/>
                    </a:lnTo>
                    <a:lnTo>
                      <a:pt x="35" y="499"/>
                    </a:lnTo>
                    <a:lnTo>
                      <a:pt x="23" y="486"/>
                    </a:lnTo>
                    <a:lnTo>
                      <a:pt x="13" y="469"/>
                    </a:lnTo>
                    <a:lnTo>
                      <a:pt x="6" y="447"/>
                    </a:lnTo>
                    <a:lnTo>
                      <a:pt x="2" y="424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29" name=""/>
              <p:cNvSpPr/>
              <p:nvPr/>
            </p:nvSpPr>
            <p:spPr>
              <a:xfrm>
                <a:off x="4683960" y="2324520"/>
                <a:ext cx="95400" cy="136800"/>
              </a:xfrm>
              <a:custGeom>
                <a:avLst/>
                <a:gdLst/>
                <a:ahLst/>
                <a:rect l="l" t="t" r="r" b="b"/>
                <a:pathLst>
                  <a:path w="145" h="474">
                    <a:moveTo>
                      <a:pt x="0" y="364"/>
                    </a:moveTo>
                    <a:lnTo>
                      <a:pt x="2" y="347"/>
                    </a:lnTo>
                    <a:lnTo>
                      <a:pt x="6" y="322"/>
                    </a:lnTo>
                    <a:lnTo>
                      <a:pt x="9" y="291"/>
                    </a:lnTo>
                    <a:lnTo>
                      <a:pt x="15" y="256"/>
                    </a:lnTo>
                    <a:lnTo>
                      <a:pt x="23" y="219"/>
                    </a:lnTo>
                    <a:lnTo>
                      <a:pt x="31" y="181"/>
                    </a:lnTo>
                    <a:lnTo>
                      <a:pt x="40" y="142"/>
                    </a:lnTo>
                    <a:lnTo>
                      <a:pt x="48" y="106"/>
                    </a:lnTo>
                    <a:lnTo>
                      <a:pt x="54" y="81"/>
                    </a:lnTo>
                    <a:lnTo>
                      <a:pt x="60" y="58"/>
                    </a:lnTo>
                    <a:lnTo>
                      <a:pt x="65" y="38"/>
                    </a:lnTo>
                    <a:lnTo>
                      <a:pt x="69" y="23"/>
                    </a:lnTo>
                    <a:lnTo>
                      <a:pt x="73" y="11"/>
                    </a:lnTo>
                    <a:lnTo>
                      <a:pt x="77" y="4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81" y="2"/>
                    </a:lnTo>
                    <a:lnTo>
                      <a:pt x="81" y="4"/>
                    </a:lnTo>
                    <a:lnTo>
                      <a:pt x="83" y="23"/>
                    </a:lnTo>
                    <a:lnTo>
                      <a:pt x="85" y="42"/>
                    </a:lnTo>
                    <a:lnTo>
                      <a:pt x="87" y="59"/>
                    </a:lnTo>
                    <a:lnTo>
                      <a:pt x="89" y="77"/>
                    </a:lnTo>
                    <a:lnTo>
                      <a:pt x="92" y="96"/>
                    </a:lnTo>
                    <a:lnTo>
                      <a:pt x="94" y="113"/>
                    </a:lnTo>
                    <a:lnTo>
                      <a:pt x="98" y="129"/>
                    </a:lnTo>
                    <a:lnTo>
                      <a:pt x="100" y="146"/>
                    </a:lnTo>
                    <a:lnTo>
                      <a:pt x="108" y="183"/>
                    </a:lnTo>
                    <a:lnTo>
                      <a:pt x="116" y="217"/>
                    </a:lnTo>
                    <a:lnTo>
                      <a:pt x="123" y="250"/>
                    </a:lnTo>
                    <a:lnTo>
                      <a:pt x="131" y="281"/>
                    </a:lnTo>
                    <a:lnTo>
                      <a:pt x="137" y="308"/>
                    </a:lnTo>
                    <a:lnTo>
                      <a:pt x="143" y="331"/>
                    </a:lnTo>
                    <a:lnTo>
                      <a:pt x="145" y="352"/>
                    </a:lnTo>
                    <a:lnTo>
                      <a:pt x="145" y="370"/>
                    </a:lnTo>
                    <a:lnTo>
                      <a:pt x="145" y="372"/>
                    </a:lnTo>
                    <a:lnTo>
                      <a:pt x="145" y="376"/>
                    </a:lnTo>
                    <a:lnTo>
                      <a:pt x="145" y="379"/>
                    </a:lnTo>
                    <a:lnTo>
                      <a:pt x="145" y="383"/>
                    </a:lnTo>
                    <a:lnTo>
                      <a:pt x="143" y="387"/>
                    </a:lnTo>
                    <a:lnTo>
                      <a:pt x="143" y="389"/>
                    </a:lnTo>
                    <a:lnTo>
                      <a:pt x="143" y="393"/>
                    </a:lnTo>
                    <a:lnTo>
                      <a:pt x="143" y="397"/>
                    </a:lnTo>
                    <a:lnTo>
                      <a:pt x="137" y="412"/>
                    </a:lnTo>
                    <a:lnTo>
                      <a:pt x="131" y="428"/>
                    </a:lnTo>
                    <a:lnTo>
                      <a:pt x="125" y="441"/>
                    </a:lnTo>
                    <a:lnTo>
                      <a:pt x="116" y="453"/>
                    </a:lnTo>
                    <a:lnTo>
                      <a:pt x="106" y="462"/>
                    </a:lnTo>
                    <a:lnTo>
                      <a:pt x="94" y="468"/>
                    </a:lnTo>
                    <a:lnTo>
                      <a:pt x="83" y="472"/>
                    </a:lnTo>
                    <a:lnTo>
                      <a:pt x="71" y="474"/>
                    </a:lnTo>
                    <a:lnTo>
                      <a:pt x="63" y="474"/>
                    </a:lnTo>
                    <a:lnTo>
                      <a:pt x="58" y="472"/>
                    </a:lnTo>
                    <a:lnTo>
                      <a:pt x="50" y="468"/>
                    </a:lnTo>
                    <a:lnTo>
                      <a:pt x="44" y="464"/>
                    </a:lnTo>
                    <a:lnTo>
                      <a:pt x="33" y="455"/>
                    </a:lnTo>
                    <a:lnTo>
                      <a:pt x="21" y="441"/>
                    </a:lnTo>
                    <a:lnTo>
                      <a:pt x="13" y="426"/>
                    </a:lnTo>
                    <a:lnTo>
                      <a:pt x="6" y="406"/>
                    </a:lnTo>
                    <a:lnTo>
                      <a:pt x="2" y="385"/>
                    </a:lnTo>
                    <a:lnTo>
                      <a:pt x="0" y="364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0" name=""/>
              <p:cNvSpPr/>
              <p:nvPr/>
            </p:nvSpPr>
            <p:spPr>
              <a:xfrm>
                <a:off x="4687920" y="2335320"/>
                <a:ext cx="86040" cy="124920"/>
              </a:xfrm>
              <a:custGeom>
                <a:avLst/>
                <a:gdLst/>
                <a:ahLst/>
                <a:rect l="l" t="t" r="r" b="b"/>
                <a:pathLst>
                  <a:path w="131" h="426">
                    <a:moveTo>
                      <a:pt x="0" y="326"/>
                    </a:moveTo>
                    <a:lnTo>
                      <a:pt x="0" y="310"/>
                    </a:lnTo>
                    <a:lnTo>
                      <a:pt x="3" y="287"/>
                    </a:lnTo>
                    <a:lnTo>
                      <a:pt x="7" y="258"/>
                    </a:lnTo>
                    <a:lnTo>
                      <a:pt x="15" y="228"/>
                    </a:lnTo>
                    <a:lnTo>
                      <a:pt x="21" y="195"/>
                    </a:lnTo>
                    <a:lnTo>
                      <a:pt x="29" y="160"/>
                    </a:lnTo>
                    <a:lnTo>
                      <a:pt x="36" y="125"/>
                    </a:lnTo>
                    <a:lnTo>
                      <a:pt x="46" y="93"/>
                    </a:lnTo>
                    <a:lnTo>
                      <a:pt x="52" y="71"/>
                    </a:lnTo>
                    <a:lnTo>
                      <a:pt x="56" y="52"/>
                    </a:lnTo>
                    <a:lnTo>
                      <a:pt x="61" y="35"/>
                    </a:lnTo>
                    <a:lnTo>
                      <a:pt x="65" y="19"/>
                    </a:lnTo>
                    <a:lnTo>
                      <a:pt x="69" y="10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7" y="21"/>
                    </a:lnTo>
                    <a:lnTo>
                      <a:pt x="79" y="37"/>
                    </a:lnTo>
                    <a:lnTo>
                      <a:pt x="81" y="54"/>
                    </a:lnTo>
                    <a:lnTo>
                      <a:pt x="85" y="69"/>
                    </a:lnTo>
                    <a:lnTo>
                      <a:pt x="86" y="87"/>
                    </a:lnTo>
                    <a:lnTo>
                      <a:pt x="88" y="102"/>
                    </a:lnTo>
                    <a:lnTo>
                      <a:pt x="92" y="118"/>
                    </a:lnTo>
                    <a:lnTo>
                      <a:pt x="94" y="133"/>
                    </a:lnTo>
                    <a:lnTo>
                      <a:pt x="102" y="166"/>
                    </a:lnTo>
                    <a:lnTo>
                      <a:pt x="108" y="199"/>
                    </a:lnTo>
                    <a:lnTo>
                      <a:pt x="115" y="228"/>
                    </a:lnTo>
                    <a:lnTo>
                      <a:pt x="121" y="255"/>
                    </a:lnTo>
                    <a:lnTo>
                      <a:pt x="125" y="278"/>
                    </a:lnTo>
                    <a:lnTo>
                      <a:pt x="129" y="299"/>
                    </a:lnTo>
                    <a:lnTo>
                      <a:pt x="131" y="318"/>
                    </a:lnTo>
                    <a:lnTo>
                      <a:pt x="131" y="334"/>
                    </a:lnTo>
                    <a:lnTo>
                      <a:pt x="131" y="337"/>
                    </a:lnTo>
                    <a:lnTo>
                      <a:pt x="131" y="339"/>
                    </a:lnTo>
                    <a:lnTo>
                      <a:pt x="131" y="343"/>
                    </a:lnTo>
                    <a:lnTo>
                      <a:pt x="131" y="345"/>
                    </a:lnTo>
                    <a:lnTo>
                      <a:pt x="129" y="349"/>
                    </a:lnTo>
                    <a:lnTo>
                      <a:pt x="129" y="353"/>
                    </a:lnTo>
                    <a:lnTo>
                      <a:pt x="129" y="355"/>
                    </a:lnTo>
                    <a:lnTo>
                      <a:pt x="129" y="359"/>
                    </a:lnTo>
                    <a:lnTo>
                      <a:pt x="123" y="372"/>
                    </a:lnTo>
                    <a:lnTo>
                      <a:pt x="119" y="386"/>
                    </a:lnTo>
                    <a:lnTo>
                      <a:pt x="112" y="397"/>
                    </a:lnTo>
                    <a:lnTo>
                      <a:pt x="104" y="407"/>
                    </a:lnTo>
                    <a:lnTo>
                      <a:pt x="94" y="414"/>
                    </a:lnTo>
                    <a:lnTo>
                      <a:pt x="85" y="422"/>
                    </a:lnTo>
                    <a:lnTo>
                      <a:pt x="75" y="424"/>
                    </a:lnTo>
                    <a:lnTo>
                      <a:pt x="63" y="426"/>
                    </a:lnTo>
                    <a:lnTo>
                      <a:pt x="52" y="424"/>
                    </a:lnTo>
                    <a:lnTo>
                      <a:pt x="38" y="416"/>
                    </a:lnTo>
                    <a:lnTo>
                      <a:pt x="29" y="409"/>
                    </a:lnTo>
                    <a:lnTo>
                      <a:pt x="19" y="395"/>
                    </a:lnTo>
                    <a:lnTo>
                      <a:pt x="11" y="382"/>
                    </a:lnTo>
                    <a:lnTo>
                      <a:pt x="5" y="364"/>
                    </a:lnTo>
                    <a:lnTo>
                      <a:pt x="2" y="345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1" name=""/>
              <p:cNvSpPr/>
              <p:nvPr/>
            </p:nvSpPr>
            <p:spPr>
              <a:xfrm>
                <a:off x="4689360" y="2349000"/>
                <a:ext cx="79920" cy="109800"/>
              </a:xfrm>
              <a:custGeom>
                <a:avLst/>
                <a:gdLst/>
                <a:ahLst/>
                <a:rect l="l" t="t" r="r" b="b"/>
                <a:pathLst>
                  <a:path w="122" h="377">
                    <a:moveTo>
                      <a:pt x="0" y="287"/>
                    </a:moveTo>
                    <a:lnTo>
                      <a:pt x="2" y="271"/>
                    </a:lnTo>
                    <a:lnTo>
                      <a:pt x="4" y="252"/>
                    </a:lnTo>
                    <a:lnTo>
                      <a:pt x="10" y="227"/>
                    </a:lnTo>
                    <a:lnTo>
                      <a:pt x="16" y="198"/>
                    </a:lnTo>
                    <a:lnTo>
                      <a:pt x="22" y="169"/>
                    </a:lnTo>
                    <a:lnTo>
                      <a:pt x="29" y="138"/>
                    </a:lnTo>
                    <a:lnTo>
                      <a:pt x="37" y="107"/>
                    </a:lnTo>
                    <a:lnTo>
                      <a:pt x="45" y="80"/>
                    </a:lnTo>
                    <a:lnTo>
                      <a:pt x="51" y="61"/>
                    </a:lnTo>
                    <a:lnTo>
                      <a:pt x="54" y="44"/>
                    </a:lnTo>
                    <a:lnTo>
                      <a:pt x="60" y="28"/>
                    </a:lnTo>
                    <a:lnTo>
                      <a:pt x="64" y="15"/>
                    </a:lnTo>
                    <a:lnTo>
                      <a:pt x="66" y="7"/>
                    </a:lnTo>
                    <a:lnTo>
                      <a:pt x="70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4" y="1"/>
                    </a:lnTo>
                    <a:lnTo>
                      <a:pt x="76" y="17"/>
                    </a:lnTo>
                    <a:lnTo>
                      <a:pt x="78" y="32"/>
                    </a:lnTo>
                    <a:lnTo>
                      <a:pt x="80" y="48"/>
                    </a:lnTo>
                    <a:lnTo>
                      <a:pt x="82" y="61"/>
                    </a:lnTo>
                    <a:lnTo>
                      <a:pt x="83" y="77"/>
                    </a:lnTo>
                    <a:lnTo>
                      <a:pt x="87" y="90"/>
                    </a:lnTo>
                    <a:lnTo>
                      <a:pt x="89" y="104"/>
                    </a:lnTo>
                    <a:lnTo>
                      <a:pt x="91" y="117"/>
                    </a:lnTo>
                    <a:lnTo>
                      <a:pt x="97" y="148"/>
                    </a:lnTo>
                    <a:lnTo>
                      <a:pt x="103" y="177"/>
                    </a:lnTo>
                    <a:lnTo>
                      <a:pt x="109" y="202"/>
                    </a:lnTo>
                    <a:lnTo>
                      <a:pt x="114" y="225"/>
                    </a:lnTo>
                    <a:lnTo>
                      <a:pt x="118" y="248"/>
                    </a:lnTo>
                    <a:lnTo>
                      <a:pt x="120" y="267"/>
                    </a:lnTo>
                    <a:lnTo>
                      <a:pt x="122" y="283"/>
                    </a:lnTo>
                    <a:lnTo>
                      <a:pt x="120" y="296"/>
                    </a:lnTo>
                    <a:lnTo>
                      <a:pt x="120" y="300"/>
                    </a:lnTo>
                    <a:lnTo>
                      <a:pt x="120" y="302"/>
                    </a:lnTo>
                    <a:lnTo>
                      <a:pt x="120" y="304"/>
                    </a:lnTo>
                    <a:lnTo>
                      <a:pt x="120" y="308"/>
                    </a:lnTo>
                    <a:lnTo>
                      <a:pt x="118" y="310"/>
                    </a:lnTo>
                    <a:lnTo>
                      <a:pt x="118" y="314"/>
                    </a:lnTo>
                    <a:lnTo>
                      <a:pt x="118" y="316"/>
                    </a:lnTo>
                    <a:lnTo>
                      <a:pt x="118" y="317"/>
                    </a:lnTo>
                    <a:lnTo>
                      <a:pt x="114" y="331"/>
                    </a:lnTo>
                    <a:lnTo>
                      <a:pt x="109" y="343"/>
                    </a:lnTo>
                    <a:lnTo>
                      <a:pt x="103" y="352"/>
                    </a:lnTo>
                    <a:lnTo>
                      <a:pt x="95" y="362"/>
                    </a:lnTo>
                    <a:lnTo>
                      <a:pt x="87" y="368"/>
                    </a:lnTo>
                    <a:lnTo>
                      <a:pt x="78" y="373"/>
                    </a:lnTo>
                    <a:lnTo>
                      <a:pt x="68" y="375"/>
                    </a:lnTo>
                    <a:lnTo>
                      <a:pt x="58" y="377"/>
                    </a:lnTo>
                    <a:lnTo>
                      <a:pt x="47" y="375"/>
                    </a:lnTo>
                    <a:lnTo>
                      <a:pt x="37" y="370"/>
                    </a:lnTo>
                    <a:lnTo>
                      <a:pt x="27" y="360"/>
                    </a:lnTo>
                    <a:lnTo>
                      <a:pt x="18" y="350"/>
                    </a:lnTo>
                    <a:lnTo>
                      <a:pt x="12" y="337"/>
                    </a:lnTo>
                    <a:lnTo>
                      <a:pt x="6" y="321"/>
                    </a:lnTo>
                    <a:lnTo>
                      <a:pt x="2" y="304"/>
                    </a:lnTo>
                    <a:lnTo>
                      <a:pt x="0" y="28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2" name=""/>
              <p:cNvSpPr/>
              <p:nvPr/>
            </p:nvSpPr>
            <p:spPr>
              <a:xfrm>
                <a:off x="4693680" y="2361600"/>
                <a:ext cx="70560" cy="95040"/>
              </a:xfrm>
              <a:custGeom>
                <a:avLst/>
                <a:gdLst/>
                <a:ahLst/>
                <a:rect l="l" t="t" r="r" b="b"/>
                <a:pathLst>
                  <a:path w="108" h="329">
                    <a:moveTo>
                      <a:pt x="0" y="249"/>
                    </a:moveTo>
                    <a:lnTo>
                      <a:pt x="2" y="235"/>
                    </a:lnTo>
                    <a:lnTo>
                      <a:pt x="4" y="218"/>
                    </a:lnTo>
                    <a:lnTo>
                      <a:pt x="8" y="195"/>
                    </a:lnTo>
                    <a:lnTo>
                      <a:pt x="14" y="171"/>
                    </a:lnTo>
                    <a:lnTo>
                      <a:pt x="20" y="144"/>
                    </a:lnTo>
                    <a:lnTo>
                      <a:pt x="27" y="117"/>
                    </a:lnTo>
                    <a:lnTo>
                      <a:pt x="33" y="92"/>
                    </a:lnTo>
                    <a:lnTo>
                      <a:pt x="41" y="67"/>
                    </a:lnTo>
                    <a:lnTo>
                      <a:pt x="47" y="52"/>
                    </a:lnTo>
                    <a:lnTo>
                      <a:pt x="50" y="37"/>
                    </a:lnTo>
                    <a:lnTo>
                      <a:pt x="54" y="23"/>
                    </a:lnTo>
                    <a:lnTo>
                      <a:pt x="58" y="13"/>
                    </a:lnTo>
                    <a:lnTo>
                      <a:pt x="62" y="6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70" y="15"/>
                    </a:lnTo>
                    <a:lnTo>
                      <a:pt x="72" y="29"/>
                    </a:lnTo>
                    <a:lnTo>
                      <a:pt x="74" y="42"/>
                    </a:lnTo>
                    <a:lnTo>
                      <a:pt x="76" y="54"/>
                    </a:lnTo>
                    <a:lnTo>
                      <a:pt x="79" y="67"/>
                    </a:lnTo>
                    <a:lnTo>
                      <a:pt x="81" y="79"/>
                    </a:lnTo>
                    <a:lnTo>
                      <a:pt x="83" y="92"/>
                    </a:lnTo>
                    <a:lnTo>
                      <a:pt x="85" y="104"/>
                    </a:lnTo>
                    <a:lnTo>
                      <a:pt x="91" y="131"/>
                    </a:lnTo>
                    <a:lnTo>
                      <a:pt x="95" y="156"/>
                    </a:lnTo>
                    <a:lnTo>
                      <a:pt x="99" y="177"/>
                    </a:lnTo>
                    <a:lnTo>
                      <a:pt x="103" y="198"/>
                    </a:lnTo>
                    <a:lnTo>
                      <a:pt x="106" y="218"/>
                    </a:lnTo>
                    <a:lnTo>
                      <a:pt x="108" y="235"/>
                    </a:lnTo>
                    <a:lnTo>
                      <a:pt x="108" y="249"/>
                    </a:lnTo>
                    <a:lnTo>
                      <a:pt x="106" y="262"/>
                    </a:lnTo>
                    <a:lnTo>
                      <a:pt x="106" y="264"/>
                    </a:lnTo>
                    <a:lnTo>
                      <a:pt x="106" y="266"/>
                    </a:lnTo>
                    <a:lnTo>
                      <a:pt x="106" y="268"/>
                    </a:lnTo>
                    <a:lnTo>
                      <a:pt x="106" y="270"/>
                    </a:lnTo>
                    <a:lnTo>
                      <a:pt x="104" y="274"/>
                    </a:lnTo>
                    <a:lnTo>
                      <a:pt x="104" y="275"/>
                    </a:lnTo>
                    <a:lnTo>
                      <a:pt x="104" y="277"/>
                    </a:lnTo>
                    <a:lnTo>
                      <a:pt x="104" y="279"/>
                    </a:lnTo>
                    <a:lnTo>
                      <a:pt x="101" y="291"/>
                    </a:lnTo>
                    <a:lnTo>
                      <a:pt x="95" y="301"/>
                    </a:lnTo>
                    <a:lnTo>
                      <a:pt x="89" y="308"/>
                    </a:lnTo>
                    <a:lnTo>
                      <a:pt x="83" y="316"/>
                    </a:lnTo>
                    <a:lnTo>
                      <a:pt x="76" y="322"/>
                    </a:lnTo>
                    <a:lnTo>
                      <a:pt x="68" y="326"/>
                    </a:lnTo>
                    <a:lnTo>
                      <a:pt x="60" y="329"/>
                    </a:lnTo>
                    <a:lnTo>
                      <a:pt x="50" y="329"/>
                    </a:lnTo>
                    <a:lnTo>
                      <a:pt x="41" y="328"/>
                    </a:lnTo>
                    <a:lnTo>
                      <a:pt x="31" y="322"/>
                    </a:lnTo>
                    <a:lnTo>
                      <a:pt x="23" y="314"/>
                    </a:lnTo>
                    <a:lnTo>
                      <a:pt x="16" y="304"/>
                    </a:lnTo>
                    <a:lnTo>
                      <a:pt x="10" y="293"/>
                    </a:lnTo>
                    <a:lnTo>
                      <a:pt x="4" y="279"/>
                    </a:lnTo>
                    <a:lnTo>
                      <a:pt x="2" y="264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3" name=""/>
              <p:cNvSpPr/>
              <p:nvPr/>
            </p:nvSpPr>
            <p:spPr>
              <a:xfrm>
                <a:off x="4697640" y="2372760"/>
                <a:ext cx="63720" cy="82440"/>
              </a:xfrm>
              <a:custGeom>
                <a:avLst/>
                <a:gdLst/>
                <a:ahLst/>
                <a:rect l="l" t="t" r="r" b="b"/>
                <a:pathLst>
                  <a:path w="97" h="284">
                    <a:moveTo>
                      <a:pt x="0" y="212"/>
                    </a:moveTo>
                    <a:lnTo>
                      <a:pt x="0" y="201"/>
                    </a:lnTo>
                    <a:lnTo>
                      <a:pt x="2" y="185"/>
                    </a:lnTo>
                    <a:lnTo>
                      <a:pt x="6" y="166"/>
                    </a:lnTo>
                    <a:lnTo>
                      <a:pt x="12" y="145"/>
                    </a:lnTo>
                    <a:lnTo>
                      <a:pt x="17" y="122"/>
                    </a:lnTo>
                    <a:lnTo>
                      <a:pt x="23" y="101"/>
                    </a:lnTo>
                    <a:lnTo>
                      <a:pt x="31" y="77"/>
                    </a:lnTo>
                    <a:lnTo>
                      <a:pt x="39" y="58"/>
                    </a:lnTo>
                    <a:lnTo>
                      <a:pt x="42" y="45"/>
                    </a:lnTo>
                    <a:lnTo>
                      <a:pt x="46" y="31"/>
                    </a:lnTo>
                    <a:lnTo>
                      <a:pt x="50" y="22"/>
                    </a:lnTo>
                    <a:lnTo>
                      <a:pt x="54" y="12"/>
                    </a:lnTo>
                    <a:lnTo>
                      <a:pt x="58" y="6"/>
                    </a:lnTo>
                    <a:lnTo>
                      <a:pt x="60" y="2"/>
                    </a:lnTo>
                    <a:lnTo>
                      <a:pt x="62" y="0"/>
                    </a:lnTo>
                    <a:lnTo>
                      <a:pt x="64" y="4"/>
                    </a:lnTo>
                    <a:lnTo>
                      <a:pt x="66" y="16"/>
                    </a:lnTo>
                    <a:lnTo>
                      <a:pt x="68" y="27"/>
                    </a:lnTo>
                    <a:lnTo>
                      <a:pt x="70" y="37"/>
                    </a:lnTo>
                    <a:lnTo>
                      <a:pt x="71" y="49"/>
                    </a:lnTo>
                    <a:lnTo>
                      <a:pt x="73" y="60"/>
                    </a:lnTo>
                    <a:lnTo>
                      <a:pt x="75" y="72"/>
                    </a:lnTo>
                    <a:lnTo>
                      <a:pt x="77" y="81"/>
                    </a:lnTo>
                    <a:lnTo>
                      <a:pt x="79" y="93"/>
                    </a:lnTo>
                    <a:lnTo>
                      <a:pt x="83" y="114"/>
                    </a:lnTo>
                    <a:lnTo>
                      <a:pt x="87" y="137"/>
                    </a:lnTo>
                    <a:lnTo>
                      <a:pt x="91" y="156"/>
                    </a:lnTo>
                    <a:lnTo>
                      <a:pt x="93" y="174"/>
                    </a:lnTo>
                    <a:lnTo>
                      <a:pt x="95" y="191"/>
                    </a:lnTo>
                    <a:lnTo>
                      <a:pt x="97" y="205"/>
                    </a:lnTo>
                    <a:lnTo>
                      <a:pt x="95" y="218"/>
                    </a:lnTo>
                    <a:lnTo>
                      <a:pt x="93" y="228"/>
                    </a:lnTo>
                    <a:lnTo>
                      <a:pt x="93" y="230"/>
                    </a:lnTo>
                    <a:lnTo>
                      <a:pt x="93" y="232"/>
                    </a:lnTo>
                    <a:lnTo>
                      <a:pt x="93" y="234"/>
                    </a:lnTo>
                    <a:lnTo>
                      <a:pt x="93" y="235"/>
                    </a:lnTo>
                    <a:lnTo>
                      <a:pt x="91" y="237"/>
                    </a:lnTo>
                    <a:lnTo>
                      <a:pt x="91" y="239"/>
                    </a:lnTo>
                    <a:lnTo>
                      <a:pt x="91" y="241"/>
                    </a:lnTo>
                    <a:lnTo>
                      <a:pt x="91" y="243"/>
                    </a:lnTo>
                    <a:lnTo>
                      <a:pt x="87" y="253"/>
                    </a:lnTo>
                    <a:lnTo>
                      <a:pt x="83" y="261"/>
                    </a:lnTo>
                    <a:lnTo>
                      <a:pt x="77" y="266"/>
                    </a:lnTo>
                    <a:lnTo>
                      <a:pt x="71" y="274"/>
                    </a:lnTo>
                    <a:lnTo>
                      <a:pt x="66" y="278"/>
                    </a:lnTo>
                    <a:lnTo>
                      <a:pt x="58" y="282"/>
                    </a:lnTo>
                    <a:lnTo>
                      <a:pt x="50" y="284"/>
                    </a:lnTo>
                    <a:lnTo>
                      <a:pt x="42" y="284"/>
                    </a:lnTo>
                    <a:lnTo>
                      <a:pt x="35" y="282"/>
                    </a:lnTo>
                    <a:lnTo>
                      <a:pt x="25" y="276"/>
                    </a:lnTo>
                    <a:lnTo>
                      <a:pt x="19" y="270"/>
                    </a:lnTo>
                    <a:lnTo>
                      <a:pt x="12" y="261"/>
                    </a:lnTo>
                    <a:lnTo>
                      <a:pt x="8" y="251"/>
                    </a:lnTo>
                    <a:lnTo>
                      <a:pt x="2" y="239"/>
                    </a:lnTo>
                    <a:lnTo>
                      <a:pt x="0" y="226"/>
                    </a:lnTo>
                    <a:lnTo>
                      <a:pt x="0" y="21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4" name=""/>
              <p:cNvSpPr/>
              <p:nvPr/>
            </p:nvSpPr>
            <p:spPr>
              <a:xfrm>
                <a:off x="4700520" y="2385000"/>
                <a:ext cx="55080" cy="69120"/>
              </a:xfrm>
              <a:custGeom>
                <a:avLst/>
                <a:gdLst/>
                <a:ahLst/>
                <a:rect l="l" t="t" r="r" b="b"/>
                <a:pathLst>
                  <a:path w="85" h="235">
                    <a:moveTo>
                      <a:pt x="0" y="173"/>
                    </a:moveTo>
                    <a:lnTo>
                      <a:pt x="2" y="164"/>
                    </a:lnTo>
                    <a:lnTo>
                      <a:pt x="4" y="150"/>
                    </a:lnTo>
                    <a:lnTo>
                      <a:pt x="8" y="133"/>
                    </a:lnTo>
                    <a:lnTo>
                      <a:pt x="11" y="115"/>
                    </a:lnTo>
                    <a:lnTo>
                      <a:pt x="17" y="98"/>
                    </a:lnTo>
                    <a:lnTo>
                      <a:pt x="23" y="79"/>
                    </a:lnTo>
                    <a:lnTo>
                      <a:pt x="31" y="61"/>
                    </a:lnTo>
                    <a:lnTo>
                      <a:pt x="37" y="44"/>
                    </a:lnTo>
                    <a:lnTo>
                      <a:pt x="40" y="33"/>
                    </a:lnTo>
                    <a:lnTo>
                      <a:pt x="44" y="23"/>
                    </a:lnTo>
                    <a:lnTo>
                      <a:pt x="48" y="15"/>
                    </a:lnTo>
                    <a:lnTo>
                      <a:pt x="52" y="7"/>
                    </a:lnTo>
                    <a:lnTo>
                      <a:pt x="54" y="4"/>
                    </a:lnTo>
                    <a:lnTo>
                      <a:pt x="56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2" y="11"/>
                    </a:lnTo>
                    <a:lnTo>
                      <a:pt x="64" y="21"/>
                    </a:lnTo>
                    <a:lnTo>
                      <a:pt x="66" y="31"/>
                    </a:lnTo>
                    <a:lnTo>
                      <a:pt x="67" y="40"/>
                    </a:lnTo>
                    <a:lnTo>
                      <a:pt x="69" y="50"/>
                    </a:lnTo>
                    <a:lnTo>
                      <a:pt x="71" y="60"/>
                    </a:lnTo>
                    <a:lnTo>
                      <a:pt x="73" y="69"/>
                    </a:lnTo>
                    <a:lnTo>
                      <a:pt x="75" y="77"/>
                    </a:lnTo>
                    <a:lnTo>
                      <a:pt x="77" y="96"/>
                    </a:lnTo>
                    <a:lnTo>
                      <a:pt x="81" y="115"/>
                    </a:lnTo>
                    <a:lnTo>
                      <a:pt x="83" y="131"/>
                    </a:lnTo>
                    <a:lnTo>
                      <a:pt x="85" y="146"/>
                    </a:lnTo>
                    <a:lnTo>
                      <a:pt x="85" y="160"/>
                    </a:lnTo>
                    <a:lnTo>
                      <a:pt x="85" y="173"/>
                    </a:lnTo>
                    <a:lnTo>
                      <a:pt x="85" y="183"/>
                    </a:lnTo>
                    <a:lnTo>
                      <a:pt x="83" y="191"/>
                    </a:lnTo>
                    <a:lnTo>
                      <a:pt x="81" y="192"/>
                    </a:lnTo>
                    <a:lnTo>
                      <a:pt x="81" y="194"/>
                    </a:lnTo>
                    <a:lnTo>
                      <a:pt x="81" y="196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9" y="200"/>
                    </a:lnTo>
                    <a:lnTo>
                      <a:pt x="79" y="202"/>
                    </a:lnTo>
                    <a:lnTo>
                      <a:pt x="79" y="204"/>
                    </a:lnTo>
                    <a:lnTo>
                      <a:pt x="75" y="210"/>
                    </a:lnTo>
                    <a:lnTo>
                      <a:pt x="71" y="218"/>
                    </a:lnTo>
                    <a:lnTo>
                      <a:pt x="66" y="223"/>
                    </a:lnTo>
                    <a:lnTo>
                      <a:pt x="62" y="227"/>
                    </a:lnTo>
                    <a:lnTo>
                      <a:pt x="56" y="231"/>
                    </a:lnTo>
                    <a:lnTo>
                      <a:pt x="50" y="233"/>
                    </a:lnTo>
                    <a:lnTo>
                      <a:pt x="44" y="235"/>
                    </a:lnTo>
                    <a:lnTo>
                      <a:pt x="37" y="235"/>
                    </a:lnTo>
                    <a:lnTo>
                      <a:pt x="31" y="233"/>
                    </a:lnTo>
                    <a:lnTo>
                      <a:pt x="23" y="227"/>
                    </a:lnTo>
                    <a:lnTo>
                      <a:pt x="17" y="221"/>
                    </a:lnTo>
                    <a:lnTo>
                      <a:pt x="11" y="216"/>
                    </a:lnTo>
                    <a:lnTo>
                      <a:pt x="6" y="206"/>
                    </a:lnTo>
                    <a:lnTo>
                      <a:pt x="4" y="196"/>
                    </a:lnTo>
                    <a:lnTo>
                      <a:pt x="2" y="185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320" bIns="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5" name=""/>
              <p:cNvSpPr/>
              <p:nvPr/>
            </p:nvSpPr>
            <p:spPr>
              <a:xfrm>
                <a:off x="4704480" y="2397240"/>
                <a:ext cx="48600" cy="54360"/>
              </a:xfrm>
              <a:custGeom>
                <a:avLst/>
                <a:gdLst/>
                <a:ahLst/>
                <a:rect l="l" t="t" r="r" b="b"/>
                <a:pathLst>
                  <a:path w="75" h="187">
                    <a:moveTo>
                      <a:pt x="0" y="137"/>
                    </a:moveTo>
                    <a:lnTo>
                      <a:pt x="0" y="127"/>
                    </a:lnTo>
                    <a:lnTo>
                      <a:pt x="2" y="116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15" y="73"/>
                    </a:lnTo>
                    <a:lnTo>
                      <a:pt x="21" y="58"/>
                    </a:lnTo>
                    <a:lnTo>
                      <a:pt x="27" y="45"/>
                    </a:lnTo>
                    <a:lnTo>
                      <a:pt x="32" y="33"/>
                    </a:lnTo>
                    <a:lnTo>
                      <a:pt x="36" y="23"/>
                    </a:lnTo>
                    <a:lnTo>
                      <a:pt x="40" y="18"/>
                    </a:lnTo>
                    <a:lnTo>
                      <a:pt x="44" y="10"/>
                    </a:lnTo>
                    <a:lnTo>
                      <a:pt x="46" y="6"/>
                    </a:lnTo>
                    <a:lnTo>
                      <a:pt x="50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58" y="10"/>
                    </a:lnTo>
                    <a:lnTo>
                      <a:pt x="60" y="18"/>
                    </a:lnTo>
                    <a:lnTo>
                      <a:pt x="61" y="25"/>
                    </a:lnTo>
                    <a:lnTo>
                      <a:pt x="63" y="33"/>
                    </a:lnTo>
                    <a:lnTo>
                      <a:pt x="65" y="41"/>
                    </a:lnTo>
                    <a:lnTo>
                      <a:pt x="65" y="48"/>
                    </a:lnTo>
                    <a:lnTo>
                      <a:pt x="67" y="56"/>
                    </a:lnTo>
                    <a:lnTo>
                      <a:pt x="69" y="64"/>
                    </a:lnTo>
                    <a:lnTo>
                      <a:pt x="71" y="79"/>
                    </a:lnTo>
                    <a:lnTo>
                      <a:pt x="73" y="95"/>
                    </a:lnTo>
                    <a:lnTo>
                      <a:pt x="73" y="108"/>
                    </a:lnTo>
                    <a:lnTo>
                      <a:pt x="75" y="120"/>
                    </a:lnTo>
                    <a:lnTo>
                      <a:pt x="75" y="131"/>
                    </a:lnTo>
                    <a:lnTo>
                      <a:pt x="73" y="141"/>
                    </a:lnTo>
                    <a:lnTo>
                      <a:pt x="71" y="149"/>
                    </a:lnTo>
                    <a:lnTo>
                      <a:pt x="69" y="156"/>
                    </a:lnTo>
                    <a:lnTo>
                      <a:pt x="67" y="156"/>
                    </a:lnTo>
                    <a:lnTo>
                      <a:pt x="67" y="158"/>
                    </a:lnTo>
                    <a:lnTo>
                      <a:pt x="67" y="158"/>
                    </a:lnTo>
                    <a:lnTo>
                      <a:pt x="67" y="160"/>
                    </a:lnTo>
                    <a:lnTo>
                      <a:pt x="65" y="162"/>
                    </a:lnTo>
                    <a:lnTo>
                      <a:pt x="65" y="162"/>
                    </a:lnTo>
                    <a:lnTo>
                      <a:pt x="65" y="164"/>
                    </a:lnTo>
                    <a:lnTo>
                      <a:pt x="65" y="164"/>
                    </a:lnTo>
                    <a:lnTo>
                      <a:pt x="61" y="170"/>
                    </a:lnTo>
                    <a:lnTo>
                      <a:pt x="58" y="176"/>
                    </a:lnTo>
                    <a:lnTo>
                      <a:pt x="54" y="179"/>
                    </a:lnTo>
                    <a:lnTo>
                      <a:pt x="50" y="183"/>
                    </a:lnTo>
                    <a:lnTo>
                      <a:pt x="44" y="185"/>
                    </a:lnTo>
                    <a:lnTo>
                      <a:pt x="40" y="187"/>
                    </a:lnTo>
                    <a:lnTo>
                      <a:pt x="34" y="187"/>
                    </a:lnTo>
                    <a:lnTo>
                      <a:pt x="31" y="187"/>
                    </a:lnTo>
                    <a:lnTo>
                      <a:pt x="23" y="185"/>
                    </a:lnTo>
                    <a:lnTo>
                      <a:pt x="17" y="181"/>
                    </a:lnTo>
                    <a:lnTo>
                      <a:pt x="13" y="176"/>
                    </a:lnTo>
                    <a:lnTo>
                      <a:pt x="7" y="170"/>
                    </a:lnTo>
                    <a:lnTo>
                      <a:pt x="4" y="162"/>
                    </a:lnTo>
                    <a:lnTo>
                      <a:pt x="2" y="154"/>
                    </a:lnTo>
                    <a:lnTo>
                      <a:pt x="0" y="145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6" name=""/>
              <p:cNvSpPr/>
              <p:nvPr/>
            </p:nvSpPr>
            <p:spPr>
              <a:xfrm>
                <a:off x="4706280" y="2409840"/>
                <a:ext cx="44280" cy="40680"/>
              </a:xfrm>
              <a:custGeom>
                <a:avLst/>
                <a:gdLst/>
                <a:ahLst/>
                <a:rect l="l" t="t" r="r" b="b"/>
                <a:pathLst>
                  <a:path w="67" h="138">
                    <a:moveTo>
                      <a:pt x="0" y="98"/>
                    </a:moveTo>
                    <a:lnTo>
                      <a:pt x="1" y="88"/>
                    </a:lnTo>
                    <a:lnTo>
                      <a:pt x="3" y="79"/>
                    </a:lnTo>
                    <a:lnTo>
                      <a:pt x="5" y="69"/>
                    </a:lnTo>
                    <a:lnTo>
                      <a:pt x="9" y="59"/>
                    </a:lnTo>
                    <a:lnTo>
                      <a:pt x="15" y="48"/>
                    </a:lnTo>
                    <a:lnTo>
                      <a:pt x="21" y="36"/>
                    </a:lnTo>
                    <a:lnTo>
                      <a:pt x="27" y="27"/>
                    </a:lnTo>
                    <a:lnTo>
                      <a:pt x="32" y="19"/>
                    </a:lnTo>
                    <a:lnTo>
                      <a:pt x="34" y="13"/>
                    </a:lnTo>
                    <a:lnTo>
                      <a:pt x="38" y="9"/>
                    </a:lnTo>
                    <a:lnTo>
                      <a:pt x="42" y="5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4" y="7"/>
                    </a:lnTo>
                    <a:lnTo>
                      <a:pt x="56" y="13"/>
                    </a:lnTo>
                    <a:lnTo>
                      <a:pt x="57" y="19"/>
                    </a:lnTo>
                    <a:lnTo>
                      <a:pt x="59" y="25"/>
                    </a:lnTo>
                    <a:lnTo>
                      <a:pt x="61" y="30"/>
                    </a:lnTo>
                    <a:lnTo>
                      <a:pt x="63" y="36"/>
                    </a:lnTo>
                    <a:lnTo>
                      <a:pt x="63" y="42"/>
                    </a:lnTo>
                    <a:lnTo>
                      <a:pt x="65" y="50"/>
                    </a:lnTo>
                    <a:lnTo>
                      <a:pt x="65" y="61"/>
                    </a:lnTo>
                    <a:lnTo>
                      <a:pt x="67" y="73"/>
                    </a:lnTo>
                    <a:lnTo>
                      <a:pt x="67" y="82"/>
                    </a:lnTo>
                    <a:lnTo>
                      <a:pt x="67" y="92"/>
                    </a:lnTo>
                    <a:lnTo>
                      <a:pt x="65" y="100"/>
                    </a:lnTo>
                    <a:lnTo>
                      <a:pt x="63" y="107"/>
                    </a:lnTo>
                    <a:lnTo>
                      <a:pt x="59" y="113"/>
                    </a:lnTo>
                    <a:lnTo>
                      <a:pt x="57" y="119"/>
                    </a:lnTo>
                    <a:lnTo>
                      <a:pt x="56" y="119"/>
                    </a:lnTo>
                    <a:lnTo>
                      <a:pt x="56" y="121"/>
                    </a:lnTo>
                    <a:lnTo>
                      <a:pt x="56" y="121"/>
                    </a:lnTo>
                    <a:lnTo>
                      <a:pt x="56" y="123"/>
                    </a:lnTo>
                    <a:lnTo>
                      <a:pt x="54" y="123"/>
                    </a:lnTo>
                    <a:lnTo>
                      <a:pt x="54" y="123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50" y="129"/>
                    </a:lnTo>
                    <a:lnTo>
                      <a:pt x="46" y="133"/>
                    </a:lnTo>
                    <a:lnTo>
                      <a:pt x="44" y="134"/>
                    </a:lnTo>
                    <a:lnTo>
                      <a:pt x="40" y="136"/>
                    </a:lnTo>
                    <a:lnTo>
                      <a:pt x="36" y="138"/>
                    </a:lnTo>
                    <a:lnTo>
                      <a:pt x="32" y="138"/>
                    </a:lnTo>
                    <a:lnTo>
                      <a:pt x="28" y="138"/>
                    </a:lnTo>
                    <a:lnTo>
                      <a:pt x="25" y="138"/>
                    </a:lnTo>
                    <a:lnTo>
                      <a:pt x="19" y="136"/>
                    </a:lnTo>
                    <a:lnTo>
                      <a:pt x="15" y="133"/>
                    </a:lnTo>
                    <a:lnTo>
                      <a:pt x="11" y="129"/>
                    </a:lnTo>
                    <a:lnTo>
                      <a:pt x="7" y="123"/>
                    </a:lnTo>
                    <a:lnTo>
                      <a:pt x="3" y="117"/>
                    </a:lnTo>
                    <a:lnTo>
                      <a:pt x="1" y="111"/>
                    </a:lnTo>
                    <a:lnTo>
                      <a:pt x="1" y="10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7" name=""/>
              <p:cNvSpPr/>
              <p:nvPr/>
            </p:nvSpPr>
            <p:spPr>
              <a:xfrm>
                <a:off x="4710240" y="2422080"/>
                <a:ext cx="38520" cy="27000"/>
              </a:xfrm>
              <a:custGeom>
                <a:avLst/>
                <a:gdLst/>
                <a:ahLst/>
                <a:rect l="l" t="t" r="r" b="b"/>
                <a:pathLst>
                  <a:path w="60" h="94">
                    <a:moveTo>
                      <a:pt x="0" y="62"/>
                    </a:moveTo>
                    <a:lnTo>
                      <a:pt x="0" y="54"/>
                    </a:lnTo>
                    <a:lnTo>
                      <a:pt x="2" y="46"/>
                    </a:lnTo>
                    <a:lnTo>
                      <a:pt x="6" y="41"/>
                    </a:lnTo>
                    <a:lnTo>
                      <a:pt x="10" y="33"/>
                    </a:lnTo>
                    <a:lnTo>
                      <a:pt x="14" y="25"/>
                    </a:lnTo>
                    <a:lnTo>
                      <a:pt x="18" y="19"/>
                    </a:lnTo>
                    <a:lnTo>
                      <a:pt x="23" y="14"/>
                    </a:lnTo>
                    <a:lnTo>
                      <a:pt x="29" y="8"/>
                    </a:lnTo>
                    <a:lnTo>
                      <a:pt x="33" y="6"/>
                    </a:lnTo>
                    <a:lnTo>
                      <a:pt x="35" y="4"/>
                    </a:lnTo>
                    <a:lnTo>
                      <a:pt x="37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51" y="6"/>
                    </a:lnTo>
                    <a:lnTo>
                      <a:pt x="52" y="10"/>
                    </a:lnTo>
                    <a:lnTo>
                      <a:pt x="54" y="15"/>
                    </a:lnTo>
                    <a:lnTo>
                      <a:pt x="56" y="19"/>
                    </a:lnTo>
                    <a:lnTo>
                      <a:pt x="56" y="23"/>
                    </a:lnTo>
                    <a:lnTo>
                      <a:pt x="58" y="27"/>
                    </a:lnTo>
                    <a:lnTo>
                      <a:pt x="58" y="33"/>
                    </a:lnTo>
                    <a:lnTo>
                      <a:pt x="58" y="37"/>
                    </a:lnTo>
                    <a:lnTo>
                      <a:pt x="60" y="46"/>
                    </a:lnTo>
                    <a:lnTo>
                      <a:pt x="60" y="54"/>
                    </a:lnTo>
                    <a:lnTo>
                      <a:pt x="58" y="60"/>
                    </a:lnTo>
                    <a:lnTo>
                      <a:pt x="56" y="67"/>
                    </a:lnTo>
                    <a:lnTo>
                      <a:pt x="54" y="73"/>
                    </a:lnTo>
                    <a:lnTo>
                      <a:pt x="52" y="79"/>
                    </a:lnTo>
                    <a:lnTo>
                      <a:pt x="49" y="83"/>
                    </a:lnTo>
                    <a:lnTo>
                      <a:pt x="45" y="85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43" y="87"/>
                    </a:lnTo>
                    <a:lnTo>
                      <a:pt x="43" y="87"/>
                    </a:lnTo>
                    <a:lnTo>
                      <a:pt x="41" y="87"/>
                    </a:lnTo>
                    <a:lnTo>
                      <a:pt x="41" y="89"/>
                    </a:lnTo>
                    <a:lnTo>
                      <a:pt x="41" y="89"/>
                    </a:lnTo>
                    <a:lnTo>
                      <a:pt x="41" y="89"/>
                    </a:lnTo>
                    <a:lnTo>
                      <a:pt x="37" y="91"/>
                    </a:lnTo>
                    <a:lnTo>
                      <a:pt x="35" y="93"/>
                    </a:lnTo>
                    <a:lnTo>
                      <a:pt x="31" y="93"/>
                    </a:lnTo>
                    <a:lnTo>
                      <a:pt x="29" y="93"/>
                    </a:lnTo>
                    <a:lnTo>
                      <a:pt x="25" y="94"/>
                    </a:lnTo>
                    <a:lnTo>
                      <a:pt x="23" y="93"/>
                    </a:lnTo>
                    <a:lnTo>
                      <a:pt x="20" y="93"/>
                    </a:lnTo>
                    <a:lnTo>
                      <a:pt x="18" y="93"/>
                    </a:lnTo>
                    <a:lnTo>
                      <a:pt x="14" y="91"/>
                    </a:lnTo>
                    <a:lnTo>
                      <a:pt x="10" y="87"/>
                    </a:lnTo>
                    <a:lnTo>
                      <a:pt x="8" y="83"/>
                    </a:lnTo>
                    <a:lnTo>
                      <a:pt x="4" y="79"/>
                    </a:lnTo>
                    <a:lnTo>
                      <a:pt x="2" y="75"/>
                    </a:lnTo>
                    <a:lnTo>
                      <a:pt x="2" y="71"/>
                    </a:lnTo>
                    <a:lnTo>
                      <a:pt x="0" y="6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8" name=""/>
              <p:cNvSpPr/>
              <p:nvPr/>
            </p:nvSpPr>
            <p:spPr>
              <a:xfrm>
                <a:off x="4714560" y="2433240"/>
                <a:ext cx="33120" cy="15840"/>
              </a:xfrm>
              <a:custGeom>
                <a:avLst/>
                <a:gdLst/>
                <a:ahLst/>
                <a:rect l="l" t="t" r="r" b="b"/>
                <a:pathLst>
                  <a:path w="52" h="54">
                    <a:moveTo>
                      <a:pt x="0" y="27"/>
                    </a:moveTo>
                    <a:lnTo>
                      <a:pt x="0" y="21"/>
                    </a:lnTo>
                    <a:lnTo>
                      <a:pt x="2" y="15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2" y="3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7" y="2"/>
                    </a:lnTo>
                    <a:lnTo>
                      <a:pt x="41" y="3"/>
                    </a:lnTo>
                    <a:lnTo>
                      <a:pt x="45" y="7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2" y="21"/>
                    </a:lnTo>
                    <a:lnTo>
                      <a:pt x="52" y="27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48" y="42"/>
                    </a:lnTo>
                    <a:lnTo>
                      <a:pt x="45" y="46"/>
                    </a:lnTo>
                    <a:lnTo>
                      <a:pt x="41" y="48"/>
                    </a:lnTo>
                    <a:lnTo>
                      <a:pt x="37" y="52"/>
                    </a:lnTo>
                    <a:lnTo>
                      <a:pt x="31" y="52"/>
                    </a:lnTo>
                    <a:lnTo>
                      <a:pt x="25" y="54"/>
                    </a:lnTo>
                    <a:lnTo>
                      <a:pt x="21" y="52"/>
                    </a:lnTo>
                    <a:lnTo>
                      <a:pt x="16" y="52"/>
                    </a:lnTo>
                    <a:lnTo>
                      <a:pt x="12" y="48"/>
                    </a:lnTo>
                    <a:lnTo>
                      <a:pt x="8" y="46"/>
                    </a:lnTo>
                    <a:lnTo>
                      <a:pt x="4" y="42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39" name=""/>
              <p:cNvSpPr/>
              <p:nvPr/>
            </p:nvSpPr>
            <p:spPr>
              <a:xfrm>
                <a:off x="4677120" y="2298600"/>
                <a:ext cx="112320" cy="165600"/>
              </a:xfrm>
              <a:custGeom>
                <a:avLst/>
                <a:gdLst/>
                <a:ahLst/>
                <a:rect l="l" t="t" r="r" b="b"/>
                <a:pathLst>
                  <a:path w="170" h="569">
                    <a:moveTo>
                      <a:pt x="85" y="569"/>
                    </a:moveTo>
                    <a:lnTo>
                      <a:pt x="95" y="569"/>
                    </a:lnTo>
                    <a:lnTo>
                      <a:pt x="102" y="567"/>
                    </a:lnTo>
                    <a:lnTo>
                      <a:pt x="110" y="563"/>
                    </a:lnTo>
                    <a:lnTo>
                      <a:pt x="118" y="559"/>
                    </a:lnTo>
                    <a:lnTo>
                      <a:pt x="126" y="553"/>
                    </a:lnTo>
                    <a:lnTo>
                      <a:pt x="133" y="547"/>
                    </a:lnTo>
                    <a:lnTo>
                      <a:pt x="139" y="540"/>
                    </a:lnTo>
                    <a:lnTo>
                      <a:pt x="145" y="532"/>
                    </a:lnTo>
                    <a:lnTo>
                      <a:pt x="156" y="513"/>
                    </a:lnTo>
                    <a:lnTo>
                      <a:pt x="164" y="489"/>
                    </a:lnTo>
                    <a:lnTo>
                      <a:pt x="168" y="466"/>
                    </a:lnTo>
                    <a:lnTo>
                      <a:pt x="170" y="439"/>
                    </a:lnTo>
                    <a:lnTo>
                      <a:pt x="168" y="409"/>
                    </a:lnTo>
                    <a:lnTo>
                      <a:pt x="158" y="370"/>
                    </a:lnTo>
                    <a:lnTo>
                      <a:pt x="147" y="324"/>
                    </a:lnTo>
                    <a:lnTo>
                      <a:pt x="133" y="272"/>
                    </a:lnTo>
                    <a:lnTo>
                      <a:pt x="120" y="214"/>
                    </a:lnTo>
                    <a:lnTo>
                      <a:pt x="106" y="148"/>
                    </a:lnTo>
                    <a:lnTo>
                      <a:pt x="101" y="114"/>
                    </a:lnTo>
                    <a:lnTo>
                      <a:pt x="95" y="79"/>
                    </a:lnTo>
                    <a:lnTo>
                      <a:pt x="91" y="42"/>
                    </a:lnTo>
                    <a:lnTo>
                      <a:pt x="89" y="4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6"/>
                    </a:lnTo>
                    <a:lnTo>
                      <a:pt x="79" y="21"/>
                    </a:lnTo>
                    <a:lnTo>
                      <a:pt x="73" y="42"/>
                    </a:lnTo>
                    <a:lnTo>
                      <a:pt x="60" y="102"/>
                    </a:lnTo>
                    <a:lnTo>
                      <a:pt x="43" y="177"/>
                    </a:lnTo>
                    <a:lnTo>
                      <a:pt x="27" y="258"/>
                    </a:lnTo>
                    <a:lnTo>
                      <a:pt x="14" y="335"/>
                    </a:lnTo>
                    <a:lnTo>
                      <a:pt x="4" y="399"/>
                    </a:lnTo>
                    <a:lnTo>
                      <a:pt x="0" y="439"/>
                    </a:lnTo>
                    <a:lnTo>
                      <a:pt x="2" y="466"/>
                    </a:lnTo>
                    <a:lnTo>
                      <a:pt x="8" y="489"/>
                    </a:lnTo>
                    <a:lnTo>
                      <a:pt x="16" y="513"/>
                    </a:lnTo>
                    <a:lnTo>
                      <a:pt x="25" y="532"/>
                    </a:lnTo>
                    <a:lnTo>
                      <a:pt x="31" y="540"/>
                    </a:lnTo>
                    <a:lnTo>
                      <a:pt x="39" y="547"/>
                    </a:lnTo>
                    <a:lnTo>
                      <a:pt x="45" y="553"/>
                    </a:lnTo>
                    <a:lnTo>
                      <a:pt x="52" y="559"/>
                    </a:lnTo>
                    <a:lnTo>
                      <a:pt x="60" y="563"/>
                    </a:lnTo>
                    <a:lnTo>
                      <a:pt x="68" y="567"/>
                    </a:lnTo>
                    <a:lnTo>
                      <a:pt x="77" y="569"/>
                    </a:lnTo>
                    <a:lnTo>
                      <a:pt x="85" y="569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0" name=""/>
              <p:cNvSpPr/>
              <p:nvPr/>
            </p:nvSpPr>
            <p:spPr>
              <a:xfrm>
                <a:off x="4734000" y="2464200"/>
                <a:ext cx="0" cy="1080"/>
              </a:xfrm>
              <a:prstGeom prst="line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141" name=""/>
            <p:cNvSpPr/>
            <p:nvPr/>
          </p:nvSpPr>
          <p:spPr>
            <a:xfrm>
              <a:off x="4353840" y="2411280"/>
              <a:ext cx="423360" cy="15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Wessex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142" name=""/>
            <p:cNvGrpSpPr/>
            <p:nvPr/>
          </p:nvGrpSpPr>
          <p:grpSpPr>
            <a:xfrm>
              <a:off x="2378520" y="4102200"/>
              <a:ext cx="165960" cy="182520"/>
              <a:chOff x="2378520" y="4102200"/>
              <a:chExt cx="165960" cy="182520"/>
            </a:xfrm>
          </p:grpSpPr>
          <p:sp>
            <p:nvSpPr>
              <p:cNvPr id="3143" name=""/>
              <p:cNvSpPr/>
              <p:nvPr/>
            </p:nvSpPr>
            <p:spPr>
              <a:xfrm>
                <a:off x="2412720" y="4102200"/>
                <a:ext cx="96840" cy="182520"/>
              </a:xfrm>
              <a:custGeom>
                <a:avLst/>
                <a:gdLst/>
                <a:ahLst/>
                <a:rect l="l" t="t" r="r" b="b"/>
                <a:pathLst>
                  <a:path w="90" h="526">
                    <a:moveTo>
                      <a:pt x="0" y="526"/>
                    </a:moveTo>
                    <a:lnTo>
                      <a:pt x="43" y="0"/>
                    </a:lnTo>
                    <a:lnTo>
                      <a:pt x="47" y="0"/>
                    </a:lnTo>
                    <a:lnTo>
                      <a:pt x="90" y="526"/>
                    </a:lnTo>
                    <a:lnTo>
                      <a:pt x="44" y="457"/>
                    </a:lnTo>
                    <a:lnTo>
                      <a:pt x="0" y="526"/>
                    </a:lnTo>
                    <a:close/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4" name=""/>
              <p:cNvSpPr/>
              <p:nvPr/>
            </p:nvSpPr>
            <p:spPr>
              <a:xfrm>
                <a:off x="2418120" y="4174200"/>
                <a:ext cx="83880" cy="98280"/>
              </a:xfrm>
              <a:custGeom>
                <a:avLst/>
                <a:gdLst/>
                <a:ahLst/>
                <a:rect l="l" t="t" r="r" b="b"/>
                <a:pathLst>
                  <a:path w="78" h="284">
                    <a:moveTo>
                      <a:pt x="18" y="284"/>
                    </a:moveTo>
                    <a:lnTo>
                      <a:pt x="0" y="249"/>
                    </a:lnTo>
                    <a:lnTo>
                      <a:pt x="72" y="166"/>
                    </a:lnTo>
                    <a:lnTo>
                      <a:pt x="13" y="87"/>
                    </a:lnTo>
                    <a:lnTo>
                      <a:pt x="59" y="0"/>
                    </a:lnTo>
                    <a:lnTo>
                      <a:pt x="21" y="0"/>
                    </a:lnTo>
                    <a:lnTo>
                      <a:pt x="65" y="87"/>
                    </a:lnTo>
                    <a:lnTo>
                      <a:pt x="7" y="166"/>
                    </a:lnTo>
                    <a:lnTo>
                      <a:pt x="78" y="249"/>
                    </a:lnTo>
                    <a:lnTo>
                      <a:pt x="62" y="284"/>
                    </a:lnTo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5" name=""/>
              <p:cNvSpPr/>
              <p:nvPr/>
            </p:nvSpPr>
            <p:spPr>
              <a:xfrm flipH="1">
                <a:off x="2417760" y="4260960"/>
                <a:ext cx="83880" cy="360"/>
              </a:xfrm>
              <a:prstGeom prst="line">
                <a:avLst/>
              </a:prstGeom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6" name=""/>
              <p:cNvSpPr/>
              <p:nvPr/>
            </p:nvSpPr>
            <p:spPr>
              <a:xfrm>
                <a:off x="2425680" y="4231800"/>
                <a:ext cx="69840" cy="360"/>
              </a:xfrm>
              <a:prstGeom prst="line">
                <a:avLst/>
              </a:prstGeom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7" name=""/>
              <p:cNvSpPr/>
              <p:nvPr/>
            </p:nvSpPr>
            <p:spPr>
              <a:xfrm flipH="1">
                <a:off x="2432160" y="4204080"/>
                <a:ext cx="56160" cy="720"/>
              </a:xfrm>
              <a:prstGeom prst="line">
                <a:avLst/>
              </a:prstGeom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8" name=""/>
              <p:cNvSpPr/>
              <p:nvPr/>
            </p:nvSpPr>
            <p:spPr>
              <a:xfrm>
                <a:off x="2378520" y="4162680"/>
                <a:ext cx="165960" cy="26280"/>
              </a:xfrm>
              <a:custGeom>
                <a:avLst/>
                <a:gdLst/>
                <a:ahLst/>
                <a:rect l="l" t="t" r="r" b="b"/>
                <a:pathLst>
                  <a:path w="154" h="75">
                    <a:moveTo>
                      <a:pt x="0" y="75"/>
                    </a:moveTo>
                    <a:lnTo>
                      <a:pt x="0" y="34"/>
                    </a:lnTo>
                    <a:lnTo>
                      <a:pt x="60" y="0"/>
                    </a:lnTo>
                    <a:lnTo>
                      <a:pt x="92" y="0"/>
                    </a:lnTo>
                    <a:lnTo>
                      <a:pt x="154" y="34"/>
                    </a:lnTo>
                    <a:lnTo>
                      <a:pt x="154" y="75"/>
                    </a:lnTo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49" name=""/>
              <p:cNvSpPr/>
              <p:nvPr/>
            </p:nvSpPr>
            <p:spPr>
              <a:xfrm flipH="1">
                <a:off x="2481840" y="4168080"/>
                <a:ext cx="28800" cy="6120"/>
              </a:xfrm>
              <a:prstGeom prst="line">
                <a:avLst/>
              </a:prstGeom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0" name=""/>
              <p:cNvSpPr/>
              <p:nvPr/>
            </p:nvSpPr>
            <p:spPr>
              <a:xfrm flipH="1" flipV="1">
                <a:off x="2411280" y="4167720"/>
                <a:ext cx="29160" cy="6120"/>
              </a:xfrm>
              <a:prstGeom prst="line">
                <a:avLst/>
              </a:prstGeom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1" name=""/>
              <p:cNvSpPr/>
              <p:nvPr/>
            </p:nvSpPr>
            <p:spPr>
              <a:xfrm>
                <a:off x="2381400" y="4141080"/>
                <a:ext cx="157320" cy="26280"/>
              </a:xfrm>
              <a:custGeom>
                <a:avLst/>
                <a:gdLst/>
                <a:ahLst/>
                <a:rect l="l" t="t" r="r" b="b"/>
                <a:pathLst>
                  <a:path w="146" h="76">
                    <a:moveTo>
                      <a:pt x="0" y="76"/>
                    </a:moveTo>
                    <a:lnTo>
                      <a:pt x="0" y="36"/>
                    </a:lnTo>
                    <a:lnTo>
                      <a:pt x="62" y="0"/>
                    </a:lnTo>
                    <a:lnTo>
                      <a:pt x="85" y="0"/>
                    </a:lnTo>
                    <a:lnTo>
                      <a:pt x="146" y="36"/>
                    </a:lnTo>
                    <a:lnTo>
                      <a:pt x="146" y="76"/>
                    </a:lnTo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2" name=""/>
              <p:cNvSpPr/>
              <p:nvPr/>
            </p:nvSpPr>
            <p:spPr>
              <a:xfrm>
                <a:off x="2414880" y="4147200"/>
                <a:ext cx="90360" cy="6120"/>
              </a:xfrm>
              <a:custGeom>
                <a:avLst/>
                <a:gdLst/>
                <a:ahLst/>
                <a:rect l="l" t="t" r="r" b="b"/>
                <a:pathLst>
                  <a:path w="84" h="18">
                    <a:moveTo>
                      <a:pt x="84" y="0"/>
                    </a:moveTo>
                    <a:lnTo>
                      <a:pt x="57" y="18"/>
                    </a:lnTo>
                    <a:lnTo>
                      <a:pt x="28" y="18"/>
                    </a:lnTo>
                    <a:lnTo>
                      <a:pt x="0" y="0"/>
                    </a:lnTo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3" name=""/>
              <p:cNvSpPr/>
              <p:nvPr/>
            </p:nvSpPr>
            <p:spPr>
              <a:xfrm>
                <a:off x="2384640" y="4118760"/>
                <a:ext cx="150840" cy="27000"/>
              </a:xfrm>
              <a:custGeom>
                <a:avLst/>
                <a:gdLst/>
                <a:ahLst/>
                <a:rect l="l" t="t" r="r" b="b"/>
                <a:pathLst>
                  <a:path w="140" h="78">
                    <a:moveTo>
                      <a:pt x="0" y="78"/>
                    </a:moveTo>
                    <a:lnTo>
                      <a:pt x="0" y="38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140" y="38"/>
                    </a:lnTo>
                    <a:lnTo>
                      <a:pt x="140" y="78"/>
                    </a:lnTo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4" name=""/>
              <p:cNvSpPr/>
              <p:nvPr/>
            </p:nvSpPr>
            <p:spPr>
              <a:xfrm>
                <a:off x="2420280" y="4125600"/>
                <a:ext cx="81720" cy="6120"/>
              </a:xfrm>
              <a:custGeom>
                <a:avLst/>
                <a:gdLst/>
                <a:ahLst/>
                <a:rect l="l" t="t" r="r" b="b"/>
                <a:pathLst>
                  <a:path w="76" h="18">
                    <a:moveTo>
                      <a:pt x="76" y="0"/>
                    </a:moveTo>
                    <a:lnTo>
                      <a:pt x="47" y="18"/>
                    </a:lnTo>
                    <a:lnTo>
                      <a:pt x="27" y="18"/>
                    </a:lnTo>
                    <a:lnTo>
                      <a:pt x="0" y="0"/>
                    </a:lnTo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155" name=""/>
            <p:cNvGrpSpPr/>
            <p:nvPr/>
          </p:nvGrpSpPr>
          <p:grpSpPr>
            <a:xfrm>
              <a:off x="3080520" y="4854600"/>
              <a:ext cx="165960" cy="182520"/>
              <a:chOff x="3080520" y="4854600"/>
              <a:chExt cx="165960" cy="182520"/>
            </a:xfrm>
          </p:grpSpPr>
          <p:sp>
            <p:nvSpPr>
              <p:cNvPr id="3156" name=""/>
              <p:cNvSpPr/>
              <p:nvPr/>
            </p:nvSpPr>
            <p:spPr>
              <a:xfrm>
                <a:off x="3114720" y="4854600"/>
                <a:ext cx="96840" cy="182520"/>
              </a:xfrm>
              <a:custGeom>
                <a:avLst/>
                <a:gdLst/>
                <a:ahLst/>
                <a:rect l="l" t="t" r="r" b="b"/>
                <a:pathLst>
                  <a:path w="90" h="526">
                    <a:moveTo>
                      <a:pt x="0" y="526"/>
                    </a:moveTo>
                    <a:lnTo>
                      <a:pt x="43" y="0"/>
                    </a:lnTo>
                    <a:lnTo>
                      <a:pt x="47" y="0"/>
                    </a:lnTo>
                    <a:lnTo>
                      <a:pt x="90" y="526"/>
                    </a:lnTo>
                    <a:lnTo>
                      <a:pt x="44" y="457"/>
                    </a:lnTo>
                    <a:lnTo>
                      <a:pt x="0" y="526"/>
                    </a:lnTo>
                    <a:close/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7" name=""/>
              <p:cNvSpPr/>
              <p:nvPr/>
            </p:nvSpPr>
            <p:spPr>
              <a:xfrm>
                <a:off x="3120120" y="4926600"/>
                <a:ext cx="83880" cy="98280"/>
              </a:xfrm>
              <a:custGeom>
                <a:avLst/>
                <a:gdLst/>
                <a:ahLst/>
                <a:rect l="l" t="t" r="r" b="b"/>
                <a:pathLst>
                  <a:path w="78" h="284">
                    <a:moveTo>
                      <a:pt x="18" y="284"/>
                    </a:moveTo>
                    <a:lnTo>
                      <a:pt x="0" y="249"/>
                    </a:lnTo>
                    <a:lnTo>
                      <a:pt x="72" y="166"/>
                    </a:lnTo>
                    <a:lnTo>
                      <a:pt x="13" y="87"/>
                    </a:lnTo>
                    <a:lnTo>
                      <a:pt x="59" y="0"/>
                    </a:lnTo>
                    <a:lnTo>
                      <a:pt x="21" y="0"/>
                    </a:lnTo>
                    <a:lnTo>
                      <a:pt x="65" y="87"/>
                    </a:lnTo>
                    <a:lnTo>
                      <a:pt x="7" y="166"/>
                    </a:lnTo>
                    <a:lnTo>
                      <a:pt x="78" y="249"/>
                    </a:lnTo>
                    <a:lnTo>
                      <a:pt x="62" y="284"/>
                    </a:lnTo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8" name=""/>
              <p:cNvSpPr/>
              <p:nvPr/>
            </p:nvSpPr>
            <p:spPr>
              <a:xfrm flipH="1">
                <a:off x="3119760" y="5013360"/>
                <a:ext cx="83880" cy="360"/>
              </a:xfrm>
              <a:prstGeom prst="line">
                <a:avLst/>
              </a:prstGeom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59" name=""/>
              <p:cNvSpPr/>
              <p:nvPr/>
            </p:nvSpPr>
            <p:spPr>
              <a:xfrm>
                <a:off x="3127680" y="4984200"/>
                <a:ext cx="69840" cy="360"/>
              </a:xfrm>
              <a:prstGeom prst="line">
                <a:avLst/>
              </a:prstGeom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440" bIns="-46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0" name=""/>
              <p:cNvSpPr/>
              <p:nvPr/>
            </p:nvSpPr>
            <p:spPr>
              <a:xfrm flipH="1">
                <a:off x="3134160" y="4956480"/>
                <a:ext cx="56160" cy="720"/>
              </a:xfrm>
              <a:prstGeom prst="line">
                <a:avLst/>
              </a:prstGeom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1" name=""/>
              <p:cNvSpPr/>
              <p:nvPr/>
            </p:nvSpPr>
            <p:spPr>
              <a:xfrm>
                <a:off x="3080520" y="4915080"/>
                <a:ext cx="165960" cy="26280"/>
              </a:xfrm>
              <a:custGeom>
                <a:avLst/>
                <a:gdLst/>
                <a:ahLst/>
                <a:rect l="l" t="t" r="r" b="b"/>
                <a:pathLst>
                  <a:path w="154" h="75">
                    <a:moveTo>
                      <a:pt x="0" y="75"/>
                    </a:moveTo>
                    <a:lnTo>
                      <a:pt x="0" y="34"/>
                    </a:lnTo>
                    <a:lnTo>
                      <a:pt x="60" y="0"/>
                    </a:lnTo>
                    <a:lnTo>
                      <a:pt x="92" y="0"/>
                    </a:lnTo>
                    <a:lnTo>
                      <a:pt x="154" y="34"/>
                    </a:lnTo>
                    <a:lnTo>
                      <a:pt x="154" y="75"/>
                    </a:lnTo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2" name=""/>
              <p:cNvSpPr/>
              <p:nvPr/>
            </p:nvSpPr>
            <p:spPr>
              <a:xfrm flipH="1">
                <a:off x="3183840" y="4920480"/>
                <a:ext cx="28800" cy="6120"/>
              </a:xfrm>
              <a:prstGeom prst="line">
                <a:avLst/>
              </a:prstGeom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3" name=""/>
              <p:cNvSpPr/>
              <p:nvPr/>
            </p:nvSpPr>
            <p:spPr>
              <a:xfrm flipH="1" flipV="1">
                <a:off x="3113280" y="4920120"/>
                <a:ext cx="29160" cy="6120"/>
              </a:xfrm>
              <a:prstGeom prst="line">
                <a:avLst/>
              </a:prstGeom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4" name=""/>
              <p:cNvSpPr/>
              <p:nvPr/>
            </p:nvSpPr>
            <p:spPr>
              <a:xfrm>
                <a:off x="3083400" y="4893480"/>
                <a:ext cx="157320" cy="26280"/>
              </a:xfrm>
              <a:custGeom>
                <a:avLst/>
                <a:gdLst/>
                <a:ahLst/>
                <a:rect l="l" t="t" r="r" b="b"/>
                <a:pathLst>
                  <a:path w="146" h="76">
                    <a:moveTo>
                      <a:pt x="0" y="76"/>
                    </a:moveTo>
                    <a:lnTo>
                      <a:pt x="0" y="36"/>
                    </a:lnTo>
                    <a:lnTo>
                      <a:pt x="62" y="0"/>
                    </a:lnTo>
                    <a:lnTo>
                      <a:pt x="85" y="0"/>
                    </a:lnTo>
                    <a:lnTo>
                      <a:pt x="146" y="36"/>
                    </a:lnTo>
                    <a:lnTo>
                      <a:pt x="146" y="76"/>
                    </a:lnTo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5" name=""/>
              <p:cNvSpPr/>
              <p:nvPr/>
            </p:nvSpPr>
            <p:spPr>
              <a:xfrm>
                <a:off x="3116880" y="4899600"/>
                <a:ext cx="90360" cy="6120"/>
              </a:xfrm>
              <a:custGeom>
                <a:avLst/>
                <a:gdLst/>
                <a:ahLst/>
                <a:rect l="l" t="t" r="r" b="b"/>
                <a:pathLst>
                  <a:path w="84" h="18">
                    <a:moveTo>
                      <a:pt x="84" y="0"/>
                    </a:moveTo>
                    <a:lnTo>
                      <a:pt x="57" y="18"/>
                    </a:lnTo>
                    <a:lnTo>
                      <a:pt x="28" y="18"/>
                    </a:lnTo>
                    <a:lnTo>
                      <a:pt x="0" y="0"/>
                    </a:lnTo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6" name=""/>
              <p:cNvSpPr/>
              <p:nvPr/>
            </p:nvSpPr>
            <p:spPr>
              <a:xfrm>
                <a:off x="3086640" y="4871160"/>
                <a:ext cx="150840" cy="27000"/>
              </a:xfrm>
              <a:custGeom>
                <a:avLst/>
                <a:gdLst/>
                <a:ahLst/>
                <a:rect l="l" t="t" r="r" b="b"/>
                <a:pathLst>
                  <a:path w="140" h="78">
                    <a:moveTo>
                      <a:pt x="0" y="78"/>
                    </a:moveTo>
                    <a:lnTo>
                      <a:pt x="0" y="38"/>
                    </a:lnTo>
                    <a:lnTo>
                      <a:pt x="64" y="0"/>
                    </a:lnTo>
                    <a:lnTo>
                      <a:pt x="77" y="0"/>
                    </a:lnTo>
                    <a:lnTo>
                      <a:pt x="140" y="38"/>
                    </a:lnTo>
                    <a:lnTo>
                      <a:pt x="140" y="78"/>
                    </a:lnTo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67" name=""/>
              <p:cNvSpPr/>
              <p:nvPr/>
            </p:nvSpPr>
            <p:spPr>
              <a:xfrm>
                <a:off x="3122280" y="4878000"/>
                <a:ext cx="81720" cy="6120"/>
              </a:xfrm>
              <a:custGeom>
                <a:avLst/>
                <a:gdLst/>
                <a:ahLst/>
                <a:rect l="l" t="t" r="r" b="b"/>
                <a:pathLst>
                  <a:path w="76" h="18">
                    <a:moveTo>
                      <a:pt x="76" y="0"/>
                    </a:moveTo>
                    <a:lnTo>
                      <a:pt x="47" y="18"/>
                    </a:lnTo>
                    <a:lnTo>
                      <a:pt x="27" y="18"/>
                    </a:lnTo>
                    <a:lnTo>
                      <a:pt x="0" y="0"/>
                    </a:lnTo>
                  </a:path>
                </a:pathLst>
              </a:custGeom>
              <a:noFill/>
              <a:ln cap="sq" w="93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168" name=""/>
            <p:cNvGrpSpPr/>
            <p:nvPr/>
          </p:nvGrpSpPr>
          <p:grpSpPr>
            <a:xfrm>
              <a:off x="4539600" y="1955880"/>
              <a:ext cx="104760" cy="137520"/>
              <a:chOff x="4539600" y="1955880"/>
              <a:chExt cx="104760" cy="137520"/>
            </a:xfrm>
          </p:grpSpPr>
          <p:sp>
            <p:nvSpPr>
              <p:cNvPr id="3169" name=""/>
              <p:cNvSpPr/>
              <p:nvPr/>
            </p:nvSpPr>
            <p:spPr>
              <a:xfrm>
                <a:off x="4554000" y="1955880"/>
                <a:ext cx="30600" cy="8604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0" name=""/>
              <p:cNvSpPr/>
              <p:nvPr/>
            </p:nvSpPr>
            <p:spPr>
              <a:xfrm>
                <a:off x="4586400" y="1955880"/>
                <a:ext cx="29160" cy="8604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1" name=""/>
              <p:cNvSpPr/>
              <p:nvPr/>
            </p:nvSpPr>
            <p:spPr>
              <a:xfrm>
                <a:off x="4539600" y="2036880"/>
                <a:ext cx="104760" cy="565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2" name=""/>
              <p:cNvSpPr/>
              <p:nvPr/>
            </p:nvSpPr>
            <p:spPr>
              <a:xfrm>
                <a:off x="4546080" y="2041920"/>
                <a:ext cx="91800" cy="4644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173" name=""/>
            <p:cNvGrpSpPr/>
            <p:nvPr/>
          </p:nvGrpSpPr>
          <p:grpSpPr>
            <a:xfrm>
              <a:off x="5896800" y="4830840"/>
              <a:ext cx="111960" cy="81000"/>
              <a:chOff x="5896800" y="4830840"/>
              <a:chExt cx="111960" cy="81000"/>
            </a:xfrm>
          </p:grpSpPr>
          <p:sp>
            <p:nvSpPr>
              <p:cNvPr id="3174" name=""/>
              <p:cNvSpPr/>
              <p:nvPr/>
            </p:nvSpPr>
            <p:spPr>
              <a:xfrm rot="5400000">
                <a:off x="5938560" y="4830120"/>
                <a:ext cx="28800" cy="3024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6560" bIns="-16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5" name=""/>
              <p:cNvSpPr/>
              <p:nvPr/>
            </p:nvSpPr>
            <p:spPr>
              <a:xfrm>
                <a:off x="5896800" y="4861080"/>
                <a:ext cx="38880" cy="2052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6280" bIns="-262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6" name=""/>
              <p:cNvSpPr/>
              <p:nvPr/>
            </p:nvSpPr>
            <p:spPr>
              <a:xfrm rot="5400000">
                <a:off x="5938560" y="4882320"/>
                <a:ext cx="28440" cy="3024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6560" bIns="-16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77" name=""/>
              <p:cNvSpPr/>
              <p:nvPr/>
            </p:nvSpPr>
            <p:spPr>
              <a:xfrm>
                <a:off x="5969880" y="4861080"/>
                <a:ext cx="38880" cy="2052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6280" bIns="-262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178" name=""/>
            <p:cNvGrpSpPr/>
            <p:nvPr/>
          </p:nvGrpSpPr>
          <p:grpSpPr>
            <a:xfrm>
              <a:off x="1426320" y="3652920"/>
              <a:ext cx="103320" cy="137520"/>
              <a:chOff x="1426320" y="3652920"/>
              <a:chExt cx="103320" cy="137520"/>
            </a:xfrm>
          </p:grpSpPr>
          <p:sp>
            <p:nvSpPr>
              <p:cNvPr id="3179" name=""/>
              <p:cNvSpPr/>
              <p:nvPr/>
            </p:nvSpPr>
            <p:spPr>
              <a:xfrm>
                <a:off x="1440720" y="3652920"/>
                <a:ext cx="30240" cy="8604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0" name=""/>
              <p:cNvSpPr/>
              <p:nvPr/>
            </p:nvSpPr>
            <p:spPr>
              <a:xfrm>
                <a:off x="1472400" y="3652920"/>
                <a:ext cx="28800" cy="8604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1" name=""/>
              <p:cNvSpPr/>
              <p:nvPr/>
            </p:nvSpPr>
            <p:spPr>
              <a:xfrm>
                <a:off x="1426320" y="3733920"/>
                <a:ext cx="103320" cy="5652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2" name=""/>
              <p:cNvSpPr/>
              <p:nvPr/>
            </p:nvSpPr>
            <p:spPr>
              <a:xfrm>
                <a:off x="1432800" y="3738960"/>
                <a:ext cx="90360" cy="4644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183" name=""/>
            <p:cNvGrpSpPr/>
            <p:nvPr/>
          </p:nvGrpSpPr>
          <p:grpSpPr>
            <a:xfrm>
              <a:off x="1492920" y="3594240"/>
              <a:ext cx="102960" cy="136080"/>
              <a:chOff x="1492920" y="3594240"/>
              <a:chExt cx="102960" cy="136080"/>
            </a:xfrm>
          </p:grpSpPr>
          <p:sp>
            <p:nvSpPr>
              <p:cNvPr id="3184" name=""/>
              <p:cNvSpPr/>
              <p:nvPr/>
            </p:nvSpPr>
            <p:spPr>
              <a:xfrm>
                <a:off x="1506960" y="3594240"/>
                <a:ext cx="29880" cy="8496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5" name=""/>
              <p:cNvSpPr/>
              <p:nvPr/>
            </p:nvSpPr>
            <p:spPr>
              <a:xfrm>
                <a:off x="1538640" y="3594240"/>
                <a:ext cx="28440" cy="8496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6" name=""/>
              <p:cNvSpPr/>
              <p:nvPr/>
            </p:nvSpPr>
            <p:spPr>
              <a:xfrm>
                <a:off x="1492920" y="3674520"/>
                <a:ext cx="102960" cy="558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000" bIns="9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87" name=""/>
              <p:cNvSpPr/>
              <p:nvPr/>
            </p:nvSpPr>
            <p:spPr>
              <a:xfrm>
                <a:off x="1499040" y="3679200"/>
                <a:ext cx="90000" cy="457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" bIns="-1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188" name=""/>
            <p:cNvSpPr/>
            <p:nvPr/>
          </p:nvSpPr>
          <p:spPr>
            <a:xfrm>
              <a:off x="3257280" y="4233960"/>
              <a:ext cx="74340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Gaspart Northeast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5 LDC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9" name=""/>
            <p:cNvSpPr/>
            <p:nvPr/>
          </p:nvSpPr>
          <p:spPr>
            <a:xfrm>
              <a:off x="8977680" y="3629160"/>
              <a:ext cx="4946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Subic Bay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116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0" name=""/>
            <p:cNvSpPr/>
            <p:nvPr/>
          </p:nvSpPr>
          <p:spPr>
            <a:xfrm>
              <a:off x="9061200" y="3754440"/>
              <a:ext cx="4730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Batangas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110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1" name=""/>
            <p:cNvSpPr/>
            <p:nvPr/>
          </p:nvSpPr>
          <p:spPr>
            <a:xfrm>
              <a:off x="8881560" y="3633840"/>
              <a:ext cx="11196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2" name=""/>
            <p:cNvSpPr/>
            <p:nvPr/>
          </p:nvSpPr>
          <p:spPr>
            <a:xfrm>
              <a:off x="9006120" y="381636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3" name=""/>
            <p:cNvSpPr/>
            <p:nvPr/>
          </p:nvSpPr>
          <p:spPr>
            <a:xfrm>
              <a:off x="8924040" y="374976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194" name=""/>
            <p:cNvGrpSpPr/>
            <p:nvPr/>
          </p:nvGrpSpPr>
          <p:grpSpPr>
            <a:xfrm>
              <a:off x="8984880" y="3789360"/>
              <a:ext cx="104760" cy="137880"/>
              <a:chOff x="8984880" y="3789360"/>
              <a:chExt cx="104760" cy="137880"/>
            </a:xfrm>
          </p:grpSpPr>
          <p:sp>
            <p:nvSpPr>
              <p:cNvPr id="3195" name=""/>
              <p:cNvSpPr/>
              <p:nvPr/>
            </p:nvSpPr>
            <p:spPr>
              <a:xfrm>
                <a:off x="8999280" y="3789360"/>
                <a:ext cx="30600" cy="8640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6" name=""/>
              <p:cNvSpPr/>
              <p:nvPr/>
            </p:nvSpPr>
            <p:spPr>
              <a:xfrm>
                <a:off x="9031680" y="3789360"/>
                <a:ext cx="29160" cy="8640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7" name=""/>
              <p:cNvSpPr/>
              <p:nvPr/>
            </p:nvSpPr>
            <p:spPr>
              <a:xfrm>
                <a:off x="8984880" y="3870720"/>
                <a:ext cx="104760" cy="565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198" name=""/>
              <p:cNvSpPr/>
              <p:nvPr/>
            </p:nvSpPr>
            <p:spPr>
              <a:xfrm>
                <a:off x="8991360" y="3875760"/>
                <a:ext cx="91800" cy="4644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199" name=""/>
            <p:cNvGrpSpPr/>
            <p:nvPr/>
          </p:nvGrpSpPr>
          <p:grpSpPr>
            <a:xfrm>
              <a:off x="8892000" y="3708360"/>
              <a:ext cx="103320" cy="137880"/>
              <a:chOff x="8892000" y="3708360"/>
              <a:chExt cx="103320" cy="137880"/>
            </a:xfrm>
          </p:grpSpPr>
          <p:sp>
            <p:nvSpPr>
              <p:cNvPr id="3200" name=""/>
              <p:cNvSpPr/>
              <p:nvPr/>
            </p:nvSpPr>
            <p:spPr>
              <a:xfrm>
                <a:off x="8906400" y="3708360"/>
                <a:ext cx="30240" cy="8640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1" name=""/>
              <p:cNvSpPr/>
              <p:nvPr/>
            </p:nvSpPr>
            <p:spPr>
              <a:xfrm>
                <a:off x="8938080" y="3708360"/>
                <a:ext cx="28800" cy="8640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2" name=""/>
              <p:cNvSpPr/>
              <p:nvPr/>
            </p:nvSpPr>
            <p:spPr>
              <a:xfrm>
                <a:off x="8892000" y="3789720"/>
                <a:ext cx="103320" cy="565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03" name=""/>
              <p:cNvSpPr/>
              <p:nvPr/>
            </p:nvSpPr>
            <p:spPr>
              <a:xfrm>
                <a:off x="8898480" y="3794760"/>
                <a:ext cx="90360" cy="4644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204" name=""/>
            <p:cNvSpPr/>
            <p:nvPr/>
          </p:nvSpPr>
          <p:spPr>
            <a:xfrm>
              <a:off x="8935920" y="3495600"/>
              <a:ext cx="5263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Philippines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Manila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5" name=""/>
            <p:cNvSpPr/>
            <p:nvPr/>
          </p:nvSpPr>
          <p:spPr>
            <a:xfrm>
              <a:off x="2398680" y="3479760"/>
              <a:ext cx="60840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San Juan Gas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LDC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6" name=""/>
            <p:cNvSpPr/>
            <p:nvPr/>
          </p:nvSpPr>
          <p:spPr>
            <a:xfrm>
              <a:off x="2188440" y="3122640"/>
              <a:ext cx="5443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Puerto Rico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San Juan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7" name=""/>
            <p:cNvSpPr/>
            <p:nvPr/>
          </p:nvSpPr>
          <p:spPr>
            <a:xfrm>
              <a:off x="1569240" y="3086280"/>
              <a:ext cx="8305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Dominican Republic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Santo Domingo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8" name=""/>
            <p:cNvSpPr/>
            <p:nvPr/>
          </p:nvSpPr>
          <p:spPr>
            <a:xfrm>
              <a:off x="776880" y="3319560"/>
              <a:ext cx="65088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Guatemala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Guatemala City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9" name=""/>
            <p:cNvSpPr/>
            <p:nvPr/>
          </p:nvSpPr>
          <p:spPr>
            <a:xfrm>
              <a:off x="1550160" y="3579840"/>
              <a:ext cx="4622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Jamaica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Kingston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0" name=""/>
            <p:cNvSpPr/>
            <p:nvPr/>
          </p:nvSpPr>
          <p:spPr>
            <a:xfrm>
              <a:off x="2663640" y="3833640"/>
              <a:ext cx="4982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Venezuela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Caracas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1" name=""/>
            <p:cNvSpPr/>
            <p:nvPr/>
          </p:nvSpPr>
          <p:spPr>
            <a:xfrm>
              <a:off x="1898640" y="4282920"/>
              <a:ext cx="4982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Centragas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357 Miles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2" name=""/>
            <p:cNvSpPr/>
            <p:nvPr/>
          </p:nvSpPr>
          <p:spPr>
            <a:xfrm>
              <a:off x="1675800" y="4162320"/>
              <a:ext cx="52308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Promigas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1,062 Miles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213" name=""/>
            <p:cNvGrpSpPr/>
            <p:nvPr/>
          </p:nvGrpSpPr>
          <p:grpSpPr>
            <a:xfrm>
              <a:off x="2655000" y="4562640"/>
              <a:ext cx="104760" cy="137520"/>
              <a:chOff x="2655000" y="4562640"/>
              <a:chExt cx="104760" cy="137520"/>
            </a:xfrm>
          </p:grpSpPr>
          <p:sp>
            <p:nvSpPr>
              <p:cNvPr id="3214" name=""/>
              <p:cNvSpPr/>
              <p:nvPr/>
            </p:nvSpPr>
            <p:spPr>
              <a:xfrm>
                <a:off x="2669400" y="4562640"/>
                <a:ext cx="30600" cy="8604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5" name=""/>
              <p:cNvSpPr/>
              <p:nvPr/>
            </p:nvSpPr>
            <p:spPr>
              <a:xfrm>
                <a:off x="2701800" y="4562640"/>
                <a:ext cx="29160" cy="8604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6" name=""/>
              <p:cNvSpPr/>
              <p:nvPr/>
            </p:nvSpPr>
            <p:spPr>
              <a:xfrm>
                <a:off x="2655000" y="4643640"/>
                <a:ext cx="104760" cy="565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17" name=""/>
              <p:cNvSpPr/>
              <p:nvPr/>
            </p:nvSpPr>
            <p:spPr>
              <a:xfrm>
                <a:off x="2661480" y="4648680"/>
                <a:ext cx="91800" cy="4644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218" name=""/>
            <p:cNvGrpSpPr/>
            <p:nvPr/>
          </p:nvGrpSpPr>
          <p:grpSpPr>
            <a:xfrm>
              <a:off x="2687400" y="4581360"/>
              <a:ext cx="104760" cy="137880"/>
              <a:chOff x="2687400" y="4581360"/>
              <a:chExt cx="104760" cy="137880"/>
            </a:xfrm>
          </p:grpSpPr>
          <p:sp>
            <p:nvSpPr>
              <p:cNvPr id="3219" name=""/>
              <p:cNvSpPr/>
              <p:nvPr/>
            </p:nvSpPr>
            <p:spPr>
              <a:xfrm>
                <a:off x="2701800" y="4581360"/>
                <a:ext cx="30600" cy="8640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20" name=""/>
              <p:cNvSpPr/>
              <p:nvPr/>
            </p:nvSpPr>
            <p:spPr>
              <a:xfrm>
                <a:off x="2734200" y="4581360"/>
                <a:ext cx="29160" cy="8640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21" name=""/>
              <p:cNvSpPr/>
              <p:nvPr/>
            </p:nvSpPr>
            <p:spPr>
              <a:xfrm>
                <a:off x="2687400" y="4662720"/>
                <a:ext cx="104760" cy="565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22" name=""/>
              <p:cNvSpPr/>
              <p:nvPr/>
            </p:nvSpPr>
            <p:spPr>
              <a:xfrm>
                <a:off x="2693880" y="4667760"/>
                <a:ext cx="91800" cy="4644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223" name=""/>
            <p:cNvSpPr/>
            <p:nvPr/>
          </p:nvSpPr>
          <p:spPr>
            <a:xfrm>
              <a:off x="5392080" y="2638440"/>
              <a:ext cx="4057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Croatia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Zagreb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4" name=""/>
            <p:cNvSpPr/>
            <p:nvPr/>
          </p:nvSpPr>
          <p:spPr>
            <a:xfrm>
              <a:off x="4628520" y="1994040"/>
              <a:ext cx="6793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United Kingdom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London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5" name=""/>
            <p:cNvSpPr/>
            <p:nvPr/>
          </p:nvSpPr>
          <p:spPr>
            <a:xfrm>
              <a:off x="9549000" y="3584520"/>
              <a:ext cx="3877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Piti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80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6" name=""/>
            <p:cNvSpPr/>
            <p:nvPr/>
          </p:nvSpPr>
          <p:spPr>
            <a:xfrm>
              <a:off x="9700200" y="3376440"/>
              <a:ext cx="4021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Guam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Anigua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7" name=""/>
            <p:cNvSpPr/>
            <p:nvPr/>
          </p:nvSpPr>
          <p:spPr>
            <a:xfrm>
              <a:off x="3115440" y="3595680"/>
              <a:ext cx="569160" cy="39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228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Trinidad and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228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Tobago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228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EOG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228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115 MMcfd;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22860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3,500 Bbls/d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228" name=""/>
            <p:cNvGrpSpPr/>
            <p:nvPr/>
          </p:nvGrpSpPr>
          <p:grpSpPr>
            <a:xfrm>
              <a:off x="9045720" y="2906640"/>
              <a:ext cx="119520" cy="122040"/>
              <a:chOff x="9045720" y="2906640"/>
              <a:chExt cx="119520" cy="122040"/>
            </a:xfrm>
          </p:grpSpPr>
          <p:sp>
            <p:nvSpPr>
              <p:cNvPr id="3229" name=""/>
              <p:cNvSpPr/>
              <p:nvPr/>
            </p:nvSpPr>
            <p:spPr>
              <a:xfrm>
                <a:off x="9045720" y="2946240"/>
                <a:ext cx="0" cy="81000"/>
              </a:xfrm>
              <a:prstGeom prst="line">
                <a:avLst/>
              </a:prstGeom>
              <a:ln w="255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30" name=""/>
              <p:cNvSpPr/>
              <p:nvPr/>
            </p:nvSpPr>
            <p:spPr>
              <a:xfrm>
                <a:off x="9165240" y="2946240"/>
                <a:ext cx="0" cy="82440"/>
              </a:xfrm>
              <a:prstGeom prst="line">
                <a:avLst/>
              </a:prstGeom>
              <a:ln w="2556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31" name=""/>
              <p:cNvSpPr/>
              <p:nvPr/>
            </p:nvSpPr>
            <p:spPr>
              <a:xfrm>
                <a:off x="9048960" y="2906640"/>
                <a:ext cx="109800" cy="97560"/>
              </a:xfrm>
              <a:prstGeom prst="ellipse">
                <a:avLst/>
              </a:prstGeom>
              <a:solidFill>
                <a:srgbClr val="ff0000"/>
              </a:solidFill>
              <a:ln w="190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2680" bIns="226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232" name=""/>
            <p:cNvSpPr/>
            <p:nvPr/>
          </p:nvSpPr>
          <p:spPr>
            <a:xfrm>
              <a:off x="4975200" y="4527720"/>
              <a:ext cx="1166760" cy="33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Maputo Iron &amp;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Steel Project</a:t>
              </a:r>
              <a:br>
                <a:rPr sz="500"/>
              </a:b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Integrated Steel Slab</a:t>
              </a:r>
              <a:br>
                <a:rPr sz="500"/>
              </a:b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Manufacturing Facility 3.5 MTPY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3" name=""/>
            <p:cNvSpPr/>
            <p:nvPr/>
          </p:nvSpPr>
          <p:spPr>
            <a:xfrm>
              <a:off x="6073920" y="4890960"/>
              <a:ext cx="746280" cy="21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Pande Gas Project</a:t>
              </a:r>
              <a:br>
                <a:rPr sz="500"/>
              </a:b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378 Miles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234" name=""/>
            <p:cNvGrpSpPr/>
            <p:nvPr/>
          </p:nvGrpSpPr>
          <p:grpSpPr>
            <a:xfrm>
              <a:off x="1942920" y="3878280"/>
              <a:ext cx="103320" cy="137880"/>
              <a:chOff x="1942920" y="3878280"/>
              <a:chExt cx="103320" cy="137880"/>
            </a:xfrm>
          </p:grpSpPr>
          <p:sp>
            <p:nvSpPr>
              <p:cNvPr id="3235" name=""/>
              <p:cNvSpPr/>
              <p:nvPr/>
            </p:nvSpPr>
            <p:spPr>
              <a:xfrm>
                <a:off x="1957320" y="3878280"/>
                <a:ext cx="30240" cy="8640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36" name=""/>
              <p:cNvSpPr/>
              <p:nvPr/>
            </p:nvSpPr>
            <p:spPr>
              <a:xfrm>
                <a:off x="1989000" y="3878280"/>
                <a:ext cx="28800" cy="8640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37" name=""/>
              <p:cNvSpPr/>
              <p:nvPr/>
            </p:nvSpPr>
            <p:spPr>
              <a:xfrm>
                <a:off x="1942920" y="3959640"/>
                <a:ext cx="103320" cy="565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38" name=""/>
              <p:cNvSpPr/>
              <p:nvPr/>
            </p:nvSpPr>
            <p:spPr>
              <a:xfrm>
                <a:off x="1949400" y="3964680"/>
                <a:ext cx="90360" cy="4644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239" name=""/>
            <p:cNvSpPr/>
            <p:nvPr/>
          </p:nvSpPr>
          <p:spPr>
            <a:xfrm>
              <a:off x="2566080" y="4675320"/>
              <a:ext cx="75528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Cuiabá Pipeline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385 Miles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0" name=""/>
            <p:cNvSpPr/>
            <p:nvPr/>
          </p:nvSpPr>
          <p:spPr>
            <a:xfrm>
              <a:off x="3468240" y="4962600"/>
              <a:ext cx="6260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Gaspart South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 LDC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241" name=""/>
            <p:cNvGrpSpPr/>
            <p:nvPr/>
          </p:nvGrpSpPr>
          <p:grpSpPr>
            <a:xfrm>
              <a:off x="3214440" y="4924440"/>
              <a:ext cx="377640" cy="72720"/>
              <a:chOff x="3214440" y="4924440"/>
              <a:chExt cx="377640" cy="72720"/>
            </a:xfrm>
          </p:grpSpPr>
          <p:sp>
            <p:nvSpPr>
              <p:cNvPr id="3242" name=""/>
              <p:cNvSpPr/>
              <p:nvPr/>
            </p:nvSpPr>
            <p:spPr>
              <a:xfrm>
                <a:off x="3214440" y="4951440"/>
                <a:ext cx="123120" cy="345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2240" bIns="-12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43" name=""/>
              <p:cNvSpPr/>
              <p:nvPr/>
            </p:nvSpPr>
            <p:spPr>
              <a:xfrm>
                <a:off x="3221640" y="4956480"/>
                <a:ext cx="108720" cy="244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2320" bIns="-22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44" name=""/>
              <p:cNvSpPr/>
              <p:nvPr/>
            </p:nvSpPr>
            <p:spPr>
              <a:xfrm>
                <a:off x="3469320" y="4951440"/>
                <a:ext cx="122760" cy="345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2240" bIns="-12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45" name=""/>
              <p:cNvSpPr/>
              <p:nvPr/>
            </p:nvSpPr>
            <p:spPr>
              <a:xfrm>
                <a:off x="3476520" y="4956480"/>
                <a:ext cx="108720" cy="244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2320" bIns="-223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46" name=""/>
              <p:cNvSpPr/>
              <p:nvPr/>
            </p:nvSpPr>
            <p:spPr>
              <a:xfrm>
                <a:off x="3351600" y="4938480"/>
                <a:ext cx="1044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47" name=""/>
              <p:cNvSpPr/>
              <p:nvPr/>
            </p:nvSpPr>
            <p:spPr>
              <a:xfrm>
                <a:off x="3351600" y="4943520"/>
                <a:ext cx="1044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48" name=""/>
              <p:cNvSpPr/>
              <p:nvPr/>
            </p:nvSpPr>
            <p:spPr>
              <a:xfrm>
                <a:off x="3440520" y="4938480"/>
                <a:ext cx="1440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49" name=""/>
              <p:cNvSpPr/>
              <p:nvPr/>
            </p:nvSpPr>
            <p:spPr>
              <a:xfrm>
                <a:off x="3448080" y="4943520"/>
                <a:ext cx="180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50" name=""/>
              <p:cNvSpPr/>
              <p:nvPr/>
            </p:nvSpPr>
            <p:spPr>
              <a:xfrm>
                <a:off x="3455280" y="4938480"/>
                <a:ext cx="1044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51" name=""/>
              <p:cNvSpPr/>
              <p:nvPr/>
            </p:nvSpPr>
            <p:spPr>
              <a:xfrm>
                <a:off x="3455280" y="4943520"/>
                <a:ext cx="1044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52" name=""/>
              <p:cNvSpPr/>
              <p:nvPr/>
            </p:nvSpPr>
            <p:spPr>
              <a:xfrm>
                <a:off x="3362040" y="4946040"/>
                <a:ext cx="80280" cy="48960"/>
              </a:xfrm>
              <a:custGeom>
                <a:avLst/>
                <a:gdLst/>
                <a:ahLst/>
                <a:rect l="l" t="t" r="r" b="b"/>
                <a:pathLst>
                  <a:path w="45" h="38">
                    <a:moveTo>
                      <a:pt x="8" y="31"/>
                    </a:moveTo>
                    <a:lnTo>
                      <a:pt x="0" y="31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37" y="0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7"/>
                    </a:lnTo>
                    <a:lnTo>
                      <a:pt x="11" y="37"/>
                    </a:lnTo>
                    <a:lnTo>
                      <a:pt x="8" y="33"/>
                    </a:lnTo>
                    <a:lnTo>
                      <a:pt x="8" y="31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53" name=""/>
              <p:cNvSpPr/>
              <p:nvPr/>
            </p:nvSpPr>
            <p:spPr>
              <a:xfrm>
                <a:off x="3362040" y="4946040"/>
                <a:ext cx="80280" cy="48960"/>
              </a:xfrm>
              <a:custGeom>
                <a:avLst/>
                <a:gdLst/>
                <a:ahLst/>
                <a:rect l="l" t="t" r="r" b="b"/>
                <a:pathLst>
                  <a:path w="45" h="38">
                    <a:moveTo>
                      <a:pt x="8" y="31"/>
                    </a:moveTo>
                    <a:lnTo>
                      <a:pt x="0" y="31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37" y="0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4" y="31"/>
                    </a:lnTo>
                    <a:lnTo>
                      <a:pt x="38" y="31"/>
                    </a:lnTo>
                    <a:lnTo>
                      <a:pt x="38" y="33"/>
                    </a:lnTo>
                    <a:lnTo>
                      <a:pt x="37" y="37"/>
                    </a:lnTo>
                    <a:lnTo>
                      <a:pt x="11" y="37"/>
                    </a:lnTo>
                    <a:lnTo>
                      <a:pt x="8" y="33"/>
                    </a:lnTo>
                    <a:lnTo>
                      <a:pt x="8" y="31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54" name=""/>
              <p:cNvSpPr/>
              <p:nvPr/>
            </p:nvSpPr>
            <p:spPr>
              <a:xfrm>
                <a:off x="3389400" y="4935960"/>
                <a:ext cx="30240" cy="1116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0" y="8"/>
                    </a:moveTo>
                    <a:lnTo>
                      <a:pt x="16" y="8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55" name=""/>
              <p:cNvSpPr/>
              <p:nvPr/>
            </p:nvSpPr>
            <p:spPr>
              <a:xfrm>
                <a:off x="3389400" y="4935960"/>
                <a:ext cx="30240" cy="11160"/>
              </a:xfrm>
              <a:custGeom>
                <a:avLst/>
                <a:gdLst/>
                <a:ahLst/>
                <a:rect l="l" t="t" r="r" b="b"/>
                <a:pathLst>
                  <a:path w="17" h="9">
                    <a:moveTo>
                      <a:pt x="0" y="8"/>
                    </a:moveTo>
                    <a:lnTo>
                      <a:pt x="16" y="8"/>
                    </a:lnTo>
                    <a:lnTo>
                      <a:pt x="14" y="0"/>
                    </a:lnTo>
                    <a:lnTo>
                      <a:pt x="2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56" name=""/>
              <p:cNvSpPr/>
              <p:nvPr/>
            </p:nvSpPr>
            <p:spPr>
              <a:xfrm>
                <a:off x="3396240" y="4930560"/>
                <a:ext cx="10800" cy="504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41760" bIns="-417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57" name=""/>
              <p:cNvSpPr/>
              <p:nvPr/>
            </p:nvSpPr>
            <p:spPr>
              <a:xfrm>
                <a:off x="3378240" y="4928040"/>
                <a:ext cx="51480" cy="3960"/>
              </a:xfrm>
              <a:custGeom>
                <a:avLst/>
                <a:gdLst/>
                <a:ahLst/>
                <a:rect l="l" t="t" r="r" b="b"/>
                <a:pathLst>
                  <a:path w="29" h="3">
                    <a:moveTo>
                      <a:pt x="0" y="0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58" name=""/>
              <p:cNvSpPr/>
              <p:nvPr/>
            </p:nvSpPr>
            <p:spPr>
              <a:xfrm>
                <a:off x="3378240" y="4928040"/>
                <a:ext cx="51480" cy="3960"/>
              </a:xfrm>
              <a:custGeom>
                <a:avLst/>
                <a:gdLst/>
                <a:ahLst/>
                <a:rect l="l" t="t" r="r" b="b"/>
                <a:pathLst>
                  <a:path w="29" h="3">
                    <a:moveTo>
                      <a:pt x="0" y="0"/>
                    </a:moveTo>
                    <a:lnTo>
                      <a:pt x="10" y="2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59" name=""/>
              <p:cNvSpPr/>
              <p:nvPr/>
            </p:nvSpPr>
            <p:spPr>
              <a:xfrm>
                <a:off x="3369600" y="4924440"/>
                <a:ext cx="69480" cy="5040"/>
              </a:xfrm>
              <a:custGeom>
                <a:avLst/>
                <a:gdLst/>
                <a:ahLst/>
                <a:rect l="l" t="t" r="r" b="b"/>
                <a:pathLst>
                  <a:path w="39" h="4">
                    <a:moveTo>
                      <a:pt x="38" y="2"/>
                    </a:moveTo>
                    <a:lnTo>
                      <a:pt x="36" y="2"/>
                    </a:lnTo>
                    <a:lnTo>
                      <a:pt x="3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8" y="2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60" name=""/>
              <p:cNvSpPr/>
              <p:nvPr/>
            </p:nvSpPr>
            <p:spPr>
              <a:xfrm>
                <a:off x="3369600" y="4924440"/>
                <a:ext cx="69480" cy="5040"/>
              </a:xfrm>
              <a:custGeom>
                <a:avLst/>
                <a:gdLst/>
                <a:ahLst/>
                <a:rect l="l" t="t" r="r" b="b"/>
                <a:pathLst>
                  <a:path w="39" h="4">
                    <a:moveTo>
                      <a:pt x="38" y="2"/>
                    </a:moveTo>
                    <a:lnTo>
                      <a:pt x="36" y="2"/>
                    </a:lnTo>
                    <a:lnTo>
                      <a:pt x="3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8" y="2"/>
                    </a:lnTo>
                  </a:path>
                </a:pathLst>
              </a:custGeom>
              <a:solidFill>
                <a:srgbClr val="f80202"/>
              </a:solidFill>
              <a:ln cap="rnd" w="6480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61" name=""/>
              <p:cNvSpPr/>
              <p:nvPr/>
            </p:nvSpPr>
            <p:spPr>
              <a:xfrm>
                <a:off x="3337560" y="4938480"/>
                <a:ext cx="10440" cy="5868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1880" bIns="118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62" name=""/>
              <p:cNvSpPr/>
              <p:nvPr/>
            </p:nvSpPr>
            <p:spPr>
              <a:xfrm>
                <a:off x="3337560" y="4943520"/>
                <a:ext cx="10440" cy="4896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160" bIns="21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63" name=""/>
              <p:cNvSpPr/>
              <p:nvPr/>
            </p:nvSpPr>
            <p:spPr>
              <a:xfrm>
                <a:off x="3348000" y="4943520"/>
                <a:ext cx="3600" cy="5004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240" bIns="32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64" name=""/>
              <p:cNvSpPr/>
              <p:nvPr/>
            </p:nvSpPr>
            <p:spPr>
              <a:xfrm>
                <a:off x="3348000" y="4948920"/>
                <a:ext cx="3600" cy="39600"/>
              </a:xfrm>
              <a:prstGeom prst="rect">
                <a:avLst/>
              </a:prstGeom>
              <a:solidFill>
                <a:srgbClr val="f80202"/>
              </a:solidFill>
              <a:ln w="648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7200" bIns="-7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265" name=""/>
            <p:cNvSpPr/>
            <p:nvPr/>
          </p:nvSpPr>
          <p:spPr>
            <a:xfrm>
              <a:off x="2330280" y="457668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266" name=""/>
            <p:cNvGrpSpPr/>
            <p:nvPr/>
          </p:nvGrpSpPr>
          <p:grpSpPr>
            <a:xfrm>
              <a:off x="4537800" y="4016160"/>
              <a:ext cx="303120" cy="95040"/>
              <a:chOff x="4537800" y="4016160"/>
              <a:chExt cx="303120" cy="95040"/>
            </a:xfrm>
          </p:grpSpPr>
          <p:sp>
            <p:nvSpPr>
              <p:cNvPr id="3267" name=""/>
              <p:cNvSpPr/>
              <p:nvPr/>
            </p:nvSpPr>
            <p:spPr>
              <a:xfrm>
                <a:off x="4537800" y="4060800"/>
                <a:ext cx="303120" cy="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68" name=""/>
              <p:cNvSpPr/>
              <p:nvPr/>
            </p:nvSpPr>
            <p:spPr>
              <a:xfrm flipV="1">
                <a:off x="4719600" y="4016160"/>
                <a:ext cx="92880" cy="4428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69" name=""/>
              <p:cNvSpPr/>
              <p:nvPr/>
            </p:nvSpPr>
            <p:spPr>
              <a:xfrm flipV="1">
                <a:off x="4559040" y="4053960"/>
                <a:ext cx="88920" cy="5724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270" name=""/>
            <p:cNvSpPr/>
            <p:nvPr/>
          </p:nvSpPr>
          <p:spPr>
            <a:xfrm>
              <a:off x="8385120" y="4389480"/>
              <a:ext cx="11196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1" name=""/>
            <p:cNvSpPr/>
            <p:nvPr/>
          </p:nvSpPr>
          <p:spPr>
            <a:xfrm>
              <a:off x="7952760" y="4363920"/>
              <a:ext cx="4838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Indonesia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Jakarta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272" name=""/>
            <p:cNvGrpSpPr/>
            <p:nvPr/>
          </p:nvGrpSpPr>
          <p:grpSpPr>
            <a:xfrm>
              <a:off x="6488280" y="3436920"/>
              <a:ext cx="101160" cy="80640"/>
              <a:chOff x="6488280" y="3436920"/>
              <a:chExt cx="101160" cy="80640"/>
            </a:xfrm>
          </p:grpSpPr>
          <p:sp>
            <p:nvSpPr>
              <p:cNvPr id="3273" name=""/>
              <p:cNvSpPr/>
              <p:nvPr/>
            </p:nvSpPr>
            <p:spPr>
              <a:xfrm rot="5400000">
                <a:off x="6524280" y="3437640"/>
                <a:ext cx="28080" cy="262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0520" bIns="-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74" name=""/>
              <p:cNvSpPr/>
              <p:nvPr/>
            </p:nvSpPr>
            <p:spPr>
              <a:xfrm>
                <a:off x="6488280" y="3466800"/>
                <a:ext cx="34920" cy="2124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560" bIns="-25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75" name=""/>
              <p:cNvSpPr/>
              <p:nvPr/>
            </p:nvSpPr>
            <p:spPr>
              <a:xfrm rot="5400000">
                <a:off x="6524280" y="3490200"/>
                <a:ext cx="28080" cy="262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0520" bIns="-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76" name=""/>
              <p:cNvSpPr/>
              <p:nvPr/>
            </p:nvSpPr>
            <p:spPr>
              <a:xfrm>
                <a:off x="6554520" y="3466800"/>
                <a:ext cx="34920" cy="2124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560" bIns="-25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277" name=""/>
            <p:cNvGrpSpPr/>
            <p:nvPr/>
          </p:nvGrpSpPr>
          <p:grpSpPr>
            <a:xfrm>
              <a:off x="6621840" y="3489480"/>
              <a:ext cx="101880" cy="80640"/>
              <a:chOff x="6621840" y="3489480"/>
              <a:chExt cx="101880" cy="80640"/>
            </a:xfrm>
          </p:grpSpPr>
          <p:sp>
            <p:nvSpPr>
              <p:cNvPr id="3278" name=""/>
              <p:cNvSpPr/>
              <p:nvPr/>
            </p:nvSpPr>
            <p:spPr>
              <a:xfrm rot="5400000">
                <a:off x="6658200" y="3490200"/>
                <a:ext cx="28080" cy="262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0520" bIns="-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79" name=""/>
              <p:cNvSpPr/>
              <p:nvPr/>
            </p:nvSpPr>
            <p:spPr>
              <a:xfrm>
                <a:off x="6621840" y="3519000"/>
                <a:ext cx="35280" cy="208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80" name=""/>
              <p:cNvSpPr/>
              <p:nvPr/>
            </p:nvSpPr>
            <p:spPr>
              <a:xfrm rot="5400000">
                <a:off x="6658200" y="3542760"/>
                <a:ext cx="28080" cy="262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0520" bIns="-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81" name=""/>
              <p:cNvSpPr/>
              <p:nvPr/>
            </p:nvSpPr>
            <p:spPr>
              <a:xfrm>
                <a:off x="6688440" y="3519000"/>
                <a:ext cx="35280" cy="208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282" name=""/>
            <p:cNvSpPr/>
            <p:nvPr/>
          </p:nvSpPr>
          <p:spPr>
            <a:xfrm>
              <a:off x="6483240" y="3130560"/>
              <a:ext cx="540720" cy="236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9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LNG Vessel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9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135 Mc</a:t>
              </a:r>
              <a:r>
                <a:rPr b="1" lang="en-US" sz="500" strike="noStrike" u="none" baseline="30000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</a:t>
              </a: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3" name=""/>
            <p:cNvSpPr/>
            <p:nvPr/>
          </p:nvSpPr>
          <p:spPr>
            <a:xfrm>
              <a:off x="3473640" y="4740120"/>
              <a:ext cx="554760" cy="22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Riogás/CEG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LDC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4" name=""/>
            <p:cNvSpPr/>
            <p:nvPr/>
          </p:nvSpPr>
          <p:spPr>
            <a:xfrm>
              <a:off x="3278520" y="4592520"/>
              <a:ext cx="12769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Brazil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Salvador, Sáo Paulo, Rio de Janeiro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285" name=""/>
            <p:cNvGrpSpPr/>
            <p:nvPr/>
          </p:nvGrpSpPr>
          <p:grpSpPr>
            <a:xfrm>
              <a:off x="6672240" y="3325680"/>
              <a:ext cx="127800" cy="158400"/>
              <a:chOff x="6672240" y="3325680"/>
              <a:chExt cx="127800" cy="158400"/>
            </a:xfrm>
          </p:grpSpPr>
          <p:sp>
            <p:nvSpPr>
              <p:cNvPr id="3286" name=""/>
              <p:cNvSpPr/>
              <p:nvPr/>
            </p:nvSpPr>
            <p:spPr>
              <a:xfrm>
                <a:off x="6689160" y="3357000"/>
                <a:ext cx="93960" cy="43560"/>
              </a:xfrm>
              <a:custGeom>
                <a:avLst/>
                <a:gdLst/>
                <a:ahLst/>
                <a:rect l="l" t="t" r="r" b="b"/>
                <a:pathLst>
                  <a:path w="1148" h="601">
                    <a:moveTo>
                      <a:pt x="152" y="0"/>
                    </a:moveTo>
                    <a:lnTo>
                      <a:pt x="152" y="102"/>
                    </a:lnTo>
                    <a:lnTo>
                      <a:pt x="310" y="102"/>
                    </a:lnTo>
                    <a:lnTo>
                      <a:pt x="310" y="250"/>
                    </a:lnTo>
                    <a:lnTo>
                      <a:pt x="0" y="250"/>
                    </a:lnTo>
                    <a:lnTo>
                      <a:pt x="0" y="395"/>
                    </a:lnTo>
                    <a:lnTo>
                      <a:pt x="141" y="395"/>
                    </a:lnTo>
                    <a:lnTo>
                      <a:pt x="141" y="601"/>
                    </a:lnTo>
                    <a:lnTo>
                      <a:pt x="1006" y="601"/>
                    </a:lnTo>
                    <a:lnTo>
                      <a:pt x="1006" y="395"/>
                    </a:lnTo>
                    <a:lnTo>
                      <a:pt x="1148" y="395"/>
                    </a:lnTo>
                    <a:lnTo>
                      <a:pt x="1148" y="250"/>
                    </a:lnTo>
                    <a:lnTo>
                      <a:pt x="838" y="250"/>
                    </a:lnTo>
                    <a:lnTo>
                      <a:pt x="838" y="102"/>
                    </a:lnTo>
                    <a:lnTo>
                      <a:pt x="996" y="102"/>
                    </a:lnTo>
                    <a:lnTo>
                      <a:pt x="996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" bIns="-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87" name=""/>
              <p:cNvSpPr/>
              <p:nvPr/>
            </p:nvSpPr>
            <p:spPr>
              <a:xfrm>
                <a:off x="6721920" y="3327840"/>
                <a:ext cx="28800" cy="18000"/>
              </a:xfrm>
              <a:custGeom>
                <a:avLst/>
                <a:gdLst/>
                <a:ahLst/>
                <a:rect l="l" t="t" r="r" b="b"/>
                <a:pathLst>
                  <a:path w="359" h="253">
                    <a:moveTo>
                      <a:pt x="0" y="109"/>
                    </a:moveTo>
                    <a:lnTo>
                      <a:pt x="0" y="253"/>
                    </a:lnTo>
                    <a:lnTo>
                      <a:pt x="359" y="253"/>
                    </a:lnTo>
                    <a:lnTo>
                      <a:pt x="359" y="118"/>
                    </a:lnTo>
                    <a:lnTo>
                      <a:pt x="315" y="54"/>
                    </a:lnTo>
                    <a:lnTo>
                      <a:pt x="222" y="0"/>
                    </a:lnTo>
                    <a:lnTo>
                      <a:pt x="152" y="0"/>
                    </a:lnTo>
                    <a:lnTo>
                      <a:pt x="93" y="22"/>
                    </a:lnTo>
                    <a:lnTo>
                      <a:pt x="38" y="6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88" name=""/>
              <p:cNvSpPr/>
              <p:nvPr/>
            </p:nvSpPr>
            <p:spPr>
              <a:xfrm>
                <a:off x="6673680" y="3383640"/>
                <a:ext cx="124920" cy="100440"/>
              </a:xfrm>
              <a:custGeom>
                <a:avLst/>
                <a:gdLst/>
                <a:ahLst/>
                <a:rect l="l" t="t" r="r" b="b"/>
                <a:pathLst>
                  <a:path w="1546" h="1406">
                    <a:moveTo>
                      <a:pt x="0" y="469"/>
                    </a:moveTo>
                    <a:lnTo>
                      <a:pt x="33" y="524"/>
                    </a:lnTo>
                    <a:lnTo>
                      <a:pt x="312" y="1292"/>
                    </a:lnTo>
                    <a:lnTo>
                      <a:pt x="774" y="1406"/>
                    </a:lnTo>
                    <a:lnTo>
                      <a:pt x="1236" y="1292"/>
                    </a:lnTo>
                    <a:lnTo>
                      <a:pt x="1507" y="524"/>
                    </a:lnTo>
                    <a:lnTo>
                      <a:pt x="1546" y="469"/>
                    </a:lnTo>
                    <a:lnTo>
                      <a:pt x="887" y="15"/>
                    </a:lnTo>
                    <a:lnTo>
                      <a:pt x="801" y="0"/>
                    </a:lnTo>
                    <a:lnTo>
                      <a:pt x="719" y="0"/>
                    </a:lnTo>
                    <a:lnTo>
                      <a:pt x="648" y="22"/>
                    </a:lnTo>
                    <a:lnTo>
                      <a:pt x="594" y="54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99ffc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89" name=""/>
              <p:cNvSpPr/>
              <p:nvPr/>
            </p:nvSpPr>
            <p:spPr>
              <a:xfrm>
                <a:off x="6677280" y="3392280"/>
                <a:ext cx="54720" cy="90720"/>
              </a:xfrm>
              <a:custGeom>
                <a:avLst/>
                <a:gdLst/>
                <a:ahLst/>
                <a:rect l="l" t="t" r="r" b="b"/>
                <a:pathLst>
                  <a:path w="685" h="1281">
                    <a:moveTo>
                      <a:pt x="270" y="1176"/>
                    </a:moveTo>
                    <a:lnTo>
                      <a:pt x="0" y="411"/>
                    </a:lnTo>
                    <a:lnTo>
                      <a:pt x="575" y="35"/>
                    </a:lnTo>
                    <a:lnTo>
                      <a:pt x="628" y="0"/>
                    </a:lnTo>
                    <a:lnTo>
                      <a:pt x="685" y="0"/>
                    </a:lnTo>
                    <a:lnTo>
                      <a:pt x="685" y="1281"/>
                    </a:lnTo>
                    <a:lnTo>
                      <a:pt x="270" y="1176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920" bIns="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90" name=""/>
              <p:cNvSpPr/>
              <p:nvPr/>
            </p:nvSpPr>
            <p:spPr>
              <a:xfrm>
                <a:off x="6740280" y="3392280"/>
                <a:ext cx="56520" cy="90720"/>
              </a:xfrm>
              <a:custGeom>
                <a:avLst/>
                <a:gdLst/>
                <a:ahLst/>
                <a:rect l="l" t="t" r="r" b="b"/>
                <a:pathLst>
                  <a:path w="684" h="1281">
                    <a:moveTo>
                      <a:pt x="415" y="1176"/>
                    </a:moveTo>
                    <a:lnTo>
                      <a:pt x="684" y="411"/>
                    </a:lnTo>
                    <a:lnTo>
                      <a:pt x="109" y="35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1281"/>
                    </a:lnTo>
                    <a:lnTo>
                      <a:pt x="415" y="1176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920" bIns="43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91" name=""/>
              <p:cNvSpPr/>
              <p:nvPr/>
            </p:nvSpPr>
            <p:spPr>
              <a:xfrm>
                <a:off x="6672240" y="3381120"/>
                <a:ext cx="127800" cy="36360"/>
              </a:xfrm>
              <a:custGeom>
                <a:avLst/>
                <a:gdLst/>
                <a:ahLst/>
                <a:rect l="l" t="t" r="r" b="b"/>
                <a:pathLst>
                  <a:path w="1582" h="497">
                    <a:moveTo>
                      <a:pt x="827" y="52"/>
                    </a:moveTo>
                    <a:lnTo>
                      <a:pt x="862" y="52"/>
                    </a:lnTo>
                    <a:lnTo>
                      <a:pt x="917" y="70"/>
                    </a:lnTo>
                    <a:lnTo>
                      <a:pt x="1563" y="497"/>
                    </a:lnTo>
                    <a:lnTo>
                      <a:pt x="1582" y="463"/>
                    </a:lnTo>
                    <a:lnTo>
                      <a:pt x="952" y="37"/>
                    </a:lnTo>
                    <a:lnTo>
                      <a:pt x="862" y="0"/>
                    </a:lnTo>
                    <a:lnTo>
                      <a:pt x="720" y="0"/>
                    </a:lnTo>
                    <a:lnTo>
                      <a:pt x="630" y="37"/>
                    </a:lnTo>
                    <a:lnTo>
                      <a:pt x="0" y="463"/>
                    </a:lnTo>
                    <a:lnTo>
                      <a:pt x="19" y="497"/>
                    </a:lnTo>
                    <a:lnTo>
                      <a:pt x="664" y="70"/>
                    </a:lnTo>
                    <a:lnTo>
                      <a:pt x="720" y="52"/>
                    </a:lnTo>
                    <a:lnTo>
                      <a:pt x="753" y="52"/>
                    </a:lnTo>
                    <a:lnTo>
                      <a:pt x="827" y="52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440" bIns="-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92" name=""/>
              <p:cNvSpPr/>
              <p:nvPr/>
            </p:nvSpPr>
            <p:spPr>
              <a:xfrm>
                <a:off x="6721920" y="3336480"/>
                <a:ext cx="28800" cy="20520"/>
              </a:xfrm>
              <a:custGeom>
                <a:avLst/>
                <a:gdLst/>
                <a:ahLst/>
                <a:rect l="l" t="t" r="r" b="b"/>
                <a:pathLst>
                  <a:path w="359" h="301">
                    <a:moveTo>
                      <a:pt x="359" y="301"/>
                    </a:moveTo>
                    <a:lnTo>
                      <a:pt x="359" y="122"/>
                    </a:lnTo>
                    <a:lnTo>
                      <a:pt x="347" y="100"/>
                    </a:lnTo>
                    <a:lnTo>
                      <a:pt x="335" y="79"/>
                    </a:lnTo>
                    <a:lnTo>
                      <a:pt x="320" y="60"/>
                    </a:lnTo>
                    <a:lnTo>
                      <a:pt x="302" y="44"/>
                    </a:lnTo>
                    <a:lnTo>
                      <a:pt x="282" y="28"/>
                    </a:lnTo>
                    <a:lnTo>
                      <a:pt x="260" y="17"/>
                    </a:lnTo>
                    <a:lnTo>
                      <a:pt x="238" y="7"/>
                    </a:lnTo>
                    <a:lnTo>
                      <a:pt x="212" y="1"/>
                    </a:lnTo>
                    <a:lnTo>
                      <a:pt x="188" y="0"/>
                    </a:lnTo>
                    <a:lnTo>
                      <a:pt x="162" y="0"/>
                    </a:lnTo>
                    <a:lnTo>
                      <a:pt x="138" y="4"/>
                    </a:lnTo>
                    <a:lnTo>
                      <a:pt x="114" y="10"/>
                    </a:lnTo>
                    <a:lnTo>
                      <a:pt x="90" y="20"/>
                    </a:lnTo>
                    <a:lnTo>
                      <a:pt x="71" y="32"/>
                    </a:lnTo>
                    <a:lnTo>
                      <a:pt x="52" y="50"/>
                    </a:lnTo>
                    <a:lnTo>
                      <a:pt x="33" y="66"/>
                    </a:lnTo>
                    <a:lnTo>
                      <a:pt x="18" y="87"/>
                    </a:lnTo>
                    <a:lnTo>
                      <a:pt x="8" y="107"/>
                    </a:lnTo>
                    <a:lnTo>
                      <a:pt x="0" y="122"/>
                    </a:lnTo>
                    <a:lnTo>
                      <a:pt x="0" y="301"/>
                    </a:lnTo>
                    <a:lnTo>
                      <a:pt x="359" y="301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93" name=""/>
              <p:cNvSpPr/>
              <p:nvPr/>
            </p:nvSpPr>
            <p:spPr>
              <a:xfrm>
                <a:off x="6721920" y="3325680"/>
                <a:ext cx="28800" cy="13320"/>
              </a:xfrm>
              <a:custGeom>
                <a:avLst/>
                <a:gdLst/>
                <a:ahLst/>
                <a:rect l="l" t="t" r="r" b="b"/>
                <a:pathLst>
                  <a:path w="359" h="178">
                    <a:moveTo>
                      <a:pt x="0" y="125"/>
                    </a:moveTo>
                    <a:lnTo>
                      <a:pt x="8" y="107"/>
                    </a:lnTo>
                    <a:lnTo>
                      <a:pt x="18" y="86"/>
                    </a:lnTo>
                    <a:lnTo>
                      <a:pt x="33" y="68"/>
                    </a:lnTo>
                    <a:lnTo>
                      <a:pt x="52" y="50"/>
                    </a:lnTo>
                    <a:lnTo>
                      <a:pt x="71" y="32"/>
                    </a:lnTo>
                    <a:lnTo>
                      <a:pt x="90" y="21"/>
                    </a:lnTo>
                    <a:lnTo>
                      <a:pt x="114" y="10"/>
                    </a:lnTo>
                    <a:lnTo>
                      <a:pt x="138" y="3"/>
                    </a:lnTo>
                    <a:lnTo>
                      <a:pt x="162" y="0"/>
                    </a:lnTo>
                    <a:lnTo>
                      <a:pt x="188" y="0"/>
                    </a:lnTo>
                    <a:lnTo>
                      <a:pt x="212" y="0"/>
                    </a:lnTo>
                    <a:lnTo>
                      <a:pt x="238" y="6"/>
                    </a:lnTo>
                    <a:lnTo>
                      <a:pt x="260" y="16"/>
                    </a:lnTo>
                    <a:lnTo>
                      <a:pt x="282" y="29"/>
                    </a:lnTo>
                    <a:lnTo>
                      <a:pt x="302" y="41"/>
                    </a:lnTo>
                    <a:lnTo>
                      <a:pt x="320" y="60"/>
                    </a:lnTo>
                    <a:lnTo>
                      <a:pt x="335" y="80"/>
                    </a:lnTo>
                    <a:lnTo>
                      <a:pt x="347" y="99"/>
                    </a:lnTo>
                    <a:lnTo>
                      <a:pt x="359" y="125"/>
                    </a:lnTo>
                    <a:lnTo>
                      <a:pt x="359" y="178"/>
                    </a:lnTo>
                    <a:lnTo>
                      <a:pt x="347" y="155"/>
                    </a:lnTo>
                    <a:lnTo>
                      <a:pt x="335" y="132"/>
                    </a:lnTo>
                    <a:lnTo>
                      <a:pt x="320" y="113"/>
                    </a:lnTo>
                    <a:lnTo>
                      <a:pt x="302" y="97"/>
                    </a:lnTo>
                    <a:lnTo>
                      <a:pt x="282" y="82"/>
                    </a:lnTo>
                    <a:lnTo>
                      <a:pt x="260" y="69"/>
                    </a:lnTo>
                    <a:lnTo>
                      <a:pt x="238" y="60"/>
                    </a:lnTo>
                    <a:lnTo>
                      <a:pt x="212" y="56"/>
                    </a:lnTo>
                    <a:lnTo>
                      <a:pt x="188" y="54"/>
                    </a:lnTo>
                    <a:lnTo>
                      <a:pt x="162" y="54"/>
                    </a:lnTo>
                    <a:lnTo>
                      <a:pt x="138" y="56"/>
                    </a:lnTo>
                    <a:lnTo>
                      <a:pt x="114" y="63"/>
                    </a:lnTo>
                    <a:lnTo>
                      <a:pt x="90" y="73"/>
                    </a:lnTo>
                    <a:lnTo>
                      <a:pt x="71" y="86"/>
                    </a:lnTo>
                    <a:lnTo>
                      <a:pt x="52" y="103"/>
                    </a:lnTo>
                    <a:lnTo>
                      <a:pt x="33" y="119"/>
                    </a:lnTo>
                    <a:lnTo>
                      <a:pt x="18" y="140"/>
                    </a:lnTo>
                    <a:lnTo>
                      <a:pt x="8" y="162"/>
                    </a:lnTo>
                    <a:lnTo>
                      <a:pt x="0" y="178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480" bIns="-33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94" name=""/>
              <p:cNvSpPr/>
              <p:nvPr/>
            </p:nvSpPr>
            <p:spPr>
              <a:xfrm>
                <a:off x="6687360" y="3355920"/>
                <a:ext cx="51480" cy="44640"/>
              </a:xfrm>
              <a:custGeom>
                <a:avLst/>
                <a:gdLst/>
                <a:ahLst/>
                <a:rect l="l" t="t" r="r" b="b"/>
                <a:pathLst>
                  <a:path w="629" h="623">
                    <a:moveTo>
                      <a:pt x="144" y="623"/>
                    </a:moveTo>
                    <a:lnTo>
                      <a:pt x="144" y="426"/>
                    </a:lnTo>
                    <a:lnTo>
                      <a:pt x="0" y="426"/>
                    </a:lnTo>
                    <a:lnTo>
                      <a:pt x="0" y="250"/>
                    </a:lnTo>
                    <a:lnTo>
                      <a:pt x="306" y="250"/>
                    </a:lnTo>
                    <a:lnTo>
                      <a:pt x="306" y="143"/>
                    </a:lnTo>
                    <a:lnTo>
                      <a:pt x="144" y="143"/>
                    </a:lnTo>
                    <a:lnTo>
                      <a:pt x="144" y="0"/>
                    </a:lnTo>
                    <a:lnTo>
                      <a:pt x="629" y="0"/>
                    </a:lnTo>
                    <a:lnTo>
                      <a:pt x="629" y="35"/>
                    </a:lnTo>
                    <a:lnTo>
                      <a:pt x="195" y="35"/>
                    </a:lnTo>
                    <a:lnTo>
                      <a:pt x="195" y="106"/>
                    </a:lnTo>
                    <a:lnTo>
                      <a:pt x="629" y="106"/>
                    </a:lnTo>
                    <a:lnTo>
                      <a:pt x="629" y="143"/>
                    </a:lnTo>
                    <a:lnTo>
                      <a:pt x="360" y="143"/>
                    </a:lnTo>
                    <a:lnTo>
                      <a:pt x="360" y="250"/>
                    </a:lnTo>
                    <a:lnTo>
                      <a:pt x="629" y="250"/>
                    </a:lnTo>
                    <a:lnTo>
                      <a:pt x="629" y="302"/>
                    </a:lnTo>
                    <a:lnTo>
                      <a:pt x="55" y="302"/>
                    </a:lnTo>
                    <a:lnTo>
                      <a:pt x="55" y="374"/>
                    </a:lnTo>
                    <a:lnTo>
                      <a:pt x="195" y="374"/>
                    </a:lnTo>
                    <a:lnTo>
                      <a:pt x="195" y="570"/>
                    </a:lnTo>
                    <a:lnTo>
                      <a:pt x="144" y="62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95" name=""/>
              <p:cNvSpPr/>
              <p:nvPr/>
            </p:nvSpPr>
            <p:spPr>
              <a:xfrm>
                <a:off x="6733440" y="3355920"/>
                <a:ext cx="51480" cy="44640"/>
              </a:xfrm>
              <a:custGeom>
                <a:avLst/>
                <a:gdLst/>
                <a:ahLst/>
                <a:rect l="l" t="t" r="r" b="b"/>
                <a:pathLst>
                  <a:path w="630" h="623">
                    <a:moveTo>
                      <a:pt x="487" y="623"/>
                    </a:moveTo>
                    <a:lnTo>
                      <a:pt x="487" y="426"/>
                    </a:lnTo>
                    <a:lnTo>
                      <a:pt x="630" y="426"/>
                    </a:lnTo>
                    <a:lnTo>
                      <a:pt x="630" y="250"/>
                    </a:lnTo>
                    <a:lnTo>
                      <a:pt x="325" y="250"/>
                    </a:lnTo>
                    <a:lnTo>
                      <a:pt x="325" y="143"/>
                    </a:lnTo>
                    <a:lnTo>
                      <a:pt x="487" y="143"/>
                    </a:lnTo>
                    <a:lnTo>
                      <a:pt x="487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34" y="35"/>
                    </a:lnTo>
                    <a:lnTo>
                      <a:pt x="434" y="106"/>
                    </a:lnTo>
                    <a:lnTo>
                      <a:pt x="0" y="106"/>
                    </a:lnTo>
                    <a:lnTo>
                      <a:pt x="0" y="143"/>
                    </a:lnTo>
                    <a:lnTo>
                      <a:pt x="270" y="143"/>
                    </a:lnTo>
                    <a:lnTo>
                      <a:pt x="270" y="250"/>
                    </a:lnTo>
                    <a:lnTo>
                      <a:pt x="0" y="250"/>
                    </a:lnTo>
                    <a:lnTo>
                      <a:pt x="0" y="302"/>
                    </a:lnTo>
                    <a:lnTo>
                      <a:pt x="576" y="302"/>
                    </a:lnTo>
                    <a:lnTo>
                      <a:pt x="576" y="374"/>
                    </a:lnTo>
                    <a:lnTo>
                      <a:pt x="434" y="374"/>
                    </a:lnTo>
                    <a:lnTo>
                      <a:pt x="434" y="570"/>
                    </a:lnTo>
                    <a:lnTo>
                      <a:pt x="487" y="623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296" name=""/>
            <p:cNvSpPr/>
            <p:nvPr/>
          </p:nvSpPr>
          <p:spPr>
            <a:xfrm>
              <a:off x="1652760" y="4030560"/>
              <a:ext cx="47664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Colombia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Bogotá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7" name=""/>
            <p:cNvSpPr/>
            <p:nvPr/>
          </p:nvSpPr>
          <p:spPr>
            <a:xfrm>
              <a:off x="2531160" y="3624120"/>
              <a:ext cx="491040" cy="15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ProCaribe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8" name=""/>
            <p:cNvSpPr/>
            <p:nvPr/>
          </p:nvSpPr>
          <p:spPr>
            <a:xfrm>
              <a:off x="961560" y="4044960"/>
              <a:ext cx="704520" cy="39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Panama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Bahía Las Minas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355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Phase I:  245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Phase II: 110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9" name=""/>
            <p:cNvSpPr/>
            <p:nvPr/>
          </p:nvSpPr>
          <p:spPr>
            <a:xfrm>
              <a:off x="2615760" y="4295880"/>
              <a:ext cx="943200" cy="335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Pantanal Energía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480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Phase I: 150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Phase II &amp; III: 330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0" name=""/>
            <p:cNvSpPr/>
            <p:nvPr/>
          </p:nvSpPr>
          <p:spPr>
            <a:xfrm>
              <a:off x="8425080" y="2681280"/>
              <a:ext cx="3985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China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Beijing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1" name=""/>
            <p:cNvSpPr/>
            <p:nvPr/>
          </p:nvSpPr>
          <p:spPr>
            <a:xfrm>
              <a:off x="8484120" y="3075120"/>
              <a:ext cx="80748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Sichuan-Wuhan</a:t>
              </a:r>
              <a:br>
                <a:rPr sz="500"/>
              </a:b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Natural Gas Pipeline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302" name=""/>
            <p:cNvGrpSpPr/>
            <p:nvPr/>
          </p:nvGrpSpPr>
          <p:grpSpPr>
            <a:xfrm>
              <a:off x="8238240" y="3220560"/>
              <a:ext cx="303120" cy="95040"/>
              <a:chOff x="8238240" y="3220560"/>
              <a:chExt cx="303120" cy="95040"/>
            </a:xfrm>
          </p:grpSpPr>
          <p:sp>
            <p:nvSpPr>
              <p:cNvPr id="3303" name=""/>
              <p:cNvSpPr/>
              <p:nvPr/>
            </p:nvSpPr>
            <p:spPr>
              <a:xfrm>
                <a:off x="8238240" y="3265200"/>
                <a:ext cx="303120" cy="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04" name=""/>
              <p:cNvSpPr/>
              <p:nvPr/>
            </p:nvSpPr>
            <p:spPr>
              <a:xfrm flipV="1">
                <a:off x="8420040" y="3220560"/>
                <a:ext cx="92880" cy="4428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05" name=""/>
              <p:cNvSpPr/>
              <p:nvPr/>
            </p:nvSpPr>
            <p:spPr>
              <a:xfrm flipV="1">
                <a:off x="8259480" y="3258360"/>
                <a:ext cx="88920" cy="57240"/>
              </a:xfrm>
              <a:prstGeom prst="line">
                <a:avLst/>
              </a:prstGeom>
              <a:ln w="284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306" name=""/>
            <p:cNvGrpSpPr/>
            <p:nvPr/>
          </p:nvGrpSpPr>
          <p:grpSpPr>
            <a:xfrm>
              <a:off x="7175520" y="3606840"/>
              <a:ext cx="111960" cy="79200"/>
              <a:chOff x="7175520" y="3606840"/>
              <a:chExt cx="111960" cy="79200"/>
            </a:xfrm>
          </p:grpSpPr>
          <p:sp>
            <p:nvSpPr>
              <p:cNvPr id="3307" name=""/>
              <p:cNvSpPr/>
              <p:nvPr/>
            </p:nvSpPr>
            <p:spPr>
              <a:xfrm>
                <a:off x="7175520" y="3606840"/>
                <a:ext cx="111960" cy="79200"/>
              </a:xfrm>
              <a:custGeom>
                <a:avLst/>
                <a:gdLst/>
                <a:ahLst/>
                <a:rect l="l" t="t" r="r" b="b"/>
                <a:pathLst>
                  <a:path w="69" h="62">
                    <a:moveTo>
                      <a:pt x="69" y="56"/>
                    </a:moveTo>
                    <a:lnTo>
                      <a:pt x="69" y="62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6" y="56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4" y="8"/>
                    </a:lnTo>
                    <a:lnTo>
                      <a:pt x="54" y="12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6" y="56"/>
                    </a:lnTo>
                    <a:lnTo>
                      <a:pt x="69" y="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08" name=""/>
              <p:cNvSpPr/>
              <p:nvPr/>
            </p:nvSpPr>
            <p:spPr>
              <a:xfrm>
                <a:off x="7266240" y="3638160"/>
                <a:ext cx="12240" cy="39600"/>
              </a:xfrm>
              <a:custGeom>
                <a:avLst/>
                <a:gdLst/>
                <a:ahLst/>
                <a:rect l="l" t="t" r="r" b="b"/>
                <a:pathLst>
                  <a:path w="7" h="31">
                    <a:moveTo>
                      <a:pt x="0" y="0"/>
                    </a:moveTo>
                    <a:lnTo>
                      <a:pt x="7" y="0"/>
                    </a:lnTo>
                    <a:lnTo>
                      <a:pt x="7" y="31"/>
                    </a:lnTo>
                  </a:path>
                </a:pathLst>
              </a:custGeom>
              <a:noFill/>
              <a:ln cap="sq" w="0">
                <a:solidFill>
                  <a:srgbClr val="000000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309" name=""/>
            <p:cNvSpPr/>
            <p:nvPr/>
          </p:nvSpPr>
          <p:spPr>
            <a:xfrm>
              <a:off x="5818320" y="5072040"/>
              <a:ext cx="57276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Mozambique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Maputo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0" name=""/>
            <p:cNvSpPr/>
            <p:nvPr/>
          </p:nvSpPr>
          <p:spPr>
            <a:xfrm>
              <a:off x="7745400" y="3633840"/>
              <a:ext cx="45540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Thailand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Bangkok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1" name=""/>
            <p:cNvSpPr/>
            <p:nvPr/>
          </p:nvSpPr>
          <p:spPr>
            <a:xfrm>
              <a:off x="8165160" y="374328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2" name=""/>
            <p:cNvSpPr/>
            <p:nvPr/>
          </p:nvSpPr>
          <p:spPr>
            <a:xfrm>
              <a:off x="7281000" y="370512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3" name=""/>
            <p:cNvSpPr/>
            <p:nvPr/>
          </p:nvSpPr>
          <p:spPr>
            <a:xfrm>
              <a:off x="5030640" y="2657520"/>
              <a:ext cx="112320" cy="100080"/>
            </a:xfrm>
            <a:custGeom>
              <a:avLst/>
              <a:gdLst/>
              <a:ahLst/>
              <a:rect l="l" t="t" r="r" b="b"/>
              <a:pathLst>
                <a:path w="109" h="94">
                  <a:moveTo>
                    <a:pt x="50" y="0"/>
                  </a:moveTo>
                  <a:lnTo>
                    <a:pt x="0" y="32"/>
                  </a:lnTo>
                  <a:lnTo>
                    <a:pt x="18" y="93"/>
                  </a:lnTo>
                  <a:lnTo>
                    <a:pt x="90" y="93"/>
                  </a:lnTo>
                  <a:lnTo>
                    <a:pt x="108" y="32"/>
                  </a:lnTo>
                  <a:lnTo>
                    <a:pt x="50" y="0"/>
                  </a:lnTo>
                </a:path>
              </a:pathLst>
            </a:custGeom>
            <a:solidFill>
              <a:srgbClr val="fafd00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4" name=""/>
            <p:cNvSpPr/>
            <p:nvPr/>
          </p:nvSpPr>
          <p:spPr>
            <a:xfrm>
              <a:off x="4731840" y="2602080"/>
              <a:ext cx="34848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Italy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Milan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5" name=""/>
            <p:cNvSpPr/>
            <p:nvPr/>
          </p:nvSpPr>
          <p:spPr>
            <a:xfrm>
              <a:off x="4885920" y="4016520"/>
              <a:ext cx="158760" cy="77760"/>
            </a:xfrm>
            <a:prstGeom prst="rect">
              <a:avLst/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0960" bIns="30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6" name=""/>
            <p:cNvSpPr/>
            <p:nvPr/>
          </p:nvSpPr>
          <p:spPr>
            <a:xfrm>
              <a:off x="5014800" y="3807000"/>
              <a:ext cx="701640" cy="459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Nigeria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Lagos State</a:t>
              </a:r>
              <a:br>
                <a:rPr sz="600"/>
              </a:b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 Project</a:t>
              </a:r>
              <a:br>
                <a:rPr sz="600"/>
              </a:b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90 MW Barge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560 MW CCGT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317" name=""/>
            <p:cNvGrpSpPr/>
            <p:nvPr/>
          </p:nvGrpSpPr>
          <p:grpSpPr>
            <a:xfrm>
              <a:off x="4921560" y="3868560"/>
              <a:ext cx="103320" cy="136440"/>
              <a:chOff x="4921560" y="3868560"/>
              <a:chExt cx="103320" cy="136440"/>
            </a:xfrm>
          </p:grpSpPr>
          <p:sp>
            <p:nvSpPr>
              <p:cNvPr id="3318" name=""/>
              <p:cNvSpPr/>
              <p:nvPr/>
            </p:nvSpPr>
            <p:spPr>
              <a:xfrm>
                <a:off x="4935960" y="3868560"/>
                <a:ext cx="30240" cy="8532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19" name=""/>
              <p:cNvSpPr/>
              <p:nvPr/>
            </p:nvSpPr>
            <p:spPr>
              <a:xfrm>
                <a:off x="4967640" y="3868560"/>
                <a:ext cx="28800" cy="8532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520" bIns="38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20" name=""/>
              <p:cNvSpPr/>
              <p:nvPr/>
            </p:nvSpPr>
            <p:spPr>
              <a:xfrm>
                <a:off x="4921560" y="3948840"/>
                <a:ext cx="103320" cy="5616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360" bIns="9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21" name=""/>
              <p:cNvSpPr/>
              <p:nvPr/>
            </p:nvSpPr>
            <p:spPr>
              <a:xfrm>
                <a:off x="4928040" y="3953880"/>
                <a:ext cx="90360" cy="4608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720" bIns="-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322" name=""/>
            <p:cNvSpPr/>
            <p:nvPr/>
          </p:nvSpPr>
          <p:spPr>
            <a:xfrm>
              <a:off x="5971680" y="2963880"/>
              <a:ext cx="61200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Palestine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Gaza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 Project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323" name=""/>
            <p:cNvGrpSpPr/>
            <p:nvPr/>
          </p:nvGrpSpPr>
          <p:grpSpPr>
            <a:xfrm>
              <a:off x="5961240" y="3129120"/>
              <a:ext cx="102960" cy="136080"/>
              <a:chOff x="5961240" y="3129120"/>
              <a:chExt cx="102960" cy="136080"/>
            </a:xfrm>
          </p:grpSpPr>
          <p:sp>
            <p:nvSpPr>
              <p:cNvPr id="3324" name=""/>
              <p:cNvSpPr/>
              <p:nvPr/>
            </p:nvSpPr>
            <p:spPr>
              <a:xfrm>
                <a:off x="5975280" y="3129120"/>
                <a:ext cx="29880" cy="8496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25" name=""/>
              <p:cNvSpPr/>
              <p:nvPr/>
            </p:nvSpPr>
            <p:spPr>
              <a:xfrm>
                <a:off x="6006960" y="3129120"/>
                <a:ext cx="28440" cy="8496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26" name=""/>
              <p:cNvSpPr/>
              <p:nvPr/>
            </p:nvSpPr>
            <p:spPr>
              <a:xfrm>
                <a:off x="5961240" y="3209400"/>
                <a:ext cx="102960" cy="5580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000" bIns="9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27" name=""/>
              <p:cNvSpPr/>
              <p:nvPr/>
            </p:nvSpPr>
            <p:spPr>
              <a:xfrm>
                <a:off x="5967360" y="3214080"/>
                <a:ext cx="90000" cy="4572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" bIns="-1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328" name=""/>
            <p:cNvSpPr/>
            <p:nvPr/>
          </p:nvSpPr>
          <p:spPr>
            <a:xfrm>
              <a:off x="7729920" y="3894120"/>
              <a:ext cx="56916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Malaysia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2.6 MM Tons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LNG Export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329" name=""/>
            <p:cNvGrpSpPr/>
            <p:nvPr/>
          </p:nvGrpSpPr>
          <p:grpSpPr>
            <a:xfrm>
              <a:off x="8229600" y="4056120"/>
              <a:ext cx="101160" cy="80640"/>
              <a:chOff x="8229600" y="4056120"/>
              <a:chExt cx="101160" cy="80640"/>
            </a:xfrm>
          </p:grpSpPr>
          <p:sp>
            <p:nvSpPr>
              <p:cNvPr id="3330" name=""/>
              <p:cNvSpPr/>
              <p:nvPr/>
            </p:nvSpPr>
            <p:spPr>
              <a:xfrm rot="5400000">
                <a:off x="8265600" y="4056840"/>
                <a:ext cx="28080" cy="262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0520" bIns="-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31" name=""/>
              <p:cNvSpPr/>
              <p:nvPr/>
            </p:nvSpPr>
            <p:spPr>
              <a:xfrm>
                <a:off x="8229600" y="4086000"/>
                <a:ext cx="34920" cy="2124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560" bIns="-25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32" name=""/>
              <p:cNvSpPr/>
              <p:nvPr/>
            </p:nvSpPr>
            <p:spPr>
              <a:xfrm rot="5400000">
                <a:off x="8265600" y="4109400"/>
                <a:ext cx="28080" cy="262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0520" bIns="-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33" name=""/>
              <p:cNvSpPr/>
              <p:nvPr/>
            </p:nvSpPr>
            <p:spPr>
              <a:xfrm>
                <a:off x="8295840" y="4086000"/>
                <a:ext cx="34920" cy="2124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560" bIns="-255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334" name=""/>
            <p:cNvGrpSpPr/>
            <p:nvPr/>
          </p:nvGrpSpPr>
          <p:grpSpPr>
            <a:xfrm>
              <a:off x="7341480" y="3625920"/>
              <a:ext cx="103320" cy="137520"/>
              <a:chOff x="7341480" y="3625920"/>
              <a:chExt cx="103320" cy="137520"/>
            </a:xfrm>
          </p:grpSpPr>
          <p:sp>
            <p:nvSpPr>
              <p:cNvPr id="3335" name=""/>
              <p:cNvSpPr/>
              <p:nvPr/>
            </p:nvSpPr>
            <p:spPr>
              <a:xfrm>
                <a:off x="7355880" y="3625920"/>
                <a:ext cx="30240" cy="8604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36" name=""/>
              <p:cNvSpPr/>
              <p:nvPr/>
            </p:nvSpPr>
            <p:spPr>
              <a:xfrm>
                <a:off x="7387560" y="3625920"/>
                <a:ext cx="28800" cy="8604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240" bIns="39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37" name=""/>
              <p:cNvSpPr/>
              <p:nvPr/>
            </p:nvSpPr>
            <p:spPr>
              <a:xfrm>
                <a:off x="7341480" y="3706920"/>
                <a:ext cx="103320" cy="5652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38" name=""/>
              <p:cNvSpPr/>
              <p:nvPr/>
            </p:nvSpPr>
            <p:spPr>
              <a:xfrm>
                <a:off x="7347960" y="3711960"/>
                <a:ext cx="90360" cy="46440"/>
              </a:xfrm>
              <a:prstGeom prst="rect">
                <a:avLst/>
              </a:pr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339" name=""/>
            <p:cNvGrpSpPr/>
            <p:nvPr/>
          </p:nvGrpSpPr>
          <p:grpSpPr>
            <a:xfrm>
              <a:off x="7272000" y="3595680"/>
              <a:ext cx="103320" cy="137880"/>
              <a:chOff x="7272000" y="3595680"/>
              <a:chExt cx="103320" cy="137880"/>
            </a:xfrm>
          </p:grpSpPr>
          <p:sp>
            <p:nvSpPr>
              <p:cNvPr id="3340" name=""/>
              <p:cNvSpPr/>
              <p:nvPr/>
            </p:nvSpPr>
            <p:spPr>
              <a:xfrm>
                <a:off x="7286400" y="3595680"/>
                <a:ext cx="30240" cy="8640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41" name=""/>
              <p:cNvSpPr/>
              <p:nvPr/>
            </p:nvSpPr>
            <p:spPr>
              <a:xfrm>
                <a:off x="7318080" y="3595680"/>
                <a:ext cx="28800" cy="8640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600" bIns="39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42" name=""/>
              <p:cNvSpPr/>
              <p:nvPr/>
            </p:nvSpPr>
            <p:spPr>
              <a:xfrm>
                <a:off x="7272000" y="3677040"/>
                <a:ext cx="103320" cy="5652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720" bIns="9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43" name=""/>
              <p:cNvSpPr/>
              <p:nvPr/>
            </p:nvSpPr>
            <p:spPr>
              <a:xfrm>
                <a:off x="7278480" y="3682080"/>
                <a:ext cx="90360" cy="4644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360" bIns="-36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344" name=""/>
            <p:cNvSpPr/>
            <p:nvPr/>
          </p:nvSpPr>
          <p:spPr>
            <a:xfrm>
              <a:off x="8468640" y="3244680"/>
              <a:ext cx="71136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Wuhan Qingshan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443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345" name=""/>
            <p:cNvGrpSpPr/>
            <p:nvPr/>
          </p:nvGrpSpPr>
          <p:grpSpPr>
            <a:xfrm>
              <a:off x="8397720" y="3286080"/>
              <a:ext cx="102960" cy="136080"/>
              <a:chOff x="8397720" y="3286080"/>
              <a:chExt cx="102960" cy="136080"/>
            </a:xfrm>
          </p:grpSpPr>
          <p:sp>
            <p:nvSpPr>
              <p:cNvPr id="3346" name=""/>
              <p:cNvSpPr/>
              <p:nvPr/>
            </p:nvSpPr>
            <p:spPr>
              <a:xfrm>
                <a:off x="8411760" y="3286080"/>
                <a:ext cx="29880" cy="8496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47" name=""/>
              <p:cNvSpPr/>
              <p:nvPr/>
            </p:nvSpPr>
            <p:spPr>
              <a:xfrm>
                <a:off x="8443440" y="3286080"/>
                <a:ext cx="28440" cy="8496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48" name=""/>
              <p:cNvSpPr/>
              <p:nvPr/>
            </p:nvSpPr>
            <p:spPr>
              <a:xfrm>
                <a:off x="8397720" y="3366360"/>
                <a:ext cx="102960" cy="5580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000" bIns="9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49" name=""/>
              <p:cNvSpPr/>
              <p:nvPr/>
            </p:nvSpPr>
            <p:spPr>
              <a:xfrm>
                <a:off x="8403840" y="3371040"/>
                <a:ext cx="90000" cy="4572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" bIns="-1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350" name=""/>
            <p:cNvGrpSpPr/>
            <p:nvPr/>
          </p:nvGrpSpPr>
          <p:grpSpPr>
            <a:xfrm>
              <a:off x="8327880" y="3156120"/>
              <a:ext cx="101160" cy="80640"/>
              <a:chOff x="8327880" y="3156120"/>
              <a:chExt cx="101160" cy="80640"/>
            </a:xfrm>
          </p:grpSpPr>
          <p:sp>
            <p:nvSpPr>
              <p:cNvPr id="3351" name=""/>
              <p:cNvSpPr/>
              <p:nvPr/>
            </p:nvSpPr>
            <p:spPr>
              <a:xfrm rot="5400000">
                <a:off x="8363880" y="3156840"/>
                <a:ext cx="28080" cy="262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0520" bIns="-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52" name=""/>
              <p:cNvSpPr/>
              <p:nvPr/>
            </p:nvSpPr>
            <p:spPr>
              <a:xfrm>
                <a:off x="8327880" y="3185640"/>
                <a:ext cx="34920" cy="208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53" name=""/>
              <p:cNvSpPr/>
              <p:nvPr/>
            </p:nvSpPr>
            <p:spPr>
              <a:xfrm rot="5400000">
                <a:off x="8363880" y="3209400"/>
                <a:ext cx="28080" cy="262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0520" bIns="-205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54" name=""/>
              <p:cNvSpPr/>
              <p:nvPr/>
            </p:nvSpPr>
            <p:spPr>
              <a:xfrm>
                <a:off x="8394120" y="3185640"/>
                <a:ext cx="34920" cy="20880"/>
              </a:xfrm>
              <a:prstGeom prst="rect">
                <a:avLst/>
              </a:prstGeom>
              <a:solidFill>
                <a:srgbClr val="00ff00"/>
              </a:solidFill>
              <a:ln w="3240">
                <a:solidFill>
                  <a:srgbClr val="00ff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25920" bIns="-259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355" name=""/>
            <p:cNvSpPr/>
            <p:nvPr/>
          </p:nvSpPr>
          <p:spPr>
            <a:xfrm>
              <a:off x="8179200" y="2978280"/>
              <a:ext cx="39852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Wuhan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Loop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6" name=""/>
            <p:cNvSpPr/>
            <p:nvPr/>
          </p:nvSpPr>
          <p:spPr>
            <a:xfrm>
              <a:off x="7745400" y="3321000"/>
              <a:ext cx="46224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Chengdu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Logun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284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357" name=""/>
            <p:cNvGrpSpPr/>
            <p:nvPr/>
          </p:nvGrpSpPr>
          <p:grpSpPr>
            <a:xfrm>
              <a:off x="8138160" y="3330720"/>
              <a:ext cx="103320" cy="136080"/>
              <a:chOff x="8138160" y="3330720"/>
              <a:chExt cx="103320" cy="136080"/>
            </a:xfrm>
          </p:grpSpPr>
          <p:sp>
            <p:nvSpPr>
              <p:cNvPr id="3358" name=""/>
              <p:cNvSpPr/>
              <p:nvPr/>
            </p:nvSpPr>
            <p:spPr>
              <a:xfrm>
                <a:off x="8152560" y="3330720"/>
                <a:ext cx="30240" cy="8496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59" name=""/>
              <p:cNvSpPr/>
              <p:nvPr/>
            </p:nvSpPr>
            <p:spPr>
              <a:xfrm>
                <a:off x="8184240" y="3330720"/>
                <a:ext cx="28800" cy="8496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60" name=""/>
              <p:cNvSpPr/>
              <p:nvPr/>
            </p:nvSpPr>
            <p:spPr>
              <a:xfrm>
                <a:off x="8138160" y="3411000"/>
                <a:ext cx="103320" cy="5580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000" bIns="9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61" name=""/>
              <p:cNvSpPr/>
              <p:nvPr/>
            </p:nvSpPr>
            <p:spPr>
              <a:xfrm>
                <a:off x="8144640" y="3415680"/>
                <a:ext cx="90360" cy="4572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" bIns="-1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362" name=""/>
            <p:cNvSpPr/>
            <p:nvPr/>
          </p:nvSpPr>
          <p:spPr>
            <a:xfrm>
              <a:off x="7755120" y="3062160"/>
              <a:ext cx="434160" cy="275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EOG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Sichuan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E&amp;P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363" name=""/>
            <p:cNvGrpSpPr/>
            <p:nvPr/>
          </p:nvGrpSpPr>
          <p:grpSpPr>
            <a:xfrm>
              <a:off x="8098920" y="3103560"/>
              <a:ext cx="129960" cy="149040"/>
              <a:chOff x="8098920" y="3103560"/>
              <a:chExt cx="129960" cy="149040"/>
            </a:xfrm>
          </p:grpSpPr>
          <p:sp>
            <p:nvSpPr>
              <p:cNvPr id="3364" name=""/>
              <p:cNvSpPr/>
              <p:nvPr/>
            </p:nvSpPr>
            <p:spPr>
              <a:xfrm>
                <a:off x="8116200" y="3103560"/>
                <a:ext cx="96480" cy="146520"/>
              </a:xfrm>
              <a:custGeom>
                <a:avLst/>
                <a:gdLst/>
                <a:ahLst/>
                <a:rect l="l" t="t" r="r" b="b"/>
                <a:pathLst>
                  <a:path w="60" h="114">
                    <a:moveTo>
                      <a:pt x="0" y="114"/>
                    </a:moveTo>
                    <a:lnTo>
                      <a:pt x="19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25" y="3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45" y="3"/>
                    </a:lnTo>
                    <a:lnTo>
                      <a:pt x="45" y="6"/>
                    </a:lnTo>
                    <a:lnTo>
                      <a:pt x="40" y="6"/>
                    </a:lnTo>
                    <a:lnTo>
                      <a:pt x="60" y="114"/>
                    </a:lnTo>
                    <a:lnTo>
                      <a:pt x="55" y="114"/>
                    </a:lnTo>
                    <a:lnTo>
                      <a:pt x="34" y="6"/>
                    </a:lnTo>
                    <a:lnTo>
                      <a:pt x="25" y="6"/>
                    </a:lnTo>
                    <a:lnTo>
                      <a:pt x="5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65" name=""/>
              <p:cNvSpPr/>
              <p:nvPr/>
            </p:nvSpPr>
            <p:spPr>
              <a:xfrm>
                <a:off x="8116200" y="3103560"/>
                <a:ext cx="96480" cy="146520"/>
              </a:xfrm>
              <a:custGeom>
                <a:avLst/>
                <a:gdLst/>
                <a:ahLst/>
                <a:rect l="l" t="t" r="r" b="b"/>
                <a:pathLst>
                  <a:path w="60" h="114">
                    <a:moveTo>
                      <a:pt x="0" y="114"/>
                    </a:moveTo>
                    <a:lnTo>
                      <a:pt x="19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25" y="3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45" y="3"/>
                    </a:lnTo>
                    <a:lnTo>
                      <a:pt x="45" y="6"/>
                    </a:lnTo>
                    <a:lnTo>
                      <a:pt x="40" y="6"/>
                    </a:lnTo>
                    <a:lnTo>
                      <a:pt x="60" y="114"/>
                    </a:lnTo>
                    <a:lnTo>
                      <a:pt x="55" y="114"/>
                    </a:lnTo>
                    <a:lnTo>
                      <a:pt x="34" y="6"/>
                    </a:lnTo>
                    <a:lnTo>
                      <a:pt x="25" y="6"/>
                    </a:lnTo>
                    <a:lnTo>
                      <a:pt x="5" y="114"/>
                    </a:lnTo>
                    <a:lnTo>
                      <a:pt x="0" y="114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66" name=""/>
              <p:cNvSpPr/>
              <p:nvPr/>
            </p:nvSpPr>
            <p:spPr>
              <a:xfrm>
                <a:off x="8150040" y="3120480"/>
                <a:ext cx="27360" cy="108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67" name=""/>
              <p:cNvSpPr/>
              <p:nvPr/>
            </p:nvSpPr>
            <p:spPr>
              <a:xfrm>
                <a:off x="8150040" y="3120480"/>
                <a:ext cx="27360" cy="1080"/>
              </a:xfrm>
              <a:custGeom>
                <a:avLst/>
                <a:gdLst/>
                <a:ahLst/>
                <a:rect l="l" t="t" r="r" b="b"/>
                <a:pathLst>
                  <a:path w="17" h="1">
                    <a:moveTo>
                      <a:pt x="0" y="0"/>
                    </a:moveTo>
                    <a:lnTo>
                      <a:pt x="17" y="0"/>
                    </a:lnTo>
                    <a:lnTo>
                      <a:pt x="1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68" name=""/>
              <p:cNvSpPr/>
              <p:nvPr/>
            </p:nvSpPr>
            <p:spPr>
              <a:xfrm>
                <a:off x="8146800" y="3131640"/>
                <a:ext cx="35280" cy="144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69" name=""/>
              <p:cNvSpPr/>
              <p:nvPr/>
            </p:nvSpPr>
            <p:spPr>
              <a:xfrm>
                <a:off x="8146800" y="3131640"/>
                <a:ext cx="35280" cy="1440"/>
              </a:xfrm>
              <a:custGeom>
                <a:avLst/>
                <a:gdLst/>
                <a:ahLst/>
                <a:rect l="l" t="t" r="r" b="b"/>
                <a:pathLst>
                  <a:path w="22" h="1">
                    <a:moveTo>
                      <a:pt x="0" y="0"/>
                    </a:moveTo>
                    <a:lnTo>
                      <a:pt x="22" y="0"/>
                    </a:lnTo>
                    <a:lnTo>
                      <a:pt x="2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70" name=""/>
              <p:cNvSpPr/>
              <p:nvPr/>
            </p:nvSpPr>
            <p:spPr>
              <a:xfrm>
                <a:off x="8145360" y="3147120"/>
                <a:ext cx="39960" cy="144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71" name=""/>
              <p:cNvSpPr/>
              <p:nvPr/>
            </p:nvSpPr>
            <p:spPr>
              <a:xfrm>
                <a:off x="8145360" y="3147120"/>
                <a:ext cx="39960" cy="1440"/>
              </a:xfrm>
              <a:custGeom>
                <a:avLst/>
                <a:gdLst/>
                <a:ahLst/>
                <a:rect l="l" t="t" r="r" b="b"/>
                <a:pathLst>
                  <a:path w="25" h="1">
                    <a:moveTo>
                      <a:pt x="0" y="0"/>
                    </a:moveTo>
                    <a:lnTo>
                      <a:pt x="25" y="0"/>
                    </a:lnTo>
                    <a:lnTo>
                      <a:pt x="25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72" name=""/>
              <p:cNvSpPr/>
              <p:nvPr/>
            </p:nvSpPr>
            <p:spPr>
              <a:xfrm>
                <a:off x="8122680" y="3156120"/>
                <a:ext cx="82080" cy="504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73" name=""/>
              <p:cNvSpPr/>
              <p:nvPr/>
            </p:nvSpPr>
            <p:spPr>
              <a:xfrm>
                <a:off x="8122680" y="3156120"/>
                <a:ext cx="82080" cy="5040"/>
              </a:xfrm>
              <a:custGeom>
                <a:avLst/>
                <a:gdLst/>
                <a:ahLst/>
                <a:rect l="l" t="t" r="r" b="b"/>
                <a:pathLst>
                  <a:path w="51" h="4">
                    <a:moveTo>
                      <a:pt x="0" y="0"/>
                    </a:moveTo>
                    <a:lnTo>
                      <a:pt x="51" y="0"/>
                    </a:lnTo>
                    <a:lnTo>
                      <a:pt x="51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74" name=""/>
              <p:cNvSpPr/>
              <p:nvPr/>
            </p:nvSpPr>
            <p:spPr>
              <a:xfrm>
                <a:off x="8138880" y="3174480"/>
                <a:ext cx="52920" cy="108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75" name=""/>
              <p:cNvSpPr/>
              <p:nvPr/>
            </p:nvSpPr>
            <p:spPr>
              <a:xfrm>
                <a:off x="8138880" y="3174480"/>
                <a:ext cx="52920" cy="1080"/>
              </a:xfrm>
              <a:custGeom>
                <a:avLst/>
                <a:gdLst/>
                <a:ahLst/>
                <a:rect l="l" t="t" r="r" b="b"/>
                <a:pathLst>
                  <a:path w="33" h="1">
                    <a:moveTo>
                      <a:pt x="0" y="0"/>
                    </a:moveTo>
                    <a:lnTo>
                      <a:pt x="33" y="0"/>
                    </a:lnTo>
                    <a:lnTo>
                      <a:pt x="3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76" name=""/>
              <p:cNvSpPr/>
              <p:nvPr/>
            </p:nvSpPr>
            <p:spPr>
              <a:xfrm>
                <a:off x="8134200" y="3189960"/>
                <a:ext cx="60840" cy="108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77" name=""/>
              <p:cNvSpPr/>
              <p:nvPr/>
            </p:nvSpPr>
            <p:spPr>
              <a:xfrm>
                <a:off x="8134200" y="3189960"/>
                <a:ext cx="60840" cy="1080"/>
              </a:xfrm>
              <a:custGeom>
                <a:avLst/>
                <a:gdLst/>
                <a:ahLst/>
                <a:rect l="l" t="t" r="r" b="b"/>
                <a:pathLst>
                  <a:path w="38" h="1">
                    <a:moveTo>
                      <a:pt x="0" y="0"/>
                    </a:moveTo>
                    <a:lnTo>
                      <a:pt x="0" y="1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78" name=""/>
              <p:cNvSpPr/>
              <p:nvPr/>
            </p:nvSpPr>
            <p:spPr>
              <a:xfrm>
                <a:off x="8132400" y="3205440"/>
                <a:ext cx="65880" cy="108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79" name=""/>
              <p:cNvSpPr/>
              <p:nvPr/>
            </p:nvSpPr>
            <p:spPr>
              <a:xfrm>
                <a:off x="8132400" y="3205440"/>
                <a:ext cx="65880" cy="1080"/>
              </a:xfrm>
              <a:custGeom>
                <a:avLst/>
                <a:gdLst/>
                <a:ahLst/>
                <a:rect l="l" t="t" r="r" b="b"/>
                <a:pathLst>
                  <a:path w="41" h="1">
                    <a:moveTo>
                      <a:pt x="41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1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80" name=""/>
              <p:cNvSpPr/>
              <p:nvPr/>
            </p:nvSpPr>
            <p:spPr>
              <a:xfrm>
                <a:off x="8127720" y="3223080"/>
                <a:ext cx="75240" cy="144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81" name=""/>
              <p:cNvSpPr/>
              <p:nvPr/>
            </p:nvSpPr>
            <p:spPr>
              <a:xfrm>
                <a:off x="8127720" y="3223080"/>
                <a:ext cx="75240" cy="1440"/>
              </a:xfrm>
              <a:custGeom>
                <a:avLst/>
                <a:gdLst/>
                <a:ahLst/>
                <a:rect l="l" t="t" r="r" b="b"/>
                <a:pathLst>
                  <a:path w="47" h="1">
                    <a:moveTo>
                      <a:pt x="47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"/>
                    </a:lnTo>
                    <a:lnTo>
                      <a:pt x="47" y="1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82" name=""/>
              <p:cNvSpPr/>
              <p:nvPr/>
            </p:nvSpPr>
            <p:spPr>
              <a:xfrm>
                <a:off x="8158320" y="3210120"/>
                <a:ext cx="11160" cy="396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83" name=""/>
              <p:cNvSpPr/>
              <p:nvPr/>
            </p:nvSpPr>
            <p:spPr>
              <a:xfrm>
                <a:off x="8158320" y="3210120"/>
                <a:ext cx="11160" cy="3960"/>
              </a:xfrm>
              <a:custGeom>
                <a:avLst/>
                <a:gdLst/>
                <a:ahLst/>
                <a:rect l="l" t="t" r="r" b="b"/>
                <a:pathLst>
                  <a:path w="7" h="3">
                    <a:moveTo>
                      <a:pt x="7" y="1"/>
                    </a:moveTo>
                    <a:lnTo>
                      <a:pt x="7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840" bIns="-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84" name=""/>
              <p:cNvSpPr/>
              <p:nvPr/>
            </p:nvSpPr>
            <p:spPr>
              <a:xfrm>
                <a:off x="8158320" y="3215520"/>
                <a:ext cx="11160" cy="504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3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85" name=""/>
              <p:cNvSpPr/>
              <p:nvPr/>
            </p:nvSpPr>
            <p:spPr>
              <a:xfrm>
                <a:off x="8158320" y="3215520"/>
                <a:ext cx="11160" cy="5040"/>
              </a:xfrm>
              <a:custGeom>
                <a:avLst/>
                <a:gdLst/>
                <a:ahLst/>
                <a:rect l="l" t="t" r="r" b="b"/>
                <a:pathLst>
                  <a:path w="7" h="4">
                    <a:moveTo>
                      <a:pt x="3" y="1"/>
                    </a:moveTo>
                    <a:lnTo>
                      <a:pt x="3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86" name=""/>
              <p:cNvSpPr/>
              <p:nvPr/>
            </p:nvSpPr>
            <p:spPr>
              <a:xfrm flipV="1">
                <a:off x="8158320" y="3108600"/>
                <a:ext cx="1440" cy="102960"/>
              </a:xfrm>
              <a:prstGeom prst="line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87" name=""/>
              <p:cNvSpPr/>
              <p:nvPr/>
            </p:nvSpPr>
            <p:spPr>
              <a:xfrm flipV="1">
                <a:off x="8169480" y="3108600"/>
                <a:ext cx="1440" cy="102960"/>
              </a:xfrm>
              <a:prstGeom prst="line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88" name=""/>
              <p:cNvSpPr/>
              <p:nvPr/>
            </p:nvSpPr>
            <p:spPr>
              <a:xfrm>
                <a:off x="8098920" y="3227040"/>
                <a:ext cx="129960" cy="25560"/>
              </a:xfrm>
              <a:custGeom>
                <a:avLst/>
                <a:gdLst/>
                <a:ahLst/>
                <a:rect l="l" t="t" r="r" b="b"/>
                <a:pathLst>
                  <a:path w="81" h="20">
                    <a:moveTo>
                      <a:pt x="81" y="20"/>
                    </a:moveTo>
                    <a:lnTo>
                      <a:pt x="81" y="18"/>
                    </a:lnTo>
                    <a:lnTo>
                      <a:pt x="74" y="18"/>
                    </a:lnTo>
                    <a:lnTo>
                      <a:pt x="74" y="11"/>
                    </a:lnTo>
                    <a:lnTo>
                      <a:pt x="66" y="11"/>
                    </a:lnTo>
                    <a:lnTo>
                      <a:pt x="60" y="13"/>
                    </a:lnTo>
                    <a:lnTo>
                      <a:pt x="60" y="18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44" y="13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37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6" y="15"/>
                    </a:lnTo>
                    <a:lnTo>
                      <a:pt x="36" y="18"/>
                    </a:lnTo>
                    <a:lnTo>
                      <a:pt x="21" y="18"/>
                    </a:lnTo>
                    <a:lnTo>
                      <a:pt x="21" y="13"/>
                    </a:lnTo>
                    <a:lnTo>
                      <a:pt x="16" y="11"/>
                    </a:lnTo>
                    <a:lnTo>
                      <a:pt x="7" y="11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1" y="2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89" name=""/>
              <p:cNvSpPr/>
              <p:nvPr/>
            </p:nvSpPr>
            <p:spPr>
              <a:xfrm>
                <a:off x="8098920" y="3227040"/>
                <a:ext cx="129960" cy="25560"/>
              </a:xfrm>
              <a:custGeom>
                <a:avLst/>
                <a:gdLst/>
                <a:ahLst/>
                <a:rect l="l" t="t" r="r" b="b"/>
                <a:pathLst>
                  <a:path w="81" h="20">
                    <a:moveTo>
                      <a:pt x="81" y="20"/>
                    </a:moveTo>
                    <a:lnTo>
                      <a:pt x="81" y="18"/>
                    </a:lnTo>
                    <a:lnTo>
                      <a:pt x="74" y="18"/>
                    </a:lnTo>
                    <a:lnTo>
                      <a:pt x="74" y="11"/>
                    </a:lnTo>
                    <a:lnTo>
                      <a:pt x="66" y="11"/>
                    </a:lnTo>
                    <a:lnTo>
                      <a:pt x="60" y="13"/>
                    </a:lnTo>
                    <a:lnTo>
                      <a:pt x="60" y="18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44" y="13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37" y="2"/>
                    </a:lnTo>
                    <a:lnTo>
                      <a:pt x="37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6" y="15"/>
                    </a:lnTo>
                    <a:lnTo>
                      <a:pt x="36" y="18"/>
                    </a:lnTo>
                    <a:lnTo>
                      <a:pt x="21" y="18"/>
                    </a:lnTo>
                    <a:lnTo>
                      <a:pt x="21" y="13"/>
                    </a:lnTo>
                    <a:lnTo>
                      <a:pt x="16" y="11"/>
                    </a:lnTo>
                    <a:lnTo>
                      <a:pt x="7" y="11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1" y="20"/>
                    </a:lnTo>
                    <a:lnTo>
                      <a:pt x="81" y="20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240" bIns="-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90" name=""/>
              <p:cNvSpPr/>
              <p:nvPr/>
            </p:nvSpPr>
            <p:spPr>
              <a:xfrm>
                <a:off x="8124120" y="3223080"/>
                <a:ext cx="29160" cy="1800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7" y="0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18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91" name=""/>
              <p:cNvSpPr/>
              <p:nvPr/>
            </p:nvSpPr>
            <p:spPr>
              <a:xfrm>
                <a:off x="8124120" y="3223080"/>
                <a:ext cx="29160" cy="1800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7" y="0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92" name=""/>
              <p:cNvSpPr/>
              <p:nvPr/>
            </p:nvSpPr>
            <p:spPr>
              <a:xfrm>
                <a:off x="8175600" y="3223080"/>
                <a:ext cx="29160" cy="1800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" y="0"/>
                    </a:moveTo>
                    <a:lnTo>
                      <a:pt x="18" y="14"/>
                    </a:lnTo>
                    <a:lnTo>
                      <a:pt x="17" y="14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93" name=""/>
              <p:cNvSpPr/>
              <p:nvPr/>
            </p:nvSpPr>
            <p:spPr>
              <a:xfrm>
                <a:off x="8175600" y="3223080"/>
                <a:ext cx="29160" cy="18000"/>
              </a:xfrm>
              <a:custGeom>
                <a:avLst/>
                <a:gdLst/>
                <a:ahLst/>
                <a:rect l="l" t="t" r="r" b="b"/>
                <a:pathLst>
                  <a:path w="18" h="14">
                    <a:moveTo>
                      <a:pt x="1" y="0"/>
                    </a:moveTo>
                    <a:lnTo>
                      <a:pt x="18" y="14"/>
                    </a:lnTo>
                    <a:lnTo>
                      <a:pt x="17" y="1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0" bIns="-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94" name=""/>
              <p:cNvSpPr/>
              <p:nvPr/>
            </p:nvSpPr>
            <p:spPr>
              <a:xfrm>
                <a:off x="8127720" y="3109680"/>
                <a:ext cx="70560" cy="113040"/>
              </a:xfrm>
              <a:custGeom>
                <a:avLst/>
                <a:gdLst/>
                <a:ahLst/>
                <a:rect l="l" t="t" r="r" b="b"/>
                <a:pathLst>
                  <a:path w="44" h="88">
                    <a:moveTo>
                      <a:pt x="0" y="88"/>
                    </a:moveTo>
                    <a:lnTo>
                      <a:pt x="44" y="74"/>
                    </a:lnTo>
                    <a:lnTo>
                      <a:pt x="5" y="62"/>
                    </a:lnTo>
                    <a:lnTo>
                      <a:pt x="40" y="51"/>
                    </a:lnTo>
                    <a:lnTo>
                      <a:pt x="8" y="39"/>
                    </a:lnTo>
                    <a:lnTo>
                      <a:pt x="36" y="30"/>
                    </a:lnTo>
                    <a:lnTo>
                      <a:pt x="12" y="18"/>
                    </a:lnTo>
                    <a:lnTo>
                      <a:pt x="31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95" name=""/>
              <p:cNvSpPr/>
              <p:nvPr/>
            </p:nvSpPr>
            <p:spPr>
              <a:xfrm>
                <a:off x="8129160" y="3109680"/>
                <a:ext cx="73800" cy="113040"/>
              </a:xfrm>
              <a:custGeom>
                <a:avLst/>
                <a:gdLst/>
                <a:ahLst/>
                <a:rect l="l" t="t" r="r" b="b"/>
                <a:pathLst>
                  <a:path w="46" h="88">
                    <a:moveTo>
                      <a:pt x="46" y="88"/>
                    </a:moveTo>
                    <a:lnTo>
                      <a:pt x="0" y="74"/>
                    </a:lnTo>
                    <a:lnTo>
                      <a:pt x="40" y="62"/>
                    </a:lnTo>
                    <a:lnTo>
                      <a:pt x="6" y="51"/>
                    </a:lnTo>
                    <a:lnTo>
                      <a:pt x="36" y="39"/>
                    </a:lnTo>
                    <a:lnTo>
                      <a:pt x="8" y="30"/>
                    </a:lnTo>
                    <a:lnTo>
                      <a:pt x="33" y="18"/>
                    </a:lnTo>
                    <a:lnTo>
                      <a:pt x="13" y="8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396" name=""/>
            <p:cNvGrpSpPr/>
            <p:nvPr/>
          </p:nvGrpSpPr>
          <p:grpSpPr>
            <a:xfrm>
              <a:off x="8460000" y="3367080"/>
              <a:ext cx="103320" cy="136080"/>
              <a:chOff x="8460000" y="3367080"/>
              <a:chExt cx="103320" cy="136080"/>
            </a:xfrm>
          </p:grpSpPr>
          <p:sp>
            <p:nvSpPr>
              <p:cNvPr id="3397" name=""/>
              <p:cNvSpPr/>
              <p:nvPr/>
            </p:nvSpPr>
            <p:spPr>
              <a:xfrm>
                <a:off x="8474400" y="3367080"/>
                <a:ext cx="30240" cy="84960"/>
              </a:xfrm>
              <a:custGeom>
                <a:avLst/>
                <a:gdLst/>
                <a:ahLst/>
                <a:rect l="l" t="t" r="r" b="b"/>
                <a:pathLst>
                  <a:path w="19" h="67">
                    <a:moveTo>
                      <a:pt x="18" y="66"/>
                    </a:moveTo>
                    <a:lnTo>
                      <a:pt x="14" y="0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18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98" name=""/>
              <p:cNvSpPr/>
              <p:nvPr/>
            </p:nvSpPr>
            <p:spPr>
              <a:xfrm>
                <a:off x="8506080" y="3367080"/>
                <a:ext cx="28800" cy="84960"/>
              </a:xfrm>
              <a:custGeom>
                <a:avLst/>
                <a:gdLst/>
                <a:ahLst/>
                <a:rect l="l" t="t" r="r" b="b"/>
                <a:pathLst>
                  <a:path w="18" h="67">
                    <a:moveTo>
                      <a:pt x="17" y="66"/>
                    </a:moveTo>
                    <a:lnTo>
                      <a:pt x="13" y="0"/>
                    </a:lnTo>
                    <a:lnTo>
                      <a:pt x="4" y="0"/>
                    </a:lnTo>
                    <a:lnTo>
                      <a:pt x="0" y="66"/>
                    </a:lnTo>
                    <a:lnTo>
                      <a:pt x="17" y="66"/>
                    </a:lnTo>
                  </a:path>
                </a:pathLst>
              </a:cu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160" bIns="38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99" name=""/>
              <p:cNvSpPr/>
              <p:nvPr/>
            </p:nvSpPr>
            <p:spPr>
              <a:xfrm>
                <a:off x="8460000" y="3447360"/>
                <a:ext cx="103320" cy="5580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9000" bIns="90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00" name=""/>
              <p:cNvSpPr/>
              <p:nvPr/>
            </p:nvSpPr>
            <p:spPr>
              <a:xfrm>
                <a:off x="8466480" y="3452040"/>
                <a:ext cx="90360" cy="45720"/>
              </a:xfrm>
              <a:prstGeom prst="rect">
                <a:avLst/>
              </a:prstGeom>
              <a:solidFill>
                <a:srgbClr val="00ff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" bIns="-108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sp>
          <p:nvSpPr>
            <p:cNvPr id="3401" name=""/>
            <p:cNvSpPr/>
            <p:nvPr/>
          </p:nvSpPr>
          <p:spPr>
            <a:xfrm>
              <a:off x="8486280" y="3375000"/>
              <a:ext cx="704160" cy="2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2160" rIns="92160" tIns="46080" bIns="46080" anchor="t">
              <a:sp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Wuhan Wuchang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189 MW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402" name=""/>
          <p:cNvGrpSpPr/>
          <p:nvPr/>
        </p:nvGrpSpPr>
        <p:grpSpPr>
          <a:xfrm>
            <a:off x="198360" y="905040"/>
            <a:ext cx="4118400" cy="1834200"/>
            <a:chOff x="198360" y="905040"/>
            <a:chExt cx="4118400" cy="1834200"/>
          </a:xfrm>
        </p:grpSpPr>
        <p:sp>
          <p:nvSpPr>
            <p:cNvPr id="3403" name=""/>
            <p:cNvSpPr/>
            <p:nvPr/>
          </p:nvSpPr>
          <p:spPr>
            <a:xfrm>
              <a:off x="203760" y="909720"/>
              <a:ext cx="3744000" cy="1828800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4" name=""/>
            <p:cNvSpPr/>
            <p:nvPr/>
          </p:nvSpPr>
          <p:spPr>
            <a:xfrm>
              <a:off x="1539360" y="905040"/>
              <a:ext cx="0" cy="182556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05" name=""/>
            <p:cNvSpPr/>
            <p:nvPr/>
          </p:nvSpPr>
          <p:spPr>
            <a:xfrm>
              <a:off x="2692800" y="905040"/>
              <a:ext cx="0" cy="182556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406" name=""/>
            <p:cNvGrpSpPr/>
            <p:nvPr/>
          </p:nvGrpSpPr>
          <p:grpSpPr>
            <a:xfrm>
              <a:off x="198360" y="928800"/>
              <a:ext cx="4118400" cy="1810440"/>
              <a:chOff x="198360" y="928800"/>
              <a:chExt cx="4118400" cy="1810440"/>
            </a:xfrm>
          </p:grpSpPr>
          <p:grpSp>
            <p:nvGrpSpPr>
              <p:cNvPr id="3407" name=""/>
              <p:cNvGrpSpPr/>
              <p:nvPr/>
            </p:nvGrpSpPr>
            <p:grpSpPr>
              <a:xfrm>
                <a:off x="1539000" y="2062440"/>
                <a:ext cx="1319040" cy="462960"/>
                <a:chOff x="1539000" y="2062440"/>
                <a:chExt cx="1319040" cy="462960"/>
              </a:xfrm>
            </p:grpSpPr>
            <p:sp>
              <p:nvSpPr>
                <p:cNvPr id="3408" name=""/>
                <p:cNvSpPr/>
                <p:nvPr/>
              </p:nvSpPr>
              <p:spPr>
                <a:xfrm>
                  <a:off x="1539000" y="2062440"/>
                  <a:ext cx="1319040" cy="4629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spAutoFit/>
                </a:bodyPr>
                <a:p>
                  <a:pPr>
                    <a:lnSpc>
                      <a:spcPct val="100000"/>
                    </a:lnSpc>
                    <a:spcBef>
                      <a:spcPts val="388"/>
                    </a:spcBef>
                    <a:tabLst>
                      <a:tab algn="l" pos="0"/>
                      <a:tab algn="l" pos="34308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sng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Offices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388"/>
                    </a:spcBef>
                    <a:tabLst>
                      <a:tab algn="l" pos="0"/>
                      <a:tab algn="l" pos="34308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Office</a:t>
                  </a:r>
                  <a:br>
                    <a:rPr sz="700"/>
                  </a:b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Locations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409" name=""/>
                <p:cNvSpPr/>
                <p:nvPr/>
              </p:nvSpPr>
              <p:spPr>
                <a:xfrm>
                  <a:off x="1760400" y="2273400"/>
                  <a:ext cx="111960" cy="100080"/>
                </a:xfrm>
                <a:custGeom>
                  <a:avLst/>
                  <a:gdLst/>
                  <a:ahLst/>
                  <a:rect l="l" t="t" r="r" b="b"/>
                  <a:pathLst>
                    <a:path w="109" h="94">
                      <a:moveTo>
                        <a:pt x="50" y="0"/>
                      </a:moveTo>
                      <a:lnTo>
                        <a:pt x="0" y="32"/>
                      </a:lnTo>
                      <a:lnTo>
                        <a:pt x="18" y="93"/>
                      </a:lnTo>
                      <a:lnTo>
                        <a:pt x="90" y="93"/>
                      </a:lnTo>
                      <a:lnTo>
                        <a:pt x="108" y="32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rgbClr val="fafd00"/>
                </a:solidFill>
                <a:ln cap="rnd"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3410" name=""/>
              <p:cNvGrpSpPr/>
              <p:nvPr/>
            </p:nvGrpSpPr>
            <p:grpSpPr>
              <a:xfrm>
                <a:off x="198360" y="928800"/>
                <a:ext cx="1565640" cy="1810440"/>
                <a:chOff x="198360" y="928800"/>
                <a:chExt cx="1565640" cy="1810440"/>
              </a:xfrm>
            </p:grpSpPr>
            <p:sp>
              <p:nvSpPr>
                <p:cNvPr id="3411" name=""/>
                <p:cNvSpPr/>
                <p:nvPr/>
              </p:nvSpPr>
              <p:spPr>
                <a:xfrm>
                  <a:off x="198360" y="928800"/>
                  <a:ext cx="1565640" cy="1810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spAutoFit/>
                </a:bodyPr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45720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sng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In Operation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45720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Power Plant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45720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Pipeline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45720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Other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45720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E&amp;P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45720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LPG Facility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45720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LNG Facility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45720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Water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45720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Gas Distribution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45720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Electricity</a:t>
                  </a:r>
                  <a:br>
                    <a:rPr sz="700"/>
                  </a:b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Distribution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3412" name=""/>
                <p:cNvGrpSpPr/>
                <p:nvPr/>
              </p:nvGrpSpPr>
              <p:grpSpPr>
                <a:xfrm>
                  <a:off x="282240" y="1148040"/>
                  <a:ext cx="377640" cy="1500120"/>
                  <a:chOff x="282240" y="1148040"/>
                  <a:chExt cx="377640" cy="1500120"/>
                </a:xfrm>
              </p:grpSpPr>
              <p:grpSp>
                <p:nvGrpSpPr>
                  <p:cNvPr id="3413" name=""/>
                  <p:cNvGrpSpPr/>
                  <p:nvPr/>
                </p:nvGrpSpPr>
                <p:grpSpPr>
                  <a:xfrm>
                    <a:off x="399960" y="1589040"/>
                    <a:ext cx="144000" cy="147600"/>
                    <a:chOff x="399960" y="1589040"/>
                    <a:chExt cx="144000" cy="147600"/>
                  </a:xfrm>
                </p:grpSpPr>
                <p:sp>
                  <p:nvSpPr>
                    <p:cNvPr id="3414" name=""/>
                    <p:cNvSpPr/>
                    <p:nvPr/>
                  </p:nvSpPr>
                  <p:spPr>
                    <a:xfrm>
                      <a:off x="419040" y="1589040"/>
                      <a:ext cx="106920" cy="145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" h="114">
                          <a:moveTo>
                            <a:pt x="0" y="114"/>
                          </a:moveTo>
                          <a:lnTo>
                            <a:pt x="19" y="6"/>
                          </a:lnTo>
                          <a:lnTo>
                            <a:pt x="14" y="6"/>
                          </a:lnTo>
                          <a:lnTo>
                            <a:pt x="14" y="3"/>
                          </a:lnTo>
                          <a:lnTo>
                            <a:pt x="25" y="3"/>
                          </a:lnTo>
                          <a:lnTo>
                            <a:pt x="29" y="0"/>
                          </a:lnTo>
                          <a:lnTo>
                            <a:pt x="30" y="0"/>
                          </a:lnTo>
                          <a:lnTo>
                            <a:pt x="34" y="3"/>
                          </a:lnTo>
                          <a:lnTo>
                            <a:pt x="45" y="3"/>
                          </a:lnTo>
                          <a:lnTo>
                            <a:pt x="45" y="6"/>
                          </a:lnTo>
                          <a:lnTo>
                            <a:pt x="40" y="6"/>
                          </a:lnTo>
                          <a:lnTo>
                            <a:pt x="60" y="114"/>
                          </a:lnTo>
                          <a:lnTo>
                            <a:pt x="55" y="114"/>
                          </a:lnTo>
                          <a:lnTo>
                            <a:pt x="34" y="6"/>
                          </a:lnTo>
                          <a:lnTo>
                            <a:pt x="25" y="6"/>
                          </a:lnTo>
                          <a:lnTo>
                            <a:pt x="5" y="114"/>
                          </a:lnTo>
                          <a:lnTo>
                            <a:pt x="0" y="114"/>
                          </a:lnTo>
                          <a:close/>
                        </a:path>
                      </a:pathLst>
                    </a:cu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15" name=""/>
                    <p:cNvSpPr/>
                    <p:nvPr/>
                  </p:nvSpPr>
                  <p:spPr>
                    <a:xfrm>
                      <a:off x="419040" y="1589040"/>
                      <a:ext cx="106920" cy="145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" h="114">
                          <a:moveTo>
                            <a:pt x="0" y="114"/>
                          </a:moveTo>
                          <a:lnTo>
                            <a:pt x="19" y="6"/>
                          </a:lnTo>
                          <a:lnTo>
                            <a:pt x="14" y="6"/>
                          </a:lnTo>
                          <a:lnTo>
                            <a:pt x="14" y="3"/>
                          </a:lnTo>
                          <a:lnTo>
                            <a:pt x="25" y="3"/>
                          </a:lnTo>
                          <a:lnTo>
                            <a:pt x="29" y="0"/>
                          </a:lnTo>
                          <a:lnTo>
                            <a:pt x="30" y="0"/>
                          </a:lnTo>
                          <a:lnTo>
                            <a:pt x="34" y="3"/>
                          </a:lnTo>
                          <a:lnTo>
                            <a:pt x="45" y="3"/>
                          </a:lnTo>
                          <a:lnTo>
                            <a:pt x="45" y="6"/>
                          </a:lnTo>
                          <a:lnTo>
                            <a:pt x="40" y="6"/>
                          </a:lnTo>
                          <a:lnTo>
                            <a:pt x="60" y="114"/>
                          </a:lnTo>
                          <a:lnTo>
                            <a:pt x="55" y="114"/>
                          </a:lnTo>
                          <a:lnTo>
                            <a:pt x="34" y="6"/>
                          </a:lnTo>
                          <a:lnTo>
                            <a:pt x="25" y="6"/>
                          </a:lnTo>
                          <a:lnTo>
                            <a:pt x="5" y="114"/>
                          </a:lnTo>
                          <a:lnTo>
                            <a:pt x="0" y="114"/>
                          </a:lnTo>
                          <a:lnTo>
                            <a:pt x="0" y="114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16" name=""/>
                    <p:cNvSpPr/>
                    <p:nvPr/>
                  </p:nvSpPr>
                  <p:spPr>
                    <a:xfrm>
                      <a:off x="456840" y="1605600"/>
                      <a:ext cx="30240" cy="1080"/>
                    </a:xfrm>
                    <a:prstGeom prst="rect">
                      <a:avLst/>
                    </a:pr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17" name=""/>
                    <p:cNvSpPr/>
                    <p:nvPr/>
                  </p:nvSpPr>
                  <p:spPr>
                    <a:xfrm>
                      <a:off x="456840" y="1605600"/>
                      <a:ext cx="3024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" h="1">
                          <a:moveTo>
                            <a:pt x="0" y="0"/>
                          </a:moveTo>
                          <a:lnTo>
                            <a:pt x="17" y="0"/>
                          </a:lnTo>
                          <a:lnTo>
                            <a:pt x="17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18" name=""/>
                    <p:cNvSpPr/>
                    <p:nvPr/>
                  </p:nvSpPr>
                  <p:spPr>
                    <a:xfrm>
                      <a:off x="453240" y="1616760"/>
                      <a:ext cx="38880" cy="1440"/>
                    </a:xfrm>
                    <a:prstGeom prst="rect">
                      <a:avLst/>
                    </a:pr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19" name=""/>
                    <p:cNvSpPr/>
                    <p:nvPr/>
                  </p:nvSpPr>
                  <p:spPr>
                    <a:xfrm>
                      <a:off x="453240" y="1616760"/>
                      <a:ext cx="388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" h="1">
                          <a:moveTo>
                            <a:pt x="0" y="0"/>
                          </a:moveTo>
                          <a:lnTo>
                            <a:pt x="22" y="0"/>
                          </a:lnTo>
                          <a:lnTo>
                            <a:pt x="22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20" name=""/>
                    <p:cNvSpPr/>
                    <p:nvPr/>
                  </p:nvSpPr>
                  <p:spPr>
                    <a:xfrm>
                      <a:off x="451440" y="1632240"/>
                      <a:ext cx="44280" cy="1440"/>
                    </a:xfrm>
                    <a:prstGeom prst="rect">
                      <a:avLst/>
                    </a:pr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21" name=""/>
                    <p:cNvSpPr/>
                    <p:nvPr/>
                  </p:nvSpPr>
                  <p:spPr>
                    <a:xfrm>
                      <a:off x="451440" y="1632240"/>
                      <a:ext cx="4428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" h="1">
                          <a:moveTo>
                            <a:pt x="0" y="0"/>
                          </a:moveTo>
                          <a:lnTo>
                            <a:pt x="25" y="0"/>
                          </a:lnTo>
                          <a:lnTo>
                            <a:pt x="25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22" name=""/>
                    <p:cNvSpPr/>
                    <p:nvPr/>
                  </p:nvSpPr>
                  <p:spPr>
                    <a:xfrm>
                      <a:off x="426600" y="1641240"/>
                      <a:ext cx="90720" cy="5040"/>
                    </a:xfrm>
                    <a:prstGeom prst="rect">
                      <a:avLst/>
                    </a:pr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23" name=""/>
                    <p:cNvSpPr/>
                    <p:nvPr/>
                  </p:nvSpPr>
                  <p:spPr>
                    <a:xfrm>
                      <a:off x="426600" y="1641240"/>
                      <a:ext cx="90720" cy="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" h="4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1" y="4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24" name=""/>
                    <p:cNvSpPr/>
                    <p:nvPr/>
                  </p:nvSpPr>
                  <p:spPr>
                    <a:xfrm>
                      <a:off x="444240" y="1659240"/>
                      <a:ext cx="58320" cy="1080"/>
                    </a:xfrm>
                    <a:prstGeom prst="rect">
                      <a:avLst/>
                    </a:pr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25" name=""/>
                    <p:cNvSpPr/>
                    <p:nvPr/>
                  </p:nvSpPr>
                  <p:spPr>
                    <a:xfrm>
                      <a:off x="444240" y="1659240"/>
                      <a:ext cx="5832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" h="1">
                          <a:moveTo>
                            <a:pt x="0" y="0"/>
                          </a:moveTo>
                          <a:lnTo>
                            <a:pt x="33" y="0"/>
                          </a:lnTo>
                          <a:lnTo>
                            <a:pt x="33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26" name=""/>
                    <p:cNvSpPr/>
                    <p:nvPr/>
                  </p:nvSpPr>
                  <p:spPr>
                    <a:xfrm>
                      <a:off x="438840" y="1674360"/>
                      <a:ext cx="67320" cy="1080"/>
                    </a:xfrm>
                    <a:prstGeom prst="rect">
                      <a:avLst/>
                    </a:pr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27" name=""/>
                    <p:cNvSpPr/>
                    <p:nvPr/>
                  </p:nvSpPr>
                  <p:spPr>
                    <a:xfrm>
                      <a:off x="438840" y="1674360"/>
                      <a:ext cx="6732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" h="1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38" y="1"/>
                          </a:lnTo>
                          <a:lnTo>
                            <a:pt x="38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28" name=""/>
                    <p:cNvSpPr/>
                    <p:nvPr/>
                  </p:nvSpPr>
                  <p:spPr>
                    <a:xfrm>
                      <a:off x="437040" y="1689840"/>
                      <a:ext cx="73080" cy="1080"/>
                    </a:xfrm>
                    <a:prstGeom prst="rect">
                      <a:avLst/>
                    </a:pr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29" name=""/>
                    <p:cNvSpPr/>
                    <p:nvPr/>
                  </p:nvSpPr>
                  <p:spPr>
                    <a:xfrm>
                      <a:off x="437040" y="1689840"/>
                      <a:ext cx="73080" cy="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1">
                          <a:moveTo>
                            <a:pt x="41" y="1"/>
                          </a:move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41" y="0"/>
                          </a:lnTo>
                          <a:lnTo>
                            <a:pt x="41" y="1"/>
                          </a:lnTo>
                          <a:lnTo>
                            <a:pt x="41" y="1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30" name=""/>
                    <p:cNvSpPr/>
                    <p:nvPr/>
                  </p:nvSpPr>
                  <p:spPr>
                    <a:xfrm>
                      <a:off x="431640" y="1707480"/>
                      <a:ext cx="83520" cy="1440"/>
                    </a:xfrm>
                    <a:prstGeom prst="rect">
                      <a:avLst/>
                    </a:pr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31" name=""/>
                    <p:cNvSpPr/>
                    <p:nvPr/>
                  </p:nvSpPr>
                  <p:spPr>
                    <a:xfrm>
                      <a:off x="431640" y="1707480"/>
                      <a:ext cx="8352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" h="1">
                          <a:moveTo>
                            <a:pt x="47" y="1"/>
                          </a:move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47" y="0"/>
                          </a:lnTo>
                          <a:lnTo>
                            <a:pt x="47" y="1"/>
                          </a:lnTo>
                          <a:lnTo>
                            <a:pt x="47" y="1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32" name=""/>
                    <p:cNvSpPr/>
                    <p:nvPr/>
                  </p:nvSpPr>
                  <p:spPr>
                    <a:xfrm>
                      <a:off x="465840" y="1694520"/>
                      <a:ext cx="12240" cy="3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" h="3">
                          <a:moveTo>
                            <a:pt x="7" y="1"/>
                          </a:move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1" y="2"/>
                          </a:lnTo>
                          <a:lnTo>
                            <a:pt x="1" y="2"/>
                          </a:lnTo>
                          <a:lnTo>
                            <a:pt x="1" y="3"/>
                          </a:lnTo>
                          <a:lnTo>
                            <a:pt x="3" y="3"/>
                          </a:lnTo>
                          <a:lnTo>
                            <a:pt x="3" y="3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1"/>
                          </a:lnTo>
                          <a:close/>
                        </a:path>
                      </a:pathLst>
                    </a:cu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840" bIns="-42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33" name=""/>
                    <p:cNvSpPr/>
                    <p:nvPr/>
                  </p:nvSpPr>
                  <p:spPr>
                    <a:xfrm>
                      <a:off x="465840" y="1694520"/>
                      <a:ext cx="12240" cy="3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" h="3">
                          <a:moveTo>
                            <a:pt x="7" y="1"/>
                          </a:move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1" y="2"/>
                          </a:lnTo>
                          <a:lnTo>
                            <a:pt x="1" y="2"/>
                          </a:lnTo>
                          <a:lnTo>
                            <a:pt x="1" y="3"/>
                          </a:lnTo>
                          <a:lnTo>
                            <a:pt x="3" y="3"/>
                          </a:lnTo>
                          <a:lnTo>
                            <a:pt x="3" y="3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7" y="1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840" bIns="-42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34" name=""/>
                    <p:cNvSpPr/>
                    <p:nvPr/>
                  </p:nvSpPr>
                  <p:spPr>
                    <a:xfrm>
                      <a:off x="465840" y="1699920"/>
                      <a:ext cx="12240" cy="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" h="4">
                          <a:moveTo>
                            <a:pt x="3" y="1"/>
                          </a:moveTo>
                          <a:lnTo>
                            <a:pt x="4" y="1"/>
                          </a:lnTo>
                          <a:lnTo>
                            <a:pt x="4" y="1"/>
                          </a:lnTo>
                          <a:lnTo>
                            <a:pt x="4" y="3"/>
                          </a:lnTo>
                          <a:lnTo>
                            <a:pt x="4" y="3"/>
                          </a:lnTo>
                          <a:lnTo>
                            <a:pt x="4" y="4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1" y="4"/>
                          </a:lnTo>
                          <a:lnTo>
                            <a:pt x="1" y="4"/>
                          </a:lnTo>
                          <a:lnTo>
                            <a:pt x="1" y="3"/>
                          </a:lnTo>
                          <a:lnTo>
                            <a:pt x="0" y="3"/>
                          </a:lnTo>
                          <a:lnTo>
                            <a:pt x="1" y="3"/>
                          </a:lnTo>
                          <a:lnTo>
                            <a:pt x="1" y="4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6" y="4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3" y="1"/>
                          </a:lnTo>
                          <a:close/>
                        </a:path>
                      </a:pathLst>
                    </a:cu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35" name=""/>
                    <p:cNvSpPr/>
                    <p:nvPr/>
                  </p:nvSpPr>
                  <p:spPr>
                    <a:xfrm>
                      <a:off x="465840" y="1699920"/>
                      <a:ext cx="12240" cy="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" h="4">
                          <a:moveTo>
                            <a:pt x="3" y="1"/>
                          </a:moveTo>
                          <a:lnTo>
                            <a:pt x="3" y="1"/>
                          </a:lnTo>
                          <a:lnTo>
                            <a:pt x="4" y="1"/>
                          </a:lnTo>
                          <a:lnTo>
                            <a:pt x="4" y="1"/>
                          </a:lnTo>
                          <a:lnTo>
                            <a:pt x="4" y="1"/>
                          </a:lnTo>
                          <a:lnTo>
                            <a:pt x="4" y="3"/>
                          </a:lnTo>
                          <a:lnTo>
                            <a:pt x="4" y="3"/>
                          </a:lnTo>
                          <a:lnTo>
                            <a:pt x="4" y="4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1" y="4"/>
                          </a:lnTo>
                          <a:lnTo>
                            <a:pt x="1" y="4"/>
                          </a:lnTo>
                          <a:lnTo>
                            <a:pt x="1" y="3"/>
                          </a:lnTo>
                          <a:lnTo>
                            <a:pt x="0" y="3"/>
                          </a:lnTo>
                          <a:lnTo>
                            <a:pt x="0" y="3"/>
                          </a:lnTo>
                          <a:lnTo>
                            <a:pt x="1" y="3"/>
                          </a:lnTo>
                          <a:lnTo>
                            <a:pt x="1" y="4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6" y="4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3" y="1"/>
                          </a:lnTo>
                          <a:lnTo>
                            <a:pt x="3" y="1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36" name=""/>
                    <p:cNvSpPr/>
                    <p:nvPr/>
                  </p:nvSpPr>
                  <p:spPr>
                    <a:xfrm flipV="1">
                      <a:off x="465840" y="1593720"/>
                      <a:ext cx="1440" cy="101880"/>
                    </a:xfrm>
                    <a:prstGeom prst="line">
                      <a:avLst/>
                    </a:prstGeom>
                    <a:ln w="144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37" name=""/>
                    <p:cNvSpPr/>
                    <p:nvPr/>
                  </p:nvSpPr>
                  <p:spPr>
                    <a:xfrm flipV="1">
                      <a:off x="478080" y="1593720"/>
                      <a:ext cx="1440" cy="101880"/>
                    </a:xfrm>
                    <a:prstGeom prst="line">
                      <a:avLst/>
                    </a:prstGeom>
                    <a:ln w="144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38" name=""/>
                    <p:cNvSpPr/>
                    <p:nvPr/>
                  </p:nvSpPr>
                  <p:spPr>
                    <a:xfrm>
                      <a:off x="399960" y="1711440"/>
                      <a:ext cx="144000" cy="25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20">
                          <a:moveTo>
                            <a:pt x="81" y="20"/>
                          </a:moveTo>
                          <a:lnTo>
                            <a:pt x="81" y="18"/>
                          </a:lnTo>
                          <a:lnTo>
                            <a:pt x="74" y="18"/>
                          </a:lnTo>
                          <a:lnTo>
                            <a:pt x="74" y="11"/>
                          </a:lnTo>
                          <a:lnTo>
                            <a:pt x="66" y="11"/>
                          </a:lnTo>
                          <a:lnTo>
                            <a:pt x="60" y="13"/>
                          </a:lnTo>
                          <a:lnTo>
                            <a:pt x="60" y="18"/>
                          </a:lnTo>
                          <a:lnTo>
                            <a:pt x="47" y="18"/>
                          </a:lnTo>
                          <a:lnTo>
                            <a:pt x="47" y="15"/>
                          </a:lnTo>
                          <a:lnTo>
                            <a:pt x="51" y="15"/>
                          </a:lnTo>
                          <a:lnTo>
                            <a:pt x="51" y="13"/>
                          </a:lnTo>
                          <a:lnTo>
                            <a:pt x="44" y="13"/>
                          </a:lnTo>
                          <a:lnTo>
                            <a:pt x="44" y="2"/>
                          </a:lnTo>
                          <a:lnTo>
                            <a:pt x="41" y="0"/>
                          </a:lnTo>
                          <a:lnTo>
                            <a:pt x="37" y="2"/>
                          </a:lnTo>
                          <a:lnTo>
                            <a:pt x="37" y="13"/>
                          </a:lnTo>
                          <a:lnTo>
                            <a:pt x="30" y="13"/>
                          </a:lnTo>
                          <a:lnTo>
                            <a:pt x="30" y="15"/>
                          </a:lnTo>
                          <a:lnTo>
                            <a:pt x="36" y="15"/>
                          </a:lnTo>
                          <a:lnTo>
                            <a:pt x="36" y="18"/>
                          </a:lnTo>
                          <a:lnTo>
                            <a:pt x="21" y="18"/>
                          </a:lnTo>
                          <a:lnTo>
                            <a:pt x="21" y="13"/>
                          </a:lnTo>
                          <a:lnTo>
                            <a:pt x="16" y="11"/>
                          </a:lnTo>
                          <a:lnTo>
                            <a:pt x="7" y="11"/>
                          </a:lnTo>
                          <a:lnTo>
                            <a:pt x="7" y="18"/>
                          </a:lnTo>
                          <a:lnTo>
                            <a:pt x="0" y="18"/>
                          </a:lnTo>
                          <a:lnTo>
                            <a:pt x="0" y="20"/>
                          </a:lnTo>
                          <a:lnTo>
                            <a:pt x="81" y="20"/>
                          </a:lnTo>
                          <a:close/>
                        </a:path>
                      </a:pathLst>
                    </a:cu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0" bIns="-216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39" name=""/>
                    <p:cNvSpPr/>
                    <p:nvPr/>
                  </p:nvSpPr>
                  <p:spPr>
                    <a:xfrm>
                      <a:off x="399960" y="1711440"/>
                      <a:ext cx="144000" cy="25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20">
                          <a:moveTo>
                            <a:pt x="81" y="20"/>
                          </a:moveTo>
                          <a:lnTo>
                            <a:pt x="81" y="18"/>
                          </a:lnTo>
                          <a:lnTo>
                            <a:pt x="74" y="18"/>
                          </a:lnTo>
                          <a:lnTo>
                            <a:pt x="74" y="11"/>
                          </a:lnTo>
                          <a:lnTo>
                            <a:pt x="66" y="11"/>
                          </a:lnTo>
                          <a:lnTo>
                            <a:pt x="60" y="13"/>
                          </a:lnTo>
                          <a:lnTo>
                            <a:pt x="60" y="18"/>
                          </a:lnTo>
                          <a:lnTo>
                            <a:pt x="47" y="18"/>
                          </a:lnTo>
                          <a:lnTo>
                            <a:pt x="47" y="15"/>
                          </a:lnTo>
                          <a:lnTo>
                            <a:pt x="51" y="15"/>
                          </a:lnTo>
                          <a:lnTo>
                            <a:pt x="51" y="13"/>
                          </a:lnTo>
                          <a:lnTo>
                            <a:pt x="44" y="13"/>
                          </a:lnTo>
                          <a:lnTo>
                            <a:pt x="44" y="2"/>
                          </a:lnTo>
                          <a:lnTo>
                            <a:pt x="41" y="0"/>
                          </a:lnTo>
                          <a:lnTo>
                            <a:pt x="41" y="0"/>
                          </a:lnTo>
                          <a:lnTo>
                            <a:pt x="37" y="2"/>
                          </a:lnTo>
                          <a:lnTo>
                            <a:pt x="37" y="13"/>
                          </a:lnTo>
                          <a:lnTo>
                            <a:pt x="30" y="13"/>
                          </a:lnTo>
                          <a:lnTo>
                            <a:pt x="30" y="15"/>
                          </a:lnTo>
                          <a:lnTo>
                            <a:pt x="36" y="15"/>
                          </a:lnTo>
                          <a:lnTo>
                            <a:pt x="36" y="18"/>
                          </a:lnTo>
                          <a:lnTo>
                            <a:pt x="21" y="18"/>
                          </a:lnTo>
                          <a:lnTo>
                            <a:pt x="21" y="13"/>
                          </a:lnTo>
                          <a:lnTo>
                            <a:pt x="16" y="11"/>
                          </a:lnTo>
                          <a:lnTo>
                            <a:pt x="7" y="11"/>
                          </a:lnTo>
                          <a:lnTo>
                            <a:pt x="7" y="18"/>
                          </a:lnTo>
                          <a:lnTo>
                            <a:pt x="0" y="18"/>
                          </a:lnTo>
                          <a:lnTo>
                            <a:pt x="0" y="20"/>
                          </a:lnTo>
                          <a:lnTo>
                            <a:pt x="81" y="20"/>
                          </a:lnTo>
                          <a:lnTo>
                            <a:pt x="81" y="20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0" bIns="-216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40" name=""/>
                    <p:cNvSpPr/>
                    <p:nvPr/>
                  </p:nvSpPr>
                  <p:spPr>
                    <a:xfrm>
                      <a:off x="428040" y="1707480"/>
                      <a:ext cx="32040" cy="1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" h="14">
                          <a:moveTo>
                            <a:pt x="17" y="0"/>
                          </a:moveTo>
                          <a:lnTo>
                            <a:pt x="0" y="14"/>
                          </a:lnTo>
                          <a:lnTo>
                            <a:pt x="2" y="14"/>
                          </a:lnTo>
                          <a:lnTo>
                            <a:pt x="18" y="1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160" bIns="-29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41" name=""/>
                    <p:cNvSpPr/>
                    <p:nvPr/>
                  </p:nvSpPr>
                  <p:spPr>
                    <a:xfrm>
                      <a:off x="428040" y="1707480"/>
                      <a:ext cx="32040" cy="1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" h="14">
                          <a:moveTo>
                            <a:pt x="17" y="0"/>
                          </a:moveTo>
                          <a:lnTo>
                            <a:pt x="0" y="14"/>
                          </a:lnTo>
                          <a:lnTo>
                            <a:pt x="2" y="14"/>
                          </a:lnTo>
                          <a:lnTo>
                            <a:pt x="18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160" bIns="-29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42" name=""/>
                    <p:cNvSpPr/>
                    <p:nvPr/>
                  </p:nvSpPr>
                  <p:spPr>
                    <a:xfrm>
                      <a:off x="484920" y="1707480"/>
                      <a:ext cx="32040" cy="1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" h="14">
                          <a:moveTo>
                            <a:pt x="1" y="0"/>
                          </a:moveTo>
                          <a:lnTo>
                            <a:pt x="18" y="14"/>
                          </a:lnTo>
                          <a:lnTo>
                            <a:pt x="17" y="14"/>
                          </a:lnTo>
                          <a:lnTo>
                            <a:pt x="0" y="1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948065"/>
                    </a:solidFill>
                    <a:ln w="936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160" bIns="-29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43" name=""/>
                    <p:cNvSpPr/>
                    <p:nvPr/>
                  </p:nvSpPr>
                  <p:spPr>
                    <a:xfrm>
                      <a:off x="484920" y="1707480"/>
                      <a:ext cx="32040" cy="1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" h="14">
                          <a:moveTo>
                            <a:pt x="1" y="0"/>
                          </a:moveTo>
                          <a:lnTo>
                            <a:pt x="18" y="14"/>
                          </a:lnTo>
                          <a:lnTo>
                            <a:pt x="17" y="14"/>
                          </a:lnTo>
                          <a:lnTo>
                            <a:pt x="0" y="1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160" bIns="-29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44" name=""/>
                    <p:cNvSpPr/>
                    <p:nvPr/>
                  </p:nvSpPr>
                  <p:spPr>
                    <a:xfrm>
                      <a:off x="431640" y="1595160"/>
                      <a:ext cx="78120" cy="11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" h="88">
                          <a:moveTo>
                            <a:pt x="0" y="88"/>
                          </a:moveTo>
                          <a:lnTo>
                            <a:pt x="44" y="74"/>
                          </a:lnTo>
                          <a:lnTo>
                            <a:pt x="5" y="62"/>
                          </a:lnTo>
                          <a:lnTo>
                            <a:pt x="40" y="51"/>
                          </a:lnTo>
                          <a:lnTo>
                            <a:pt x="8" y="39"/>
                          </a:lnTo>
                          <a:lnTo>
                            <a:pt x="36" y="30"/>
                          </a:lnTo>
                          <a:lnTo>
                            <a:pt x="12" y="18"/>
                          </a:lnTo>
                          <a:lnTo>
                            <a:pt x="31" y="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45" name=""/>
                    <p:cNvSpPr/>
                    <p:nvPr/>
                  </p:nvSpPr>
                  <p:spPr>
                    <a:xfrm>
                      <a:off x="433440" y="1595160"/>
                      <a:ext cx="81720" cy="11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6" h="88">
                          <a:moveTo>
                            <a:pt x="46" y="88"/>
                          </a:moveTo>
                          <a:lnTo>
                            <a:pt x="0" y="74"/>
                          </a:lnTo>
                          <a:lnTo>
                            <a:pt x="40" y="62"/>
                          </a:lnTo>
                          <a:lnTo>
                            <a:pt x="6" y="51"/>
                          </a:lnTo>
                          <a:lnTo>
                            <a:pt x="36" y="39"/>
                          </a:lnTo>
                          <a:lnTo>
                            <a:pt x="8" y="30"/>
                          </a:lnTo>
                          <a:lnTo>
                            <a:pt x="33" y="18"/>
                          </a:lnTo>
                          <a:lnTo>
                            <a:pt x="13" y="8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noFill/>
                    <a:ln w="144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446" name=""/>
                  <p:cNvGrpSpPr/>
                  <p:nvPr/>
                </p:nvGrpSpPr>
                <p:grpSpPr>
                  <a:xfrm>
                    <a:off x="415440" y="1455840"/>
                    <a:ext cx="112320" cy="80640"/>
                    <a:chOff x="415440" y="1455840"/>
                    <a:chExt cx="112320" cy="80640"/>
                  </a:xfrm>
                </p:grpSpPr>
                <p:sp>
                  <p:nvSpPr>
                    <p:cNvPr id="3447" name=""/>
                    <p:cNvSpPr/>
                    <p:nvPr/>
                  </p:nvSpPr>
                  <p:spPr>
                    <a:xfrm rot="5400000">
                      <a:off x="456840" y="1455120"/>
                      <a:ext cx="28080" cy="2916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324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17640" bIns="-176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48" name=""/>
                    <p:cNvSpPr/>
                    <p:nvPr/>
                  </p:nvSpPr>
                  <p:spPr>
                    <a:xfrm>
                      <a:off x="415440" y="1485720"/>
                      <a:ext cx="38880" cy="21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324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25560" bIns="-25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49" name=""/>
                    <p:cNvSpPr/>
                    <p:nvPr/>
                  </p:nvSpPr>
                  <p:spPr>
                    <a:xfrm rot="5400000">
                      <a:off x="456840" y="1507680"/>
                      <a:ext cx="28080" cy="2916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324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17640" bIns="-176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50" name=""/>
                    <p:cNvSpPr/>
                    <p:nvPr/>
                  </p:nvSpPr>
                  <p:spPr>
                    <a:xfrm>
                      <a:off x="488880" y="1485720"/>
                      <a:ext cx="38880" cy="212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324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25560" bIns="-25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451" name=""/>
                  <p:cNvGrpSpPr/>
                  <p:nvPr/>
                </p:nvGrpSpPr>
                <p:grpSpPr>
                  <a:xfrm>
                    <a:off x="405000" y="1789200"/>
                    <a:ext cx="133560" cy="122040"/>
                    <a:chOff x="405000" y="1789200"/>
                    <a:chExt cx="133560" cy="122040"/>
                  </a:xfrm>
                </p:grpSpPr>
                <p:sp>
                  <p:nvSpPr>
                    <p:cNvPr id="3452" name=""/>
                    <p:cNvSpPr/>
                    <p:nvPr/>
                  </p:nvSpPr>
                  <p:spPr>
                    <a:xfrm>
                      <a:off x="405000" y="1828800"/>
                      <a:ext cx="0" cy="81000"/>
                    </a:xfrm>
                    <a:prstGeom prst="line">
                      <a:avLst/>
                    </a:prstGeom>
                    <a:ln w="255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200" bIns="342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53" name=""/>
                    <p:cNvSpPr/>
                    <p:nvPr/>
                  </p:nvSpPr>
                  <p:spPr>
                    <a:xfrm>
                      <a:off x="538560" y="1828800"/>
                      <a:ext cx="0" cy="82440"/>
                    </a:xfrm>
                    <a:prstGeom prst="line">
                      <a:avLst/>
                    </a:prstGeom>
                    <a:ln w="255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5640" bIns="356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54" name=""/>
                    <p:cNvSpPr/>
                    <p:nvPr/>
                  </p:nvSpPr>
                  <p:spPr>
                    <a:xfrm>
                      <a:off x="408600" y="1789200"/>
                      <a:ext cx="122760" cy="975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90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2680" bIns="22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455" name=""/>
                  <p:cNvGrpSpPr/>
                  <p:nvPr/>
                </p:nvGrpSpPr>
                <p:grpSpPr>
                  <a:xfrm>
                    <a:off x="415440" y="2097360"/>
                    <a:ext cx="112320" cy="166680"/>
                    <a:chOff x="415440" y="2097360"/>
                    <a:chExt cx="112320" cy="166680"/>
                  </a:xfrm>
                </p:grpSpPr>
                <p:sp>
                  <p:nvSpPr>
                    <p:cNvPr id="3456" name=""/>
                    <p:cNvSpPr/>
                    <p:nvPr/>
                  </p:nvSpPr>
                  <p:spPr>
                    <a:xfrm>
                      <a:off x="415440" y="2098440"/>
                      <a:ext cx="112320" cy="165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0" h="568">
                          <a:moveTo>
                            <a:pt x="85" y="568"/>
                          </a:moveTo>
                          <a:lnTo>
                            <a:pt x="95" y="568"/>
                          </a:lnTo>
                          <a:lnTo>
                            <a:pt x="102" y="566"/>
                          </a:lnTo>
                          <a:lnTo>
                            <a:pt x="110" y="563"/>
                          </a:lnTo>
                          <a:lnTo>
                            <a:pt x="118" y="559"/>
                          </a:lnTo>
                          <a:lnTo>
                            <a:pt x="126" y="553"/>
                          </a:lnTo>
                          <a:lnTo>
                            <a:pt x="133" y="547"/>
                          </a:lnTo>
                          <a:lnTo>
                            <a:pt x="139" y="539"/>
                          </a:lnTo>
                          <a:lnTo>
                            <a:pt x="145" y="530"/>
                          </a:lnTo>
                          <a:lnTo>
                            <a:pt x="156" y="511"/>
                          </a:lnTo>
                          <a:lnTo>
                            <a:pt x="164" y="489"/>
                          </a:lnTo>
                          <a:lnTo>
                            <a:pt x="168" y="464"/>
                          </a:lnTo>
                          <a:lnTo>
                            <a:pt x="170" y="439"/>
                          </a:lnTo>
                          <a:lnTo>
                            <a:pt x="168" y="408"/>
                          </a:lnTo>
                          <a:lnTo>
                            <a:pt x="158" y="370"/>
                          </a:lnTo>
                          <a:lnTo>
                            <a:pt x="147" y="324"/>
                          </a:lnTo>
                          <a:lnTo>
                            <a:pt x="133" y="272"/>
                          </a:lnTo>
                          <a:lnTo>
                            <a:pt x="120" y="212"/>
                          </a:lnTo>
                          <a:lnTo>
                            <a:pt x="106" y="148"/>
                          </a:lnTo>
                          <a:lnTo>
                            <a:pt x="101" y="114"/>
                          </a:lnTo>
                          <a:lnTo>
                            <a:pt x="95" y="77"/>
                          </a:lnTo>
                          <a:lnTo>
                            <a:pt x="91" y="40"/>
                          </a:lnTo>
                          <a:lnTo>
                            <a:pt x="89" y="4"/>
                          </a:lnTo>
                          <a:lnTo>
                            <a:pt x="89" y="0"/>
                          </a:lnTo>
                          <a:lnTo>
                            <a:pt x="87" y="0"/>
                          </a:lnTo>
                          <a:lnTo>
                            <a:pt x="85" y="2"/>
                          </a:lnTo>
                          <a:lnTo>
                            <a:pt x="83" y="6"/>
                          </a:lnTo>
                          <a:lnTo>
                            <a:pt x="79" y="19"/>
                          </a:lnTo>
                          <a:lnTo>
                            <a:pt x="73" y="42"/>
                          </a:lnTo>
                          <a:lnTo>
                            <a:pt x="60" y="102"/>
                          </a:lnTo>
                          <a:lnTo>
                            <a:pt x="43" y="177"/>
                          </a:lnTo>
                          <a:lnTo>
                            <a:pt x="27" y="258"/>
                          </a:lnTo>
                          <a:lnTo>
                            <a:pt x="14" y="333"/>
                          </a:lnTo>
                          <a:lnTo>
                            <a:pt x="4" y="397"/>
                          </a:lnTo>
                          <a:lnTo>
                            <a:pt x="0" y="439"/>
                          </a:lnTo>
                          <a:lnTo>
                            <a:pt x="2" y="464"/>
                          </a:lnTo>
                          <a:lnTo>
                            <a:pt x="8" y="489"/>
                          </a:lnTo>
                          <a:lnTo>
                            <a:pt x="16" y="511"/>
                          </a:lnTo>
                          <a:lnTo>
                            <a:pt x="25" y="530"/>
                          </a:lnTo>
                          <a:lnTo>
                            <a:pt x="31" y="539"/>
                          </a:lnTo>
                          <a:lnTo>
                            <a:pt x="39" y="547"/>
                          </a:lnTo>
                          <a:lnTo>
                            <a:pt x="45" y="553"/>
                          </a:lnTo>
                          <a:lnTo>
                            <a:pt x="52" y="559"/>
                          </a:lnTo>
                          <a:lnTo>
                            <a:pt x="60" y="563"/>
                          </a:lnTo>
                          <a:lnTo>
                            <a:pt x="68" y="566"/>
                          </a:lnTo>
                          <a:lnTo>
                            <a:pt x="77" y="568"/>
                          </a:lnTo>
                          <a:lnTo>
                            <a:pt x="85" y="568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57" name=""/>
                    <p:cNvSpPr/>
                    <p:nvPr/>
                  </p:nvSpPr>
                  <p:spPr>
                    <a:xfrm>
                      <a:off x="419400" y="2111040"/>
                      <a:ext cx="102600" cy="151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" h="521">
                          <a:moveTo>
                            <a:pt x="0" y="401"/>
                          </a:moveTo>
                          <a:lnTo>
                            <a:pt x="0" y="382"/>
                          </a:lnTo>
                          <a:lnTo>
                            <a:pt x="4" y="355"/>
                          </a:lnTo>
                          <a:lnTo>
                            <a:pt x="10" y="322"/>
                          </a:lnTo>
                          <a:lnTo>
                            <a:pt x="15" y="284"/>
                          </a:lnTo>
                          <a:lnTo>
                            <a:pt x="23" y="241"/>
                          </a:lnTo>
                          <a:lnTo>
                            <a:pt x="33" y="199"/>
                          </a:lnTo>
                          <a:lnTo>
                            <a:pt x="40" y="156"/>
                          </a:lnTo>
                          <a:lnTo>
                            <a:pt x="50" y="116"/>
                          </a:lnTo>
                          <a:lnTo>
                            <a:pt x="56" y="89"/>
                          </a:lnTo>
                          <a:lnTo>
                            <a:pt x="62" y="64"/>
                          </a:lnTo>
                          <a:lnTo>
                            <a:pt x="67" y="43"/>
                          </a:lnTo>
                          <a:lnTo>
                            <a:pt x="73" y="25"/>
                          </a:lnTo>
                          <a:lnTo>
                            <a:pt x="77" y="10"/>
                          </a:lnTo>
                          <a:lnTo>
                            <a:pt x="79" y="2"/>
                          </a:lnTo>
                          <a:lnTo>
                            <a:pt x="81" y="0"/>
                          </a:lnTo>
                          <a:lnTo>
                            <a:pt x="83" y="0"/>
                          </a:lnTo>
                          <a:lnTo>
                            <a:pt x="83" y="0"/>
                          </a:lnTo>
                          <a:lnTo>
                            <a:pt x="83" y="2"/>
                          </a:lnTo>
                          <a:lnTo>
                            <a:pt x="85" y="23"/>
                          </a:lnTo>
                          <a:lnTo>
                            <a:pt x="87" y="45"/>
                          </a:lnTo>
                          <a:lnTo>
                            <a:pt x="89" y="64"/>
                          </a:lnTo>
                          <a:lnTo>
                            <a:pt x="93" y="83"/>
                          </a:lnTo>
                          <a:lnTo>
                            <a:pt x="95" y="104"/>
                          </a:lnTo>
                          <a:lnTo>
                            <a:pt x="98" y="122"/>
                          </a:lnTo>
                          <a:lnTo>
                            <a:pt x="102" y="141"/>
                          </a:lnTo>
                          <a:lnTo>
                            <a:pt x="104" y="158"/>
                          </a:lnTo>
                          <a:lnTo>
                            <a:pt x="114" y="201"/>
                          </a:lnTo>
                          <a:lnTo>
                            <a:pt x="123" y="237"/>
                          </a:lnTo>
                          <a:lnTo>
                            <a:pt x="131" y="274"/>
                          </a:lnTo>
                          <a:lnTo>
                            <a:pt x="139" y="307"/>
                          </a:lnTo>
                          <a:lnTo>
                            <a:pt x="147" y="336"/>
                          </a:lnTo>
                          <a:lnTo>
                            <a:pt x="152" y="363"/>
                          </a:lnTo>
                          <a:lnTo>
                            <a:pt x="156" y="384"/>
                          </a:lnTo>
                          <a:lnTo>
                            <a:pt x="156" y="403"/>
                          </a:lnTo>
                          <a:lnTo>
                            <a:pt x="156" y="407"/>
                          </a:lnTo>
                          <a:lnTo>
                            <a:pt x="156" y="411"/>
                          </a:lnTo>
                          <a:lnTo>
                            <a:pt x="156" y="415"/>
                          </a:lnTo>
                          <a:lnTo>
                            <a:pt x="156" y="418"/>
                          </a:lnTo>
                          <a:lnTo>
                            <a:pt x="156" y="422"/>
                          </a:lnTo>
                          <a:lnTo>
                            <a:pt x="154" y="426"/>
                          </a:lnTo>
                          <a:lnTo>
                            <a:pt x="154" y="430"/>
                          </a:lnTo>
                          <a:lnTo>
                            <a:pt x="154" y="434"/>
                          </a:lnTo>
                          <a:lnTo>
                            <a:pt x="149" y="451"/>
                          </a:lnTo>
                          <a:lnTo>
                            <a:pt x="143" y="469"/>
                          </a:lnTo>
                          <a:lnTo>
                            <a:pt x="135" y="484"/>
                          </a:lnTo>
                          <a:lnTo>
                            <a:pt x="125" y="496"/>
                          </a:lnTo>
                          <a:lnTo>
                            <a:pt x="116" y="507"/>
                          </a:lnTo>
                          <a:lnTo>
                            <a:pt x="104" y="515"/>
                          </a:lnTo>
                          <a:lnTo>
                            <a:pt x="91" y="519"/>
                          </a:lnTo>
                          <a:lnTo>
                            <a:pt x="77" y="521"/>
                          </a:lnTo>
                          <a:lnTo>
                            <a:pt x="69" y="521"/>
                          </a:lnTo>
                          <a:lnTo>
                            <a:pt x="62" y="519"/>
                          </a:lnTo>
                          <a:lnTo>
                            <a:pt x="54" y="515"/>
                          </a:lnTo>
                          <a:lnTo>
                            <a:pt x="46" y="511"/>
                          </a:lnTo>
                          <a:lnTo>
                            <a:pt x="35" y="499"/>
                          </a:lnTo>
                          <a:lnTo>
                            <a:pt x="23" y="486"/>
                          </a:lnTo>
                          <a:lnTo>
                            <a:pt x="13" y="469"/>
                          </a:lnTo>
                          <a:lnTo>
                            <a:pt x="6" y="447"/>
                          </a:lnTo>
                          <a:lnTo>
                            <a:pt x="2" y="424"/>
                          </a:lnTo>
                          <a:lnTo>
                            <a:pt x="0" y="401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58" name=""/>
                    <p:cNvSpPr/>
                    <p:nvPr/>
                  </p:nvSpPr>
                  <p:spPr>
                    <a:xfrm>
                      <a:off x="422280" y="2123280"/>
                      <a:ext cx="95400" cy="136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5" h="474">
                          <a:moveTo>
                            <a:pt x="0" y="364"/>
                          </a:moveTo>
                          <a:lnTo>
                            <a:pt x="2" y="347"/>
                          </a:lnTo>
                          <a:lnTo>
                            <a:pt x="6" y="322"/>
                          </a:lnTo>
                          <a:lnTo>
                            <a:pt x="9" y="291"/>
                          </a:lnTo>
                          <a:lnTo>
                            <a:pt x="15" y="256"/>
                          </a:lnTo>
                          <a:lnTo>
                            <a:pt x="23" y="219"/>
                          </a:lnTo>
                          <a:lnTo>
                            <a:pt x="31" y="181"/>
                          </a:lnTo>
                          <a:lnTo>
                            <a:pt x="40" y="142"/>
                          </a:lnTo>
                          <a:lnTo>
                            <a:pt x="48" y="106"/>
                          </a:lnTo>
                          <a:lnTo>
                            <a:pt x="54" y="81"/>
                          </a:lnTo>
                          <a:lnTo>
                            <a:pt x="60" y="58"/>
                          </a:lnTo>
                          <a:lnTo>
                            <a:pt x="65" y="38"/>
                          </a:lnTo>
                          <a:lnTo>
                            <a:pt x="69" y="23"/>
                          </a:lnTo>
                          <a:lnTo>
                            <a:pt x="73" y="11"/>
                          </a:lnTo>
                          <a:lnTo>
                            <a:pt x="77" y="4"/>
                          </a:lnTo>
                          <a:lnTo>
                            <a:pt x="79" y="2"/>
                          </a:lnTo>
                          <a:lnTo>
                            <a:pt x="79" y="0"/>
                          </a:lnTo>
                          <a:lnTo>
                            <a:pt x="81" y="2"/>
                          </a:lnTo>
                          <a:lnTo>
                            <a:pt x="81" y="4"/>
                          </a:lnTo>
                          <a:lnTo>
                            <a:pt x="83" y="23"/>
                          </a:lnTo>
                          <a:lnTo>
                            <a:pt x="85" y="42"/>
                          </a:lnTo>
                          <a:lnTo>
                            <a:pt x="87" y="59"/>
                          </a:lnTo>
                          <a:lnTo>
                            <a:pt x="89" y="77"/>
                          </a:lnTo>
                          <a:lnTo>
                            <a:pt x="92" y="96"/>
                          </a:lnTo>
                          <a:lnTo>
                            <a:pt x="94" y="113"/>
                          </a:lnTo>
                          <a:lnTo>
                            <a:pt x="98" y="129"/>
                          </a:lnTo>
                          <a:lnTo>
                            <a:pt x="100" y="146"/>
                          </a:lnTo>
                          <a:lnTo>
                            <a:pt x="108" y="183"/>
                          </a:lnTo>
                          <a:lnTo>
                            <a:pt x="116" y="217"/>
                          </a:lnTo>
                          <a:lnTo>
                            <a:pt x="123" y="250"/>
                          </a:lnTo>
                          <a:lnTo>
                            <a:pt x="131" y="281"/>
                          </a:lnTo>
                          <a:lnTo>
                            <a:pt x="137" y="308"/>
                          </a:lnTo>
                          <a:lnTo>
                            <a:pt x="143" y="331"/>
                          </a:lnTo>
                          <a:lnTo>
                            <a:pt x="145" y="352"/>
                          </a:lnTo>
                          <a:lnTo>
                            <a:pt x="145" y="370"/>
                          </a:lnTo>
                          <a:lnTo>
                            <a:pt x="145" y="372"/>
                          </a:lnTo>
                          <a:lnTo>
                            <a:pt x="145" y="376"/>
                          </a:lnTo>
                          <a:lnTo>
                            <a:pt x="145" y="379"/>
                          </a:lnTo>
                          <a:lnTo>
                            <a:pt x="145" y="383"/>
                          </a:lnTo>
                          <a:lnTo>
                            <a:pt x="143" y="387"/>
                          </a:lnTo>
                          <a:lnTo>
                            <a:pt x="143" y="389"/>
                          </a:lnTo>
                          <a:lnTo>
                            <a:pt x="143" y="393"/>
                          </a:lnTo>
                          <a:lnTo>
                            <a:pt x="143" y="397"/>
                          </a:lnTo>
                          <a:lnTo>
                            <a:pt x="137" y="412"/>
                          </a:lnTo>
                          <a:lnTo>
                            <a:pt x="131" y="428"/>
                          </a:lnTo>
                          <a:lnTo>
                            <a:pt x="125" y="441"/>
                          </a:lnTo>
                          <a:lnTo>
                            <a:pt x="116" y="453"/>
                          </a:lnTo>
                          <a:lnTo>
                            <a:pt x="106" y="462"/>
                          </a:lnTo>
                          <a:lnTo>
                            <a:pt x="94" y="468"/>
                          </a:lnTo>
                          <a:lnTo>
                            <a:pt x="83" y="472"/>
                          </a:lnTo>
                          <a:lnTo>
                            <a:pt x="71" y="474"/>
                          </a:lnTo>
                          <a:lnTo>
                            <a:pt x="63" y="474"/>
                          </a:lnTo>
                          <a:lnTo>
                            <a:pt x="58" y="472"/>
                          </a:lnTo>
                          <a:lnTo>
                            <a:pt x="50" y="468"/>
                          </a:lnTo>
                          <a:lnTo>
                            <a:pt x="44" y="464"/>
                          </a:lnTo>
                          <a:lnTo>
                            <a:pt x="33" y="455"/>
                          </a:lnTo>
                          <a:lnTo>
                            <a:pt x="21" y="441"/>
                          </a:lnTo>
                          <a:lnTo>
                            <a:pt x="13" y="426"/>
                          </a:lnTo>
                          <a:lnTo>
                            <a:pt x="6" y="406"/>
                          </a:lnTo>
                          <a:lnTo>
                            <a:pt x="2" y="385"/>
                          </a:lnTo>
                          <a:lnTo>
                            <a:pt x="0" y="364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59" name=""/>
                    <p:cNvSpPr/>
                    <p:nvPr/>
                  </p:nvSpPr>
                  <p:spPr>
                    <a:xfrm>
                      <a:off x="426240" y="2134080"/>
                      <a:ext cx="86040" cy="124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1" h="426">
                          <a:moveTo>
                            <a:pt x="0" y="326"/>
                          </a:moveTo>
                          <a:lnTo>
                            <a:pt x="0" y="310"/>
                          </a:lnTo>
                          <a:lnTo>
                            <a:pt x="3" y="287"/>
                          </a:lnTo>
                          <a:lnTo>
                            <a:pt x="7" y="258"/>
                          </a:lnTo>
                          <a:lnTo>
                            <a:pt x="15" y="228"/>
                          </a:lnTo>
                          <a:lnTo>
                            <a:pt x="21" y="195"/>
                          </a:lnTo>
                          <a:lnTo>
                            <a:pt x="29" y="160"/>
                          </a:lnTo>
                          <a:lnTo>
                            <a:pt x="36" y="125"/>
                          </a:lnTo>
                          <a:lnTo>
                            <a:pt x="46" y="93"/>
                          </a:lnTo>
                          <a:lnTo>
                            <a:pt x="52" y="71"/>
                          </a:lnTo>
                          <a:lnTo>
                            <a:pt x="56" y="52"/>
                          </a:lnTo>
                          <a:lnTo>
                            <a:pt x="61" y="35"/>
                          </a:lnTo>
                          <a:lnTo>
                            <a:pt x="65" y="19"/>
                          </a:lnTo>
                          <a:lnTo>
                            <a:pt x="69" y="10"/>
                          </a:lnTo>
                          <a:lnTo>
                            <a:pt x="71" y="2"/>
                          </a:lnTo>
                          <a:lnTo>
                            <a:pt x="73" y="0"/>
                          </a:lnTo>
                          <a:lnTo>
                            <a:pt x="75" y="0"/>
                          </a:lnTo>
                          <a:lnTo>
                            <a:pt x="75" y="2"/>
                          </a:lnTo>
                          <a:lnTo>
                            <a:pt x="75" y="4"/>
                          </a:lnTo>
                          <a:lnTo>
                            <a:pt x="77" y="21"/>
                          </a:lnTo>
                          <a:lnTo>
                            <a:pt x="79" y="37"/>
                          </a:lnTo>
                          <a:lnTo>
                            <a:pt x="81" y="54"/>
                          </a:lnTo>
                          <a:lnTo>
                            <a:pt x="85" y="69"/>
                          </a:lnTo>
                          <a:lnTo>
                            <a:pt x="86" y="87"/>
                          </a:lnTo>
                          <a:lnTo>
                            <a:pt x="88" y="102"/>
                          </a:lnTo>
                          <a:lnTo>
                            <a:pt x="92" y="118"/>
                          </a:lnTo>
                          <a:lnTo>
                            <a:pt x="94" y="133"/>
                          </a:lnTo>
                          <a:lnTo>
                            <a:pt x="102" y="166"/>
                          </a:lnTo>
                          <a:lnTo>
                            <a:pt x="108" y="199"/>
                          </a:lnTo>
                          <a:lnTo>
                            <a:pt x="115" y="228"/>
                          </a:lnTo>
                          <a:lnTo>
                            <a:pt x="121" y="255"/>
                          </a:lnTo>
                          <a:lnTo>
                            <a:pt x="125" y="278"/>
                          </a:lnTo>
                          <a:lnTo>
                            <a:pt x="129" y="299"/>
                          </a:lnTo>
                          <a:lnTo>
                            <a:pt x="131" y="318"/>
                          </a:lnTo>
                          <a:lnTo>
                            <a:pt x="131" y="334"/>
                          </a:lnTo>
                          <a:lnTo>
                            <a:pt x="131" y="337"/>
                          </a:lnTo>
                          <a:lnTo>
                            <a:pt x="131" y="339"/>
                          </a:lnTo>
                          <a:lnTo>
                            <a:pt x="131" y="343"/>
                          </a:lnTo>
                          <a:lnTo>
                            <a:pt x="131" y="345"/>
                          </a:lnTo>
                          <a:lnTo>
                            <a:pt x="129" y="349"/>
                          </a:lnTo>
                          <a:lnTo>
                            <a:pt x="129" y="353"/>
                          </a:lnTo>
                          <a:lnTo>
                            <a:pt x="129" y="355"/>
                          </a:lnTo>
                          <a:lnTo>
                            <a:pt x="129" y="359"/>
                          </a:lnTo>
                          <a:lnTo>
                            <a:pt x="123" y="372"/>
                          </a:lnTo>
                          <a:lnTo>
                            <a:pt x="119" y="386"/>
                          </a:lnTo>
                          <a:lnTo>
                            <a:pt x="112" y="397"/>
                          </a:lnTo>
                          <a:lnTo>
                            <a:pt x="104" y="407"/>
                          </a:lnTo>
                          <a:lnTo>
                            <a:pt x="94" y="414"/>
                          </a:lnTo>
                          <a:lnTo>
                            <a:pt x="85" y="422"/>
                          </a:lnTo>
                          <a:lnTo>
                            <a:pt x="75" y="424"/>
                          </a:lnTo>
                          <a:lnTo>
                            <a:pt x="63" y="426"/>
                          </a:lnTo>
                          <a:lnTo>
                            <a:pt x="52" y="424"/>
                          </a:lnTo>
                          <a:lnTo>
                            <a:pt x="38" y="416"/>
                          </a:lnTo>
                          <a:lnTo>
                            <a:pt x="29" y="409"/>
                          </a:lnTo>
                          <a:lnTo>
                            <a:pt x="19" y="395"/>
                          </a:lnTo>
                          <a:lnTo>
                            <a:pt x="11" y="382"/>
                          </a:lnTo>
                          <a:lnTo>
                            <a:pt x="5" y="364"/>
                          </a:lnTo>
                          <a:lnTo>
                            <a:pt x="2" y="345"/>
                          </a:lnTo>
                          <a:lnTo>
                            <a:pt x="0" y="32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60" name=""/>
                    <p:cNvSpPr/>
                    <p:nvPr/>
                  </p:nvSpPr>
                  <p:spPr>
                    <a:xfrm>
                      <a:off x="427680" y="2147760"/>
                      <a:ext cx="79920" cy="109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2" h="377">
                          <a:moveTo>
                            <a:pt x="0" y="287"/>
                          </a:moveTo>
                          <a:lnTo>
                            <a:pt x="2" y="271"/>
                          </a:lnTo>
                          <a:lnTo>
                            <a:pt x="4" y="252"/>
                          </a:lnTo>
                          <a:lnTo>
                            <a:pt x="10" y="227"/>
                          </a:lnTo>
                          <a:lnTo>
                            <a:pt x="16" y="198"/>
                          </a:lnTo>
                          <a:lnTo>
                            <a:pt x="22" y="169"/>
                          </a:lnTo>
                          <a:lnTo>
                            <a:pt x="29" y="138"/>
                          </a:lnTo>
                          <a:lnTo>
                            <a:pt x="37" y="107"/>
                          </a:lnTo>
                          <a:lnTo>
                            <a:pt x="45" y="80"/>
                          </a:lnTo>
                          <a:lnTo>
                            <a:pt x="51" y="61"/>
                          </a:lnTo>
                          <a:lnTo>
                            <a:pt x="54" y="44"/>
                          </a:lnTo>
                          <a:lnTo>
                            <a:pt x="60" y="28"/>
                          </a:lnTo>
                          <a:lnTo>
                            <a:pt x="64" y="15"/>
                          </a:lnTo>
                          <a:lnTo>
                            <a:pt x="66" y="7"/>
                          </a:lnTo>
                          <a:lnTo>
                            <a:pt x="70" y="1"/>
                          </a:lnTo>
                          <a:lnTo>
                            <a:pt x="72" y="0"/>
                          </a:lnTo>
                          <a:lnTo>
                            <a:pt x="72" y="0"/>
                          </a:lnTo>
                          <a:lnTo>
                            <a:pt x="72" y="0"/>
                          </a:lnTo>
                          <a:lnTo>
                            <a:pt x="74" y="1"/>
                          </a:lnTo>
                          <a:lnTo>
                            <a:pt x="76" y="17"/>
                          </a:lnTo>
                          <a:lnTo>
                            <a:pt x="78" y="32"/>
                          </a:lnTo>
                          <a:lnTo>
                            <a:pt x="80" y="48"/>
                          </a:lnTo>
                          <a:lnTo>
                            <a:pt x="82" y="61"/>
                          </a:lnTo>
                          <a:lnTo>
                            <a:pt x="83" y="77"/>
                          </a:lnTo>
                          <a:lnTo>
                            <a:pt x="87" y="90"/>
                          </a:lnTo>
                          <a:lnTo>
                            <a:pt x="89" y="104"/>
                          </a:lnTo>
                          <a:lnTo>
                            <a:pt x="91" y="117"/>
                          </a:lnTo>
                          <a:lnTo>
                            <a:pt x="97" y="148"/>
                          </a:lnTo>
                          <a:lnTo>
                            <a:pt x="103" y="177"/>
                          </a:lnTo>
                          <a:lnTo>
                            <a:pt x="109" y="202"/>
                          </a:lnTo>
                          <a:lnTo>
                            <a:pt x="114" y="225"/>
                          </a:lnTo>
                          <a:lnTo>
                            <a:pt x="118" y="248"/>
                          </a:lnTo>
                          <a:lnTo>
                            <a:pt x="120" y="267"/>
                          </a:lnTo>
                          <a:lnTo>
                            <a:pt x="122" y="283"/>
                          </a:lnTo>
                          <a:lnTo>
                            <a:pt x="120" y="296"/>
                          </a:lnTo>
                          <a:lnTo>
                            <a:pt x="120" y="300"/>
                          </a:lnTo>
                          <a:lnTo>
                            <a:pt x="120" y="302"/>
                          </a:lnTo>
                          <a:lnTo>
                            <a:pt x="120" y="304"/>
                          </a:lnTo>
                          <a:lnTo>
                            <a:pt x="120" y="308"/>
                          </a:lnTo>
                          <a:lnTo>
                            <a:pt x="118" y="310"/>
                          </a:lnTo>
                          <a:lnTo>
                            <a:pt x="118" y="314"/>
                          </a:lnTo>
                          <a:lnTo>
                            <a:pt x="118" y="316"/>
                          </a:lnTo>
                          <a:lnTo>
                            <a:pt x="118" y="317"/>
                          </a:lnTo>
                          <a:lnTo>
                            <a:pt x="114" y="331"/>
                          </a:lnTo>
                          <a:lnTo>
                            <a:pt x="109" y="343"/>
                          </a:lnTo>
                          <a:lnTo>
                            <a:pt x="103" y="352"/>
                          </a:lnTo>
                          <a:lnTo>
                            <a:pt x="95" y="362"/>
                          </a:lnTo>
                          <a:lnTo>
                            <a:pt x="87" y="368"/>
                          </a:lnTo>
                          <a:lnTo>
                            <a:pt x="78" y="373"/>
                          </a:lnTo>
                          <a:lnTo>
                            <a:pt x="68" y="375"/>
                          </a:lnTo>
                          <a:lnTo>
                            <a:pt x="58" y="377"/>
                          </a:lnTo>
                          <a:lnTo>
                            <a:pt x="47" y="375"/>
                          </a:lnTo>
                          <a:lnTo>
                            <a:pt x="37" y="370"/>
                          </a:lnTo>
                          <a:lnTo>
                            <a:pt x="27" y="360"/>
                          </a:lnTo>
                          <a:lnTo>
                            <a:pt x="18" y="350"/>
                          </a:lnTo>
                          <a:lnTo>
                            <a:pt x="12" y="337"/>
                          </a:lnTo>
                          <a:lnTo>
                            <a:pt x="6" y="321"/>
                          </a:lnTo>
                          <a:lnTo>
                            <a:pt x="2" y="304"/>
                          </a:lnTo>
                          <a:lnTo>
                            <a:pt x="0" y="287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61" name=""/>
                    <p:cNvSpPr/>
                    <p:nvPr/>
                  </p:nvSpPr>
                  <p:spPr>
                    <a:xfrm>
                      <a:off x="432000" y="2160360"/>
                      <a:ext cx="70560" cy="9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329">
                          <a:moveTo>
                            <a:pt x="0" y="249"/>
                          </a:moveTo>
                          <a:lnTo>
                            <a:pt x="2" y="235"/>
                          </a:lnTo>
                          <a:lnTo>
                            <a:pt x="4" y="218"/>
                          </a:lnTo>
                          <a:lnTo>
                            <a:pt x="8" y="195"/>
                          </a:lnTo>
                          <a:lnTo>
                            <a:pt x="14" y="171"/>
                          </a:lnTo>
                          <a:lnTo>
                            <a:pt x="20" y="144"/>
                          </a:lnTo>
                          <a:lnTo>
                            <a:pt x="27" y="117"/>
                          </a:lnTo>
                          <a:lnTo>
                            <a:pt x="33" y="92"/>
                          </a:lnTo>
                          <a:lnTo>
                            <a:pt x="41" y="67"/>
                          </a:lnTo>
                          <a:lnTo>
                            <a:pt x="47" y="52"/>
                          </a:lnTo>
                          <a:lnTo>
                            <a:pt x="50" y="37"/>
                          </a:lnTo>
                          <a:lnTo>
                            <a:pt x="54" y="23"/>
                          </a:lnTo>
                          <a:lnTo>
                            <a:pt x="58" y="13"/>
                          </a:lnTo>
                          <a:lnTo>
                            <a:pt x="62" y="6"/>
                          </a:lnTo>
                          <a:lnTo>
                            <a:pt x="64" y="0"/>
                          </a:lnTo>
                          <a:lnTo>
                            <a:pt x="68" y="0"/>
                          </a:lnTo>
                          <a:lnTo>
                            <a:pt x="68" y="2"/>
                          </a:lnTo>
                          <a:lnTo>
                            <a:pt x="70" y="15"/>
                          </a:lnTo>
                          <a:lnTo>
                            <a:pt x="72" y="29"/>
                          </a:lnTo>
                          <a:lnTo>
                            <a:pt x="74" y="42"/>
                          </a:lnTo>
                          <a:lnTo>
                            <a:pt x="76" y="54"/>
                          </a:lnTo>
                          <a:lnTo>
                            <a:pt x="79" y="67"/>
                          </a:lnTo>
                          <a:lnTo>
                            <a:pt x="81" y="79"/>
                          </a:lnTo>
                          <a:lnTo>
                            <a:pt x="83" y="92"/>
                          </a:lnTo>
                          <a:lnTo>
                            <a:pt x="85" y="104"/>
                          </a:lnTo>
                          <a:lnTo>
                            <a:pt x="91" y="131"/>
                          </a:lnTo>
                          <a:lnTo>
                            <a:pt x="95" y="156"/>
                          </a:lnTo>
                          <a:lnTo>
                            <a:pt x="99" y="177"/>
                          </a:lnTo>
                          <a:lnTo>
                            <a:pt x="103" y="198"/>
                          </a:lnTo>
                          <a:lnTo>
                            <a:pt x="106" y="218"/>
                          </a:lnTo>
                          <a:lnTo>
                            <a:pt x="108" y="235"/>
                          </a:lnTo>
                          <a:lnTo>
                            <a:pt x="108" y="249"/>
                          </a:lnTo>
                          <a:lnTo>
                            <a:pt x="106" y="262"/>
                          </a:lnTo>
                          <a:lnTo>
                            <a:pt x="106" y="264"/>
                          </a:lnTo>
                          <a:lnTo>
                            <a:pt x="106" y="266"/>
                          </a:lnTo>
                          <a:lnTo>
                            <a:pt x="106" y="268"/>
                          </a:lnTo>
                          <a:lnTo>
                            <a:pt x="106" y="270"/>
                          </a:lnTo>
                          <a:lnTo>
                            <a:pt x="104" y="274"/>
                          </a:lnTo>
                          <a:lnTo>
                            <a:pt x="104" y="275"/>
                          </a:lnTo>
                          <a:lnTo>
                            <a:pt x="104" y="277"/>
                          </a:lnTo>
                          <a:lnTo>
                            <a:pt x="104" y="279"/>
                          </a:lnTo>
                          <a:lnTo>
                            <a:pt x="101" y="291"/>
                          </a:lnTo>
                          <a:lnTo>
                            <a:pt x="95" y="301"/>
                          </a:lnTo>
                          <a:lnTo>
                            <a:pt x="89" y="308"/>
                          </a:lnTo>
                          <a:lnTo>
                            <a:pt x="83" y="316"/>
                          </a:lnTo>
                          <a:lnTo>
                            <a:pt x="76" y="322"/>
                          </a:lnTo>
                          <a:lnTo>
                            <a:pt x="68" y="326"/>
                          </a:lnTo>
                          <a:lnTo>
                            <a:pt x="60" y="329"/>
                          </a:lnTo>
                          <a:lnTo>
                            <a:pt x="50" y="329"/>
                          </a:lnTo>
                          <a:lnTo>
                            <a:pt x="41" y="328"/>
                          </a:lnTo>
                          <a:lnTo>
                            <a:pt x="31" y="322"/>
                          </a:lnTo>
                          <a:lnTo>
                            <a:pt x="23" y="314"/>
                          </a:lnTo>
                          <a:lnTo>
                            <a:pt x="16" y="304"/>
                          </a:lnTo>
                          <a:lnTo>
                            <a:pt x="10" y="293"/>
                          </a:lnTo>
                          <a:lnTo>
                            <a:pt x="4" y="279"/>
                          </a:lnTo>
                          <a:lnTo>
                            <a:pt x="2" y="264"/>
                          </a:lnTo>
                          <a:lnTo>
                            <a:pt x="0" y="249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62" name=""/>
                    <p:cNvSpPr/>
                    <p:nvPr/>
                  </p:nvSpPr>
                  <p:spPr>
                    <a:xfrm>
                      <a:off x="435960" y="2171520"/>
                      <a:ext cx="63720" cy="82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7" h="284">
                          <a:moveTo>
                            <a:pt x="0" y="212"/>
                          </a:moveTo>
                          <a:lnTo>
                            <a:pt x="0" y="201"/>
                          </a:lnTo>
                          <a:lnTo>
                            <a:pt x="2" y="185"/>
                          </a:lnTo>
                          <a:lnTo>
                            <a:pt x="6" y="166"/>
                          </a:lnTo>
                          <a:lnTo>
                            <a:pt x="12" y="145"/>
                          </a:lnTo>
                          <a:lnTo>
                            <a:pt x="17" y="122"/>
                          </a:lnTo>
                          <a:lnTo>
                            <a:pt x="23" y="101"/>
                          </a:lnTo>
                          <a:lnTo>
                            <a:pt x="31" y="77"/>
                          </a:lnTo>
                          <a:lnTo>
                            <a:pt x="39" y="58"/>
                          </a:lnTo>
                          <a:lnTo>
                            <a:pt x="42" y="45"/>
                          </a:lnTo>
                          <a:lnTo>
                            <a:pt x="46" y="31"/>
                          </a:lnTo>
                          <a:lnTo>
                            <a:pt x="50" y="22"/>
                          </a:lnTo>
                          <a:lnTo>
                            <a:pt x="54" y="12"/>
                          </a:lnTo>
                          <a:lnTo>
                            <a:pt x="58" y="6"/>
                          </a:lnTo>
                          <a:lnTo>
                            <a:pt x="60" y="2"/>
                          </a:lnTo>
                          <a:lnTo>
                            <a:pt x="62" y="0"/>
                          </a:lnTo>
                          <a:lnTo>
                            <a:pt x="64" y="4"/>
                          </a:lnTo>
                          <a:lnTo>
                            <a:pt x="66" y="16"/>
                          </a:lnTo>
                          <a:lnTo>
                            <a:pt x="68" y="27"/>
                          </a:lnTo>
                          <a:lnTo>
                            <a:pt x="70" y="37"/>
                          </a:lnTo>
                          <a:lnTo>
                            <a:pt x="71" y="49"/>
                          </a:lnTo>
                          <a:lnTo>
                            <a:pt x="73" y="60"/>
                          </a:lnTo>
                          <a:lnTo>
                            <a:pt x="75" y="72"/>
                          </a:lnTo>
                          <a:lnTo>
                            <a:pt x="77" y="81"/>
                          </a:lnTo>
                          <a:lnTo>
                            <a:pt x="79" y="93"/>
                          </a:lnTo>
                          <a:lnTo>
                            <a:pt x="83" y="114"/>
                          </a:lnTo>
                          <a:lnTo>
                            <a:pt x="87" y="137"/>
                          </a:lnTo>
                          <a:lnTo>
                            <a:pt x="91" y="156"/>
                          </a:lnTo>
                          <a:lnTo>
                            <a:pt x="93" y="174"/>
                          </a:lnTo>
                          <a:lnTo>
                            <a:pt x="95" y="191"/>
                          </a:lnTo>
                          <a:lnTo>
                            <a:pt x="97" y="205"/>
                          </a:lnTo>
                          <a:lnTo>
                            <a:pt x="95" y="218"/>
                          </a:lnTo>
                          <a:lnTo>
                            <a:pt x="93" y="228"/>
                          </a:lnTo>
                          <a:lnTo>
                            <a:pt x="93" y="230"/>
                          </a:lnTo>
                          <a:lnTo>
                            <a:pt x="93" y="232"/>
                          </a:lnTo>
                          <a:lnTo>
                            <a:pt x="93" y="234"/>
                          </a:lnTo>
                          <a:lnTo>
                            <a:pt x="93" y="235"/>
                          </a:lnTo>
                          <a:lnTo>
                            <a:pt x="91" y="237"/>
                          </a:lnTo>
                          <a:lnTo>
                            <a:pt x="91" y="239"/>
                          </a:lnTo>
                          <a:lnTo>
                            <a:pt x="91" y="241"/>
                          </a:lnTo>
                          <a:lnTo>
                            <a:pt x="91" y="243"/>
                          </a:lnTo>
                          <a:lnTo>
                            <a:pt x="87" y="253"/>
                          </a:lnTo>
                          <a:lnTo>
                            <a:pt x="83" y="261"/>
                          </a:lnTo>
                          <a:lnTo>
                            <a:pt x="77" y="266"/>
                          </a:lnTo>
                          <a:lnTo>
                            <a:pt x="71" y="274"/>
                          </a:lnTo>
                          <a:lnTo>
                            <a:pt x="66" y="278"/>
                          </a:lnTo>
                          <a:lnTo>
                            <a:pt x="58" y="282"/>
                          </a:lnTo>
                          <a:lnTo>
                            <a:pt x="50" y="284"/>
                          </a:lnTo>
                          <a:lnTo>
                            <a:pt x="42" y="284"/>
                          </a:lnTo>
                          <a:lnTo>
                            <a:pt x="35" y="282"/>
                          </a:lnTo>
                          <a:lnTo>
                            <a:pt x="25" y="276"/>
                          </a:lnTo>
                          <a:lnTo>
                            <a:pt x="19" y="270"/>
                          </a:lnTo>
                          <a:lnTo>
                            <a:pt x="12" y="261"/>
                          </a:lnTo>
                          <a:lnTo>
                            <a:pt x="8" y="251"/>
                          </a:lnTo>
                          <a:lnTo>
                            <a:pt x="2" y="239"/>
                          </a:lnTo>
                          <a:lnTo>
                            <a:pt x="0" y="226"/>
                          </a:lnTo>
                          <a:lnTo>
                            <a:pt x="0" y="21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5640" bIns="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63" name=""/>
                    <p:cNvSpPr/>
                    <p:nvPr/>
                  </p:nvSpPr>
                  <p:spPr>
                    <a:xfrm>
                      <a:off x="438840" y="2183760"/>
                      <a:ext cx="55080" cy="69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5" h="235">
                          <a:moveTo>
                            <a:pt x="0" y="173"/>
                          </a:moveTo>
                          <a:lnTo>
                            <a:pt x="2" y="164"/>
                          </a:lnTo>
                          <a:lnTo>
                            <a:pt x="4" y="150"/>
                          </a:lnTo>
                          <a:lnTo>
                            <a:pt x="8" y="133"/>
                          </a:lnTo>
                          <a:lnTo>
                            <a:pt x="11" y="115"/>
                          </a:lnTo>
                          <a:lnTo>
                            <a:pt x="17" y="98"/>
                          </a:lnTo>
                          <a:lnTo>
                            <a:pt x="23" y="79"/>
                          </a:lnTo>
                          <a:lnTo>
                            <a:pt x="31" y="61"/>
                          </a:lnTo>
                          <a:lnTo>
                            <a:pt x="37" y="44"/>
                          </a:lnTo>
                          <a:lnTo>
                            <a:pt x="40" y="33"/>
                          </a:lnTo>
                          <a:lnTo>
                            <a:pt x="44" y="23"/>
                          </a:lnTo>
                          <a:lnTo>
                            <a:pt x="48" y="15"/>
                          </a:lnTo>
                          <a:lnTo>
                            <a:pt x="52" y="7"/>
                          </a:lnTo>
                          <a:lnTo>
                            <a:pt x="54" y="4"/>
                          </a:lnTo>
                          <a:lnTo>
                            <a:pt x="56" y="0"/>
                          </a:lnTo>
                          <a:lnTo>
                            <a:pt x="60" y="0"/>
                          </a:lnTo>
                          <a:lnTo>
                            <a:pt x="60" y="2"/>
                          </a:lnTo>
                          <a:lnTo>
                            <a:pt x="62" y="11"/>
                          </a:lnTo>
                          <a:lnTo>
                            <a:pt x="64" y="21"/>
                          </a:lnTo>
                          <a:lnTo>
                            <a:pt x="66" y="31"/>
                          </a:lnTo>
                          <a:lnTo>
                            <a:pt x="67" y="40"/>
                          </a:lnTo>
                          <a:lnTo>
                            <a:pt x="69" y="50"/>
                          </a:lnTo>
                          <a:lnTo>
                            <a:pt x="71" y="60"/>
                          </a:lnTo>
                          <a:lnTo>
                            <a:pt x="73" y="69"/>
                          </a:lnTo>
                          <a:lnTo>
                            <a:pt x="75" y="77"/>
                          </a:lnTo>
                          <a:lnTo>
                            <a:pt x="77" y="96"/>
                          </a:lnTo>
                          <a:lnTo>
                            <a:pt x="81" y="115"/>
                          </a:lnTo>
                          <a:lnTo>
                            <a:pt x="83" y="131"/>
                          </a:lnTo>
                          <a:lnTo>
                            <a:pt x="85" y="146"/>
                          </a:lnTo>
                          <a:lnTo>
                            <a:pt x="85" y="160"/>
                          </a:lnTo>
                          <a:lnTo>
                            <a:pt x="85" y="173"/>
                          </a:lnTo>
                          <a:lnTo>
                            <a:pt x="85" y="183"/>
                          </a:lnTo>
                          <a:lnTo>
                            <a:pt x="83" y="191"/>
                          </a:lnTo>
                          <a:lnTo>
                            <a:pt x="81" y="192"/>
                          </a:lnTo>
                          <a:lnTo>
                            <a:pt x="81" y="194"/>
                          </a:lnTo>
                          <a:lnTo>
                            <a:pt x="81" y="196"/>
                          </a:lnTo>
                          <a:lnTo>
                            <a:pt x="81" y="198"/>
                          </a:lnTo>
                          <a:lnTo>
                            <a:pt x="79" y="198"/>
                          </a:lnTo>
                          <a:lnTo>
                            <a:pt x="79" y="200"/>
                          </a:lnTo>
                          <a:lnTo>
                            <a:pt x="79" y="202"/>
                          </a:lnTo>
                          <a:lnTo>
                            <a:pt x="79" y="204"/>
                          </a:lnTo>
                          <a:lnTo>
                            <a:pt x="75" y="210"/>
                          </a:lnTo>
                          <a:lnTo>
                            <a:pt x="71" y="218"/>
                          </a:lnTo>
                          <a:lnTo>
                            <a:pt x="66" y="223"/>
                          </a:lnTo>
                          <a:lnTo>
                            <a:pt x="62" y="227"/>
                          </a:lnTo>
                          <a:lnTo>
                            <a:pt x="56" y="231"/>
                          </a:lnTo>
                          <a:lnTo>
                            <a:pt x="50" y="233"/>
                          </a:lnTo>
                          <a:lnTo>
                            <a:pt x="44" y="235"/>
                          </a:lnTo>
                          <a:lnTo>
                            <a:pt x="37" y="235"/>
                          </a:lnTo>
                          <a:lnTo>
                            <a:pt x="31" y="233"/>
                          </a:lnTo>
                          <a:lnTo>
                            <a:pt x="23" y="227"/>
                          </a:lnTo>
                          <a:lnTo>
                            <a:pt x="17" y="221"/>
                          </a:lnTo>
                          <a:lnTo>
                            <a:pt x="11" y="216"/>
                          </a:lnTo>
                          <a:lnTo>
                            <a:pt x="6" y="206"/>
                          </a:lnTo>
                          <a:lnTo>
                            <a:pt x="4" y="196"/>
                          </a:lnTo>
                          <a:lnTo>
                            <a:pt x="2" y="185"/>
                          </a:lnTo>
                          <a:lnTo>
                            <a:pt x="0" y="173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2320" bIns="223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64" name=""/>
                    <p:cNvSpPr/>
                    <p:nvPr/>
                  </p:nvSpPr>
                  <p:spPr>
                    <a:xfrm>
                      <a:off x="442800" y="2196000"/>
                      <a:ext cx="48600" cy="5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5" h="187">
                          <a:moveTo>
                            <a:pt x="0" y="137"/>
                          </a:moveTo>
                          <a:lnTo>
                            <a:pt x="0" y="127"/>
                          </a:lnTo>
                          <a:lnTo>
                            <a:pt x="2" y="116"/>
                          </a:lnTo>
                          <a:lnTo>
                            <a:pt x="5" y="102"/>
                          </a:lnTo>
                          <a:lnTo>
                            <a:pt x="9" y="87"/>
                          </a:lnTo>
                          <a:lnTo>
                            <a:pt x="15" y="73"/>
                          </a:lnTo>
                          <a:lnTo>
                            <a:pt x="21" y="58"/>
                          </a:lnTo>
                          <a:lnTo>
                            <a:pt x="27" y="45"/>
                          </a:lnTo>
                          <a:lnTo>
                            <a:pt x="32" y="33"/>
                          </a:lnTo>
                          <a:lnTo>
                            <a:pt x="36" y="23"/>
                          </a:lnTo>
                          <a:lnTo>
                            <a:pt x="40" y="18"/>
                          </a:lnTo>
                          <a:lnTo>
                            <a:pt x="44" y="10"/>
                          </a:lnTo>
                          <a:lnTo>
                            <a:pt x="46" y="6"/>
                          </a:lnTo>
                          <a:lnTo>
                            <a:pt x="50" y="2"/>
                          </a:lnTo>
                          <a:lnTo>
                            <a:pt x="52" y="0"/>
                          </a:lnTo>
                          <a:lnTo>
                            <a:pt x="54" y="0"/>
                          </a:lnTo>
                          <a:lnTo>
                            <a:pt x="56" y="2"/>
                          </a:lnTo>
                          <a:lnTo>
                            <a:pt x="58" y="10"/>
                          </a:lnTo>
                          <a:lnTo>
                            <a:pt x="60" y="18"/>
                          </a:lnTo>
                          <a:lnTo>
                            <a:pt x="61" y="25"/>
                          </a:lnTo>
                          <a:lnTo>
                            <a:pt x="63" y="33"/>
                          </a:lnTo>
                          <a:lnTo>
                            <a:pt x="65" y="41"/>
                          </a:lnTo>
                          <a:lnTo>
                            <a:pt x="65" y="48"/>
                          </a:lnTo>
                          <a:lnTo>
                            <a:pt x="67" y="56"/>
                          </a:lnTo>
                          <a:lnTo>
                            <a:pt x="69" y="64"/>
                          </a:lnTo>
                          <a:lnTo>
                            <a:pt x="71" y="79"/>
                          </a:lnTo>
                          <a:lnTo>
                            <a:pt x="73" y="95"/>
                          </a:lnTo>
                          <a:lnTo>
                            <a:pt x="73" y="108"/>
                          </a:lnTo>
                          <a:lnTo>
                            <a:pt x="75" y="120"/>
                          </a:lnTo>
                          <a:lnTo>
                            <a:pt x="75" y="131"/>
                          </a:lnTo>
                          <a:lnTo>
                            <a:pt x="73" y="141"/>
                          </a:lnTo>
                          <a:lnTo>
                            <a:pt x="71" y="149"/>
                          </a:lnTo>
                          <a:lnTo>
                            <a:pt x="69" y="156"/>
                          </a:lnTo>
                          <a:lnTo>
                            <a:pt x="67" y="156"/>
                          </a:lnTo>
                          <a:lnTo>
                            <a:pt x="67" y="158"/>
                          </a:lnTo>
                          <a:lnTo>
                            <a:pt x="67" y="158"/>
                          </a:lnTo>
                          <a:lnTo>
                            <a:pt x="67" y="160"/>
                          </a:lnTo>
                          <a:lnTo>
                            <a:pt x="65" y="162"/>
                          </a:lnTo>
                          <a:lnTo>
                            <a:pt x="65" y="162"/>
                          </a:lnTo>
                          <a:lnTo>
                            <a:pt x="65" y="164"/>
                          </a:lnTo>
                          <a:lnTo>
                            <a:pt x="65" y="164"/>
                          </a:lnTo>
                          <a:lnTo>
                            <a:pt x="61" y="170"/>
                          </a:lnTo>
                          <a:lnTo>
                            <a:pt x="58" y="176"/>
                          </a:lnTo>
                          <a:lnTo>
                            <a:pt x="54" y="179"/>
                          </a:lnTo>
                          <a:lnTo>
                            <a:pt x="50" y="183"/>
                          </a:lnTo>
                          <a:lnTo>
                            <a:pt x="44" y="185"/>
                          </a:lnTo>
                          <a:lnTo>
                            <a:pt x="40" y="187"/>
                          </a:lnTo>
                          <a:lnTo>
                            <a:pt x="34" y="187"/>
                          </a:lnTo>
                          <a:lnTo>
                            <a:pt x="31" y="187"/>
                          </a:lnTo>
                          <a:lnTo>
                            <a:pt x="23" y="185"/>
                          </a:lnTo>
                          <a:lnTo>
                            <a:pt x="17" y="181"/>
                          </a:lnTo>
                          <a:lnTo>
                            <a:pt x="13" y="176"/>
                          </a:lnTo>
                          <a:lnTo>
                            <a:pt x="7" y="170"/>
                          </a:lnTo>
                          <a:lnTo>
                            <a:pt x="4" y="162"/>
                          </a:lnTo>
                          <a:lnTo>
                            <a:pt x="2" y="154"/>
                          </a:lnTo>
                          <a:lnTo>
                            <a:pt x="0" y="145"/>
                          </a:lnTo>
                          <a:lnTo>
                            <a:pt x="0" y="137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7560" bIns="7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65" name=""/>
                    <p:cNvSpPr/>
                    <p:nvPr/>
                  </p:nvSpPr>
                  <p:spPr>
                    <a:xfrm>
                      <a:off x="444600" y="2208600"/>
                      <a:ext cx="44280" cy="4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7" h="138">
                          <a:moveTo>
                            <a:pt x="0" y="98"/>
                          </a:moveTo>
                          <a:lnTo>
                            <a:pt x="1" y="88"/>
                          </a:lnTo>
                          <a:lnTo>
                            <a:pt x="3" y="79"/>
                          </a:lnTo>
                          <a:lnTo>
                            <a:pt x="5" y="69"/>
                          </a:lnTo>
                          <a:lnTo>
                            <a:pt x="9" y="59"/>
                          </a:lnTo>
                          <a:lnTo>
                            <a:pt x="15" y="48"/>
                          </a:lnTo>
                          <a:lnTo>
                            <a:pt x="21" y="36"/>
                          </a:lnTo>
                          <a:lnTo>
                            <a:pt x="27" y="27"/>
                          </a:lnTo>
                          <a:lnTo>
                            <a:pt x="32" y="19"/>
                          </a:lnTo>
                          <a:lnTo>
                            <a:pt x="34" y="13"/>
                          </a:lnTo>
                          <a:lnTo>
                            <a:pt x="38" y="9"/>
                          </a:lnTo>
                          <a:lnTo>
                            <a:pt x="42" y="5"/>
                          </a:lnTo>
                          <a:lnTo>
                            <a:pt x="44" y="2"/>
                          </a:lnTo>
                          <a:lnTo>
                            <a:pt x="46" y="0"/>
                          </a:lnTo>
                          <a:lnTo>
                            <a:pt x="48" y="0"/>
                          </a:lnTo>
                          <a:lnTo>
                            <a:pt x="50" y="0"/>
                          </a:lnTo>
                          <a:lnTo>
                            <a:pt x="52" y="2"/>
                          </a:lnTo>
                          <a:lnTo>
                            <a:pt x="54" y="7"/>
                          </a:lnTo>
                          <a:lnTo>
                            <a:pt x="56" y="13"/>
                          </a:lnTo>
                          <a:lnTo>
                            <a:pt x="57" y="19"/>
                          </a:lnTo>
                          <a:lnTo>
                            <a:pt x="59" y="25"/>
                          </a:lnTo>
                          <a:lnTo>
                            <a:pt x="61" y="30"/>
                          </a:lnTo>
                          <a:lnTo>
                            <a:pt x="63" y="36"/>
                          </a:lnTo>
                          <a:lnTo>
                            <a:pt x="63" y="42"/>
                          </a:lnTo>
                          <a:lnTo>
                            <a:pt x="65" y="50"/>
                          </a:lnTo>
                          <a:lnTo>
                            <a:pt x="65" y="61"/>
                          </a:lnTo>
                          <a:lnTo>
                            <a:pt x="67" y="73"/>
                          </a:lnTo>
                          <a:lnTo>
                            <a:pt x="67" y="82"/>
                          </a:lnTo>
                          <a:lnTo>
                            <a:pt x="67" y="92"/>
                          </a:lnTo>
                          <a:lnTo>
                            <a:pt x="65" y="100"/>
                          </a:lnTo>
                          <a:lnTo>
                            <a:pt x="63" y="107"/>
                          </a:lnTo>
                          <a:lnTo>
                            <a:pt x="59" y="113"/>
                          </a:lnTo>
                          <a:lnTo>
                            <a:pt x="57" y="119"/>
                          </a:lnTo>
                          <a:lnTo>
                            <a:pt x="56" y="119"/>
                          </a:lnTo>
                          <a:lnTo>
                            <a:pt x="56" y="121"/>
                          </a:lnTo>
                          <a:lnTo>
                            <a:pt x="56" y="121"/>
                          </a:lnTo>
                          <a:lnTo>
                            <a:pt x="56" y="123"/>
                          </a:lnTo>
                          <a:lnTo>
                            <a:pt x="54" y="123"/>
                          </a:lnTo>
                          <a:lnTo>
                            <a:pt x="54" y="123"/>
                          </a:lnTo>
                          <a:lnTo>
                            <a:pt x="54" y="125"/>
                          </a:lnTo>
                          <a:lnTo>
                            <a:pt x="54" y="125"/>
                          </a:lnTo>
                          <a:lnTo>
                            <a:pt x="50" y="129"/>
                          </a:lnTo>
                          <a:lnTo>
                            <a:pt x="46" y="133"/>
                          </a:lnTo>
                          <a:lnTo>
                            <a:pt x="44" y="134"/>
                          </a:lnTo>
                          <a:lnTo>
                            <a:pt x="40" y="136"/>
                          </a:lnTo>
                          <a:lnTo>
                            <a:pt x="36" y="138"/>
                          </a:lnTo>
                          <a:lnTo>
                            <a:pt x="32" y="138"/>
                          </a:lnTo>
                          <a:lnTo>
                            <a:pt x="28" y="138"/>
                          </a:lnTo>
                          <a:lnTo>
                            <a:pt x="25" y="138"/>
                          </a:lnTo>
                          <a:lnTo>
                            <a:pt x="19" y="136"/>
                          </a:lnTo>
                          <a:lnTo>
                            <a:pt x="15" y="133"/>
                          </a:lnTo>
                          <a:lnTo>
                            <a:pt x="11" y="129"/>
                          </a:lnTo>
                          <a:lnTo>
                            <a:pt x="7" y="123"/>
                          </a:lnTo>
                          <a:lnTo>
                            <a:pt x="3" y="117"/>
                          </a:lnTo>
                          <a:lnTo>
                            <a:pt x="1" y="111"/>
                          </a:lnTo>
                          <a:lnTo>
                            <a:pt x="1" y="104"/>
                          </a:lnTo>
                          <a:lnTo>
                            <a:pt x="0" y="98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6120" bIns="-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66" name=""/>
                    <p:cNvSpPr/>
                    <p:nvPr/>
                  </p:nvSpPr>
                  <p:spPr>
                    <a:xfrm>
                      <a:off x="448560" y="2220840"/>
                      <a:ext cx="38520" cy="27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" h="94">
                          <a:moveTo>
                            <a:pt x="0" y="62"/>
                          </a:moveTo>
                          <a:lnTo>
                            <a:pt x="0" y="54"/>
                          </a:lnTo>
                          <a:lnTo>
                            <a:pt x="2" y="46"/>
                          </a:lnTo>
                          <a:lnTo>
                            <a:pt x="6" y="41"/>
                          </a:lnTo>
                          <a:lnTo>
                            <a:pt x="10" y="33"/>
                          </a:lnTo>
                          <a:lnTo>
                            <a:pt x="14" y="25"/>
                          </a:lnTo>
                          <a:lnTo>
                            <a:pt x="18" y="19"/>
                          </a:lnTo>
                          <a:lnTo>
                            <a:pt x="23" y="14"/>
                          </a:lnTo>
                          <a:lnTo>
                            <a:pt x="29" y="8"/>
                          </a:lnTo>
                          <a:lnTo>
                            <a:pt x="33" y="6"/>
                          </a:lnTo>
                          <a:lnTo>
                            <a:pt x="35" y="4"/>
                          </a:lnTo>
                          <a:lnTo>
                            <a:pt x="37" y="2"/>
                          </a:lnTo>
                          <a:lnTo>
                            <a:pt x="41" y="0"/>
                          </a:lnTo>
                          <a:lnTo>
                            <a:pt x="43" y="0"/>
                          </a:lnTo>
                          <a:lnTo>
                            <a:pt x="45" y="0"/>
                          </a:lnTo>
                          <a:lnTo>
                            <a:pt x="47" y="2"/>
                          </a:lnTo>
                          <a:lnTo>
                            <a:pt x="49" y="2"/>
                          </a:lnTo>
                          <a:lnTo>
                            <a:pt x="51" y="6"/>
                          </a:lnTo>
                          <a:lnTo>
                            <a:pt x="52" y="10"/>
                          </a:lnTo>
                          <a:lnTo>
                            <a:pt x="54" y="15"/>
                          </a:lnTo>
                          <a:lnTo>
                            <a:pt x="56" y="19"/>
                          </a:lnTo>
                          <a:lnTo>
                            <a:pt x="56" y="23"/>
                          </a:lnTo>
                          <a:lnTo>
                            <a:pt x="58" y="27"/>
                          </a:lnTo>
                          <a:lnTo>
                            <a:pt x="58" y="33"/>
                          </a:lnTo>
                          <a:lnTo>
                            <a:pt x="58" y="37"/>
                          </a:lnTo>
                          <a:lnTo>
                            <a:pt x="60" y="46"/>
                          </a:lnTo>
                          <a:lnTo>
                            <a:pt x="60" y="54"/>
                          </a:lnTo>
                          <a:lnTo>
                            <a:pt x="58" y="60"/>
                          </a:lnTo>
                          <a:lnTo>
                            <a:pt x="56" y="67"/>
                          </a:lnTo>
                          <a:lnTo>
                            <a:pt x="54" y="73"/>
                          </a:lnTo>
                          <a:lnTo>
                            <a:pt x="52" y="79"/>
                          </a:lnTo>
                          <a:lnTo>
                            <a:pt x="49" y="83"/>
                          </a:lnTo>
                          <a:lnTo>
                            <a:pt x="45" y="85"/>
                          </a:lnTo>
                          <a:lnTo>
                            <a:pt x="43" y="85"/>
                          </a:lnTo>
                          <a:lnTo>
                            <a:pt x="43" y="87"/>
                          </a:lnTo>
                          <a:lnTo>
                            <a:pt x="43" y="87"/>
                          </a:lnTo>
                          <a:lnTo>
                            <a:pt x="43" y="87"/>
                          </a:lnTo>
                          <a:lnTo>
                            <a:pt x="41" y="87"/>
                          </a:lnTo>
                          <a:lnTo>
                            <a:pt x="41" y="89"/>
                          </a:lnTo>
                          <a:lnTo>
                            <a:pt x="41" y="89"/>
                          </a:lnTo>
                          <a:lnTo>
                            <a:pt x="41" y="89"/>
                          </a:lnTo>
                          <a:lnTo>
                            <a:pt x="37" y="91"/>
                          </a:lnTo>
                          <a:lnTo>
                            <a:pt x="35" y="93"/>
                          </a:lnTo>
                          <a:lnTo>
                            <a:pt x="31" y="93"/>
                          </a:lnTo>
                          <a:lnTo>
                            <a:pt x="29" y="93"/>
                          </a:lnTo>
                          <a:lnTo>
                            <a:pt x="25" y="94"/>
                          </a:lnTo>
                          <a:lnTo>
                            <a:pt x="23" y="93"/>
                          </a:lnTo>
                          <a:lnTo>
                            <a:pt x="20" y="93"/>
                          </a:lnTo>
                          <a:lnTo>
                            <a:pt x="18" y="93"/>
                          </a:lnTo>
                          <a:lnTo>
                            <a:pt x="14" y="91"/>
                          </a:lnTo>
                          <a:lnTo>
                            <a:pt x="10" y="87"/>
                          </a:lnTo>
                          <a:lnTo>
                            <a:pt x="8" y="83"/>
                          </a:lnTo>
                          <a:lnTo>
                            <a:pt x="4" y="79"/>
                          </a:lnTo>
                          <a:lnTo>
                            <a:pt x="2" y="75"/>
                          </a:lnTo>
                          <a:lnTo>
                            <a:pt x="2" y="71"/>
                          </a:lnTo>
                          <a:lnTo>
                            <a:pt x="0" y="66"/>
                          </a:lnTo>
                          <a:lnTo>
                            <a:pt x="0" y="6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9800" bIns="-19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67" name=""/>
                    <p:cNvSpPr/>
                    <p:nvPr/>
                  </p:nvSpPr>
                  <p:spPr>
                    <a:xfrm>
                      <a:off x="452880" y="2232000"/>
                      <a:ext cx="33120" cy="15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54">
                          <a:moveTo>
                            <a:pt x="0" y="27"/>
                          </a:moveTo>
                          <a:lnTo>
                            <a:pt x="0" y="21"/>
                          </a:lnTo>
                          <a:lnTo>
                            <a:pt x="2" y="15"/>
                          </a:lnTo>
                          <a:lnTo>
                            <a:pt x="4" y="11"/>
                          </a:lnTo>
                          <a:lnTo>
                            <a:pt x="8" y="7"/>
                          </a:lnTo>
                          <a:lnTo>
                            <a:pt x="12" y="3"/>
                          </a:lnTo>
                          <a:lnTo>
                            <a:pt x="16" y="2"/>
                          </a:lnTo>
                          <a:lnTo>
                            <a:pt x="21" y="0"/>
                          </a:lnTo>
                          <a:lnTo>
                            <a:pt x="25" y="0"/>
                          </a:lnTo>
                          <a:lnTo>
                            <a:pt x="31" y="0"/>
                          </a:lnTo>
                          <a:lnTo>
                            <a:pt x="37" y="2"/>
                          </a:lnTo>
                          <a:lnTo>
                            <a:pt x="41" y="3"/>
                          </a:lnTo>
                          <a:lnTo>
                            <a:pt x="45" y="7"/>
                          </a:lnTo>
                          <a:lnTo>
                            <a:pt x="48" y="11"/>
                          </a:lnTo>
                          <a:lnTo>
                            <a:pt x="50" y="15"/>
                          </a:lnTo>
                          <a:lnTo>
                            <a:pt x="52" y="21"/>
                          </a:lnTo>
                          <a:lnTo>
                            <a:pt x="52" y="27"/>
                          </a:lnTo>
                          <a:lnTo>
                            <a:pt x="52" y="32"/>
                          </a:lnTo>
                          <a:lnTo>
                            <a:pt x="50" y="36"/>
                          </a:lnTo>
                          <a:lnTo>
                            <a:pt x="48" y="42"/>
                          </a:lnTo>
                          <a:lnTo>
                            <a:pt x="45" y="46"/>
                          </a:lnTo>
                          <a:lnTo>
                            <a:pt x="41" y="48"/>
                          </a:lnTo>
                          <a:lnTo>
                            <a:pt x="37" y="52"/>
                          </a:lnTo>
                          <a:lnTo>
                            <a:pt x="31" y="52"/>
                          </a:lnTo>
                          <a:lnTo>
                            <a:pt x="25" y="54"/>
                          </a:lnTo>
                          <a:lnTo>
                            <a:pt x="21" y="52"/>
                          </a:lnTo>
                          <a:lnTo>
                            <a:pt x="16" y="52"/>
                          </a:lnTo>
                          <a:lnTo>
                            <a:pt x="12" y="48"/>
                          </a:lnTo>
                          <a:lnTo>
                            <a:pt x="8" y="46"/>
                          </a:lnTo>
                          <a:lnTo>
                            <a:pt x="4" y="42"/>
                          </a:lnTo>
                          <a:lnTo>
                            <a:pt x="2" y="36"/>
                          </a:lnTo>
                          <a:lnTo>
                            <a:pt x="0" y="32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0960" bIns="-30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68" name=""/>
                    <p:cNvSpPr/>
                    <p:nvPr/>
                  </p:nvSpPr>
                  <p:spPr>
                    <a:xfrm>
                      <a:off x="415440" y="2097360"/>
                      <a:ext cx="112320" cy="165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0" h="569">
                          <a:moveTo>
                            <a:pt x="85" y="569"/>
                          </a:moveTo>
                          <a:lnTo>
                            <a:pt x="95" y="569"/>
                          </a:lnTo>
                          <a:lnTo>
                            <a:pt x="102" y="567"/>
                          </a:lnTo>
                          <a:lnTo>
                            <a:pt x="110" y="563"/>
                          </a:lnTo>
                          <a:lnTo>
                            <a:pt x="118" y="559"/>
                          </a:lnTo>
                          <a:lnTo>
                            <a:pt x="126" y="553"/>
                          </a:lnTo>
                          <a:lnTo>
                            <a:pt x="133" y="547"/>
                          </a:lnTo>
                          <a:lnTo>
                            <a:pt x="139" y="540"/>
                          </a:lnTo>
                          <a:lnTo>
                            <a:pt x="145" y="532"/>
                          </a:lnTo>
                          <a:lnTo>
                            <a:pt x="156" y="513"/>
                          </a:lnTo>
                          <a:lnTo>
                            <a:pt x="164" y="489"/>
                          </a:lnTo>
                          <a:lnTo>
                            <a:pt x="168" y="466"/>
                          </a:lnTo>
                          <a:lnTo>
                            <a:pt x="170" y="439"/>
                          </a:lnTo>
                          <a:lnTo>
                            <a:pt x="168" y="409"/>
                          </a:lnTo>
                          <a:lnTo>
                            <a:pt x="158" y="370"/>
                          </a:lnTo>
                          <a:lnTo>
                            <a:pt x="147" y="324"/>
                          </a:lnTo>
                          <a:lnTo>
                            <a:pt x="133" y="272"/>
                          </a:lnTo>
                          <a:lnTo>
                            <a:pt x="120" y="214"/>
                          </a:lnTo>
                          <a:lnTo>
                            <a:pt x="106" y="148"/>
                          </a:lnTo>
                          <a:lnTo>
                            <a:pt x="101" y="114"/>
                          </a:lnTo>
                          <a:lnTo>
                            <a:pt x="95" y="79"/>
                          </a:lnTo>
                          <a:lnTo>
                            <a:pt x="91" y="42"/>
                          </a:lnTo>
                          <a:lnTo>
                            <a:pt x="89" y="4"/>
                          </a:lnTo>
                          <a:lnTo>
                            <a:pt x="89" y="0"/>
                          </a:lnTo>
                          <a:lnTo>
                            <a:pt x="87" y="0"/>
                          </a:lnTo>
                          <a:lnTo>
                            <a:pt x="85" y="2"/>
                          </a:lnTo>
                          <a:lnTo>
                            <a:pt x="83" y="6"/>
                          </a:lnTo>
                          <a:lnTo>
                            <a:pt x="79" y="21"/>
                          </a:lnTo>
                          <a:lnTo>
                            <a:pt x="73" y="42"/>
                          </a:lnTo>
                          <a:lnTo>
                            <a:pt x="60" y="102"/>
                          </a:lnTo>
                          <a:lnTo>
                            <a:pt x="43" y="177"/>
                          </a:lnTo>
                          <a:lnTo>
                            <a:pt x="27" y="258"/>
                          </a:lnTo>
                          <a:lnTo>
                            <a:pt x="14" y="335"/>
                          </a:lnTo>
                          <a:lnTo>
                            <a:pt x="4" y="399"/>
                          </a:lnTo>
                          <a:lnTo>
                            <a:pt x="0" y="439"/>
                          </a:lnTo>
                          <a:lnTo>
                            <a:pt x="2" y="466"/>
                          </a:lnTo>
                          <a:lnTo>
                            <a:pt x="8" y="489"/>
                          </a:lnTo>
                          <a:lnTo>
                            <a:pt x="16" y="513"/>
                          </a:lnTo>
                          <a:lnTo>
                            <a:pt x="25" y="532"/>
                          </a:lnTo>
                          <a:lnTo>
                            <a:pt x="31" y="540"/>
                          </a:lnTo>
                          <a:lnTo>
                            <a:pt x="39" y="547"/>
                          </a:lnTo>
                          <a:lnTo>
                            <a:pt x="45" y="553"/>
                          </a:lnTo>
                          <a:lnTo>
                            <a:pt x="52" y="559"/>
                          </a:lnTo>
                          <a:lnTo>
                            <a:pt x="60" y="563"/>
                          </a:lnTo>
                          <a:lnTo>
                            <a:pt x="68" y="567"/>
                          </a:lnTo>
                          <a:lnTo>
                            <a:pt x="77" y="569"/>
                          </a:lnTo>
                          <a:lnTo>
                            <a:pt x="85" y="569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69" name=""/>
                    <p:cNvSpPr/>
                    <p:nvPr/>
                  </p:nvSpPr>
                  <p:spPr>
                    <a:xfrm>
                      <a:off x="472320" y="2262960"/>
                      <a:ext cx="0" cy="1080"/>
                    </a:xfrm>
                    <a:prstGeom prst="line">
                      <a:avLst/>
                    </a:prstGeom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720" bIns="-45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470" name=""/>
                  <p:cNvGrpSpPr/>
                  <p:nvPr/>
                </p:nvGrpSpPr>
                <p:grpSpPr>
                  <a:xfrm>
                    <a:off x="419400" y="1148040"/>
                    <a:ext cx="103320" cy="121680"/>
                    <a:chOff x="419400" y="1148040"/>
                    <a:chExt cx="103320" cy="121680"/>
                  </a:xfrm>
                </p:grpSpPr>
                <p:sp>
                  <p:nvSpPr>
                    <p:cNvPr id="3471" name=""/>
                    <p:cNvSpPr/>
                    <p:nvPr/>
                  </p:nvSpPr>
                  <p:spPr>
                    <a:xfrm>
                      <a:off x="433800" y="1148040"/>
                      <a:ext cx="30240" cy="7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" h="67">
                          <a:moveTo>
                            <a:pt x="18" y="66"/>
                          </a:moveTo>
                          <a:lnTo>
                            <a:pt x="14" y="0"/>
                          </a:lnTo>
                          <a:lnTo>
                            <a:pt x="2" y="0"/>
                          </a:lnTo>
                          <a:lnTo>
                            <a:pt x="0" y="66"/>
                          </a:lnTo>
                          <a:lnTo>
                            <a:pt x="18" y="66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9520" bIns="29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72" name=""/>
                    <p:cNvSpPr/>
                    <p:nvPr/>
                  </p:nvSpPr>
                  <p:spPr>
                    <a:xfrm>
                      <a:off x="465480" y="1148040"/>
                      <a:ext cx="28800" cy="76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" h="67">
                          <a:moveTo>
                            <a:pt x="17" y="66"/>
                          </a:moveTo>
                          <a:lnTo>
                            <a:pt x="13" y="0"/>
                          </a:lnTo>
                          <a:lnTo>
                            <a:pt x="4" y="0"/>
                          </a:lnTo>
                          <a:lnTo>
                            <a:pt x="0" y="66"/>
                          </a:lnTo>
                          <a:lnTo>
                            <a:pt x="17" y="66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9520" bIns="29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73" name=""/>
                    <p:cNvSpPr/>
                    <p:nvPr/>
                  </p:nvSpPr>
                  <p:spPr>
                    <a:xfrm>
                      <a:off x="419400" y="1219680"/>
                      <a:ext cx="103320" cy="500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3240" bIns="3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74" name=""/>
                    <p:cNvSpPr/>
                    <p:nvPr/>
                  </p:nvSpPr>
                  <p:spPr>
                    <a:xfrm>
                      <a:off x="425880" y="1224360"/>
                      <a:ext cx="90360" cy="41040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5760" bIns="-57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475" name=""/>
                  <p:cNvGrpSpPr/>
                  <p:nvPr/>
                </p:nvGrpSpPr>
                <p:grpSpPr>
                  <a:xfrm>
                    <a:off x="410400" y="1963800"/>
                    <a:ext cx="122760" cy="81000"/>
                    <a:chOff x="410400" y="1963800"/>
                    <a:chExt cx="122760" cy="81000"/>
                  </a:xfrm>
                </p:grpSpPr>
                <p:sp>
                  <p:nvSpPr>
                    <p:cNvPr id="3476" name=""/>
                    <p:cNvSpPr/>
                    <p:nvPr/>
                  </p:nvSpPr>
                  <p:spPr>
                    <a:xfrm>
                      <a:off x="410400" y="1963800"/>
                      <a:ext cx="122760" cy="81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9" h="62">
                          <a:moveTo>
                            <a:pt x="69" y="56"/>
                          </a:moveTo>
                          <a:lnTo>
                            <a:pt x="69" y="62"/>
                          </a:lnTo>
                          <a:lnTo>
                            <a:pt x="0" y="62"/>
                          </a:lnTo>
                          <a:lnTo>
                            <a:pt x="0" y="56"/>
                          </a:lnTo>
                          <a:lnTo>
                            <a:pt x="6" y="56"/>
                          </a:lnTo>
                          <a:lnTo>
                            <a:pt x="6" y="13"/>
                          </a:lnTo>
                          <a:lnTo>
                            <a:pt x="6" y="12"/>
                          </a:lnTo>
                          <a:lnTo>
                            <a:pt x="7" y="8"/>
                          </a:lnTo>
                          <a:lnTo>
                            <a:pt x="7" y="6"/>
                          </a:lnTo>
                          <a:lnTo>
                            <a:pt x="9" y="4"/>
                          </a:lnTo>
                          <a:lnTo>
                            <a:pt x="11" y="4"/>
                          </a:lnTo>
                          <a:lnTo>
                            <a:pt x="13" y="2"/>
                          </a:lnTo>
                          <a:lnTo>
                            <a:pt x="17" y="2"/>
                          </a:lnTo>
                          <a:lnTo>
                            <a:pt x="19" y="0"/>
                          </a:lnTo>
                          <a:lnTo>
                            <a:pt x="21" y="0"/>
                          </a:lnTo>
                          <a:lnTo>
                            <a:pt x="23" y="2"/>
                          </a:lnTo>
                          <a:lnTo>
                            <a:pt x="25" y="2"/>
                          </a:lnTo>
                          <a:lnTo>
                            <a:pt x="25" y="2"/>
                          </a:lnTo>
                          <a:lnTo>
                            <a:pt x="27" y="4"/>
                          </a:lnTo>
                          <a:lnTo>
                            <a:pt x="29" y="6"/>
                          </a:lnTo>
                          <a:lnTo>
                            <a:pt x="29" y="6"/>
                          </a:lnTo>
                          <a:lnTo>
                            <a:pt x="31" y="8"/>
                          </a:lnTo>
                          <a:lnTo>
                            <a:pt x="31" y="6"/>
                          </a:lnTo>
                          <a:lnTo>
                            <a:pt x="33" y="6"/>
                          </a:lnTo>
                          <a:lnTo>
                            <a:pt x="35" y="4"/>
                          </a:lnTo>
                          <a:lnTo>
                            <a:pt x="35" y="2"/>
                          </a:lnTo>
                          <a:lnTo>
                            <a:pt x="36" y="2"/>
                          </a:lnTo>
                          <a:lnTo>
                            <a:pt x="38" y="2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2"/>
                          </a:lnTo>
                          <a:lnTo>
                            <a:pt x="46" y="2"/>
                          </a:lnTo>
                          <a:lnTo>
                            <a:pt x="48" y="2"/>
                          </a:lnTo>
                          <a:lnTo>
                            <a:pt x="50" y="4"/>
                          </a:lnTo>
                          <a:lnTo>
                            <a:pt x="52" y="6"/>
                          </a:lnTo>
                          <a:lnTo>
                            <a:pt x="54" y="8"/>
                          </a:lnTo>
                          <a:lnTo>
                            <a:pt x="54" y="12"/>
                          </a:lnTo>
                          <a:lnTo>
                            <a:pt x="54" y="13"/>
                          </a:lnTo>
                          <a:lnTo>
                            <a:pt x="56" y="13"/>
                          </a:lnTo>
                          <a:lnTo>
                            <a:pt x="56" y="56"/>
                          </a:lnTo>
                          <a:lnTo>
                            <a:pt x="69" y="5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36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200" bIns="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77" name=""/>
                    <p:cNvSpPr/>
                    <p:nvPr/>
                  </p:nvSpPr>
                  <p:spPr>
                    <a:xfrm>
                      <a:off x="510120" y="1997280"/>
                      <a:ext cx="12240" cy="39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" h="31">
                          <a:moveTo>
                            <a:pt x="0" y="0"/>
                          </a:moveTo>
                          <a:lnTo>
                            <a:pt x="7" y="0"/>
                          </a:lnTo>
                          <a:lnTo>
                            <a:pt x="7" y="31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cap="sq" w="0">
                      <a:solidFill>
                        <a:srgbClr val="ff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7200" bIns="-7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478" name=""/>
                  <p:cNvGrpSpPr/>
                  <p:nvPr/>
                </p:nvGrpSpPr>
                <p:grpSpPr>
                  <a:xfrm>
                    <a:off x="319320" y="1309320"/>
                    <a:ext cx="302760" cy="95040"/>
                    <a:chOff x="319320" y="1309320"/>
                    <a:chExt cx="302760" cy="95040"/>
                  </a:xfrm>
                </p:grpSpPr>
                <p:sp>
                  <p:nvSpPr>
                    <p:cNvPr id="3479" name=""/>
                    <p:cNvSpPr/>
                    <p:nvPr/>
                  </p:nvSpPr>
                  <p:spPr>
                    <a:xfrm>
                      <a:off x="319320" y="1353960"/>
                      <a:ext cx="302760" cy="0"/>
                    </a:xfrm>
                    <a:prstGeom prst="line">
                      <a:avLst/>
                    </a:prstGeom>
                    <a:ln w="2844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80" name=""/>
                    <p:cNvSpPr/>
                    <p:nvPr/>
                  </p:nvSpPr>
                  <p:spPr>
                    <a:xfrm flipV="1">
                      <a:off x="500760" y="1309320"/>
                      <a:ext cx="92880" cy="44280"/>
                    </a:xfrm>
                    <a:prstGeom prst="line">
                      <a:avLst/>
                    </a:prstGeom>
                    <a:ln w="2844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20" bIns="-25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81" name=""/>
                    <p:cNvSpPr/>
                    <p:nvPr/>
                  </p:nvSpPr>
                  <p:spPr>
                    <a:xfrm flipV="1">
                      <a:off x="340560" y="1347120"/>
                      <a:ext cx="88920" cy="57240"/>
                    </a:xfrm>
                    <a:prstGeom prst="line">
                      <a:avLst/>
                    </a:prstGeom>
                    <a:ln w="2844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0440" bIns="104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482" name=""/>
                  <p:cNvGrpSpPr/>
                  <p:nvPr/>
                </p:nvGrpSpPr>
                <p:grpSpPr>
                  <a:xfrm>
                    <a:off x="282240" y="2316240"/>
                    <a:ext cx="377640" cy="72720"/>
                    <a:chOff x="282240" y="2316240"/>
                    <a:chExt cx="377640" cy="72720"/>
                  </a:xfrm>
                </p:grpSpPr>
                <p:sp>
                  <p:nvSpPr>
                    <p:cNvPr id="3483" name=""/>
                    <p:cNvSpPr/>
                    <p:nvPr/>
                  </p:nvSpPr>
                  <p:spPr>
                    <a:xfrm>
                      <a:off x="282240" y="2343240"/>
                      <a:ext cx="123120" cy="3456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12240" bIns="-12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84" name=""/>
                    <p:cNvSpPr/>
                    <p:nvPr/>
                  </p:nvSpPr>
                  <p:spPr>
                    <a:xfrm>
                      <a:off x="289440" y="2348280"/>
                      <a:ext cx="108720" cy="2448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22320" bIns="-223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85" name=""/>
                    <p:cNvSpPr/>
                    <p:nvPr/>
                  </p:nvSpPr>
                  <p:spPr>
                    <a:xfrm>
                      <a:off x="537120" y="2343240"/>
                      <a:ext cx="122760" cy="3456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12240" bIns="-12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86" name=""/>
                    <p:cNvSpPr/>
                    <p:nvPr/>
                  </p:nvSpPr>
                  <p:spPr>
                    <a:xfrm>
                      <a:off x="544320" y="2348280"/>
                      <a:ext cx="108720" cy="2448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22320" bIns="-223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87" name=""/>
                    <p:cNvSpPr/>
                    <p:nvPr/>
                  </p:nvSpPr>
                  <p:spPr>
                    <a:xfrm>
                      <a:off x="419400" y="2330280"/>
                      <a:ext cx="10440" cy="5868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11880" bIns="11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88" name=""/>
                    <p:cNvSpPr/>
                    <p:nvPr/>
                  </p:nvSpPr>
                  <p:spPr>
                    <a:xfrm>
                      <a:off x="419400" y="2335320"/>
                      <a:ext cx="10440" cy="4896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160" bIns="2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89" name=""/>
                    <p:cNvSpPr/>
                    <p:nvPr/>
                  </p:nvSpPr>
                  <p:spPr>
                    <a:xfrm>
                      <a:off x="508320" y="2330280"/>
                      <a:ext cx="14400" cy="5868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11880" bIns="11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90" name=""/>
                    <p:cNvSpPr/>
                    <p:nvPr/>
                  </p:nvSpPr>
                  <p:spPr>
                    <a:xfrm>
                      <a:off x="515880" y="2335320"/>
                      <a:ext cx="1800" cy="4896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160" bIns="2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91" name=""/>
                    <p:cNvSpPr/>
                    <p:nvPr/>
                  </p:nvSpPr>
                  <p:spPr>
                    <a:xfrm>
                      <a:off x="523080" y="2330280"/>
                      <a:ext cx="10440" cy="5868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11880" bIns="11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92" name=""/>
                    <p:cNvSpPr/>
                    <p:nvPr/>
                  </p:nvSpPr>
                  <p:spPr>
                    <a:xfrm>
                      <a:off x="523080" y="2335320"/>
                      <a:ext cx="10440" cy="4896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160" bIns="2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93" name=""/>
                    <p:cNvSpPr/>
                    <p:nvPr/>
                  </p:nvSpPr>
                  <p:spPr>
                    <a:xfrm>
                      <a:off x="429840" y="2337840"/>
                      <a:ext cx="80280" cy="48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" h="38">
                          <a:moveTo>
                            <a:pt x="8" y="31"/>
                          </a:moveTo>
                          <a:lnTo>
                            <a:pt x="0" y="31"/>
                          </a:lnTo>
                          <a:lnTo>
                            <a:pt x="0" y="6"/>
                          </a:lnTo>
                          <a:lnTo>
                            <a:pt x="8" y="6"/>
                          </a:lnTo>
                          <a:lnTo>
                            <a:pt x="8" y="4"/>
                          </a:lnTo>
                          <a:lnTo>
                            <a:pt x="11" y="0"/>
                          </a:lnTo>
                          <a:lnTo>
                            <a:pt x="37" y="0"/>
                          </a:lnTo>
                          <a:lnTo>
                            <a:pt x="38" y="4"/>
                          </a:lnTo>
                          <a:lnTo>
                            <a:pt x="38" y="6"/>
                          </a:lnTo>
                          <a:lnTo>
                            <a:pt x="44" y="6"/>
                          </a:lnTo>
                          <a:lnTo>
                            <a:pt x="44" y="31"/>
                          </a:lnTo>
                          <a:lnTo>
                            <a:pt x="38" y="31"/>
                          </a:lnTo>
                          <a:lnTo>
                            <a:pt x="38" y="33"/>
                          </a:lnTo>
                          <a:lnTo>
                            <a:pt x="37" y="37"/>
                          </a:lnTo>
                          <a:lnTo>
                            <a:pt x="11" y="37"/>
                          </a:lnTo>
                          <a:lnTo>
                            <a:pt x="8" y="33"/>
                          </a:lnTo>
                          <a:lnTo>
                            <a:pt x="8" y="31"/>
                          </a:lnTo>
                        </a:path>
                      </a:pathLst>
                    </a:custGeom>
                    <a:solidFill>
                      <a:srgbClr val="f80202"/>
                    </a:solidFill>
                    <a:ln cap="rnd"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160" bIns="2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94" name=""/>
                    <p:cNvSpPr/>
                    <p:nvPr/>
                  </p:nvSpPr>
                  <p:spPr>
                    <a:xfrm>
                      <a:off x="429840" y="2337840"/>
                      <a:ext cx="80280" cy="48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" h="38">
                          <a:moveTo>
                            <a:pt x="8" y="31"/>
                          </a:moveTo>
                          <a:lnTo>
                            <a:pt x="0" y="31"/>
                          </a:lnTo>
                          <a:lnTo>
                            <a:pt x="0" y="6"/>
                          </a:lnTo>
                          <a:lnTo>
                            <a:pt x="8" y="6"/>
                          </a:lnTo>
                          <a:lnTo>
                            <a:pt x="8" y="4"/>
                          </a:lnTo>
                          <a:lnTo>
                            <a:pt x="11" y="0"/>
                          </a:lnTo>
                          <a:lnTo>
                            <a:pt x="37" y="0"/>
                          </a:lnTo>
                          <a:lnTo>
                            <a:pt x="38" y="4"/>
                          </a:lnTo>
                          <a:lnTo>
                            <a:pt x="38" y="6"/>
                          </a:lnTo>
                          <a:lnTo>
                            <a:pt x="44" y="6"/>
                          </a:lnTo>
                          <a:lnTo>
                            <a:pt x="44" y="31"/>
                          </a:lnTo>
                          <a:lnTo>
                            <a:pt x="38" y="31"/>
                          </a:lnTo>
                          <a:lnTo>
                            <a:pt x="38" y="33"/>
                          </a:lnTo>
                          <a:lnTo>
                            <a:pt x="37" y="37"/>
                          </a:lnTo>
                          <a:lnTo>
                            <a:pt x="11" y="37"/>
                          </a:lnTo>
                          <a:lnTo>
                            <a:pt x="8" y="33"/>
                          </a:lnTo>
                          <a:lnTo>
                            <a:pt x="8" y="31"/>
                          </a:lnTo>
                        </a:path>
                      </a:pathLst>
                    </a:custGeom>
                    <a:solidFill>
                      <a:srgbClr val="f80202"/>
                    </a:solidFill>
                    <a:ln cap="rnd"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160" bIns="2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95" name=""/>
                    <p:cNvSpPr/>
                    <p:nvPr/>
                  </p:nvSpPr>
                  <p:spPr>
                    <a:xfrm>
                      <a:off x="457200" y="2327760"/>
                      <a:ext cx="3024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" h="9">
                          <a:moveTo>
                            <a:pt x="0" y="8"/>
                          </a:moveTo>
                          <a:lnTo>
                            <a:pt x="16" y="8"/>
                          </a:lnTo>
                          <a:lnTo>
                            <a:pt x="14" y="0"/>
                          </a:lnTo>
                          <a:lnTo>
                            <a:pt x="2" y="0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solidFill>
                      <a:srgbClr val="f80202"/>
                    </a:solidFill>
                    <a:ln cap="rnd"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96" name=""/>
                    <p:cNvSpPr/>
                    <p:nvPr/>
                  </p:nvSpPr>
                  <p:spPr>
                    <a:xfrm>
                      <a:off x="457200" y="2327760"/>
                      <a:ext cx="30240" cy="1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" h="9">
                          <a:moveTo>
                            <a:pt x="0" y="8"/>
                          </a:moveTo>
                          <a:lnTo>
                            <a:pt x="16" y="8"/>
                          </a:lnTo>
                          <a:lnTo>
                            <a:pt x="14" y="0"/>
                          </a:lnTo>
                          <a:lnTo>
                            <a:pt x="2" y="0"/>
                          </a:lnTo>
                          <a:lnTo>
                            <a:pt x="0" y="8"/>
                          </a:lnTo>
                        </a:path>
                      </a:pathLst>
                    </a:custGeom>
                    <a:solidFill>
                      <a:srgbClr val="f80202"/>
                    </a:solidFill>
                    <a:ln cap="rnd"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5640" bIns="-35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97" name=""/>
                    <p:cNvSpPr/>
                    <p:nvPr/>
                  </p:nvSpPr>
                  <p:spPr>
                    <a:xfrm>
                      <a:off x="464040" y="2322360"/>
                      <a:ext cx="10800" cy="504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41760" bIns="-417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98" name=""/>
                    <p:cNvSpPr/>
                    <p:nvPr/>
                  </p:nvSpPr>
                  <p:spPr>
                    <a:xfrm>
                      <a:off x="446040" y="2319840"/>
                      <a:ext cx="51480" cy="3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3">
                          <a:moveTo>
                            <a:pt x="0" y="0"/>
                          </a:moveTo>
                          <a:lnTo>
                            <a:pt x="10" y="2"/>
                          </a:lnTo>
                          <a:lnTo>
                            <a:pt x="16" y="2"/>
                          </a:lnTo>
                          <a:lnTo>
                            <a:pt x="28" y="0"/>
                          </a:lnTo>
                          <a:lnTo>
                            <a:pt x="24" y="0"/>
                          </a:lnTo>
                          <a:lnTo>
                            <a:pt x="14" y="2"/>
                          </a:lnTo>
                          <a:lnTo>
                            <a:pt x="12" y="2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80202"/>
                    </a:solidFill>
                    <a:ln cap="rnd"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840" bIns="-42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499" name=""/>
                    <p:cNvSpPr/>
                    <p:nvPr/>
                  </p:nvSpPr>
                  <p:spPr>
                    <a:xfrm>
                      <a:off x="446040" y="2319840"/>
                      <a:ext cx="51480" cy="3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3">
                          <a:moveTo>
                            <a:pt x="0" y="0"/>
                          </a:moveTo>
                          <a:lnTo>
                            <a:pt x="10" y="2"/>
                          </a:lnTo>
                          <a:lnTo>
                            <a:pt x="16" y="2"/>
                          </a:lnTo>
                          <a:lnTo>
                            <a:pt x="28" y="0"/>
                          </a:lnTo>
                          <a:lnTo>
                            <a:pt x="24" y="0"/>
                          </a:lnTo>
                          <a:lnTo>
                            <a:pt x="14" y="2"/>
                          </a:lnTo>
                          <a:lnTo>
                            <a:pt x="12" y="2"/>
                          </a:lnTo>
                          <a:lnTo>
                            <a:pt x="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80202"/>
                    </a:solidFill>
                    <a:ln cap="rnd"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840" bIns="-42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00" name=""/>
                    <p:cNvSpPr/>
                    <p:nvPr/>
                  </p:nvSpPr>
                  <p:spPr>
                    <a:xfrm>
                      <a:off x="437400" y="2316240"/>
                      <a:ext cx="69480" cy="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" h="4">
                          <a:moveTo>
                            <a:pt x="38" y="2"/>
                          </a:moveTo>
                          <a:lnTo>
                            <a:pt x="36" y="2"/>
                          </a:lnTo>
                          <a:lnTo>
                            <a:pt x="36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  <a:lnTo>
                            <a:pt x="2" y="3"/>
                          </a:lnTo>
                          <a:lnTo>
                            <a:pt x="36" y="3"/>
                          </a:lnTo>
                          <a:lnTo>
                            <a:pt x="36" y="2"/>
                          </a:lnTo>
                          <a:lnTo>
                            <a:pt x="38" y="2"/>
                          </a:lnTo>
                        </a:path>
                      </a:pathLst>
                    </a:custGeom>
                    <a:solidFill>
                      <a:srgbClr val="f80202"/>
                    </a:solidFill>
                    <a:ln cap="rnd"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01" name=""/>
                    <p:cNvSpPr/>
                    <p:nvPr/>
                  </p:nvSpPr>
                  <p:spPr>
                    <a:xfrm>
                      <a:off x="437400" y="2316240"/>
                      <a:ext cx="69480" cy="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" h="4">
                          <a:moveTo>
                            <a:pt x="38" y="2"/>
                          </a:moveTo>
                          <a:lnTo>
                            <a:pt x="36" y="2"/>
                          </a:lnTo>
                          <a:lnTo>
                            <a:pt x="36" y="0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0" y="2"/>
                          </a:lnTo>
                          <a:lnTo>
                            <a:pt x="0" y="3"/>
                          </a:lnTo>
                          <a:lnTo>
                            <a:pt x="2" y="3"/>
                          </a:lnTo>
                          <a:lnTo>
                            <a:pt x="36" y="3"/>
                          </a:lnTo>
                          <a:lnTo>
                            <a:pt x="36" y="2"/>
                          </a:lnTo>
                          <a:lnTo>
                            <a:pt x="38" y="2"/>
                          </a:lnTo>
                        </a:path>
                      </a:pathLst>
                    </a:custGeom>
                    <a:solidFill>
                      <a:srgbClr val="f80202"/>
                    </a:solidFill>
                    <a:ln cap="rnd" w="6480">
                      <a:solidFill>
                        <a:srgbClr val="ff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02" name=""/>
                    <p:cNvSpPr/>
                    <p:nvPr/>
                  </p:nvSpPr>
                  <p:spPr>
                    <a:xfrm>
                      <a:off x="405360" y="2330280"/>
                      <a:ext cx="10440" cy="5868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11880" bIns="118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03" name=""/>
                    <p:cNvSpPr/>
                    <p:nvPr/>
                  </p:nvSpPr>
                  <p:spPr>
                    <a:xfrm>
                      <a:off x="405360" y="2335320"/>
                      <a:ext cx="10440" cy="4896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160" bIns="2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04" name=""/>
                    <p:cNvSpPr/>
                    <p:nvPr/>
                  </p:nvSpPr>
                  <p:spPr>
                    <a:xfrm>
                      <a:off x="415800" y="2335320"/>
                      <a:ext cx="3600" cy="5004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3240" bIns="3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05" name=""/>
                    <p:cNvSpPr/>
                    <p:nvPr/>
                  </p:nvSpPr>
                  <p:spPr>
                    <a:xfrm>
                      <a:off x="415800" y="2340720"/>
                      <a:ext cx="3600" cy="39600"/>
                    </a:xfrm>
                    <a:prstGeom prst="rect">
                      <a:avLst/>
                    </a:prstGeom>
                    <a:solidFill>
                      <a:srgbClr val="f80202"/>
                    </a:solidFill>
                    <a:ln w="648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7200" bIns="-72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506" name=""/>
                  <p:cNvGrpSpPr/>
                  <p:nvPr/>
                </p:nvGrpSpPr>
                <p:grpSpPr>
                  <a:xfrm>
                    <a:off x="399960" y="2465640"/>
                    <a:ext cx="165600" cy="182520"/>
                    <a:chOff x="399960" y="2465640"/>
                    <a:chExt cx="165600" cy="182520"/>
                  </a:xfrm>
                </p:grpSpPr>
                <p:sp>
                  <p:nvSpPr>
                    <p:cNvPr id="3507" name=""/>
                    <p:cNvSpPr/>
                    <p:nvPr/>
                  </p:nvSpPr>
                  <p:spPr>
                    <a:xfrm>
                      <a:off x="434160" y="2465640"/>
                      <a:ext cx="96840" cy="182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" h="526">
                          <a:moveTo>
                            <a:pt x="0" y="526"/>
                          </a:moveTo>
                          <a:lnTo>
                            <a:pt x="43" y="0"/>
                          </a:lnTo>
                          <a:lnTo>
                            <a:pt x="47" y="0"/>
                          </a:lnTo>
                          <a:lnTo>
                            <a:pt x="90" y="526"/>
                          </a:lnTo>
                          <a:lnTo>
                            <a:pt x="44" y="457"/>
                          </a:lnTo>
                          <a:lnTo>
                            <a:pt x="0" y="526"/>
                          </a:lnTo>
                          <a:close/>
                        </a:path>
                      </a:pathLst>
                    </a:custGeom>
                    <a:noFill/>
                    <a:ln cap="sq"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08" name=""/>
                    <p:cNvSpPr/>
                    <p:nvPr/>
                  </p:nvSpPr>
                  <p:spPr>
                    <a:xfrm>
                      <a:off x="439560" y="2537640"/>
                      <a:ext cx="83880" cy="98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8" h="284">
                          <a:moveTo>
                            <a:pt x="18" y="284"/>
                          </a:moveTo>
                          <a:lnTo>
                            <a:pt x="0" y="249"/>
                          </a:lnTo>
                          <a:lnTo>
                            <a:pt x="72" y="166"/>
                          </a:lnTo>
                          <a:lnTo>
                            <a:pt x="13" y="87"/>
                          </a:lnTo>
                          <a:lnTo>
                            <a:pt x="59" y="0"/>
                          </a:lnTo>
                          <a:lnTo>
                            <a:pt x="21" y="0"/>
                          </a:lnTo>
                          <a:lnTo>
                            <a:pt x="65" y="87"/>
                          </a:lnTo>
                          <a:lnTo>
                            <a:pt x="7" y="166"/>
                          </a:lnTo>
                          <a:lnTo>
                            <a:pt x="78" y="249"/>
                          </a:lnTo>
                          <a:lnTo>
                            <a:pt x="62" y="284"/>
                          </a:lnTo>
                        </a:path>
                      </a:pathLst>
                    </a:custGeom>
                    <a:noFill/>
                    <a:ln cap="sq"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09" name=""/>
                    <p:cNvSpPr/>
                    <p:nvPr/>
                  </p:nvSpPr>
                  <p:spPr>
                    <a:xfrm flipH="1">
                      <a:off x="439200" y="2624400"/>
                      <a:ext cx="83880" cy="360"/>
                    </a:xfrm>
                    <a:prstGeom prst="line">
                      <a:avLst/>
                    </a:prstGeom>
                    <a:ln cap="sq"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10" name=""/>
                    <p:cNvSpPr/>
                    <p:nvPr/>
                  </p:nvSpPr>
                  <p:spPr>
                    <a:xfrm>
                      <a:off x="447120" y="2595240"/>
                      <a:ext cx="69480" cy="360"/>
                    </a:xfrm>
                    <a:prstGeom prst="line">
                      <a:avLst/>
                    </a:prstGeom>
                    <a:ln cap="sq"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11" name=""/>
                    <p:cNvSpPr/>
                    <p:nvPr/>
                  </p:nvSpPr>
                  <p:spPr>
                    <a:xfrm flipH="1">
                      <a:off x="453240" y="2567520"/>
                      <a:ext cx="55800" cy="720"/>
                    </a:xfrm>
                    <a:prstGeom prst="line">
                      <a:avLst/>
                    </a:prstGeom>
                    <a:ln cap="sq"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080" bIns="-46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12" name=""/>
                    <p:cNvSpPr/>
                    <p:nvPr/>
                  </p:nvSpPr>
                  <p:spPr>
                    <a:xfrm>
                      <a:off x="399960" y="2526120"/>
                      <a:ext cx="165600" cy="26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4" h="75">
                          <a:moveTo>
                            <a:pt x="0" y="75"/>
                          </a:moveTo>
                          <a:lnTo>
                            <a:pt x="0" y="34"/>
                          </a:lnTo>
                          <a:lnTo>
                            <a:pt x="60" y="0"/>
                          </a:lnTo>
                          <a:lnTo>
                            <a:pt x="92" y="0"/>
                          </a:lnTo>
                          <a:lnTo>
                            <a:pt x="154" y="34"/>
                          </a:lnTo>
                          <a:lnTo>
                            <a:pt x="154" y="75"/>
                          </a:lnTo>
                        </a:path>
                      </a:pathLst>
                    </a:custGeom>
                    <a:noFill/>
                    <a:ln cap="sq"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0520" bIns="-20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13" name=""/>
                    <p:cNvSpPr/>
                    <p:nvPr/>
                  </p:nvSpPr>
                  <p:spPr>
                    <a:xfrm flipH="1">
                      <a:off x="502920" y="2531520"/>
                      <a:ext cx="28800" cy="6120"/>
                    </a:xfrm>
                    <a:prstGeom prst="line">
                      <a:avLst/>
                    </a:prstGeom>
                    <a:ln cap="sq"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14" name=""/>
                    <p:cNvSpPr/>
                    <p:nvPr/>
                  </p:nvSpPr>
                  <p:spPr>
                    <a:xfrm flipH="1" flipV="1">
                      <a:off x="432720" y="2531160"/>
                      <a:ext cx="29160" cy="6120"/>
                    </a:xfrm>
                    <a:prstGeom prst="line">
                      <a:avLst/>
                    </a:prstGeom>
                    <a:ln cap="sq"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15" name=""/>
                    <p:cNvSpPr/>
                    <p:nvPr/>
                  </p:nvSpPr>
                  <p:spPr>
                    <a:xfrm>
                      <a:off x="402840" y="2504520"/>
                      <a:ext cx="156960" cy="26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6" h="76">
                          <a:moveTo>
                            <a:pt x="0" y="76"/>
                          </a:moveTo>
                          <a:lnTo>
                            <a:pt x="0" y="36"/>
                          </a:lnTo>
                          <a:lnTo>
                            <a:pt x="62" y="0"/>
                          </a:lnTo>
                          <a:lnTo>
                            <a:pt x="85" y="0"/>
                          </a:lnTo>
                          <a:lnTo>
                            <a:pt x="146" y="36"/>
                          </a:lnTo>
                          <a:lnTo>
                            <a:pt x="146" y="76"/>
                          </a:lnTo>
                        </a:path>
                      </a:pathLst>
                    </a:custGeom>
                    <a:noFill/>
                    <a:ln cap="sq"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0520" bIns="-20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16" name=""/>
                    <p:cNvSpPr/>
                    <p:nvPr/>
                  </p:nvSpPr>
                  <p:spPr>
                    <a:xfrm>
                      <a:off x="436320" y="2510640"/>
                      <a:ext cx="90000" cy="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4" h="18">
                          <a:moveTo>
                            <a:pt x="84" y="0"/>
                          </a:moveTo>
                          <a:lnTo>
                            <a:pt x="57" y="18"/>
                          </a:lnTo>
                          <a:lnTo>
                            <a:pt x="28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cap="sq"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17" name=""/>
                    <p:cNvSpPr/>
                    <p:nvPr/>
                  </p:nvSpPr>
                  <p:spPr>
                    <a:xfrm>
                      <a:off x="406080" y="2482200"/>
                      <a:ext cx="150480" cy="27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0" h="78">
                          <a:moveTo>
                            <a:pt x="0" y="78"/>
                          </a:moveTo>
                          <a:lnTo>
                            <a:pt x="0" y="38"/>
                          </a:lnTo>
                          <a:lnTo>
                            <a:pt x="64" y="0"/>
                          </a:lnTo>
                          <a:lnTo>
                            <a:pt x="77" y="0"/>
                          </a:lnTo>
                          <a:lnTo>
                            <a:pt x="140" y="38"/>
                          </a:lnTo>
                          <a:lnTo>
                            <a:pt x="140" y="78"/>
                          </a:lnTo>
                        </a:path>
                      </a:pathLst>
                    </a:custGeom>
                    <a:noFill/>
                    <a:ln cap="sq"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9800" bIns="-19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18" name=""/>
                    <p:cNvSpPr/>
                    <p:nvPr/>
                  </p:nvSpPr>
                  <p:spPr>
                    <a:xfrm>
                      <a:off x="441720" y="2489040"/>
                      <a:ext cx="81720" cy="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" h="18">
                          <a:moveTo>
                            <a:pt x="76" y="0"/>
                          </a:moveTo>
                          <a:lnTo>
                            <a:pt x="47" y="18"/>
                          </a:lnTo>
                          <a:lnTo>
                            <a:pt x="27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cap="sq" w="9360">
                      <a:solidFill>
                        <a:srgbClr val="ff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519" name=""/>
              <p:cNvGrpSpPr/>
              <p:nvPr/>
            </p:nvGrpSpPr>
            <p:grpSpPr>
              <a:xfrm>
                <a:off x="1539000" y="928800"/>
                <a:ext cx="1565640" cy="1035720"/>
                <a:chOff x="1539000" y="928800"/>
                <a:chExt cx="1565640" cy="1035720"/>
              </a:xfrm>
            </p:grpSpPr>
            <p:sp>
              <p:nvSpPr>
                <p:cNvPr id="3520" name=""/>
                <p:cNvSpPr/>
                <p:nvPr/>
              </p:nvSpPr>
              <p:spPr>
                <a:xfrm>
                  <a:off x="1539000" y="928800"/>
                  <a:ext cx="1565640" cy="10357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spAutoFit/>
                </a:bodyPr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34308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sng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In Construction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34308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Power Plant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34308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Pipeline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34308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Other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34308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LPG Facility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34308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LNG Facility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3521" name=""/>
                <p:cNvGrpSpPr/>
                <p:nvPr/>
              </p:nvGrpSpPr>
              <p:grpSpPr>
                <a:xfrm>
                  <a:off x="1686960" y="1133640"/>
                  <a:ext cx="302760" cy="779040"/>
                  <a:chOff x="1686960" y="1133640"/>
                  <a:chExt cx="302760" cy="779040"/>
                </a:xfrm>
              </p:grpSpPr>
              <p:grpSp>
                <p:nvGrpSpPr>
                  <p:cNvPr id="3522" name=""/>
                  <p:cNvGrpSpPr/>
                  <p:nvPr/>
                </p:nvGrpSpPr>
                <p:grpSpPr>
                  <a:xfrm>
                    <a:off x="1785240" y="1133640"/>
                    <a:ext cx="104760" cy="136080"/>
                    <a:chOff x="1785240" y="1133640"/>
                    <a:chExt cx="104760" cy="136080"/>
                  </a:xfrm>
                </p:grpSpPr>
                <p:sp>
                  <p:nvSpPr>
                    <p:cNvPr id="3523" name=""/>
                    <p:cNvSpPr/>
                    <p:nvPr/>
                  </p:nvSpPr>
                  <p:spPr>
                    <a:xfrm>
                      <a:off x="1799280" y="1133640"/>
                      <a:ext cx="30240" cy="84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" h="67">
                          <a:moveTo>
                            <a:pt x="18" y="66"/>
                          </a:moveTo>
                          <a:lnTo>
                            <a:pt x="14" y="0"/>
                          </a:lnTo>
                          <a:lnTo>
                            <a:pt x="2" y="0"/>
                          </a:lnTo>
                          <a:lnTo>
                            <a:pt x="0" y="66"/>
                          </a:lnTo>
                          <a:lnTo>
                            <a:pt x="18" y="6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8160" bIns="38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24" name=""/>
                    <p:cNvSpPr/>
                    <p:nvPr/>
                  </p:nvSpPr>
                  <p:spPr>
                    <a:xfrm>
                      <a:off x="1830960" y="1133640"/>
                      <a:ext cx="28440" cy="84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" h="67">
                          <a:moveTo>
                            <a:pt x="17" y="66"/>
                          </a:moveTo>
                          <a:lnTo>
                            <a:pt x="13" y="0"/>
                          </a:lnTo>
                          <a:lnTo>
                            <a:pt x="4" y="0"/>
                          </a:lnTo>
                          <a:lnTo>
                            <a:pt x="0" y="66"/>
                          </a:lnTo>
                          <a:lnTo>
                            <a:pt x="17" y="66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8160" bIns="38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25" name=""/>
                    <p:cNvSpPr/>
                    <p:nvPr/>
                  </p:nvSpPr>
                  <p:spPr>
                    <a:xfrm>
                      <a:off x="1785240" y="1214640"/>
                      <a:ext cx="104760" cy="5508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8280" bIns="8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26" name=""/>
                    <p:cNvSpPr/>
                    <p:nvPr/>
                  </p:nvSpPr>
                  <p:spPr>
                    <a:xfrm>
                      <a:off x="1792080" y="1218600"/>
                      <a:ext cx="90720" cy="4536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1440" bIns="-14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527" name=""/>
                  <p:cNvGrpSpPr/>
                  <p:nvPr/>
                </p:nvGrpSpPr>
                <p:grpSpPr>
                  <a:xfrm>
                    <a:off x="1786680" y="1496880"/>
                    <a:ext cx="101160" cy="79200"/>
                    <a:chOff x="1786680" y="1496880"/>
                    <a:chExt cx="101160" cy="79200"/>
                  </a:xfrm>
                </p:grpSpPr>
                <p:sp>
                  <p:nvSpPr>
                    <p:cNvPr id="3528" name=""/>
                    <p:cNvSpPr/>
                    <p:nvPr/>
                  </p:nvSpPr>
                  <p:spPr>
                    <a:xfrm rot="5400000">
                      <a:off x="1823040" y="1497600"/>
                      <a:ext cx="28440" cy="2664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20160" bIns="-20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29" name=""/>
                    <p:cNvSpPr/>
                    <p:nvPr/>
                  </p:nvSpPr>
                  <p:spPr>
                    <a:xfrm>
                      <a:off x="1786680" y="1525320"/>
                      <a:ext cx="35280" cy="2160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25200" bIns="-252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30" name=""/>
                    <p:cNvSpPr/>
                    <p:nvPr/>
                  </p:nvSpPr>
                  <p:spPr>
                    <a:xfrm rot="5400000">
                      <a:off x="1823760" y="1549080"/>
                      <a:ext cx="27360" cy="2664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20160" bIns="-20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31" name=""/>
                    <p:cNvSpPr/>
                    <p:nvPr/>
                  </p:nvSpPr>
                  <p:spPr>
                    <a:xfrm>
                      <a:off x="1852200" y="1525320"/>
                      <a:ext cx="35640" cy="21600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25200" bIns="-252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532" name=""/>
                  <p:cNvGrpSpPr/>
                  <p:nvPr/>
                </p:nvGrpSpPr>
                <p:grpSpPr>
                  <a:xfrm>
                    <a:off x="1777680" y="1643040"/>
                    <a:ext cx="119160" cy="121320"/>
                    <a:chOff x="1777680" y="1643040"/>
                    <a:chExt cx="119160" cy="121320"/>
                  </a:xfrm>
                </p:grpSpPr>
                <p:sp>
                  <p:nvSpPr>
                    <p:cNvPr id="3533" name=""/>
                    <p:cNvSpPr/>
                    <p:nvPr/>
                  </p:nvSpPr>
                  <p:spPr>
                    <a:xfrm>
                      <a:off x="1777680" y="1683000"/>
                      <a:ext cx="0" cy="80280"/>
                    </a:xfrm>
                    <a:prstGeom prst="line">
                      <a:avLst/>
                    </a:prstGeom>
                    <a:ln w="255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480" bIns="334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34" name=""/>
                    <p:cNvSpPr/>
                    <p:nvPr/>
                  </p:nvSpPr>
                  <p:spPr>
                    <a:xfrm>
                      <a:off x="1896840" y="1683000"/>
                      <a:ext cx="0" cy="81360"/>
                    </a:xfrm>
                    <a:prstGeom prst="line">
                      <a:avLst/>
                    </a:prstGeom>
                    <a:ln w="255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560" bIns="34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35" name=""/>
                    <p:cNvSpPr/>
                    <p:nvPr/>
                  </p:nvSpPr>
                  <p:spPr>
                    <a:xfrm>
                      <a:off x="1781280" y="1643040"/>
                      <a:ext cx="108360" cy="9720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908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2320" bIns="223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536" name=""/>
                  <p:cNvGrpSpPr/>
                  <p:nvPr/>
                </p:nvGrpSpPr>
                <p:grpSpPr>
                  <a:xfrm>
                    <a:off x="1777680" y="1832040"/>
                    <a:ext cx="122760" cy="80640"/>
                    <a:chOff x="1777680" y="1832040"/>
                    <a:chExt cx="122760" cy="80640"/>
                  </a:xfrm>
                </p:grpSpPr>
                <p:sp>
                  <p:nvSpPr>
                    <p:cNvPr id="3537" name=""/>
                    <p:cNvSpPr/>
                    <p:nvPr/>
                  </p:nvSpPr>
                  <p:spPr>
                    <a:xfrm>
                      <a:off x="1777680" y="1832040"/>
                      <a:ext cx="122760" cy="80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9" h="62">
                          <a:moveTo>
                            <a:pt x="69" y="56"/>
                          </a:moveTo>
                          <a:lnTo>
                            <a:pt x="69" y="62"/>
                          </a:lnTo>
                          <a:lnTo>
                            <a:pt x="0" y="62"/>
                          </a:lnTo>
                          <a:lnTo>
                            <a:pt x="0" y="56"/>
                          </a:lnTo>
                          <a:lnTo>
                            <a:pt x="6" y="56"/>
                          </a:lnTo>
                          <a:lnTo>
                            <a:pt x="6" y="13"/>
                          </a:lnTo>
                          <a:lnTo>
                            <a:pt x="6" y="12"/>
                          </a:lnTo>
                          <a:lnTo>
                            <a:pt x="7" y="8"/>
                          </a:lnTo>
                          <a:lnTo>
                            <a:pt x="7" y="6"/>
                          </a:lnTo>
                          <a:lnTo>
                            <a:pt x="9" y="4"/>
                          </a:lnTo>
                          <a:lnTo>
                            <a:pt x="11" y="4"/>
                          </a:lnTo>
                          <a:lnTo>
                            <a:pt x="13" y="2"/>
                          </a:lnTo>
                          <a:lnTo>
                            <a:pt x="17" y="2"/>
                          </a:lnTo>
                          <a:lnTo>
                            <a:pt x="19" y="0"/>
                          </a:lnTo>
                          <a:lnTo>
                            <a:pt x="21" y="0"/>
                          </a:lnTo>
                          <a:lnTo>
                            <a:pt x="23" y="2"/>
                          </a:lnTo>
                          <a:lnTo>
                            <a:pt x="25" y="2"/>
                          </a:lnTo>
                          <a:lnTo>
                            <a:pt x="25" y="2"/>
                          </a:lnTo>
                          <a:lnTo>
                            <a:pt x="27" y="4"/>
                          </a:lnTo>
                          <a:lnTo>
                            <a:pt x="29" y="6"/>
                          </a:lnTo>
                          <a:lnTo>
                            <a:pt x="29" y="6"/>
                          </a:lnTo>
                          <a:lnTo>
                            <a:pt x="31" y="8"/>
                          </a:lnTo>
                          <a:lnTo>
                            <a:pt x="31" y="6"/>
                          </a:lnTo>
                          <a:lnTo>
                            <a:pt x="33" y="6"/>
                          </a:lnTo>
                          <a:lnTo>
                            <a:pt x="35" y="4"/>
                          </a:lnTo>
                          <a:lnTo>
                            <a:pt x="35" y="2"/>
                          </a:lnTo>
                          <a:lnTo>
                            <a:pt x="36" y="2"/>
                          </a:lnTo>
                          <a:lnTo>
                            <a:pt x="38" y="2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2"/>
                          </a:lnTo>
                          <a:lnTo>
                            <a:pt x="46" y="2"/>
                          </a:lnTo>
                          <a:lnTo>
                            <a:pt x="48" y="2"/>
                          </a:lnTo>
                          <a:lnTo>
                            <a:pt x="50" y="4"/>
                          </a:lnTo>
                          <a:lnTo>
                            <a:pt x="52" y="6"/>
                          </a:lnTo>
                          <a:lnTo>
                            <a:pt x="54" y="8"/>
                          </a:lnTo>
                          <a:lnTo>
                            <a:pt x="54" y="12"/>
                          </a:lnTo>
                          <a:lnTo>
                            <a:pt x="54" y="13"/>
                          </a:lnTo>
                          <a:lnTo>
                            <a:pt x="56" y="13"/>
                          </a:lnTo>
                          <a:lnTo>
                            <a:pt x="56" y="56"/>
                          </a:lnTo>
                          <a:lnTo>
                            <a:pt x="69" y="5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3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840" bIns="33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38" name=""/>
                    <p:cNvSpPr/>
                    <p:nvPr/>
                  </p:nvSpPr>
                  <p:spPr>
                    <a:xfrm>
                      <a:off x="1877400" y="1865160"/>
                      <a:ext cx="12240" cy="39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" h="31">
                          <a:moveTo>
                            <a:pt x="0" y="0"/>
                          </a:moveTo>
                          <a:lnTo>
                            <a:pt x="7" y="0"/>
                          </a:lnTo>
                          <a:lnTo>
                            <a:pt x="7" y="31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cap="sq" w="0">
                      <a:solidFill>
                        <a:srgbClr val="0000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7560" bIns="-7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539" name=""/>
                  <p:cNvGrpSpPr/>
                  <p:nvPr/>
                </p:nvGrpSpPr>
                <p:grpSpPr>
                  <a:xfrm>
                    <a:off x="1686960" y="1334520"/>
                    <a:ext cx="302760" cy="95040"/>
                    <a:chOff x="1686960" y="1334520"/>
                    <a:chExt cx="302760" cy="95040"/>
                  </a:xfrm>
                </p:grpSpPr>
                <p:sp>
                  <p:nvSpPr>
                    <p:cNvPr id="3540" name=""/>
                    <p:cNvSpPr/>
                    <p:nvPr/>
                  </p:nvSpPr>
                  <p:spPr>
                    <a:xfrm>
                      <a:off x="1686960" y="1379160"/>
                      <a:ext cx="302760" cy="0"/>
                    </a:xfrm>
                    <a:prstGeom prst="line">
                      <a:avLst/>
                    </a:prstGeom>
                    <a:ln w="284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41" name=""/>
                    <p:cNvSpPr/>
                    <p:nvPr/>
                  </p:nvSpPr>
                  <p:spPr>
                    <a:xfrm flipV="1">
                      <a:off x="1868400" y="1334520"/>
                      <a:ext cx="92880" cy="44280"/>
                    </a:xfrm>
                    <a:prstGeom prst="line">
                      <a:avLst/>
                    </a:prstGeom>
                    <a:ln w="284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20" bIns="-25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42" name=""/>
                    <p:cNvSpPr/>
                    <p:nvPr/>
                  </p:nvSpPr>
                  <p:spPr>
                    <a:xfrm flipV="1">
                      <a:off x="1708200" y="1372320"/>
                      <a:ext cx="88920" cy="57240"/>
                    </a:xfrm>
                    <a:prstGeom prst="line">
                      <a:avLst/>
                    </a:prstGeom>
                    <a:ln w="284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0440" bIns="104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543" name=""/>
              <p:cNvGrpSpPr/>
              <p:nvPr/>
            </p:nvGrpSpPr>
            <p:grpSpPr>
              <a:xfrm>
                <a:off x="2751120" y="928800"/>
                <a:ext cx="1565640" cy="1536840"/>
                <a:chOff x="2751120" y="928800"/>
                <a:chExt cx="1565640" cy="1536840"/>
              </a:xfrm>
            </p:grpSpPr>
            <p:sp>
              <p:nvSpPr>
                <p:cNvPr id="3544" name=""/>
                <p:cNvSpPr/>
                <p:nvPr/>
              </p:nvSpPr>
              <p:spPr>
                <a:xfrm>
                  <a:off x="2751120" y="928800"/>
                  <a:ext cx="1565640" cy="15368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spAutoFit/>
                </a:bodyPr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28584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sng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In Development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28584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Power Plant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28584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Pipeline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28584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Other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28584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E&amp;P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28584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LPG Facility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28584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LNG Facility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28584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LNG Vessel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  <a:p>
                  <a:pPr>
                    <a:lnSpc>
                      <a:spcPct val="100000"/>
                    </a:lnSpc>
                    <a:spcBef>
                      <a:spcPts val="476"/>
                    </a:spcBef>
                    <a:tabLst>
                      <a:tab algn="l" pos="0"/>
                      <a:tab algn="l" pos="28584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	</a:t>
                  </a:r>
                  <a:r>
                    <a:rPr b="1" lang="en-US" sz="7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rPr>
                    <a:t>Barge</a:t>
                  </a:r>
                  <a:endParaRPr b="0" lang="en-US" sz="7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grpSp>
              <p:nvGrpSpPr>
                <p:cNvPr id="3545" name=""/>
                <p:cNvGrpSpPr/>
                <p:nvPr/>
              </p:nvGrpSpPr>
              <p:grpSpPr>
                <a:xfrm>
                  <a:off x="2831400" y="1133640"/>
                  <a:ext cx="302400" cy="1251000"/>
                  <a:chOff x="2831400" y="1133640"/>
                  <a:chExt cx="302400" cy="1251000"/>
                </a:xfrm>
              </p:grpSpPr>
              <p:grpSp>
                <p:nvGrpSpPr>
                  <p:cNvPr id="3546" name=""/>
                  <p:cNvGrpSpPr/>
                  <p:nvPr/>
                </p:nvGrpSpPr>
                <p:grpSpPr>
                  <a:xfrm>
                    <a:off x="2926080" y="1455840"/>
                    <a:ext cx="111600" cy="81000"/>
                    <a:chOff x="2926080" y="1455840"/>
                    <a:chExt cx="111600" cy="81000"/>
                  </a:xfrm>
                </p:grpSpPr>
                <p:sp>
                  <p:nvSpPr>
                    <p:cNvPr id="3547" name=""/>
                    <p:cNvSpPr/>
                    <p:nvPr/>
                  </p:nvSpPr>
                  <p:spPr>
                    <a:xfrm rot="5400000">
                      <a:off x="2967480" y="1454760"/>
                      <a:ext cx="28440" cy="30240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 w="324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16560" bIns="-16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48" name=""/>
                    <p:cNvSpPr/>
                    <p:nvPr/>
                  </p:nvSpPr>
                  <p:spPr>
                    <a:xfrm>
                      <a:off x="2926080" y="1486080"/>
                      <a:ext cx="38880" cy="20520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 w="324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26280" bIns="-26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49" name=""/>
                    <p:cNvSpPr/>
                    <p:nvPr/>
                  </p:nvSpPr>
                  <p:spPr>
                    <a:xfrm rot="5400000">
                      <a:off x="2967480" y="1507320"/>
                      <a:ext cx="28440" cy="30240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 w="324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16560" bIns="-165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50" name=""/>
                    <p:cNvSpPr/>
                    <p:nvPr/>
                  </p:nvSpPr>
                  <p:spPr>
                    <a:xfrm>
                      <a:off x="2998800" y="1486080"/>
                      <a:ext cx="38880" cy="20520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 w="324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26280" bIns="-262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551" name=""/>
                  <p:cNvGrpSpPr/>
                  <p:nvPr/>
                </p:nvGrpSpPr>
                <p:grpSpPr>
                  <a:xfrm>
                    <a:off x="2923920" y="1133640"/>
                    <a:ext cx="115560" cy="136440"/>
                    <a:chOff x="2923920" y="1133640"/>
                    <a:chExt cx="115560" cy="136440"/>
                  </a:xfrm>
                </p:grpSpPr>
                <p:sp>
                  <p:nvSpPr>
                    <p:cNvPr id="3552" name=""/>
                    <p:cNvSpPr/>
                    <p:nvPr/>
                  </p:nvSpPr>
                  <p:spPr>
                    <a:xfrm>
                      <a:off x="2939760" y="1133640"/>
                      <a:ext cx="33840" cy="85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" h="67">
                          <a:moveTo>
                            <a:pt x="18" y="66"/>
                          </a:moveTo>
                          <a:lnTo>
                            <a:pt x="14" y="0"/>
                          </a:lnTo>
                          <a:lnTo>
                            <a:pt x="2" y="0"/>
                          </a:lnTo>
                          <a:lnTo>
                            <a:pt x="0" y="66"/>
                          </a:lnTo>
                          <a:lnTo>
                            <a:pt x="18" y="6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8880" bIns="38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53" name=""/>
                    <p:cNvSpPr/>
                    <p:nvPr/>
                  </p:nvSpPr>
                  <p:spPr>
                    <a:xfrm>
                      <a:off x="2975400" y="1133640"/>
                      <a:ext cx="31680" cy="85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" h="67">
                          <a:moveTo>
                            <a:pt x="17" y="66"/>
                          </a:moveTo>
                          <a:lnTo>
                            <a:pt x="13" y="0"/>
                          </a:lnTo>
                          <a:lnTo>
                            <a:pt x="4" y="0"/>
                          </a:lnTo>
                          <a:lnTo>
                            <a:pt x="0" y="66"/>
                          </a:lnTo>
                          <a:lnTo>
                            <a:pt x="17" y="6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8880" bIns="38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54" name=""/>
                    <p:cNvSpPr/>
                    <p:nvPr/>
                  </p:nvSpPr>
                  <p:spPr>
                    <a:xfrm>
                      <a:off x="2923920" y="1214640"/>
                      <a:ext cx="115560" cy="55440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8640" bIns="86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55" name=""/>
                    <p:cNvSpPr/>
                    <p:nvPr/>
                  </p:nvSpPr>
                  <p:spPr>
                    <a:xfrm>
                      <a:off x="2931120" y="1219320"/>
                      <a:ext cx="101160" cy="46080"/>
                    </a:xfrm>
                    <a:prstGeom prst="rect">
                      <a:avLst/>
                    </a:pr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720" bIns="-7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556" name=""/>
                  <p:cNvGrpSpPr/>
                  <p:nvPr/>
                </p:nvGrpSpPr>
                <p:grpSpPr>
                  <a:xfrm>
                    <a:off x="2831400" y="1309680"/>
                    <a:ext cx="302400" cy="95040"/>
                    <a:chOff x="2831400" y="1309680"/>
                    <a:chExt cx="302400" cy="95040"/>
                  </a:xfrm>
                </p:grpSpPr>
                <p:sp>
                  <p:nvSpPr>
                    <p:cNvPr id="3557" name=""/>
                    <p:cNvSpPr/>
                    <p:nvPr/>
                  </p:nvSpPr>
                  <p:spPr>
                    <a:xfrm>
                      <a:off x="2831400" y="1354320"/>
                      <a:ext cx="302400" cy="0"/>
                    </a:xfrm>
                    <a:prstGeom prst="line">
                      <a:avLst/>
                    </a:prstGeom>
                    <a:ln w="2844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800" bIns="-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58" name=""/>
                    <p:cNvSpPr/>
                    <p:nvPr/>
                  </p:nvSpPr>
                  <p:spPr>
                    <a:xfrm flipV="1">
                      <a:off x="3013200" y="1309680"/>
                      <a:ext cx="92520" cy="44640"/>
                    </a:xfrm>
                    <a:prstGeom prst="line">
                      <a:avLst/>
                    </a:prstGeom>
                    <a:ln w="2844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" bIns="-2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59" name=""/>
                    <p:cNvSpPr/>
                    <p:nvPr/>
                  </p:nvSpPr>
                  <p:spPr>
                    <a:xfrm flipV="1">
                      <a:off x="2852640" y="1347480"/>
                      <a:ext cx="88560" cy="57240"/>
                    </a:xfrm>
                    <a:prstGeom prst="line">
                      <a:avLst/>
                    </a:prstGeom>
                    <a:ln w="2844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0440" bIns="104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560" name=""/>
                  <p:cNvGrpSpPr/>
                  <p:nvPr/>
                </p:nvGrpSpPr>
                <p:grpSpPr>
                  <a:xfrm>
                    <a:off x="2914920" y="1789200"/>
                    <a:ext cx="133560" cy="122400"/>
                    <a:chOff x="2914920" y="1789200"/>
                    <a:chExt cx="133560" cy="122400"/>
                  </a:xfrm>
                </p:grpSpPr>
                <p:sp>
                  <p:nvSpPr>
                    <p:cNvPr id="3561" name=""/>
                    <p:cNvSpPr/>
                    <p:nvPr/>
                  </p:nvSpPr>
                  <p:spPr>
                    <a:xfrm>
                      <a:off x="2914920" y="1828800"/>
                      <a:ext cx="0" cy="81000"/>
                    </a:xfrm>
                    <a:prstGeom prst="line">
                      <a:avLst/>
                    </a:prstGeom>
                    <a:ln w="2556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200" bIns="342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62" name=""/>
                    <p:cNvSpPr/>
                    <p:nvPr/>
                  </p:nvSpPr>
                  <p:spPr>
                    <a:xfrm>
                      <a:off x="3048480" y="1828800"/>
                      <a:ext cx="0" cy="82800"/>
                    </a:xfrm>
                    <a:prstGeom prst="line">
                      <a:avLst/>
                    </a:prstGeom>
                    <a:ln w="2556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000" bIns="360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63" name=""/>
                    <p:cNvSpPr/>
                    <p:nvPr/>
                  </p:nvSpPr>
                  <p:spPr>
                    <a:xfrm>
                      <a:off x="2918520" y="1789200"/>
                      <a:ext cx="122760" cy="98280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 w="1908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2680" bIns="2268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564" name=""/>
                  <p:cNvGrpSpPr/>
                  <p:nvPr/>
                </p:nvGrpSpPr>
                <p:grpSpPr>
                  <a:xfrm>
                    <a:off x="2920320" y="1963800"/>
                    <a:ext cx="122760" cy="81000"/>
                    <a:chOff x="2920320" y="1963800"/>
                    <a:chExt cx="122760" cy="81000"/>
                  </a:xfrm>
                </p:grpSpPr>
                <p:sp>
                  <p:nvSpPr>
                    <p:cNvPr id="3565" name=""/>
                    <p:cNvSpPr/>
                    <p:nvPr/>
                  </p:nvSpPr>
                  <p:spPr>
                    <a:xfrm>
                      <a:off x="2920320" y="1963800"/>
                      <a:ext cx="122760" cy="81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9" h="62">
                          <a:moveTo>
                            <a:pt x="69" y="56"/>
                          </a:moveTo>
                          <a:lnTo>
                            <a:pt x="69" y="62"/>
                          </a:lnTo>
                          <a:lnTo>
                            <a:pt x="0" y="62"/>
                          </a:lnTo>
                          <a:lnTo>
                            <a:pt x="0" y="56"/>
                          </a:lnTo>
                          <a:lnTo>
                            <a:pt x="6" y="56"/>
                          </a:lnTo>
                          <a:lnTo>
                            <a:pt x="6" y="13"/>
                          </a:lnTo>
                          <a:lnTo>
                            <a:pt x="6" y="12"/>
                          </a:lnTo>
                          <a:lnTo>
                            <a:pt x="7" y="8"/>
                          </a:lnTo>
                          <a:lnTo>
                            <a:pt x="7" y="6"/>
                          </a:lnTo>
                          <a:lnTo>
                            <a:pt x="9" y="4"/>
                          </a:lnTo>
                          <a:lnTo>
                            <a:pt x="11" y="4"/>
                          </a:lnTo>
                          <a:lnTo>
                            <a:pt x="13" y="2"/>
                          </a:lnTo>
                          <a:lnTo>
                            <a:pt x="17" y="2"/>
                          </a:lnTo>
                          <a:lnTo>
                            <a:pt x="19" y="0"/>
                          </a:lnTo>
                          <a:lnTo>
                            <a:pt x="21" y="0"/>
                          </a:lnTo>
                          <a:lnTo>
                            <a:pt x="23" y="2"/>
                          </a:lnTo>
                          <a:lnTo>
                            <a:pt x="25" y="2"/>
                          </a:lnTo>
                          <a:lnTo>
                            <a:pt x="25" y="2"/>
                          </a:lnTo>
                          <a:lnTo>
                            <a:pt x="27" y="4"/>
                          </a:lnTo>
                          <a:lnTo>
                            <a:pt x="29" y="6"/>
                          </a:lnTo>
                          <a:lnTo>
                            <a:pt x="29" y="6"/>
                          </a:lnTo>
                          <a:lnTo>
                            <a:pt x="31" y="8"/>
                          </a:lnTo>
                          <a:lnTo>
                            <a:pt x="31" y="6"/>
                          </a:lnTo>
                          <a:lnTo>
                            <a:pt x="33" y="6"/>
                          </a:lnTo>
                          <a:lnTo>
                            <a:pt x="35" y="4"/>
                          </a:lnTo>
                          <a:lnTo>
                            <a:pt x="35" y="2"/>
                          </a:lnTo>
                          <a:lnTo>
                            <a:pt x="36" y="2"/>
                          </a:lnTo>
                          <a:lnTo>
                            <a:pt x="38" y="2"/>
                          </a:lnTo>
                          <a:lnTo>
                            <a:pt x="40" y="0"/>
                          </a:lnTo>
                          <a:lnTo>
                            <a:pt x="42" y="0"/>
                          </a:lnTo>
                          <a:lnTo>
                            <a:pt x="44" y="2"/>
                          </a:lnTo>
                          <a:lnTo>
                            <a:pt x="46" y="2"/>
                          </a:lnTo>
                          <a:lnTo>
                            <a:pt x="48" y="2"/>
                          </a:lnTo>
                          <a:lnTo>
                            <a:pt x="50" y="4"/>
                          </a:lnTo>
                          <a:lnTo>
                            <a:pt x="52" y="6"/>
                          </a:lnTo>
                          <a:lnTo>
                            <a:pt x="54" y="8"/>
                          </a:lnTo>
                          <a:lnTo>
                            <a:pt x="54" y="12"/>
                          </a:lnTo>
                          <a:lnTo>
                            <a:pt x="54" y="13"/>
                          </a:lnTo>
                          <a:lnTo>
                            <a:pt x="56" y="13"/>
                          </a:lnTo>
                          <a:lnTo>
                            <a:pt x="56" y="56"/>
                          </a:lnTo>
                          <a:lnTo>
                            <a:pt x="69" y="56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200" bIns="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66" name=""/>
                    <p:cNvSpPr/>
                    <p:nvPr/>
                  </p:nvSpPr>
                  <p:spPr>
                    <a:xfrm>
                      <a:off x="3019680" y="1997280"/>
                      <a:ext cx="12240" cy="39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" h="31">
                          <a:moveTo>
                            <a:pt x="0" y="0"/>
                          </a:moveTo>
                          <a:lnTo>
                            <a:pt x="7" y="0"/>
                          </a:lnTo>
                          <a:lnTo>
                            <a:pt x="7" y="31"/>
                          </a:lnTo>
                        </a:path>
                      </a:pathLst>
                    </a:custGeom>
                    <a:noFill/>
                    <a:ln cap="sq" w="0">
                      <a:solidFill>
                        <a:srgbClr val="00ff00"/>
                      </a:solidFill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7200" bIns="-7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567" name=""/>
                  <p:cNvGrpSpPr/>
                  <p:nvPr/>
                </p:nvGrpSpPr>
                <p:grpSpPr>
                  <a:xfrm>
                    <a:off x="2911320" y="1587600"/>
                    <a:ext cx="144000" cy="149400"/>
                    <a:chOff x="2911320" y="1587600"/>
                    <a:chExt cx="144000" cy="149400"/>
                  </a:xfrm>
                </p:grpSpPr>
                <p:sp>
                  <p:nvSpPr>
                    <p:cNvPr id="3568" name=""/>
                    <p:cNvSpPr/>
                    <p:nvPr/>
                  </p:nvSpPr>
                  <p:spPr>
                    <a:xfrm>
                      <a:off x="2931120" y="1587600"/>
                      <a:ext cx="106560" cy="146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" h="114">
                          <a:moveTo>
                            <a:pt x="0" y="114"/>
                          </a:moveTo>
                          <a:lnTo>
                            <a:pt x="19" y="6"/>
                          </a:lnTo>
                          <a:lnTo>
                            <a:pt x="14" y="6"/>
                          </a:lnTo>
                          <a:lnTo>
                            <a:pt x="14" y="3"/>
                          </a:lnTo>
                          <a:lnTo>
                            <a:pt x="25" y="3"/>
                          </a:lnTo>
                          <a:lnTo>
                            <a:pt x="29" y="0"/>
                          </a:lnTo>
                          <a:lnTo>
                            <a:pt x="30" y="0"/>
                          </a:lnTo>
                          <a:lnTo>
                            <a:pt x="34" y="3"/>
                          </a:lnTo>
                          <a:lnTo>
                            <a:pt x="45" y="3"/>
                          </a:lnTo>
                          <a:lnTo>
                            <a:pt x="45" y="6"/>
                          </a:lnTo>
                          <a:lnTo>
                            <a:pt x="40" y="6"/>
                          </a:lnTo>
                          <a:lnTo>
                            <a:pt x="60" y="114"/>
                          </a:lnTo>
                          <a:lnTo>
                            <a:pt x="55" y="114"/>
                          </a:lnTo>
                          <a:lnTo>
                            <a:pt x="34" y="6"/>
                          </a:lnTo>
                          <a:lnTo>
                            <a:pt x="25" y="6"/>
                          </a:lnTo>
                          <a:lnTo>
                            <a:pt x="5" y="114"/>
                          </a:lnTo>
                          <a:lnTo>
                            <a:pt x="0" y="114"/>
                          </a:lnTo>
                          <a:close/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69" name=""/>
                    <p:cNvSpPr/>
                    <p:nvPr/>
                  </p:nvSpPr>
                  <p:spPr>
                    <a:xfrm>
                      <a:off x="2931120" y="1587600"/>
                      <a:ext cx="106560" cy="146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" h="114">
                          <a:moveTo>
                            <a:pt x="0" y="114"/>
                          </a:moveTo>
                          <a:lnTo>
                            <a:pt x="19" y="6"/>
                          </a:lnTo>
                          <a:lnTo>
                            <a:pt x="14" y="6"/>
                          </a:lnTo>
                          <a:lnTo>
                            <a:pt x="14" y="3"/>
                          </a:lnTo>
                          <a:lnTo>
                            <a:pt x="25" y="3"/>
                          </a:lnTo>
                          <a:lnTo>
                            <a:pt x="29" y="0"/>
                          </a:lnTo>
                          <a:lnTo>
                            <a:pt x="30" y="0"/>
                          </a:lnTo>
                          <a:lnTo>
                            <a:pt x="34" y="3"/>
                          </a:lnTo>
                          <a:lnTo>
                            <a:pt x="45" y="3"/>
                          </a:lnTo>
                          <a:lnTo>
                            <a:pt x="45" y="6"/>
                          </a:lnTo>
                          <a:lnTo>
                            <a:pt x="40" y="6"/>
                          </a:lnTo>
                          <a:lnTo>
                            <a:pt x="60" y="114"/>
                          </a:lnTo>
                          <a:lnTo>
                            <a:pt x="55" y="114"/>
                          </a:lnTo>
                          <a:lnTo>
                            <a:pt x="34" y="6"/>
                          </a:lnTo>
                          <a:lnTo>
                            <a:pt x="25" y="6"/>
                          </a:lnTo>
                          <a:lnTo>
                            <a:pt x="5" y="114"/>
                          </a:lnTo>
                          <a:lnTo>
                            <a:pt x="0" y="114"/>
                          </a:lnTo>
                          <a:lnTo>
                            <a:pt x="0" y="114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70" name=""/>
                    <p:cNvSpPr/>
                    <p:nvPr/>
                  </p:nvSpPr>
                  <p:spPr>
                    <a:xfrm>
                      <a:off x="2968200" y="1605240"/>
                      <a:ext cx="30240" cy="360"/>
                    </a:xfrm>
                    <a:prstGeom prst="rect">
                      <a:avLst/>
                    </a:prstGeom>
                    <a:noFill/>
                    <a:ln w="648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71" name=""/>
                    <p:cNvSpPr/>
                    <p:nvPr/>
                  </p:nvSpPr>
                  <p:spPr>
                    <a:xfrm>
                      <a:off x="2968200" y="1605240"/>
                      <a:ext cx="3024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" h="1">
                          <a:moveTo>
                            <a:pt x="0" y="0"/>
                          </a:moveTo>
                          <a:lnTo>
                            <a:pt x="17" y="0"/>
                          </a:lnTo>
                          <a:lnTo>
                            <a:pt x="17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72" name=""/>
                    <p:cNvSpPr/>
                    <p:nvPr/>
                  </p:nvSpPr>
                  <p:spPr>
                    <a:xfrm>
                      <a:off x="2964960" y="1616040"/>
                      <a:ext cx="38880" cy="1800"/>
                    </a:xfrm>
                    <a:prstGeom prst="rect">
                      <a:avLst/>
                    </a:prstGeom>
                    <a:noFill/>
                    <a:ln w="648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000" bIns="-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73" name=""/>
                    <p:cNvSpPr/>
                    <p:nvPr/>
                  </p:nvSpPr>
                  <p:spPr>
                    <a:xfrm>
                      <a:off x="2964960" y="1616040"/>
                      <a:ext cx="388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" h="1">
                          <a:moveTo>
                            <a:pt x="0" y="0"/>
                          </a:moveTo>
                          <a:lnTo>
                            <a:pt x="22" y="0"/>
                          </a:lnTo>
                          <a:lnTo>
                            <a:pt x="22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000" bIns="-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74" name=""/>
                    <p:cNvSpPr/>
                    <p:nvPr/>
                  </p:nvSpPr>
                  <p:spPr>
                    <a:xfrm>
                      <a:off x="2962800" y="1632240"/>
                      <a:ext cx="44280" cy="360"/>
                    </a:xfrm>
                    <a:prstGeom prst="rect">
                      <a:avLst/>
                    </a:prstGeom>
                    <a:noFill/>
                    <a:ln w="648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75" name=""/>
                    <p:cNvSpPr/>
                    <p:nvPr/>
                  </p:nvSpPr>
                  <p:spPr>
                    <a:xfrm>
                      <a:off x="2962800" y="1632240"/>
                      <a:ext cx="4428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" h="1">
                          <a:moveTo>
                            <a:pt x="0" y="0"/>
                          </a:moveTo>
                          <a:lnTo>
                            <a:pt x="25" y="0"/>
                          </a:lnTo>
                          <a:lnTo>
                            <a:pt x="25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76" name=""/>
                    <p:cNvSpPr/>
                    <p:nvPr/>
                  </p:nvSpPr>
                  <p:spPr>
                    <a:xfrm>
                      <a:off x="2937960" y="1640160"/>
                      <a:ext cx="90720" cy="4680"/>
                    </a:xfrm>
                    <a:prstGeom prst="rect">
                      <a:avLst/>
                    </a:prstGeom>
                    <a:noFill/>
                    <a:ln w="648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77" name=""/>
                    <p:cNvSpPr/>
                    <p:nvPr/>
                  </p:nvSpPr>
                  <p:spPr>
                    <a:xfrm>
                      <a:off x="2937960" y="1640160"/>
                      <a:ext cx="9072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" h="4">
                          <a:moveTo>
                            <a:pt x="0" y="0"/>
                          </a:moveTo>
                          <a:lnTo>
                            <a:pt x="51" y="0"/>
                          </a:lnTo>
                          <a:lnTo>
                            <a:pt x="51" y="4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78" name=""/>
                    <p:cNvSpPr/>
                    <p:nvPr/>
                  </p:nvSpPr>
                  <p:spPr>
                    <a:xfrm>
                      <a:off x="2955960" y="1658880"/>
                      <a:ext cx="58320" cy="360"/>
                    </a:xfrm>
                    <a:prstGeom prst="rect">
                      <a:avLst/>
                    </a:prstGeom>
                    <a:noFill/>
                    <a:ln w="648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79" name=""/>
                    <p:cNvSpPr/>
                    <p:nvPr/>
                  </p:nvSpPr>
                  <p:spPr>
                    <a:xfrm>
                      <a:off x="2955960" y="1658880"/>
                      <a:ext cx="58320" cy="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" h="1">
                          <a:moveTo>
                            <a:pt x="0" y="0"/>
                          </a:moveTo>
                          <a:lnTo>
                            <a:pt x="33" y="0"/>
                          </a:lnTo>
                          <a:lnTo>
                            <a:pt x="33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6440" bIns="-46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80" name=""/>
                    <p:cNvSpPr/>
                    <p:nvPr/>
                  </p:nvSpPr>
                  <p:spPr>
                    <a:xfrm>
                      <a:off x="2950200" y="1673280"/>
                      <a:ext cx="67680" cy="1800"/>
                    </a:xfrm>
                    <a:prstGeom prst="rect">
                      <a:avLst/>
                    </a:prstGeom>
                    <a:noFill/>
                    <a:ln w="648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000" bIns="-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81" name=""/>
                    <p:cNvSpPr/>
                    <p:nvPr/>
                  </p:nvSpPr>
                  <p:spPr>
                    <a:xfrm>
                      <a:off x="2950200" y="1673280"/>
                      <a:ext cx="676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8" h="1">
                          <a:moveTo>
                            <a:pt x="0" y="0"/>
                          </a:moveTo>
                          <a:lnTo>
                            <a:pt x="0" y="1"/>
                          </a:lnTo>
                          <a:lnTo>
                            <a:pt x="38" y="1"/>
                          </a:lnTo>
                          <a:lnTo>
                            <a:pt x="38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000" bIns="-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82" name=""/>
                    <p:cNvSpPr/>
                    <p:nvPr/>
                  </p:nvSpPr>
                  <p:spPr>
                    <a:xfrm>
                      <a:off x="2948760" y="1689120"/>
                      <a:ext cx="73080" cy="1800"/>
                    </a:xfrm>
                    <a:prstGeom prst="rect">
                      <a:avLst/>
                    </a:prstGeom>
                    <a:noFill/>
                    <a:ln w="648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000" bIns="-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83" name=""/>
                    <p:cNvSpPr/>
                    <p:nvPr/>
                  </p:nvSpPr>
                  <p:spPr>
                    <a:xfrm>
                      <a:off x="2948760" y="1689120"/>
                      <a:ext cx="73080" cy="1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" h="1">
                          <a:moveTo>
                            <a:pt x="41" y="1"/>
                          </a:move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41" y="0"/>
                          </a:lnTo>
                          <a:lnTo>
                            <a:pt x="41" y="1"/>
                          </a:lnTo>
                          <a:lnTo>
                            <a:pt x="41" y="1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000" bIns="-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84" name=""/>
                    <p:cNvSpPr/>
                    <p:nvPr/>
                  </p:nvSpPr>
                  <p:spPr>
                    <a:xfrm>
                      <a:off x="2943360" y="1706760"/>
                      <a:ext cx="83520" cy="1440"/>
                    </a:xfrm>
                    <a:prstGeom prst="rect">
                      <a:avLst/>
                    </a:prstGeom>
                    <a:noFill/>
                    <a:ln w="648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85" name=""/>
                    <p:cNvSpPr/>
                    <p:nvPr/>
                  </p:nvSpPr>
                  <p:spPr>
                    <a:xfrm>
                      <a:off x="2943360" y="1706760"/>
                      <a:ext cx="83520" cy="1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" h="1">
                          <a:moveTo>
                            <a:pt x="47" y="1"/>
                          </a:move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47" y="0"/>
                          </a:lnTo>
                          <a:lnTo>
                            <a:pt x="47" y="1"/>
                          </a:lnTo>
                          <a:lnTo>
                            <a:pt x="47" y="1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5360" bIns="-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86" name=""/>
                    <p:cNvSpPr/>
                    <p:nvPr/>
                  </p:nvSpPr>
                  <p:spPr>
                    <a:xfrm>
                      <a:off x="2977200" y="1694160"/>
                      <a:ext cx="1224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" h="3">
                          <a:moveTo>
                            <a:pt x="7" y="1"/>
                          </a:move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1" y="2"/>
                          </a:lnTo>
                          <a:lnTo>
                            <a:pt x="1" y="2"/>
                          </a:lnTo>
                          <a:lnTo>
                            <a:pt x="1" y="3"/>
                          </a:lnTo>
                          <a:lnTo>
                            <a:pt x="3" y="3"/>
                          </a:lnTo>
                          <a:lnTo>
                            <a:pt x="3" y="3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1"/>
                          </a:lnTo>
                          <a:close/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87" name=""/>
                    <p:cNvSpPr/>
                    <p:nvPr/>
                  </p:nvSpPr>
                  <p:spPr>
                    <a:xfrm>
                      <a:off x="2977200" y="1694160"/>
                      <a:ext cx="1224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" h="3">
                          <a:moveTo>
                            <a:pt x="7" y="1"/>
                          </a:move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1" y="2"/>
                          </a:lnTo>
                          <a:lnTo>
                            <a:pt x="1" y="2"/>
                          </a:lnTo>
                          <a:lnTo>
                            <a:pt x="1" y="3"/>
                          </a:lnTo>
                          <a:lnTo>
                            <a:pt x="3" y="3"/>
                          </a:lnTo>
                          <a:lnTo>
                            <a:pt x="3" y="3"/>
                          </a:lnTo>
                          <a:lnTo>
                            <a:pt x="4" y="3"/>
                          </a:lnTo>
                          <a:lnTo>
                            <a:pt x="6" y="3"/>
                          </a:lnTo>
                          <a:lnTo>
                            <a:pt x="6" y="3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2"/>
                          </a:lnTo>
                          <a:lnTo>
                            <a:pt x="7" y="1"/>
                          </a:lnTo>
                          <a:lnTo>
                            <a:pt x="7" y="1"/>
                          </a:lnTo>
                          <a:lnTo>
                            <a:pt x="7" y="1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88" name=""/>
                    <p:cNvSpPr/>
                    <p:nvPr/>
                  </p:nvSpPr>
                  <p:spPr>
                    <a:xfrm>
                      <a:off x="2977200" y="1700280"/>
                      <a:ext cx="1224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" h="4">
                          <a:moveTo>
                            <a:pt x="3" y="1"/>
                          </a:moveTo>
                          <a:lnTo>
                            <a:pt x="4" y="1"/>
                          </a:lnTo>
                          <a:lnTo>
                            <a:pt x="4" y="1"/>
                          </a:lnTo>
                          <a:lnTo>
                            <a:pt x="4" y="3"/>
                          </a:lnTo>
                          <a:lnTo>
                            <a:pt x="4" y="3"/>
                          </a:lnTo>
                          <a:lnTo>
                            <a:pt x="4" y="4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1" y="4"/>
                          </a:lnTo>
                          <a:lnTo>
                            <a:pt x="1" y="4"/>
                          </a:lnTo>
                          <a:lnTo>
                            <a:pt x="1" y="3"/>
                          </a:lnTo>
                          <a:lnTo>
                            <a:pt x="0" y="3"/>
                          </a:lnTo>
                          <a:lnTo>
                            <a:pt x="1" y="3"/>
                          </a:lnTo>
                          <a:lnTo>
                            <a:pt x="1" y="4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6" y="4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3" y="1"/>
                          </a:lnTo>
                          <a:close/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89" name=""/>
                    <p:cNvSpPr/>
                    <p:nvPr/>
                  </p:nvSpPr>
                  <p:spPr>
                    <a:xfrm>
                      <a:off x="2977200" y="1700280"/>
                      <a:ext cx="12240" cy="4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" h="4">
                          <a:moveTo>
                            <a:pt x="3" y="1"/>
                          </a:moveTo>
                          <a:lnTo>
                            <a:pt x="3" y="1"/>
                          </a:lnTo>
                          <a:lnTo>
                            <a:pt x="4" y="1"/>
                          </a:lnTo>
                          <a:lnTo>
                            <a:pt x="4" y="1"/>
                          </a:lnTo>
                          <a:lnTo>
                            <a:pt x="4" y="1"/>
                          </a:lnTo>
                          <a:lnTo>
                            <a:pt x="4" y="3"/>
                          </a:lnTo>
                          <a:lnTo>
                            <a:pt x="4" y="3"/>
                          </a:lnTo>
                          <a:lnTo>
                            <a:pt x="4" y="4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1" y="4"/>
                          </a:lnTo>
                          <a:lnTo>
                            <a:pt x="1" y="4"/>
                          </a:lnTo>
                          <a:lnTo>
                            <a:pt x="1" y="3"/>
                          </a:lnTo>
                          <a:lnTo>
                            <a:pt x="0" y="3"/>
                          </a:lnTo>
                          <a:lnTo>
                            <a:pt x="0" y="3"/>
                          </a:lnTo>
                          <a:lnTo>
                            <a:pt x="1" y="3"/>
                          </a:lnTo>
                          <a:lnTo>
                            <a:pt x="1" y="4"/>
                          </a:lnTo>
                          <a:lnTo>
                            <a:pt x="3" y="4"/>
                          </a:lnTo>
                          <a:lnTo>
                            <a:pt x="3" y="4"/>
                          </a:lnTo>
                          <a:lnTo>
                            <a:pt x="4" y="4"/>
                          </a:lnTo>
                          <a:lnTo>
                            <a:pt x="4" y="4"/>
                          </a:lnTo>
                          <a:lnTo>
                            <a:pt x="6" y="4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3" y="1"/>
                          </a:lnTo>
                          <a:lnTo>
                            <a:pt x="3" y="1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90" name=""/>
                    <p:cNvSpPr/>
                    <p:nvPr/>
                  </p:nvSpPr>
                  <p:spPr>
                    <a:xfrm flipV="1">
                      <a:off x="2977200" y="1591920"/>
                      <a:ext cx="1800" cy="103320"/>
                    </a:xfrm>
                    <a:prstGeom prst="line">
                      <a:avLst/>
                    </a:prstGeom>
                    <a:ln w="648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91" name=""/>
                    <p:cNvSpPr/>
                    <p:nvPr/>
                  </p:nvSpPr>
                  <p:spPr>
                    <a:xfrm flipV="1">
                      <a:off x="2989440" y="1591920"/>
                      <a:ext cx="1800" cy="103320"/>
                    </a:xfrm>
                    <a:prstGeom prst="line">
                      <a:avLst/>
                    </a:prstGeom>
                    <a:ln w="6480">
                      <a:solidFill>
                        <a:srgbClr val="00ff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92" name=""/>
                    <p:cNvSpPr/>
                    <p:nvPr/>
                  </p:nvSpPr>
                  <p:spPr>
                    <a:xfrm>
                      <a:off x="2911320" y="1711440"/>
                      <a:ext cx="144000" cy="25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20">
                          <a:moveTo>
                            <a:pt x="81" y="20"/>
                          </a:moveTo>
                          <a:lnTo>
                            <a:pt x="81" y="18"/>
                          </a:lnTo>
                          <a:lnTo>
                            <a:pt x="74" y="18"/>
                          </a:lnTo>
                          <a:lnTo>
                            <a:pt x="74" y="11"/>
                          </a:lnTo>
                          <a:lnTo>
                            <a:pt x="66" y="11"/>
                          </a:lnTo>
                          <a:lnTo>
                            <a:pt x="60" y="13"/>
                          </a:lnTo>
                          <a:lnTo>
                            <a:pt x="60" y="18"/>
                          </a:lnTo>
                          <a:lnTo>
                            <a:pt x="47" y="18"/>
                          </a:lnTo>
                          <a:lnTo>
                            <a:pt x="47" y="15"/>
                          </a:lnTo>
                          <a:lnTo>
                            <a:pt x="51" y="15"/>
                          </a:lnTo>
                          <a:lnTo>
                            <a:pt x="51" y="13"/>
                          </a:lnTo>
                          <a:lnTo>
                            <a:pt x="44" y="13"/>
                          </a:lnTo>
                          <a:lnTo>
                            <a:pt x="44" y="2"/>
                          </a:lnTo>
                          <a:lnTo>
                            <a:pt x="41" y="0"/>
                          </a:lnTo>
                          <a:lnTo>
                            <a:pt x="37" y="2"/>
                          </a:lnTo>
                          <a:lnTo>
                            <a:pt x="37" y="13"/>
                          </a:lnTo>
                          <a:lnTo>
                            <a:pt x="30" y="13"/>
                          </a:lnTo>
                          <a:lnTo>
                            <a:pt x="30" y="15"/>
                          </a:lnTo>
                          <a:lnTo>
                            <a:pt x="36" y="15"/>
                          </a:lnTo>
                          <a:lnTo>
                            <a:pt x="36" y="18"/>
                          </a:lnTo>
                          <a:lnTo>
                            <a:pt x="21" y="18"/>
                          </a:lnTo>
                          <a:lnTo>
                            <a:pt x="21" y="13"/>
                          </a:lnTo>
                          <a:lnTo>
                            <a:pt x="16" y="11"/>
                          </a:lnTo>
                          <a:lnTo>
                            <a:pt x="7" y="11"/>
                          </a:lnTo>
                          <a:lnTo>
                            <a:pt x="7" y="18"/>
                          </a:lnTo>
                          <a:lnTo>
                            <a:pt x="0" y="18"/>
                          </a:lnTo>
                          <a:lnTo>
                            <a:pt x="0" y="20"/>
                          </a:lnTo>
                          <a:lnTo>
                            <a:pt x="81" y="20"/>
                          </a:lnTo>
                          <a:close/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240" bIns="-212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93" name=""/>
                    <p:cNvSpPr/>
                    <p:nvPr/>
                  </p:nvSpPr>
                  <p:spPr>
                    <a:xfrm>
                      <a:off x="2911320" y="1711440"/>
                      <a:ext cx="144000" cy="25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20">
                          <a:moveTo>
                            <a:pt x="81" y="20"/>
                          </a:moveTo>
                          <a:lnTo>
                            <a:pt x="81" y="18"/>
                          </a:lnTo>
                          <a:lnTo>
                            <a:pt x="74" y="18"/>
                          </a:lnTo>
                          <a:lnTo>
                            <a:pt x="74" y="11"/>
                          </a:lnTo>
                          <a:lnTo>
                            <a:pt x="66" y="11"/>
                          </a:lnTo>
                          <a:lnTo>
                            <a:pt x="60" y="13"/>
                          </a:lnTo>
                          <a:lnTo>
                            <a:pt x="60" y="18"/>
                          </a:lnTo>
                          <a:lnTo>
                            <a:pt x="47" y="18"/>
                          </a:lnTo>
                          <a:lnTo>
                            <a:pt x="47" y="15"/>
                          </a:lnTo>
                          <a:lnTo>
                            <a:pt x="51" y="15"/>
                          </a:lnTo>
                          <a:lnTo>
                            <a:pt x="51" y="13"/>
                          </a:lnTo>
                          <a:lnTo>
                            <a:pt x="44" y="13"/>
                          </a:lnTo>
                          <a:lnTo>
                            <a:pt x="44" y="2"/>
                          </a:lnTo>
                          <a:lnTo>
                            <a:pt x="41" y="0"/>
                          </a:lnTo>
                          <a:lnTo>
                            <a:pt x="41" y="0"/>
                          </a:lnTo>
                          <a:lnTo>
                            <a:pt x="37" y="2"/>
                          </a:lnTo>
                          <a:lnTo>
                            <a:pt x="37" y="13"/>
                          </a:lnTo>
                          <a:lnTo>
                            <a:pt x="30" y="13"/>
                          </a:lnTo>
                          <a:lnTo>
                            <a:pt x="30" y="15"/>
                          </a:lnTo>
                          <a:lnTo>
                            <a:pt x="36" y="15"/>
                          </a:lnTo>
                          <a:lnTo>
                            <a:pt x="36" y="18"/>
                          </a:lnTo>
                          <a:lnTo>
                            <a:pt x="21" y="18"/>
                          </a:lnTo>
                          <a:lnTo>
                            <a:pt x="21" y="13"/>
                          </a:lnTo>
                          <a:lnTo>
                            <a:pt x="16" y="11"/>
                          </a:lnTo>
                          <a:lnTo>
                            <a:pt x="7" y="11"/>
                          </a:lnTo>
                          <a:lnTo>
                            <a:pt x="7" y="18"/>
                          </a:lnTo>
                          <a:lnTo>
                            <a:pt x="0" y="18"/>
                          </a:lnTo>
                          <a:lnTo>
                            <a:pt x="0" y="20"/>
                          </a:lnTo>
                          <a:lnTo>
                            <a:pt x="81" y="20"/>
                          </a:lnTo>
                          <a:lnTo>
                            <a:pt x="81" y="2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240" bIns="-212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94" name=""/>
                    <p:cNvSpPr/>
                    <p:nvPr/>
                  </p:nvSpPr>
                  <p:spPr>
                    <a:xfrm>
                      <a:off x="2939760" y="1706760"/>
                      <a:ext cx="31680" cy="19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" h="14">
                          <a:moveTo>
                            <a:pt x="17" y="0"/>
                          </a:moveTo>
                          <a:lnTo>
                            <a:pt x="0" y="14"/>
                          </a:lnTo>
                          <a:lnTo>
                            <a:pt x="2" y="14"/>
                          </a:lnTo>
                          <a:lnTo>
                            <a:pt x="18" y="1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7720" bIns="-27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95" name=""/>
                    <p:cNvSpPr/>
                    <p:nvPr/>
                  </p:nvSpPr>
                  <p:spPr>
                    <a:xfrm>
                      <a:off x="2939760" y="1706760"/>
                      <a:ext cx="31680" cy="19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" h="14">
                          <a:moveTo>
                            <a:pt x="17" y="0"/>
                          </a:moveTo>
                          <a:lnTo>
                            <a:pt x="0" y="14"/>
                          </a:lnTo>
                          <a:lnTo>
                            <a:pt x="2" y="14"/>
                          </a:lnTo>
                          <a:lnTo>
                            <a:pt x="18" y="1"/>
                          </a:lnTo>
                          <a:lnTo>
                            <a:pt x="17" y="0"/>
                          </a:lnTo>
                          <a:lnTo>
                            <a:pt x="17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7720" bIns="-27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96" name=""/>
                    <p:cNvSpPr/>
                    <p:nvPr/>
                  </p:nvSpPr>
                  <p:spPr>
                    <a:xfrm>
                      <a:off x="2997000" y="1706760"/>
                      <a:ext cx="31680" cy="19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" h="14">
                          <a:moveTo>
                            <a:pt x="1" y="0"/>
                          </a:moveTo>
                          <a:lnTo>
                            <a:pt x="18" y="14"/>
                          </a:lnTo>
                          <a:lnTo>
                            <a:pt x="17" y="14"/>
                          </a:lnTo>
                          <a:lnTo>
                            <a:pt x="0" y="1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7720" bIns="-27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97" name=""/>
                    <p:cNvSpPr/>
                    <p:nvPr/>
                  </p:nvSpPr>
                  <p:spPr>
                    <a:xfrm>
                      <a:off x="2997000" y="1706760"/>
                      <a:ext cx="31680" cy="19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" h="14">
                          <a:moveTo>
                            <a:pt x="1" y="0"/>
                          </a:moveTo>
                          <a:lnTo>
                            <a:pt x="18" y="14"/>
                          </a:lnTo>
                          <a:lnTo>
                            <a:pt x="17" y="14"/>
                          </a:lnTo>
                          <a:lnTo>
                            <a:pt x="0" y="1"/>
                          </a:lnTo>
                          <a:lnTo>
                            <a:pt x="1" y="0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7720" bIns="-277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98" name=""/>
                    <p:cNvSpPr/>
                    <p:nvPr/>
                  </p:nvSpPr>
                  <p:spPr>
                    <a:xfrm>
                      <a:off x="2943360" y="1594080"/>
                      <a:ext cx="78120" cy="11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4" h="88">
                          <a:moveTo>
                            <a:pt x="0" y="88"/>
                          </a:moveTo>
                          <a:lnTo>
                            <a:pt x="44" y="74"/>
                          </a:lnTo>
                          <a:lnTo>
                            <a:pt x="5" y="62"/>
                          </a:lnTo>
                          <a:lnTo>
                            <a:pt x="40" y="51"/>
                          </a:lnTo>
                          <a:lnTo>
                            <a:pt x="8" y="39"/>
                          </a:lnTo>
                          <a:lnTo>
                            <a:pt x="36" y="30"/>
                          </a:lnTo>
                          <a:lnTo>
                            <a:pt x="12" y="18"/>
                          </a:lnTo>
                          <a:lnTo>
                            <a:pt x="31" y="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599" name=""/>
                    <p:cNvSpPr/>
                    <p:nvPr/>
                  </p:nvSpPr>
                  <p:spPr>
                    <a:xfrm>
                      <a:off x="2945160" y="1594080"/>
                      <a:ext cx="81720" cy="11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6" h="88">
                          <a:moveTo>
                            <a:pt x="46" y="88"/>
                          </a:moveTo>
                          <a:lnTo>
                            <a:pt x="0" y="74"/>
                          </a:lnTo>
                          <a:lnTo>
                            <a:pt x="40" y="62"/>
                          </a:lnTo>
                          <a:lnTo>
                            <a:pt x="6" y="51"/>
                          </a:lnTo>
                          <a:lnTo>
                            <a:pt x="36" y="39"/>
                          </a:lnTo>
                          <a:lnTo>
                            <a:pt x="8" y="30"/>
                          </a:lnTo>
                          <a:lnTo>
                            <a:pt x="33" y="18"/>
                          </a:lnTo>
                          <a:lnTo>
                            <a:pt x="13" y="8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noFill/>
                    <a:ln w="6480">
                      <a:solidFill>
                        <a:srgbClr val="00ff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grpSp>
                <p:nvGrpSpPr>
                  <p:cNvPr id="3600" name=""/>
                  <p:cNvGrpSpPr/>
                  <p:nvPr/>
                </p:nvGrpSpPr>
                <p:grpSpPr>
                  <a:xfrm>
                    <a:off x="2918520" y="2094120"/>
                    <a:ext cx="127800" cy="158760"/>
                    <a:chOff x="2918520" y="2094120"/>
                    <a:chExt cx="127800" cy="158760"/>
                  </a:xfrm>
                </p:grpSpPr>
                <p:sp>
                  <p:nvSpPr>
                    <p:cNvPr id="3601" name=""/>
                    <p:cNvSpPr/>
                    <p:nvPr/>
                  </p:nvSpPr>
                  <p:spPr>
                    <a:xfrm>
                      <a:off x="2936160" y="2125800"/>
                      <a:ext cx="92520" cy="42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48" h="601">
                          <a:moveTo>
                            <a:pt x="152" y="0"/>
                          </a:moveTo>
                          <a:lnTo>
                            <a:pt x="152" y="102"/>
                          </a:lnTo>
                          <a:lnTo>
                            <a:pt x="310" y="102"/>
                          </a:lnTo>
                          <a:lnTo>
                            <a:pt x="310" y="250"/>
                          </a:lnTo>
                          <a:lnTo>
                            <a:pt x="0" y="250"/>
                          </a:lnTo>
                          <a:lnTo>
                            <a:pt x="0" y="395"/>
                          </a:lnTo>
                          <a:lnTo>
                            <a:pt x="141" y="395"/>
                          </a:lnTo>
                          <a:lnTo>
                            <a:pt x="141" y="601"/>
                          </a:lnTo>
                          <a:lnTo>
                            <a:pt x="1006" y="601"/>
                          </a:lnTo>
                          <a:lnTo>
                            <a:pt x="1006" y="395"/>
                          </a:lnTo>
                          <a:lnTo>
                            <a:pt x="1148" y="395"/>
                          </a:lnTo>
                          <a:lnTo>
                            <a:pt x="1148" y="250"/>
                          </a:lnTo>
                          <a:lnTo>
                            <a:pt x="838" y="250"/>
                          </a:lnTo>
                          <a:lnTo>
                            <a:pt x="838" y="102"/>
                          </a:lnTo>
                          <a:lnTo>
                            <a:pt x="996" y="102"/>
                          </a:lnTo>
                          <a:lnTo>
                            <a:pt x="996" y="0"/>
                          </a:lnTo>
                          <a:lnTo>
                            <a:pt x="152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960" bIns="-39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02" name=""/>
                    <p:cNvSpPr/>
                    <p:nvPr/>
                  </p:nvSpPr>
                  <p:spPr>
                    <a:xfrm>
                      <a:off x="2968200" y="2097360"/>
                      <a:ext cx="28440" cy="1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9" h="253">
                          <a:moveTo>
                            <a:pt x="0" y="109"/>
                          </a:moveTo>
                          <a:lnTo>
                            <a:pt x="0" y="253"/>
                          </a:lnTo>
                          <a:lnTo>
                            <a:pt x="359" y="253"/>
                          </a:lnTo>
                          <a:lnTo>
                            <a:pt x="359" y="118"/>
                          </a:lnTo>
                          <a:lnTo>
                            <a:pt x="315" y="54"/>
                          </a:lnTo>
                          <a:lnTo>
                            <a:pt x="222" y="0"/>
                          </a:lnTo>
                          <a:lnTo>
                            <a:pt x="152" y="0"/>
                          </a:lnTo>
                          <a:lnTo>
                            <a:pt x="93" y="22"/>
                          </a:lnTo>
                          <a:lnTo>
                            <a:pt x="38" y="65"/>
                          </a:lnTo>
                          <a:lnTo>
                            <a:pt x="0" y="109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9520" bIns="-29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03" name=""/>
                    <p:cNvSpPr/>
                    <p:nvPr/>
                  </p:nvSpPr>
                  <p:spPr>
                    <a:xfrm>
                      <a:off x="2919960" y="2152800"/>
                      <a:ext cx="124560" cy="100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46" h="1406">
                          <a:moveTo>
                            <a:pt x="0" y="469"/>
                          </a:moveTo>
                          <a:lnTo>
                            <a:pt x="33" y="524"/>
                          </a:lnTo>
                          <a:lnTo>
                            <a:pt x="312" y="1292"/>
                          </a:lnTo>
                          <a:lnTo>
                            <a:pt x="774" y="1406"/>
                          </a:lnTo>
                          <a:lnTo>
                            <a:pt x="1236" y="1292"/>
                          </a:lnTo>
                          <a:lnTo>
                            <a:pt x="1507" y="524"/>
                          </a:lnTo>
                          <a:lnTo>
                            <a:pt x="1546" y="469"/>
                          </a:lnTo>
                          <a:lnTo>
                            <a:pt x="887" y="15"/>
                          </a:lnTo>
                          <a:lnTo>
                            <a:pt x="801" y="0"/>
                          </a:lnTo>
                          <a:lnTo>
                            <a:pt x="719" y="0"/>
                          </a:lnTo>
                          <a:lnTo>
                            <a:pt x="648" y="22"/>
                          </a:lnTo>
                          <a:lnTo>
                            <a:pt x="594" y="54"/>
                          </a:lnTo>
                          <a:lnTo>
                            <a:pt x="0" y="469"/>
                          </a:lnTo>
                          <a:close/>
                        </a:path>
                      </a:pathLst>
                    </a:custGeom>
                    <a:solidFill>
                      <a:srgbClr val="99ffcc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04" name=""/>
                    <p:cNvSpPr/>
                    <p:nvPr/>
                  </p:nvSpPr>
                  <p:spPr>
                    <a:xfrm>
                      <a:off x="2923560" y="2160720"/>
                      <a:ext cx="55080" cy="90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5" h="1281">
                          <a:moveTo>
                            <a:pt x="270" y="1176"/>
                          </a:moveTo>
                          <a:lnTo>
                            <a:pt x="0" y="411"/>
                          </a:lnTo>
                          <a:lnTo>
                            <a:pt x="575" y="35"/>
                          </a:lnTo>
                          <a:lnTo>
                            <a:pt x="628" y="0"/>
                          </a:lnTo>
                          <a:lnTo>
                            <a:pt x="685" y="0"/>
                          </a:lnTo>
                          <a:lnTo>
                            <a:pt x="685" y="1281"/>
                          </a:lnTo>
                          <a:lnTo>
                            <a:pt x="270" y="1176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3560" bIns="43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05" name=""/>
                    <p:cNvSpPr/>
                    <p:nvPr/>
                  </p:nvSpPr>
                  <p:spPr>
                    <a:xfrm>
                      <a:off x="2985840" y="2160720"/>
                      <a:ext cx="57240" cy="90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4" h="1281">
                          <a:moveTo>
                            <a:pt x="415" y="1176"/>
                          </a:moveTo>
                          <a:lnTo>
                            <a:pt x="684" y="411"/>
                          </a:lnTo>
                          <a:lnTo>
                            <a:pt x="109" y="35"/>
                          </a:lnTo>
                          <a:lnTo>
                            <a:pt x="56" y="0"/>
                          </a:lnTo>
                          <a:lnTo>
                            <a:pt x="0" y="0"/>
                          </a:lnTo>
                          <a:lnTo>
                            <a:pt x="0" y="1281"/>
                          </a:lnTo>
                          <a:lnTo>
                            <a:pt x="415" y="1176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3560" bIns="43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06" name=""/>
                    <p:cNvSpPr/>
                    <p:nvPr/>
                  </p:nvSpPr>
                  <p:spPr>
                    <a:xfrm>
                      <a:off x="2918520" y="2149560"/>
                      <a:ext cx="127800" cy="36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82" h="497">
                          <a:moveTo>
                            <a:pt x="827" y="52"/>
                          </a:moveTo>
                          <a:lnTo>
                            <a:pt x="862" y="52"/>
                          </a:lnTo>
                          <a:lnTo>
                            <a:pt x="917" y="70"/>
                          </a:lnTo>
                          <a:lnTo>
                            <a:pt x="1563" y="497"/>
                          </a:lnTo>
                          <a:lnTo>
                            <a:pt x="1582" y="463"/>
                          </a:lnTo>
                          <a:lnTo>
                            <a:pt x="952" y="37"/>
                          </a:lnTo>
                          <a:lnTo>
                            <a:pt x="862" y="0"/>
                          </a:lnTo>
                          <a:lnTo>
                            <a:pt x="720" y="0"/>
                          </a:lnTo>
                          <a:lnTo>
                            <a:pt x="630" y="37"/>
                          </a:lnTo>
                          <a:lnTo>
                            <a:pt x="0" y="463"/>
                          </a:lnTo>
                          <a:lnTo>
                            <a:pt x="19" y="497"/>
                          </a:lnTo>
                          <a:lnTo>
                            <a:pt x="664" y="70"/>
                          </a:lnTo>
                          <a:lnTo>
                            <a:pt x="720" y="52"/>
                          </a:lnTo>
                          <a:lnTo>
                            <a:pt x="753" y="52"/>
                          </a:lnTo>
                          <a:lnTo>
                            <a:pt x="827" y="52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0080" bIns="-10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07" name=""/>
                    <p:cNvSpPr/>
                    <p:nvPr/>
                  </p:nvSpPr>
                  <p:spPr>
                    <a:xfrm>
                      <a:off x="2968200" y="2105280"/>
                      <a:ext cx="28440" cy="20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9" h="301">
                          <a:moveTo>
                            <a:pt x="359" y="301"/>
                          </a:moveTo>
                          <a:lnTo>
                            <a:pt x="359" y="122"/>
                          </a:lnTo>
                          <a:lnTo>
                            <a:pt x="347" y="100"/>
                          </a:lnTo>
                          <a:lnTo>
                            <a:pt x="335" y="79"/>
                          </a:lnTo>
                          <a:lnTo>
                            <a:pt x="320" y="60"/>
                          </a:lnTo>
                          <a:lnTo>
                            <a:pt x="302" y="44"/>
                          </a:lnTo>
                          <a:lnTo>
                            <a:pt x="282" y="28"/>
                          </a:lnTo>
                          <a:lnTo>
                            <a:pt x="260" y="17"/>
                          </a:lnTo>
                          <a:lnTo>
                            <a:pt x="238" y="7"/>
                          </a:lnTo>
                          <a:lnTo>
                            <a:pt x="212" y="1"/>
                          </a:lnTo>
                          <a:lnTo>
                            <a:pt x="188" y="0"/>
                          </a:lnTo>
                          <a:lnTo>
                            <a:pt x="162" y="0"/>
                          </a:lnTo>
                          <a:lnTo>
                            <a:pt x="138" y="4"/>
                          </a:lnTo>
                          <a:lnTo>
                            <a:pt x="114" y="10"/>
                          </a:lnTo>
                          <a:lnTo>
                            <a:pt x="90" y="20"/>
                          </a:lnTo>
                          <a:lnTo>
                            <a:pt x="71" y="32"/>
                          </a:lnTo>
                          <a:lnTo>
                            <a:pt x="52" y="50"/>
                          </a:lnTo>
                          <a:lnTo>
                            <a:pt x="33" y="66"/>
                          </a:lnTo>
                          <a:lnTo>
                            <a:pt x="18" y="87"/>
                          </a:lnTo>
                          <a:lnTo>
                            <a:pt x="8" y="107"/>
                          </a:lnTo>
                          <a:lnTo>
                            <a:pt x="0" y="122"/>
                          </a:lnTo>
                          <a:lnTo>
                            <a:pt x="0" y="301"/>
                          </a:lnTo>
                          <a:lnTo>
                            <a:pt x="359" y="301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6280" bIns="-26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08" name=""/>
                    <p:cNvSpPr/>
                    <p:nvPr/>
                  </p:nvSpPr>
                  <p:spPr>
                    <a:xfrm>
                      <a:off x="2968200" y="2094120"/>
                      <a:ext cx="28440" cy="1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59" h="178">
                          <a:moveTo>
                            <a:pt x="0" y="125"/>
                          </a:moveTo>
                          <a:lnTo>
                            <a:pt x="8" y="107"/>
                          </a:lnTo>
                          <a:lnTo>
                            <a:pt x="18" y="86"/>
                          </a:lnTo>
                          <a:lnTo>
                            <a:pt x="33" y="68"/>
                          </a:lnTo>
                          <a:lnTo>
                            <a:pt x="52" y="50"/>
                          </a:lnTo>
                          <a:lnTo>
                            <a:pt x="71" y="32"/>
                          </a:lnTo>
                          <a:lnTo>
                            <a:pt x="90" y="21"/>
                          </a:lnTo>
                          <a:lnTo>
                            <a:pt x="114" y="10"/>
                          </a:lnTo>
                          <a:lnTo>
                            <a:pt x="138" y="3"/>
                          </a:lnTo>
                          <a:lnTo>
                            <a:pt x="162" y="0"/>
                          </a:lnTo>
                          <a:lnTo>
                            <a:pt x="188" y="0"/>
                          </a:lnTo>
                          <a:lnTo>
                            <a:pt x="212" y="0"/>
                          </a:lnTo>
                          <a:lnTo>
                            <a:pt x="238" y="6"/>
                          </a:lnTo>
                          <a:lnTo>
                            <a:pt x="260" y="16"/>
                          </a:lnTo>
                          <a:lnTo>
                            <a:pt x="282" y="29"/>
                          </a:lnTo>
                          <a:lnTo>
                            <a:pt x="302" y="41"/>
                          </a:lnTo>
                          <a:lnTo>
                            <a:pt x="320" y="60"/>
                          </a:lnTo>
                          <a:lnTo>
                            <a:pt x="335" y="80"/>
                          </a:lnTo>
                          <a:lnTo>
                            <a:pt x="347" y="99"/>
                          </a:lnTo>
                          <a:lnTo>
                            <a:pt x="359" y="125"/>
                          </a:lnTo>
                          <a:lnTo>
                            <a:pt x="359" y="178"/>
                          </a:lnTo>
                          <a:lnTo>
                            <a:pt x="347" y="155"/>
                          </a:lnTo>
                          <a:lnTo>
                            <a:pt x="335" y="132"/>
                          </a:lnTo>
                          <a:lnTo>
                            <a:pt x="320" y="113"/>
                          </a:lnTo>
                          <a:lnTo>
                            <a:pt x="302" y="97"/>
                          </a:lnTo>
                          <a:lnTo>
                            <a:pt x="282" y="82"/>
                          </a:lnTo>
                          <a:lnTo>
                            <a:pt x="260" y="69"/>
                          </a:lnTo>
                          <a:lnTo>
                            <a:pt x="238" y="60"/>
                          </a:lnTo>
                          <a:lnTo>
                            <a:pt x="212" y="56"/>
                          </a:lnTo>
                          <a:lnTo>
                            <a:pt x="188" y="54"/>
                          </a:lnTo>
                          <a:lnTo>
                            <a:pt x="162" y="54"/>
                          </a:lnTo>
                          <a:lnTo>
                            <a:pt x="138" y="56"/>
                          </a:lnTo>
                          <a:lnTo>
                            <a:pt x="114" y="63"/>
                          </a:lnTo>
                          <a:lnTo>
                            <a:pt x="90" y="73"/>
                          </a:lnTo>
                          <a:lnTo>
                            <a:pt x="71" y="86"/>
                          </a:lnTo>
                          <a:lnTo>
                            <a:pt x="52" y="103"/>
                          </a:lnTo>
                          <a:lnTo>
                            <a:pt x="33" y="119"/>
                          </a:lnTo>
                          <a:lnTo>
                            <a:pt x="18" y="140"/>
                          </a:lnTo>
                          <a:lnTo>
                            <a:pt x="8" y="162"/>
                          </a:lnTo>
                          <a:lnTo>
                            <a:pt x="0" y="178"/>
                          </a:lnTo>
                          <a:lnTo>
                            <a:pt x="0" y="125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4200" bIns="-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09" name=""/>
                    <p:cNvSpPr/>
                    <p:nvPr/>
                  </p:nvSpPr>
                  <p:spPr>
                    <a:xfrm>
                      <a:off x="2934360" y="2124360"/>
                      <a:ext cx="49680" cy="44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29" h="623">
                          <a:moveTo>
                            <a:pt x="144" y="623"/>
                          </a:moveTo>
                          <a:lnTo>
                            <a:pt x="144" y="426"/>
                          </a:lnTo>
                          <a:lnTo>
                            <a:pt x="0" y="426"/>
                          </a:lnTo>
                          <a:lnTo>
                            <a:pt x="0" y="250"/>
                          </a:lnTo>
                          <a:lnTo>
                            <a:pt x="306" y="250"/>
                          </a:lnTo>
                          <a:lnTo>
                            <a:pt x="306" y="143"/>
                          </a:lnTo>
                          <a:lnTo>
                            <a:pt x="144" y="143"/>
                          </a:lnTo>
                          <a:lnTo>
                            <a:pt x="144" y="0"/>
                          </a:lnTo>
                          <a:lnTo>
                            <a:pt x="629" y="0"/>
                          </a:lnTo>
                          <a:lnTo>
                            <a:pt x="629" y="35"/>
                          </a:lnTo>
                          <a:lnTo>
                            <a:pt x="195" y="35"/>
                          </a:lnTo>
                          <a:lnTo>
                            <a:pt x="195" y="106"/>
                          </a:lnTo>
                          <a:lnTo>
                            <a:pt x="629" y="106"/>
                          </a:lnTo>
                          <a:lnTo>
                            <a:pt x="629" y="143"/>
                          </a:lnTo>
                          <a:lnTo>
                            <a:pt x="360" y="143"/>
                          </a:lnTo>
                          <a:lnTo>
                            <a:pt x="360" y="250"/>
                          </a:lnTo>
                          <a:lnTo>
                            <a:pt x="629" y="250"/>
                          </a:lnTo>
                          <a:lnTo>
                            <a:pt x="629" y="302"/>
                          </a:lnTo>
                          <a:lnTo>
                            <a:pt x="55" y="302"/>
                          </a:lnTo>
                          <a:lnTo>
                            <a:pt x="55" y="374"/>
                          </a:lnTo>
                          <a:lnTo>
                            <a:pt x="195" y="374"/>
                          </a:lnTo>
                          <a:lnTo>
                            <a:pt x="195" y="570"/>
                          </a:lnTo>
                          <a:lnTo>
                            <a:pt x="144" y="623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20" bIns="-2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  <p:sp>
                  <p:nvSpPr>
                    <p:cNvPr id="3610" name=""/>
                    <p:cNvSpPr/>
                    <p:nvPr/>
                  </p:nvSpPr>
                  <p:spPr>
                    <a:xfrm>
                      <a:off x="2980440" y="2124360"/>
                      <a:ext cx="50040" cy="44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30" h="623">
                          <a:moveTo>
                            <a:pt x="487" y="623"/>
                          </a:moveTo>
                          <a:lnTo>
                            <a:pt x="487" y="426"/>
                          </a:lnTo>
                          <a:lnTo>
                            <a:pt x="630" y="426"/>
                          </a:lnTo>
                          <a:lnTo>
                            <a:pt x="630" y="250"/>
                          </a:lnTo>
                          <a:lnTo>
                            <a:pt x="325" y="250"/>
                          </a:lnTo>
                          <a:lnTo>
                            <a:pt x="325" y="143"/>
                          </a:lnTo>
                          <a:lnTo>
                            <a:pt x="487" y="143"/>
                          </a:lnTo>
                          <a:lnTo>
                            <a:pt x="487" y="0"/>
                          </a:lnTo>
                          <a:lnTo>
                            <a:pt x="0" y="0"/>
                          </a:lnTo>
                          <a:lnTo>
                            <a:pt x="0" y="35"/>
                          </a:lnTo>
                          <a:lnTo>
                            <a:pt x="434" y="35"/>
                          </a:lnTo>
                          <a:lnTo>
                            <a:pt x="434" y="106"/>
                          </a:lnTo>
                          <a:lnTo>
                            <a:pt x="0" y="106"/>
                          </a:lnTo>
                          <a:lnTo>
                            <a:pt x="0" y="143"/>
                          </a:lnTo>
                          <a:lnTo>
                            <a:pt x="270" y="143"/>
                          </a:lnTo>
                          <a:lnTo>
                            <a:pt x="270" y="250"/>
                          </a:lnTo>
                          <a:lnTo>
                            <a:pt x="0" y="250"/>
                          </a:lnTo>
                          <a:lnTo>
                            <a:pt x="0" y="302"/>
                          </a:lnTo>
                          <a:lnTo>
                            <a:pt x="576" y="302"/>
                          </a:lnTo>
                          <a:lnTo>
                            <a:pt x="576" y="374"/>
                          </a:lnTo>
                          <a:lnTo>
                            <a:pt x="434" y="374"/>
                          </a:lnTo>
                          <a:lnTo>
                            <a:pt x="434" y="570"/>
                          </a:lnTo>
                          <a:lnTo>
                            <a:pt x="487" y="623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0">
                      <a:noFill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520" bIns="-2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p:txBody>
                </p:sp>
              </p:grpSp>
              <p:sp>
                <p:nvSpPr>
                  <p:cNvPr id="3611" name=""/>
                  <p:cNvSpPr/>
                  <p:nvPr/>
                </p:nvSpPr>
                <p:spPr>
                  <a:xfrm>
                    <a:off x="2904480" y="2306880"/>
                    <a:ext cx="158400" cy="77760"/>
                  </a:xfrm>
                  <a:prstGeom prst="rect">
                    <a:avLst/>
                  </a:prstGeom>
                  <a:solidFill>
                    <a:srgbClr val="00ff00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30960" bIns="3096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Arial"/>
                    </a:endParaRPr>
                  </a:p>
                </p:txBody>
              </p:sp>
            </p:grpSp>
          </p:grpSp>
        </p:grpSp>
      </p:grpSp>
      <p:sp>
        <p:nvSpPr>
          <p:cNvPr id="3612" name=""/>
          <p:cNvSpPr/>
          <p:nvPr/>
        </p:nvSpPr>
        <p:spPr>
          <a:xfrm>
            <a:off x="-12600" y="260280"/>
            <a:ext cx="10287000" cy="82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Enron Today: International Presence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3" name=""/>
          <p:cNvSpPr/>
          <p:nvPr/>
        </p:nvSpPr>
        <p:spPr>
          <a:xfrm>
            <a:off x="3637080" y="5749920"/>
            <a:ext cx="5079960" cy="94284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4" name=""/>
          <p:cNvSpPr/>
          <p:nvPr/>
        </p:nvSpPr>
        <p:spPr>
          <a:xfrm>
            <a:off x="4060080" y="5927760"/>
            <a:ext cx="42433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projects completed or underway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in more than 30 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5" name=""/>
          <p:cNvGrpSpPr/>
          <p:nvPr/>
        </p:nvGrpSpPr>
        <p:grpSpPr>
          <a:xfrm>
            <a:off x="4378320" y="585720"/>
            <a:ext cx="1537920" cy="1534680"/>
            <a:chOff x="4378320" y="585720"/>
            <a:chExt cx="1537920" cy="1534680"/>
          </a:xfrm>
        </p:grpSpPr>
        <p:pic>
          <p:nvPicPr>
            <p:cNvPr id="3616" name="logoCOR.2" descr=""/>
            <p:cNvPicPr/>
            <p:nvPr/>
          </p:nvPicPr>
          <p:blipFill>
            <a:blip r:embed="rId1"/>
            <a:stretch/>
          </p:blipFill>
          <p:spPr>
            <a:xfrm>
              <a:off x="4378320" y="585720"/>
              <a:ext cx="1537920" cy="1534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617" name=""/>
            <p:cNvSpPr/>
            <p:nvPr/>
          </p:nvSpPr>
          <p:spPr>
            <a:xfrm>
              <a:off x="5011560" y="1243800"/>
              <a:ext cx="89280" cy="90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618" name=""/>
          <p:cNvSpPr/>
          <p:nvPr/>
        </p:nvSpPr>
        <p:spPr>
          <a:xfrm>
            <a:off x="3697200" y="2798640"/>
            <a:ext cx="0" cy="669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9" name=""/>
          <p:cNvSpPr/>
          <p:nvPr/>
        </p:nvSpPr>
        <p:spPr>
          <a:xfrm>
            <a:off x="3701880" y="2419200"/>
            <a:ext cx="4783320" cy="42552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0" name=""/>
          <p:cNvSpPr/>
          <p:nvPr/>
        </p:nvSpPr>
        <p:spPr>
          <a:xfrm>
            <a:off x="1476360" y="3201840"/>
            <a:ext cx="4603680" cy="42552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1" name=""/>
          <p:cNvSpPr/>
          <p:nvPr/>
        </p:nvSpPr>
        <p:spPr>
          <a:xfrm>
            <a:off x="8475840" y="2798640"/>
            <a:ext cx="0" cy="669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2" name=""/>
          <p:cNvSpPr/>
          <p:nvPr/>
        </p:nvSpPr>
        <p:spPr>
          <a:xfrm>
            <a:off x="5148360" y="1474920"/>
            <a:ext cx="0" cy="939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3" name=""/>
          <p:cNvSpPr/>
          <p:nvPr/>
        </p:nvSpPr>
        <p:spPr>
          <a:xfrm>
            <a:off x="515880" y="3376440"/>
            <a:ext cx="189720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4" name=""/>
          <p:cNvSpPr/>
          <p:nvPr/>
        </p:nvSpPr>
        <p:spPr>
          <a:xfrm>
            <a:off x="5133960" y="3376440"/>
            <a:ext cx="1897200" cy="13003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5" name=""/>
          <p:cNvSpPr/>
          <p:nvPr/>
        </p:nvSpPr>
        <p:spPr>
          <a:xfrm>
            <a:off x="578160" y="3595680"/>
            <a:ext cx="17935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6" name=""/>
          <p:cNvSpPr/>
          <p:nvPr/>
        </p:nvSpPr>
        <p:spPr>
          <a:xfrm>
            <a:off x="7488360" y="3386160"/>
            <a:ext cx="1998720" cy="13003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7" name=""/>
          <p:cNvSpPr/>
          <p:nvPr/>
        </p:nvSpPr>
        <p:spPr>
          <a:xfrm>
            <a:off x="7772760" y="368928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8" name=""/>
          <p:cNvSpPr/>
          <p:nvPr/>
        </p:nvSpPr>
        <p:spPr>
          <a:xfrm>
            <a:off x="5600520" y="3710160"/>
            <a:ext cx="955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9" name=""/>
          <p:cNvSpPr/>
          <p:nvPr/>
        </p:nvSpPr>
        <p:spPr>
          <a:xfrm>
            <a:off x="2814480" y="3376440"/>
            <a:ext cx="1925640" cy="13003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0" name=""/>
          <p:cNvSpPr/>
          <p:nvPr/>
        </p:nvSpPr>
        <p:spPr>
          <a:xfrm>
            <a:off x="1476360" y="2603520"/>
            <a:ext cx="4586400" cy="401760"/>
          </a:xfrm>
          <a:prstGeom prst="rect">
            <a:avLst/>
          </a:prstGeom>
          <a:solidFill>
            <a:srgbClr val="00ff00"/>
          </a:soli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1" name=""/>
          <p:cNvSpPr/>
          <p:nvPr/>
        </p:nvSpPr>
        <p:spPr>
          <a:xfrm>
            <a:off x="2444760" y="2643120"/>
            <a:ext cx="252900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2" name=""/>
          <p:cNvSpPr/>
          <p:nvPr/>
        </p:nvSpPr>
        <p:spPr>
          <a:xfrm>
            <a:off x="7475400" y="2608200"/>
            <a:ext cx="2022480" cy="411120"/>
          </a:xfrm>
          <a:prstGeom prst="rect">
            <a:avLst/>
          </a:prstGeom>
          <a:solidFill>
            <a:srgbClr val="00ff00"/>
          </a:solidFill>
          <a:ln w="0">
            <a:noFill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3" name=""/>
          <p:cNvSpPr/>
          <p:nvPr/>
        </p:nvSpPr>
        <p:spPr>
          <a:xfrm>
            <a:off x="7537680" y="2643120"/>
            <a:ext cx="190620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New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4" name=""/>
          <p:cNvSpPr/>
          <p:nvPr/>
        </p:nvSpPr>
        <p:spPr>
          <a:xfrm>
            <a:off x="570960" y="4784760"/>
            <a:ext cx="1617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Pipelines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Portland General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5" name=""/>
          <p:cNvSpPr/>
          <p:nvPr/>
        </p:nvSpPr>
        <p:spPr>
          <a:xfrm>
            <a:off x="507960" y="4869000"/>
            <a:ext cx="9864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6" name=""/>
          <p:cNvSpPr/>
          <p:nvPr/>
        </p:nvSpPr>
        <p:spPr>
          <a:xfrm>
            <a:off x="507960" y="5081760"/>
            <a:ext cx="9864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7" name=""/>
          <p:cNvSpPr/>
          <p:nvPr/>
        </p:nvSpPr>
        <p:spPr>
          <a:xfrm>
            <a:off x="2881080" y="4784760"/>
            <a:ext cx="189468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Developed Regions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North America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Europe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Developing Regions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South America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India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Asia/Pacific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Other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8" name=""/>
          <p:cNvSpPr/>
          <p:nvPr/>
        </p:nvSpPr>
        <p:spPr>
          <a:xfrm>
            <a:off x="2817720" y="4869000"/>
            <a:ext cx="9864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9" name=""/>
          <p:cNvSpPr/>
          <p:nvPr/>
        </p:nvSpPr>
        <p:spPr>
          <a:xfrm>
            <a:off x="2817720" y="5510160"/>
            <a:ext cx="98640" cy="986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0" name=""/>
          <p:cNvSpPr/>
          <p:nvPr/>
        </p:nvSpPr>
        <p:spPr>
          <a:xfrm>
            <a:off x="5112720" y="4759200"/>
            <a:ext cx="21330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Energy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1" name=""/>
          <p:cNvSpPr/>
          <p:nvPr/>
        </p:nvSpPr>
        <p:spPr>
          <a:xfrm>
            <a:off x="5105520" y="4869000"/>
            <a:ext cx="9828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"/>
          <p:cNvSpPr/>
          <p:nvPr/>
        </p:nvSpPr>
        <p:spPr>
          <a:xfrm>
            <a:off x="836640" y="255600"/>
            <a:ext cx="862344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1999 Financial Breakout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643" name=""/>
          <p:cNvGraphicFramePr/>
          <p:nvPr/>
        </p:nvGraphicFramePr>
        <p:xfrm>
          <a:off x="-412920" y="1463760"/>
          <a:ext cx="6178680" cy="4118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4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-412920" y="1463760"/>
                    <a:ext cx="6178680" cy="4118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45" name=""/>
          <p:cNvSpPr/>
          <p:nvPr/>
        </p:nvSpPr>
        <p:spPr>
          <a:xfrm>
            <a:off x="2581200" y="2319480"/>
            <a:ext cx="1895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Old Businesses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6" name=""/>
          <p:cNvSpPr/>
          <p:nvPr/>
        </p:nvSpPr>
        <p:spPr>
          <a:xfrm>
            <a:off x="1049040" y="3497400"/>
            <a:ext cx="1985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New Businesses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80%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647" name=""/>
          <p:cNvGraphicFramePr/>
          <p:nvPr/>
        </p:nvGraphicFramePr>
        <p:xfrm>
          <a:off x="4506840" y="1463760"/>
          <a:ext cx="6178680" cy="41180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64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506840" y="1463760"/>
                    <a:ext cx="6178680" cy="4118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49" name=""/>
          <p:cNvSpPr/>
          <p:nvPr/>
        </p:nvSpPr>
        <p:spPr>
          <a:xfrm>
            <a:off x="7890120" y="2705040"/>
            <a:ext cx="1552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International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0" name=""/>
          <p:cNvSpPr/>
          <p:nvPr/>
        </p:nvSpPr>
        <p:spPr>
          <a:xfrm>
            <a:off x="6056640" y="3497400"/>
            <a:ext cx="12096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Domestic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60%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1" name=""/>
          <p:cNvSpPr/>
          <p:nvPr/>
        </p:nvSpPr>
        <p:spPr>
          <a:xfrm>
            <a:off x="309960" y="1865160"/>
            <a:ext cx="8562600" cy="131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0000"/>
              </a:lnSpc>
              <a:tabLst>
                <a:tab algn="l" pos="0"/>
                <a:tab algn="l" pos="628560"/>
                <a:tab algn="l" pos="1890720"/>
                <a:tab algn="l" pos="6629400"/>
                <a:tab algn="l" pos="6800760"/>
                <a:tab algn="l" pos="7772400"/>
                <a:tab algn="l" pos="8744040"/>
                <a:tab algn="l" pos="9715680"/>
                <a:tab algn="l" pos="1068696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Most Innovative Company                                </a:t>
            </a:r>
            <a:r>
              <a:rPr b="1" i="1" lang="en-US" sz="2000" strike="noStrike" u="none">
                <a:solidFill>
                  <a:srgbClr val="ff9900"/>
                </a:solidFill>
                <a:effectLst/>
                <a:uFillTx/>
                <a:latin typeface="Frutiger 45 Light"/>
              </a:rPr>
              <a:t>Years in a Row!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628560"/>
                <a:tab algn="l" pos="1890720"/>
                <a:tab algn="l" pos="6629400"/>
                <a:tab algn="l" pos="6800760"/>
                <a:tab algn="l" pos="7772400"/>
                <a:tab algn="l" pos="8744040"/>
                <a:tab algn="l" pos="9715680"/>
                <a:tab algn="l" pos="1068696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Fortune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, Feb. 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5000"/>
              </a:lnSpc>
              <a:tabLst>
                <a:tab algn="l" pos="0"/>
                <a:tab algn="l" pos="628560"/>
                <a:tab algn="l" pos="1890720"/>
                <a:tab algn="l" pos="6629400"/>
                <a:tab algn="l" pos="6800760"/>
                <a:tab algn="l" pos="7772400"/>
                <a:tab algn="l" pos="8744040"/>
                <a:tab algn="l" pos="9715680"/>
                <a:tab algn="l" pos="10686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#1 in Quality of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628560"/>
                <a:tab algn="l" pos="1890720"/>
                <a:tab algn="l" pos="6629400"/>
                <a:tab algn="l" pos="6800760"/>
                <a:tab algn="l" pos="7772400"/>
                <a:tab algn="l" pos="8744040"/>
                <a:tab algn="l" pos="9715680"/>
                <a:tab algn="l" pos="1068696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#2 in Employee Talent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652" name=""/>
          <p:cNvGrpSpPr/>
          <p:nvPr/>
        </p:nvGrpSpPr>
        <p:grpSpPr>
          <a:xfrm>
            <a:off x="5195160" y="5303880"/>
            <a:ext cx="4455000" cy="1251360"/>
            <a:chOff x="5195160" y="5303880"/>
            <a:chExt cx="4455000" cy="1251360"/>
          </a:xfrm>
        </p:grpSpPr>
        <p:sp>
          <p:nvSpPr>
            <p:cNvPr id="3653" name=""/>
            <p:cNvSpPr/>
            <p:nvPr/>
          </p:nvSpPr>
          <p:spPr>
            <a:xfrm>
              <a:off x="5405040" y="5303880"/>
              <a:ext cx="4245120" cy="1191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200" strike="noStrike" u="none">
                  <a:solidFill>
                    <a:srgbClr val="b3deff"/>
                  </a:solidFill>
                  <a:effectLst/>
                  <a:uFillTx/>
                  <a:latin typeface="Palatino SC"/>
                </a:rPr>
                <a:t>innovative</a:t>
              </a:r>
              <a:endParaRPr b="0" lang="en-US" sz="7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54" name=""/>
            <p:cNvSpPr/>
            <p:nvPr/>
          </p:nvSpPr>
          <p:spPr>
            <a:xfrm>
              <a:off x="5195160" y="6007320"/>
              <a:ext cx="1558440" cy="18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487e"/>
                  </a:solidFill>
                  <a:effectLst/>
                  <a:uFillTx/>
                  <a:latin typeface="Palatino SC"/>
                </a:rPr>
                <a:t>100 best companies to work for in america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55" name=""/>
            <p:cNvSpPr/>
            <p:nvPr/>
          </p:nvSpPr>
          <p:spPr>
            <a:xfrm>
              <a:off x="7822800" y="5892840"/>
              <a:ext cx="1802160" cy="231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00487e"/>
                  </a:solidFill>
                  <a:effectLst/>
                  <a:uFillTx/>
                  <a:latin typeface="Palatino SC"/>
                </a:rPr>
                <a:t>100</a:t>
              </a:r>
              <a:r>
                <a:rPr b="1" lang="en-US" sz="500" strike="noStrike" u="none">
                  <a:solidFill>
                    <a:srgbClr val="00487e"/>
                  </a:solidFill>
                  <a:effectLst/>
                  <a:uFillTx/>
                  <a:latin typeface="Palatino SC"/>
                </a:rPr>
                <a:t> </a:t>
              </a:r>
              <a:r>
                <a:rPr b="1" lang="en-US" sz="900" strike="noStrike" u="none">
                  <a:solidFill>
                    <a:srgbClr val="00487e"/>
                  </a:solidFill>
                  <a:effectLst/>
                  <a:uFillTx/>
                  <a:latin typeface="Palatino SC"/>
                </a:rPr>
                <a:t>best companies</a:t>
              </a:r>
              <a:r>
                <a:rPr b="1" lang="en-US" sz="600" strike="noStrike" u="none">
                  <a:solidFill>
                    <a:srgbClr val="00487e"/>
                  </a:solidFill>
                  <a:effectLst/>
                  <a:uFillTx/>
                  <a:latin typeface="Palatino SC"/>
                </a:rPr>
                <a:t> to work for in america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56" name=""/>
            <p:cNvSpPr/>
            <p:nvPr/>
          </p:nvSpPr>
          <p:spPr>
            <a:xfrm>
              <a:off x="7221240" y="5996160"/>
              <a:ext cx="2022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400" strike="noStrike" u="none">
                  <a:solidFill>
                    <a:srgbClr val="007ad6"/>
                  </a:solidFill>
                  <a:effectLst/>
                  <a:uFillTx/>
                  <a:latin typeface="Palatino Light"/>
                </a:rPr>
                <a:t>most innovative company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57" name=""/>
            <p:cNvSpPr/>
            <p:nvPr/>
          </p:nvSpPr>
          <p:spPr>
            <a:xfrm>
              <a:off x="5909400" y="6004080"/>
              <a:ext cx="2959200" cy="55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500" strike="noStrike" u="none">
                  <a:solidFill>
                    <a:srgbClr val="00487e"/>
                  </a:solidFill>
                  <a:effectLst/>
                  <a:uFillTx/>
                  <a:latin typeface="Palatino Light"/>
                </a:rPr>
                <a:t>most</a:t>
              </a:r>
              <a:r>
                <a:rPr b="0" lang="en-US" sz="1600" strike="noStrike" u="none">
                  <a:solidFill>
                    <a:srgbClr val="00487e"/>
                  </a:solidFill>
                  <a:effectLst/>
                  <a:uFillTx/>
                  <a:latin typeface="Palatino Light"/>
                </a:rPr>
                <a:t> </a:t>
              </a:r>
              <a:r>
                <a:rPr b="0" lang="en-US" sz="3000" strike="noStrike" u="none">
                  <a:solidFill>
                    <a:srgbClr val="00487e"/>
                  </a:solidFill>
                  <a:effectLst/>
                  <a:uFillTx/>
                  <a:latin typeface="Palatino Light"/>
                </a:rPr>
                <a:t>innovative</a:t>
              </a:r>
              <a:r>
                <a:rPr b="0" lang="en-US" sz="1600" strike="noStrike" u="none">
                  <a:solidFill>
                    <a:srgbClr val="00487e"/>
                  </a:solidFill>
                  <a:effectLst/>
                  <a:uFillTx/>
                  <a:latin typeface="Palatino Light"/>
                </a:rPr>
                <a:t> </a:t>
              </a:r>
              <a:r>
                <a:rPr b="0" lang="en-US" sz="1500" strike="noStrike" u="none">
                  <a:solidFill>
                    <a:srgbClr val="00487e"/>
                  </a:solidFill>
                  <a:effectLst/>
                  <a:uFillTx/>
                  <a:latin typeface="Palatino Light"/>
                </a:rPr>
                <a:t>company</a:t>
              </a:r>
              <a:endPara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658" name=""/>
          <p:cNvGrpSpPr/>
          <p:nvPr/>
        </p:nvGrpSpPr>
        <p:grpSpPr>
          <a:xfrm>
            <a:off x="615600" y="334800"/>
            <a:ext cx="8734320" cy="1011240"/>
            <a:chOff x="615600" y="334800"/>
            <a:chExt cx="8734320" cy="1011240"/>
          </a:xfrm>
        </p:grpSpPr>
        <p:sp>
          <p:nvSpPr>
            <p:cNvPr id="3659" name=""/>
            <p:cNvSpPr/>
            <p:nvPr/>
          </p:nvSpPr>
          <p:spPr>
            <a:xfrm>
              <a:off x="739440" y="334800"/>
              <a:ext cx="8096040" cy="947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70000"/>
                </a:lnSpc>
                <a:tabLst>
                  <a:tab algn="l" pos="0"/>
                  <a:tab algn="l" pos="11430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200" strike="noStrike" u="none">
                  <a:solidFill>
                    <a:srgbClr val="00f008"/>
                  </a:solidFill>
                  <a:effectLst/>
                  <a:uFillTx/>
                  <a:latin typeface="Frutiger 55 Roman"/>
                </a:rPr>
                <a:t>Enron -</a:t>
              </a:r>
              <a:endPara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70000"/>
                </a:lnSpc>
                <a:tabLst>
                  <a:tab algn="l" pos="0"/>
                  <a:tab algn="l" pos="11430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0" strike="noStrike" u="none">
                  <a:solidFill>
                    <a:srgbClr val="00f008"/>
                  </a:solidFill>
                  <a:effectLst/>
                  <a:uFillTx/>
                  <a:latin typeface="Frutiger 55 Roman"/>
                </a:rPr>
                <a:t>	</a:t>
              </a:r>
              <a:r>
                <a:rPr b="1" lang="en-US" sz="4800" strike="noStrike" u="none">
                  <a:solidFill>
                    <a:srgbClr val="00f008"/>
                  </a:solidFill>
                  <a:effectLst/>
                  <a:uFillTx/>
                  <a:latin typeface="Frutiger 55 Roman"/>
                </a:rPr>
                <a:t>Doing Something Right</a:t>
              </a:r>
              <a:endParaRPr b="0" lang="en-US" sz="4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60" name=""/>
            <p:cNvSpPr/>
            <p:nvPr/>
          </p:nvSpPr>
          <p:spPr>
            <a:xfrm>
              <a:off x="615600" y="545760"/>
              <a:ext cx="8734320" cy="800280"/>
            </a:xfrm>
            <a:custGeom>
              <a:avLst/>
              <a:gdLst/>
              <a:ahLst/>
              <a:rect l="l" t="t" r="r" b="b"/>
              <a:pathLst>
                <a:path w="3754" h="504">
                  <a:moveTo>
                    <a:pt x="3744" y="0"/>
                  </a:moveTo>
                  <a:lnTo>
                    <a:pt x="3748" y="420"/>
                  </a:lnTo>
                  <a:cubicBezTo>
                    <a:pt x="3745" y="439"/>
                    <a:pt x="3754" y="464"/>
                    <a:pt x="3682" y="504"/>
                  </a:cubicBezTo>
                  <a:cubicBezTo>
                    <a:pt x="3640" y="504"/>
                    <a:pt x="3588" y="504"/>
                    <a:pt x="3588" y="504"/>
                  </a:cubicBezTo>
                  <a:lnTo>
                    <a:pt x="0" y="504"/>
                  </a:lnTo>
                </a:path>
              </a:pathLst>
            </a:custGeom>
            <a:noFill/>
            <a:ln w="316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661" name=""/>
          <p:cNvGrpSpPr/>
          <p:nvPr/>
        </p:nvGrpSpPr>
        <p:grpSpPr>
          <a:xfrm>
            <a:off x="4313160" y="1832040"/>
            <a:ext cx="2508120" cy="465120"/>
            <a:chOff x="4313160" y="1832040"/>
            <a:chExt cx="2508120" cy="465120"/>
          </a:xfrm>
        </p:grpSpPr>
        <p:grpSp>
          <p:nvGrpSpPr>
            <p:cNvPr id="3662" name=""/>
            <p:cNvGrpSpPr/>
            <p:nvPr/>
          </p:nvGrpSpPr>
          <p:grpSpPr>
            <a:xfrm>
              <a:off x="4313160" y="1832040"/>
              <a:ext cx="474480" cy="450720"/>
              <a:chOff x="4313160" y="1832040"/>
              <a:chExt cx="474480" cy="450720"/>
            </a:xfrm>
          </p:grpSpPr>
          <p:sp>
            <p:nvSpPr>
              <p:cNvPr id="3663" name=""/>
              <p:cNvSpPr/>
              <p:nvPr/>
            </p:nvSpPr>
            <p:spPr>
              <a:xfrm>
                <a:off x="4313160" y="1832040"/>
                <a:ext cx="474480" cy="450720"/>
              </a:xfrm>
              <a:prstGeom prst="star5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57500"/>
                  </a:gs>
                </a:gsLst>
                <a:path path="rect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664" name=""/>
              <p:cNvSpPr/>
              <p:nvPr/>
            </p:nvSpPr>
            <p:spPr>
              <a:xfrm>
                <a:off x="4401720" y="1942920"/>
                <a:ext cx="2653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665" name=""/>
            <p:cNvGrpSpPr/>
            <p:nvPr/>
          </p:nvGrpSpPr>
          <p:grpSpPr>
            <a:xfrm>
              <a:off x="4803480" y="1833480"/>
              <a:ext cx="474840" cy="450720"/>
              <a:chOff x="4803480" y="1833480"/>
              <a:chExt cx="474840" cy="450720"/>
            </a:xfrm>
          </p:grpSpPr>
          <p:sp>
            <p:nvSpPr>
              <p:cNvPr id="3666" name=""/>
              <p:cNvSpPr/>
              <p:nvPr/>
            </p:nvSpPr>
            <p:spPr>
              <a:xfrm>
                <a:off x="4803480" y="1833480"/>
                <a:ext cx="474840" cy="450720"/>
              </a:xfrm>
              <a:prstGeom prst="star5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57500"/>
                  </a:gs>
                </a:gsLst>
                <a:path path="rect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667" name=""/>
              <p:cNvSpPr/>
              <p:nvPr/>
            </p:nvSpPr>
            <p:spPr>
              <a:xfrm>
                <a:off x="4919400" y="1936800"/>
                <a:ext cx="2653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2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668" name=""/>
            <p:cNvGrpSpPr/>
            <p:nvPr/>
          </p:nvGrpSpPr>
          <p:grpSpPr>
            <a:xfrm>
              <a:off x="5311800" y="1846080"/>
              <a:ext cx="474480" cy="451080"/>
              <a:chOff x="5311800" y="1846080"/>
              <a:chExt cx="474480" cy="451080"/>
            </a:xfrm>
          </p:grpSpPr>
          <p:sp>
            <p:nvSpPr>
              <p:cNvPr id="3669" name=""/>
              <p:cNvSpPr/>
              <p:nvPr/>
            </p:nvSpPr>
            <p:spPr>
              <a:xfrm>
                <a:off x="5311800" y="1846080"/>
                <a:ext cx="474480" cy="451080"/>
              </a:xfrm>
              <a:prstGeom prst="star5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57500"/>
                  </a:gs>
                </a:gsLst>
                <a:path path="rect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670" name=""/>
              <p:cNvSpPr/>
              <p:nvPr/>
            </p:nvSpPr>
            <p:spPr>
              <a:xfrm>
                <a:off x="5411520" y="1936800"/>
                <a:ext cx="2653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3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671" name=""/>
            <p:cNvGrpSpPr/>
            <p:nvPr/>
          </p:nvGrpSpPr>
          <p:grpSpPr>
            <a:xfrm>
              <a:off x="5819760" y="1846080"/>
              <a:ext cx="474480" cy="451080"/>
              <a:chOff x="5819760" y="1846080"/>
              <a:chExt cx="474480" cy="451080"/>
            </a:xfrm>
          </p:grpSpPr>
          <p:sp>
            <p:nvSpPr>
              <p:cNvPr id="3672" name=""/>
              <p:cNvSpPr/>
              <p:nvPr/>
            </p:nvSpPr>
            <p:spPr>
              <a:xfrm>
                <a:off x="5819760" y="1846080"/>
                <a:ext cx="474480" cy="451080"/>
              </a:xfrm>
              <a:prstGeom prst="star5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57500"/>
                  </a:gs>
                </a:gsLst>
                <a:path path="rect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673" name=""/>
              <p:cNvSpPr/>
              <p:nvPr/>
            </p:nvSpPr>
            <p:spPr>
              <a:xfrm>
                <a:off x="5916240" y="1936800"/>
                <a:ext cx="2653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4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  <p:grpSp>
          <p:nvGrpSpPr>
            <p:cNvPr id="3674" name=""/>
            <p:cNvGrpSpPr/>
            <p:nvPr/>
          </p:nvGrpSpPr>
          <p:grpSpPr>
            <a:xfrm>
              <a:off x="6346800" y="1846080"/>
              <a:ext cx="474480" cy="451080"/>
              <a:chOff x="6346800" y="1846080"/>
              <a:chExt cx="474480" cy="451080"/>
            </a:xfrm>
          </p:grpSpPr>
          <p:sp>
            <p:nvSpPr>
              <p:cNvPr id="3675" name=""/>
              <p:cNvSpPr/>
              <p:nvPr/>
            </p:nvSpPr>
            <p:spPr>
              <a:xfrm>
                <a:off x="6346800" y="1846080"/>
                <a:ext cx="474480" cy="451080"/>
              </a:xfrm>
              <a:prstGeom prst="star5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57500"/>
                  </a:gs>
                </a:gsLst>
                <a:path path="rect">
                  <a:fillToRect l="50000" t="50000" r="50000" b="50000"/>
                </a:path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676" name=""/>
              <p:cNvSpPr/>
              <p:nvPr/>
            </p:nvSpPr>
            <p:spPr>
              <a:xfrm>
                <a:off x="6443280" y="1936800"/>
                <a:ext cx="2653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5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grpSp>
        <p:nvGrpSpPr>
          <p:cNvPr id="3677" name=""/>
          <p:cNvGrpSpPr/>
          <p:nvPr/>
        </p:nvGrpSpPr>
        <p:grpSpPr>
          <a:xfrm>
            <a:off x="4091040" y="3379320"/>
            <a:ext cx="5880240" cy="1251000"/>
            <a:chOff x="4091040" y="3379320"/>
            <a:chExt cx="5880240" cy="1251000"/>
          </a:xfrm>
        </p:grpSpPr>
        <p:pic>
          <p:nvPicPr>
            <p:cNvPr id="3678" name="award" descr=""/>
            <p:cNvPicPr/>
            <p:nvPr/>
          </p:nvPicPr>
          <p:blipFill>
            <a:blip r:embed="rId1"/>
            <a:stretch/>
          </p:blipFill>
          <p:spPr>
            <a:xfrm flipH="1" rot="10800000">
              <a:off x="4091040" y="3379320"/>
              <a:ext cx="1143000" cy="1251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679" name=""/>
            <p:cNvSpPr/>
            <p:nvPr/>
          </p:nvSpPr>
          <p:spPr>
            <a:xfrm>
              <a:off x="5284800" y="3552480"/>
              <a:ext cx="4686480" cy="898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Energy/Commodity Derivatives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House of the Year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>
                <a:lnSpc>
                  <a:spcPct val="7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i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Risk </a:t>
              </a: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magazine, Jan. 2000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680" name=""/>
          <p:cNvSpPr/>
          <p:nvPr/>
        </p:nvSpPr>
        <p:spPr>
          <a:xfrm>
            <a:off x="225000" y="5145120"/>
            <a:ext cx="6600240" cy="60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 Best Companies to Work For in America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Fortune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, Jan. 1999 (#73)  Jan. 2000 (#24)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1" name=""/>
          <p:cNvSpPr/>
          <p:nvPr/>
        </p:nvSpPr>
        <p:spPr>
          <a:xfrm>
            <a:off x="9191520" y="5445000"/>
            <a:ext cx="0" cy="6372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2" name=""/>
          <p:cNvSpPr/>
          <p:nvPr/>
        </p:nvSpPr>
        <p:spPr>
          <a:xfrm>
            <a:off x="8991720" y="5452920"/>
            <a:ext cx="199800" cy="0"/>
          </a:xfrm>
          <a:prstGeom prst="line">
            <a:avLst/>
          </a:prstGeom>
          <a:ln w="158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3" name=""/>
          <p:cNvSpPr/>
          <p:nvPr/>
        </p:nvSpPr>
        <p:spPr>
          <a:xfrm>
            <a:off x="2624040" y="198360"/>
            <a:ext cx="5222880" cy="85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Total Return to Shareholder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January 1990 to January 21,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4" name=""/>
          <p:cNvSpPr/>
          <p:nvPr/>
        </p:nvSpPr>
        <p:spPr>
          <a:xfrm>
            <a:off x="379440" y="6370560"/>
            <a:ext cx="31370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*Dividends Reinvested in Security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5" name=""/>
          <p:cNvSpPr/>
          <p:nvPr/>
        </p:nvSpPr>
        <p:spPr>
          <a:xfrm>
            <a:off x="222120" y="6019920"/>
            <a:ext cx="9552240" cy="50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686" name=""/>
          <p:cNvGraphicFramePr/>
          <p:nvPr/>
        </p:nvGraphicFramePr>
        <p:xfrm>
          <a:off x="406440" y="830160"/>
          <a:ext cx="9045360" cy="6185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06440" y="830160"/>
                    <a:ext cx="9045360" cy="6185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88" name=""/>
          <p:cNvSpPr/>
          <p:nvPr/>
        </p:nvSpPr>
        <p:spPr>
          <a:xfrm>
            <a:off x="1582560" y="1603440"/>
            <a:ext cx="2216160" cy="1247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6e6e6e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9" name=""/>
          <p:cNvSpPr/>
          <p:nvPr/>
        </p:nvSpPr>
        <p:spPr>
          <a:xfrm>
            <a:off x="1892160" y="1641600"/>
            <a:ext cx="1095480" cy="14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Pipeline Avg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E&amp;P Avg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Avg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S&amp;P 500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0" name=""/>
          <p:cNvSpPr/>
          <p:nvPr/>
        </p:nvSpPr>
        <p:spPr>
          <a:xfrm flipH="1">
            <a:off x="1726920" y="1779480"/>
            <a:ext cx="204840" cy="0"/>
          </a:xfrm>
          <a:prstGeom prst="line">
            <a:avLst/>
          </a:prstGeom>
          <a:ln w="38160">
            <a:solidFill>
              <a:srgbClr val="009a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1" name=""/>
          <p:cNvSpPr/>
          <p:nvPr/>
        </p:nvSpPr>
        <p:spPr>
          <a:xfrm flipH="1">
            <a:off x="1726920" y="2008080"/>
            <a:ext cx="204840" cy="0"/>
          </a:xfrm>
          <a:prstGeom prst="line">
            <a:avLst/>
          </a:prstGeom>
          <a:ln w="38160">
            <a:solidFill>
              <a:srgbClr val="00f0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2" name=""/>
          <p:cNvSpPr/>
          <p:nvPr/>
        </p:nvSpPr>
        <p:spPr>
          <a:xfrm flipH="1">
            <a:off x="1726920" y="2236680"/>
            <a:ext cx="204840" cy="0"/>
          </a:xfrm>
          <a:prstGeom prst="line">
            <a:avLst/>
          </a:prstGeom>
          <a:ln w="38160">
            <a:solidFill>
              <a:srgbClr val="9117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3" name=""/>
          <p:cNvSpPr/>
          <p:nvPr/>
        </p:nvSpPr>
        <p:spPr>
          <a:xfrm flipH="1">
            <a:off x="1726920" y="2468520"/>
            <a:ext cx="204840" cy="0"/>
          </a:xfrm>
          <a:prstGeom prst="line">
            <a:avLst/>
          </a:prstGeom>
          <a:ln w="38160">
            <a:solidFill>
              <a:srgbClr val="f00108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4" name=""/>
          <p:cNvSpPr/>
          <p:nvPr/>
        </p:nvSpPr>
        <p:spPr>
          <a:xfrm flipH="1">
            <a:off x="1726920" y="2697120"/>
            <a:ext cx="204840" cy="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5" name=""/>
          <p:cNvSpPr/>
          <p:nvPr/>
        </p:nvSpPr>
        <p:spPr>
          <a:xfrm>
            <a:off x="2968200" y="1641600"/>
            <a:ext cx="697680" cy="14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1,082%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206%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155%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424%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6" name=""/>
          <p:cNvSpPr/>
          <p:nvPr/>
        </p:nvSpPr>
        <p:spPr>
          <a:xfrm>
            <a:off x="630360" y="895320"/>
            <a:ext cx="385560" cy="478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7" name=""/>
          <p:cNvSpPr/>
          <p:nvPr/>
        </p:nvSpPr>
        <p:spPr>
          <a:xfrm>
            <a:off x="652320" y="1501920"/>
            <a:ext cx="4924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8" name=""/>
          <p:cNvSpPr/>
          <p:nvPr/>
        </p:nvSpPr>
        <p:spPr>
          <a:xfrm>
            <a:off x="652320" y="2039760"/>
            <a:ext cx="4924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99" name=""/>
          <p:cNvSpPr/>
          <p:nvPr/>
        </p:nvSpPr>
        <p:spPr>
          <a:xfrm>
            <a:off x="730080" y="2590920"/>
            <a:ext cx="4147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0" name=""/>
          <p:cNvSpPr/>
          <p:nvPr/>
        </p:nvSpPr>
        <p:spPr>
          <a:xfrm>
            <a:off x="730080" y="3152880"/>
            <a:ext cx="4147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1" name=""/>
          <p:cNvSpPr/>
          <p:nvPr/>
        </p:nvSpPr>
        <p:spPr>
          <a:xfrm>
            <a:off x="730080" y="3668760"/>
            <a:ext cx="4147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2" name=""/>
          <p:cNvSpPr/>
          <p:nvPr/>
        </p:nvSpPr>
        <p:spPr>
          <a:xfrm>
            <a:off x="730080" y="4248000"/>
            <a:ext cx="4147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3" name=""/>
          <p:cNvSpPr/>
          <p:nvPr/>
        </p:nvSpPr>
        <p:spPr>
          <a:xfrm>
            <a:off x="871560" y="4778280"/>
            <a:ext cx="2588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4" name=""/>
          <p:cNvSpPr/>
          <p:nvPr/>
        </p:nvSpPr>
        <p:spPr>
          <a:xfrm>
            <a:off x="669240" y="5343480"/>
            <a:ext cx="4615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-200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5" name=""/>
          <p:cNvSpPr/>
          <p:nvPr/>
        </p:nvSpPr>
        <p:spPr>
          <a:xfrm>
            <a:off x="992160" y="5578560"/>
            <a:ext cx="8410680" cy="7333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6" name=""/>
          <p:cNvSpPr/>
          <p:nvPr/>
        </p:nvSpPr>
        <p:spPr>
          <a:xfrm>
            <a:off x="839520" y="5600880"/>
            <a:ext cx="640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Dec-89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7" name=""/>
          <p:cNvSpPr/>
          <p:nvPr/>
        </p:nvSpPr>
        <p:spPr>
          <a:xfrm>
            <a:off x="1634760" y="5600880"/>
            <a:ext cx="640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Dec-90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8" name=""/>
          <p:cNvSpPr/>
          <p:nvPr/>
        </p:nvSpPr>
        <p:spPr>
          <a:xfrm>
            <a:off x="2431800" y="5600880"/>
            <a:ext cx="640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Dec-91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09" name=""/>
          <p:cNvSpPr/>
          <p:nvPr/>
        </p:nvSpPr>
        <p:spPr>
          <a:xfrm>
            <a:off x="3238200" y="5600880"/>
            <a:ext cx="640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Dec-92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0" name=""/>
          <p:cNvSpPr/>
          <p:nvPr/>
        </p:nvSpPr>
        <p:spPr>
          <a:xfrm>
            <a:off x="4024080" y="5600880"/>
            <a:ext cx="640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Dec-93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1" name=""/>
          <p:cNvSpPr/>
          <p:nvPr/>
        </p:nvSpPr>
        <p:spPr>
          <a:xfrm>
            <a:off x="4819320" y="5600880"/>
            <a:ext cx="640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Dec-94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2" name=""/>
          <p:cNvSpPr/>
          <p:nvPr/>
        </p:nvSpPr>
        <p:spPr>
          <a:xfrm>
            <a:off x="5607000" y="5600880"/>
            <a:ext cx="640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Dec-95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3" name=""/>
          <p:cNvSpPr/>
          <p:nvPr/>
        </p:nvSpPr>
        <p:spPr>
          <a:xfrm>
            <a:off x="6411600" y="5600880"/>
            <a:ext cx="640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Dec-96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4" name=""/>
          <p:cNvSpPr/>
          <p:nvPr/>
        </p:nvSpPr>
        <p:spPr>
          <a:xfrm>
            <a:off x="7199280" y="5600880"/>
            <a:ext cx="640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Dec-97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5" name=""/>
          <p:cNvSpPr/>
          <p:nvPr/>
        </p:nvSpPr>
        <p:spPr>
          <a:xfrm>
            <a:off x="7995960" y="5600880"/>
            <a:ext cx="6404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Dec-98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6" name=""/>
          <p:cNvSpPr/>
          <p:nvPr/>
        </p:nvSpPr>
        <p:spPr>
          <a:xfrm>
            <a:off x="1157400" y="4264200"/>
            <a:ext cx="8029440" cy="644400"/>
          </a:xfrm>
          <a:custGeom>
            <a:avLst/>
            <a:gdLst/>
            <a:ahLst/>
            <a:rect l="l" t="t" r="r" b="b"/>
            <a:pathLst>
              <a:path w="4789" h="369">
                <a:moveTo>
                  <a:pt x="0" y="369"/>
                </a:moveTo>
                <a:lnTo>
                  <a:pt x="130" y="350"/>
                </a:lnTo>
                <a:lnTo>
                  <a:pt x="254" y="331"/>
                </a:lnTo>
                <a:lnTo>
                  <a:pt x="349" y="316"/>
                </a:lnTo>
                <a:lnTo>
                  <a:pt x="449" y="313"/>
                </a:lnTo>
                <a:lnTo>
                  <a:pt x="508" y="306"/>
                </a:lnTo>
                <a:lnTo>
                  <a:pt x="603" y="313"/>
                </a:lnTo>
                <a:lnTo>
                  <a:pt x="697" y="313"/>
                </a:lnTo>
                <a:lnTo>
                  <a:pt x="762" y="288"/>
                </a:lnTo>
                <a:lnTo>
                  <a:pt x="857" y="278"/>
                </a:lnTo>
                <a:lnTo>
                  <a:pt x="957" y="272"/>
                </a:lnTo>
                <a:lnTo>
                  <a:pt x="1011" y="247"/>
                </a:lnTo>
                <a:lnTo>
                  <a:pt x="1081" y="253"/>
                </a:lnTo>
                <a:lnTo>
                  <a:pt x="1200" y="222"/>
                </a:lnTo>
                <a:lnTo>
                  <a:pt x="1312" y="228"/>
                </a:lnTo>
                <a:lnTo>
                  <a:pt x="1395" y="206"/>
                </a:lnTo>
                <a:lnTo>
                  <a:pt x="1537" y="219"/>
                </a:lnTo>
                <a:lnTo>
                  <a:pt x="1631" y="213"/>
                </a:lnTo>
                <a:lnTo>
                  <a:pt x="1702" y="238"/>
                </a:lnTo>
                <a:lnTo>
                  <a:pt x="1743" y="210"/>
                </a:lnTo>
                <a:lnTo>
                  <a:pt x="1826" y="219"/>
                </a:lnTo>
                <a:lnTo>
                  <a:pt x="1903" y="219"/>
                </a:lnTo>
                <a:lnTo>
                  <a:pt x="1980" y="235"/>
                </a:lnTo>
                <a:lnTo>
                  <a:pt x="2051" y="222"/>
                </a:lnTo>
                <a:lnTo>
                  <a:pt x="2128" y="228"/>
                </a:lnTo>
                <a:lnTo>
                  <a:pt x="2198" y="216"/>
                </a:lnTo>
                <a:lnTo>
                  <a:pt x="2269" y="228"/>
                </a:lnTo>
                <a:lnTo>
                  <a:pt x="2346" y="203"/>
                </a:lnTo>
                <a:lnTo>
                  <a:pt x="2417" y="222"/>
                </a:lnTo>
                <a:lnTo>
                  <a:pt x="2518" y="213"/>
                </a:lnTo>
                <a:lnTo>
                  <a:pt x="2594" y="219"/>
                </a:lnTo>
                <a:lnTo>
                  <a:pt x="2665" y="200"/>
                </a:lnTo>
                <a:lnTo>
                  <a:pt x="2754" y="219"/>
                </a:lnTo>
                <a:lnTo>
                  <a:pt x="2807" y="194"/>
                </a:lnTo>
                <a:lnTo>
                  <a:pt x="2890" y="194"/>
                </a:lnTo>
                <a:lnTo>
                  <a:pt x="2937" y="191"/>
                </a:lnTo>
                <a:lnTo>
                  <a:pt x="2984" y="163"/>
                </a:lnTo>
                <a:lnTo>
                  <a:pt x="3049" y="166"/>
                </a:lnTo>
                <a:lnTo>
                  <a:pt x="3109" y="185"/>
                </a:lnTo>
                <a:lnTo>
                  <a:pt x="3144" y="156"/>
                </a:lnTo>
                <a:lnTo>
                  <a:pt x="3203" y="159"/>
                </a:lnTo>
                <a:lnTo>
                  <a:pt x="3280" y="119"/>
                </a:lnTo>
                <a:lnTo>
                  <a:pt x="3321" y="125"/>
                </a:lnTo>
                <a:lnTo>
                  <a:pt x="3357" y="113"/>
                </a:lnTo>
                <a:lnTo>
                  <a:pt x="3398" y="119"/>
                </a:lnTo>
                <a:lnTo>
                  <a:pt x="3457" y="109"/>
                </a:lnTo>
                <a:lnTo>
                  <a:pt x="3504" y="109"/>
                </a:lnTo>
                <a:lnTo>
                  <a:pt x="3528" y="94"/>
                </a:lnTo>
                <a:lnTo>
                  <a:pt x="3611" y="100"/>
                </a:lnTo>
                <a:lnTo>
                  <a:pt x="3640" y="78"/>
                </a:lnTo>
                <a:lnTo>
                  <a:pt x="3700" y="88"/>
                </a:lnTo>
                <a:lnTo>
                  <a:pt x="3776" y="44"/>
                </a:lnTo>
                <a:lnTo>
                  <a:pt x="3812" y="59"/>
                </a:lnTo>
                <a:lnTo>
                  <a:pt x="3853" y="44"/>
                </a:lnTo>
                <a:lnTo>
                  <a:pt x="3930" y="22"/>
                </a:lnTo>
                <a:lnTo>
                  <a:pt x="3983" y="34"/>
                </a:lnTo>
                <a:lnTo>
                  <a:pt x="4025" y="28"/>
                </a:lnTo>
                <a:lnTo>
                  <a:pt x="4095" y="128"/>
                </a:lnTo>
                <a:lnTo>
                  <a:pt x="4125" y="69"/>
                </a:lnTo>
                <a:lnTo>
                  <a:pt x="4172" y="78"/>
                </a:lnTo>
                <a:lnTo>
                  <a:pt x="4237" y="81"/>
                </a:lnTo>
                <a:lnTo>
                  <a:pt x="4273" y="106"/>
                </a:lnTo>
                <a:lnTo>
                  <a:pt x="4361" y="81"/>
                </a:lnTo>
                <a:lnTo>
                  <a:pt x="4385" y="44"/>
                </a:lnTo>
                <a:lnTo>
                  <a:pt x="4444" y="0"/>
                </a:lnTo>
                <a:lnTo>
                  <a:pt x="4486" y="47"/>
                </a:lnTo>
                <a:lnTo>
                  <a:pt x="4556" y="31"/>
                </a:lnTo>
                <a:lnTo>
                  <a:pt x="4592" y="50"/>
                </a:lnTo>
                <a:lnTo>
                  <a:pt x="4649" y="35"/>
                </a:lnTo>
                <a:lnTo>
                  <a:pt x="4717" y="51"/>
                </a:lnTo>
                <a:lnTo>
                  <a:pt x="4789" y="21"/>
                </a:lnTo>
              </a:path>
            </a:pathLst>
          </a:custGeom>
          <a:noFill/>
          <a:ln w="38160">
            <a:solidFill>
              <a:srgbClr val="13ff1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7" name=""/>
          <p:cNvSpPr/>
          <p:nvPr/>
        </p:nvSpPr>
        <p:spPr>
          <a:xfrm>
            <a:off x="1168560" y="4379760"/>
            <a:ext cx="8018280" cy="524160"/>
          </a:xfrm>
          <a:custGeom>
            <a:avLst/>
            <a:gdLst/>
            <a:ahLst/>
            <a:rect l="l" t="t" r="r" b="b"/>
            <a:pathLst>
              <a:path w="4783" h="300">
                <a:moveTo>
                  <a:pt x="0" y="300"/>
                </a:moveTo>
                <a:lnTo>
                  <a:pt x="136" y="288"/>
                </a:lnTo>
                <a:lnTo>
                  <a:pt x="266" y="269"/>
                </a:lnTo>
                <a:lnTo>
                  <a:pt x="360" y="238"/>
                </a:lnTo>
                <a:lnTo>
                  <a:pt x="461" y="231"/>
                </a:lnTo>
                <a:lnTo>
                  <a:pt x="556" y="219"/>
                </a:lnTo>
                <a:lnTo>
                  <a:pt x="662" y="222"/>
                </a:lnTo>
                <a:lnTo>
                  <a:pt x="751" y="197"/>
                </a:lnTo>
                <a:lnTo>
                  <a:pt x="833" y="191"/>
                </a:lnTo>
                <a:lnTo>
                  <a:pt x="904" y="163"/>
                </a:lnTo>
                <a:lnTo>
                  <a:pt x="975" y="175"/>
                </a:lnTo>
                <a:lnTo>
                  <a:pt x="1070" y="147"/>
                </a:lnTo>
                <a:lnTo>
                  <a:pt x="1123" y="131"/>
                </a:lnTo>
                <a:lnTo>
                  <a:pt x="1211" y="128"/>
                </a:lnTo>
                <a:lnTo>
                  <a:pt x="1312" y="131"/>
                </a:lnTo>
                <a:lnTo>
                  <a:pt x="1406" y="106"/>
                </a:lnTo>
                <a:lnTo>
                  <a:pt x="1489" y="103"/>
                </a:lnTo>
                <a:lnTo>
                  <a:pt x="1590" y="100"/>
                </a:lnTo>
                <a:lnTo>
                  <a:pt x="1672" y="75"/>
                </a:lnTo>
                <a:lnTo>
                  <a:pt x="1755" y="81"/>
                </a:lnTo>
                <a:lnTo>
                  <a:pt x="1797" y="69"/>
                </a:lnTo>
                <a:lnTo>
                  <a:pt x="1832" y="81"/>
                </a:lnTo>
                <a:lnTo>
                  <a:pt x="1897" y="69"/>
                </a:lnTo>
                <a:lnTo>
                  <a:pt x="1992" y="109"/>
                </a:lnTo>
                <a:lnTo>
                  <a:pt x="2098" y="131"/>
                </a:lnTo>
                <a:lnTo>
                  <a:pt x="2151" y="113"/>
                </a:lnTo>
                <a:lnTo>
                  <a:pt x="2234" y="128"/>
                </a:lnTo>
                <a:lnTo>
                  <a:pt x="2293" y="116"/>
                </a:lnTo>
                <a:lnTo>
                  <a:pt x="2346" y="116"/>
                </a:lnTo>
                <a:lnTo>
                  <a:pt x="2393" y="106"/>
                </a:lnTo>
                <a:lnTo>
                  <a:pt x="2506" y="109"/>
                </a:lnTo>
                <a:lnTo>
                  <a:pt x="2565" y="81"/>
                </a:lnTo>
                <a:lnTo>
                  <a:pt x="2677" y="97"/>
                </a:lnTo>
                <a:lnTo>
                  <a:pt x="2707" y="84"/>
                </a:lnTo>
                <a:lnTo>
                  <a:pt x="2748" y="75"/>
                </a:lnTo>
                <a:lnTo>
                  <a:pt x="2778" y="88"/>
                </a:lnTo>
                <a:lnTo>
                  <a:pt x="2831" y="66"/>
                </a:lnTo>
                <a:lnTo>
                  <a:pt x="2884" y="75"/>
                </a:lnTo>
                <a:lnTo>
                  <a:pt x="2943" y="84"/>
                </a:lnTo>
                <a:lnTo>
                  <a:pt x="2996" y="103"/>
                </a:lnTo>
                <a:lnTo>
                  <a:pt x="3061" y="72"/>
                </a:lnTo>
                <a:lnTo>
                  <a:pt x="3103" y="91"/>
                </a:lnTo>
                <a:lnTo>
                  <a:pt x="3191" y="94"/>
                </a:lnTo>
                <a:lnTo>
                  <a:pt x="3227" y="84"/>
                </a:lnTo>
                <a:lnTo>
                  <a:pt x="3268" y="97"/>
                </a:lnTo>
                <a:lnTo>
                  <a:pt x="3351" y="88"/>
                </a:lnTo>
                <a:lnTo>
                  <a:pt x="3416" y="103"/>
                </a:lnTo>
                <a:lnTo>
                  <a:pt x="3481" y="109"/>
                </a:lnTo>
                <a:lnTo>
                  <a:pt x="3569" y="88"/>
                </a:lnTo>
                <a:lnTo>
                  <a:pt x="3617" y="97"/>
                </a:lnTo>
                <a:lnTo>
                  <a:pt x="3646" y="81"/>
                </a:lnTo>
                <a:lnTo>
                  <a:pt x="3688" y="81"/>
                </a:lnTo>
                <a:lnTo>
                  <a:pt x="3753" y="41"/>
                </a:lnTo>
                <a:lnTo>
                  <a:pt x="3788" y="44"/>
                </a:lnTo>
                <a:lnTo>
                  <a:pt x="3841" y="47"/>
                </a:lnTo>
                <a:lnTo>
                  <a:pt x="3889" y="16"/>
                </a:lnTo>
                <a:lnTo>
                  <a:pt x="3942" y="28"/>
                </a:lnTo>
                <a:lnTo>
                  <a:pt x="4007" y="19"/>
                </a:lnTo>
                <a:lnTo>
                  <a:pt x="4042" y="34"/>
                </a:lnTo>
                <a:lnTo>
                  <a:pt x="4113" y="0"/>
                </a:lnTo>
                <a:lnTo>
                  <a:pt x="4166" y="9"/>
                </a:lnTo>
                <a:lnTo>
                  <a:pt x="4243" y="3"/>
                </a:lnTo>
                <a:lnTo>
                  <a:pt x="4338" y="38"/>
                </a:lnTo>
                <a:lnTo>
                  <a:pt x="4432" y="13"/>
                </a:lnTo>
                <a:lnTo>
                  <a:pt x="4491" y="38"/>
                </a:lnTo>
                <a:lnTo>
                  <a:pt x="4535" y="17"/>
                </a:lnTo>
                <a:lnTo>
                  <a:pt x="4583" y="57"/>
                </a:lnTo>
                <a:lnTo>
                  <a:pt x="4643" y="53"/>
                </a:lnTo>
                <a:lnTo>
                  <a:pt x="4719" y="89"/>
                </a:lnTo>
                <a:lnTo>
                  <a:pt x="4783" y="53"/>
                </a:lnTo>
              </a:path>
            </a:pathLst>
          </a:custGeom>
          <a:noFill/>
          <a:ln w="38160">
            <a:solidFill>
              <a:srgbClr val="f001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18" name=""/>
          <p:cNvSpPr/>
          <p:nvPr/>
        </p:nvSpPr>
        <p:spPr>
          <a:xfrm>
            <a:off x="1157400" y="4653000"/>
            <a:ext cx="8034120" cy="293760"/>
          </a:xfrm>
          <a:custGeom>
            <a:avLst/>
            <a:gdLst/>
            <a:ahLst/>
            <a:rect l="l" t="t" r="r" b="b"/>
            <a:pathLst>
              <a:path w="4792" h="169">
                <a:moveTo>
                  <a:pt x="0" y="147"/>
                </a:moveTo>
                <a:lnTo>
                  <a:pt x="100" y="141"/>
                </a:lnTo>
                <a:lnTo>
                  <a:pt x="160" y="141"/>
                </a:lnTo>
                <a:lnTo>
                  <a:pt x="213" y="125"/>
                </a:lnTo>
                <a:lnTo>
                  <a:pt x="307" y="116"/>
                </a:lnTo>
                <a:lnTo>
                  <a:pt x="349" y="110"/>
                </a:lnTo>
                <a:lnTo>
                  <a:pt x="384" y="128"/>
                </a:lnTo>
                <a:lnTo>
                  <a:pt x="443" y="125"/>
                </a:lnTo>
                <a:lnTo>
                  <a:pt x="502" y="156"/>
                </a:lnTo>
                <a:lnTo>
                  <a:pt x="550" y="141"/>
                </a:lnTo>
                <a:lnTo>
                  <a:pt x="603" y="150"/>
                </a:lnTo>
                <a:lnTo>
                  <a:pt x="674" y="141"/>
                </a:lnTo>
                <a:lnTo>
                  <a:pt x="721" y="156"/>
                </a:lnTo>
                <a:lnTo>
                  <a:pt x="774" y="135"/>
                </a:lnTo>
                <a:lnTo>
                  <a:pt x="833" y="135"/>
                </a:lnTo>
                <a:lnTo>
                  <a:pt x="928" y="153"/>
                </a:lnTo>
                <a:lnTo>
                  <a:pt x="999" y="169"/>
                </a:lnTo>
                <a:lnTo>
                  <a:pt x="1135" y="144"/>
                </a:lnTo>
                <a:lnTo>
                  <a:pt x="1176" y="153"/>
                </a:lnTo>
                <a:lnTo>
                  <a:pt x="1241" y="122"/>
                </a:lnTo>
                <a:lnTo>
                  <a:pt x="1294" y="125"/>
                </a:lnTo>
                <a:lnTo>
                  <a:pt x="1377" y="147"/>
                </a:lnTo>
                <a:lnTo>
                  <a:pt x="1542" y="103"/>
                </a:lnTo>
                <a:lnTo>
                  <a:pt x="1649" y="100"/>
                </a:lnTo>
                <a:lnTo>
                  <a:pt x="1720" y="66"/>
                </a:lnTo>
                <a:lnTo>
                  <a:pt x="1803" y="81"/>
                </a:lnTo>
                <a:lnTo>
                  <a:pt x="1844" y="113"/>
                </a:lnTo>
                <a:lnTo>
                  <a:pt x="1921" y="91"/>
                </a:lnTo>
                <a:lnTo>
                  <a:pt x="2003" y="106"/>
                </a:lnTo>
                <a:lnTo>
                  <a:pt x="2045" y="78"/>
                </a:lnTo>
                <a:lnTo>
                  <a:pt x="2098" y="91"/>
                </a:lnTo>
                <a:lnTo>
                  <a:pt x="2133" y="81"/>
                </a:lnTo>
                <a:lnTo>
                  <a:pt x="2169" y="106"/>
                </a:lnTo>
                <a:lnTo>
                  <a:pt x="2240" y="116"/>
                </a:lnTo>
                <a:lnTo>
                  <a:pt x="2281" y="94"/>
                </a:lnTo>
                <a:lnTo>
                  <a:pt x="2388" y="122"/>
                </a:lnTo>
                <a:lnTo>
                  <a:pt x="2441" y="100"/>
                </a:lnTo>
                <a:lnTo>
                  <a:pt x="2541" y="94"/>
                </a:lnTo>
                <a:lnTo>
                  <a:pt x="2606" y="110"/>
                </a:lnTo>
                <a:lnTo>
                  <a:pt x="2671" y="91"/>
                </a:lnTo>
                <a:lnTo>
                  <a:pt x="2748" y="113"/>
                </a:lnTo>
                <a:lnTo>
                  <a:pt x="2795" y="103"/>
                </a:lnTo>
                <a:lnTo>
                  <a:pt x="2813" y="81"/>
                </a:lnTo>
                <a:lnTo>
                  <a:pt x="2878" y="91"/>
                </a:lnTo>
                <a:lnTo>
                  <a:pt x="2949" y="91"/>
                </a:lnTo>
                <a:lnTo>
                  <a:pt x="2979" y="66"/>
                </a:lnTo>
                <a:lnTo>
                  <a:pt x="3032" y="75"/>
                </a:lnTo>
                <a:lnTo>
                  <a:pt x="3079" y="53"/>
                </a:lnTo>
                <a:lnTo>
                  <a:pt x="3150" y="63"/>
                </a:lnTo>
                <a:lnTo>
                  <a:pt x="3197" y="47"/>
                </a:lnTo>
                <a:lnTo>
                  <a:pt x="3256" y="6"/>
                </a:lnTo>
                <a:lnTo>
                  <a:pt x="3339" y="16"/>
                </a:lnTo>
                <a:lnTo>
                  <a:pt x="3375" y="53"/>
                </a:lnTo>
                <a:lnTo>
                  <a:pt x="3445" y="53"/>
                </a:lnTo>
                <a:lnTo>
                  <a:pt x="3499" y="34"/>
                </a:lnTo>
                <a:lnTo>
                  <a:pt x="3540" y="47"/>
                </a:lnTo>
                <a:lnTo>
                  <a:pt x="3593" y="0"/>
                </a:lnTo>
                <a:lnTo>
                  <a:pt x="3664" y="0"/>
                </a:lnTo>
                <a:lnTo>
                  <a:pt x="3711" y="16"/>
                </a:lnTo>
                <a:lnTo>
                  <a:pt x="3741" y="38"/>
                </a:lnTo>
                <a:lnTo>
                  <a:pt x="3818" y="47"/>
                </a:lnTo>
                <a:lnTo>
                  <a:pt x="3859" y="28"/>
                </a:lnTo>
                <a:lnTo>
                  <a:pt x="3924" y="19"/>
                </a:lnTo>
                <a:lnTo>
                  <a:pt x="3971" y="31"/>
                </a:lnTo>
                <a:lnTo>
                  <a:pt x="4036" y="38"/>
                </a:lnTo>
                <a:lnTo>
                  <a:pt x="4090" y="106"/>
                </a:lnTo>
                <a:lnTo>
                  <a:pt x="4125" y="59"/>
                </a:lnTo>
                <a:lnTo>
                  <a:pt x="4172" y="66"/>
                </a:lnTo>
                <a:lnTo>
                  <a:pt x="4202" y="100"/>
                </a:lnTo>
                <a:lnTo>
                  <a:pt x="4243" y="100"/>
                </a:lnTo>
                <a:lnTo>
                  <a:pt x="4279" y="125"/>
                </a:lnTo>
                <a:lnTo>
                  <a:pt x="4320" y="125"/>
                </a:lnTo>
                <a:lnTo>
                  <a:pt x="4356" y="53"/>
                </a:lnTo>
                <a:lnTo>
                  <a:pt x="4423" y="53"/>
                </a:lnTo>
                <a:lnTo>
                  <a:pt x="4462" y="23"/>
                </a:lnTo>
                <a:lnTo>
                  <a:pt x="4503" y="13"/>
                </a:lnTo>
                <a:lnTo>
                  <a:pt x="4561" y="53"/>
                </a:lnTo>
                <a:lnTo>
                  <a:pt x="4661" y="89"/>
                </a:lnTo>
                <a:lnTo>
                  <a:pt x="4713" y="85"/>
                </a:lnTo>
                <a:lnTo>
                  <a:pt x="4792" y="65"/>
                </a:lnTo>
              </a:path>
            </a:pathLst>
          </a:custGeom>
          <a:noFill/>
          <a:ln w="38160">
            <a:solidFill>
              <a:srgbClr val="9117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719" name=""/>
          <p:cNvGrpSpPr/>
          <p:nvPr/>
        </p:nvGrpSpPr>
        <p:grpSpPr>
          <a:xfrm>
            <a:off x="1162080" y="1990800"/>
            <a:ext cx="8024400" cy="2910960"/>
            <a:chOff x="1162080" y="1990800"/>
            <a:chExt cx="8024400" cy="2910960"/>
          </a:xfrm>
        </p:grpSpPr>
        <p:sp>
          <p:nvSpPr>
            <p:cNvPr id="3720" name=""/>
            <p:cNvSpPr/>
            <p:nvPr/>
          </p:nvSpPr>
          <p:spPr>
            <a:xfrm>
              <a:off x="6571800" y="1990800"/>
              <a:ext cx="2614680" cy="2012400"/>
            </a:xfrm>
            <a:custGeom>
              <a:avLst/>
              <a:gdLst/>
              <a:ahLst/>
              <a:rect l="l" t="t" r="r" b="b"/>
              <a:pathLst>
                <a:path w="1560" h="1153">
                  <a:moveTo>
                    <a:pt x="0" y="1153"/>
                  </a:moveTo>
                  <a:lnTo>
                    <a:pt x="67" y="1105"/>
                  </a:lnTo>
                  <a:lnTo>
                    <a:pt x="161" y="1101"/>
                  </a:lnTo>
                  <a:lnTo>
                    <a:pt x="187" y="1072"/>
                  </a:lnTo>
                  <a:lnTo>
                    <a:pt x="243" y="1072"/>
                  </a:lnTo>
                  <a:lnTo>
                    <a:pt x="281" y="1103"/>
                  </a:lnTo>
                  <a:lnTo>
                    <a:pt x="350" y="1090"/>
                  </a:lnTo>
                  <a:lnTo>
                    <a:pt x="406" y="1106"/>
                  </a:lnTo>
                  <a:lnTo>
                    <a:pt x="475" y="1065"/>
                  </a:lnTo>
                  <a:lnTo>
                    <a:pt x="512" y="1059"/>
                  </a:lnTo>
                  <a:lnTo>
                    <a:pt x="562" y="997"/>
                  </a:lnTo>
                  <a:lnTo>
                    <a:pt x="606" y="1012"/>
                  </a:lnTo>
                  <a:lnTo>
                    <a:pt x="637" y="981"/>
                  </a:lnTo>
                  <a:lnTo>
                    <a:pt x="687" y="975"/>
                  </a:lnTo>
                  <a:lnTo>
                    <a:pt x="731" y="928"/>
                  </a:lnTo>
                  <a:lnTo>
                    <a:pt x="781" y="940"/>
                  </a:lnTo>
                  <a:lnTo>
                    <a:pt x="839" y="1065"/>
                  </a:lnTo>
                  <a:lnTo>
                    <a:pt x="874" y="942"/>
                  </a:lnTo>
                  <a:lnTo>
                    <a:pt x="945" y="942"/>
                  </a:lnTo>
                  <a:lnTo>
                    <a:pt x="1012" y="894"/>
                  </a:lnTo>
                  <a:lnTo>
                    <a:pt x="1044" y="799"/>
                  </a:lnTo>
                  <a:lnTo>
                    <a:pt x="1106" y="818"/>
                  </a:lnTo>
                  <a:lnTo>
                    <a:pt x="1143" y="690"/>
                  </a:lnTo>
                  <a:lnTo>
                    <a:pt x="1188" y="728"/>
                  </a:lnTo>
                  <a:lnTo>
                    <a:pt x="1212" y="624"/>
                  </a:lnTo>
                  <a:lnTo>
                    <a:pt x="1274" y="584"/>
                  </a:lnTo>
                  <a:lnTo>
                    <a:pt x="1300" y="606"/>
                  </a:lnTo>
                  <a:lnTo>
                    <a:pt x="1356" y="615"/>
                  </a:lnTo>
                  <a:lnTo>
                    <a:pt x="1438" y="684"/>
                  </a:lnTo>
                  <a:lnTo>
                    <a:pt x="1494" y="516"/>
                  </a:lnTo>
                  <a:lnTo>
                    <a:pt x="1560" y="0"/>
                  </a:lnTo>
                </a:path>
              </a:pathLst>
            </a:custGeom>
            <a:noFill/>
            <a:ln w="38160">
              <a:solidFill>
                <a:srgbClr val="009a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1" name=""/>
            <p:cNvSpPr/>
            <p:nvPr/>
          </p:nvSpPr>
          <p:spPr>
            <a:xfrm>
              <a:off x="3109680" y="3907080"/>
              <a:ext cx="3470040" cy="563760"/>
            </a:xfrm>
            <a:custGeom>
              <a:avLst/>
              <a:gdLst/>
              <a:ahLst/>
              <a:rect l="l" t="t" r="r" b="b"/>
              <a:pathLst>
                <a:path w="2085" h="596">
                  <a:moveTo>
                    <a:pt x="0" y="596"/>
                  </a:moveTo>
                  <a:lnTo>
                    <a:pt x="48" y="528"/>
                  </a:lnTo>
                  <a:lnTo>
                    <a:pt x="112" y="488"/>
                  </a:lnTo>
                  <a:lnTo>
                    <a:pt x="196" y="504"/>
                  </a:lnTo>
                  <a:lnTo>
                    <a:pt x="240" y="400"/>
                  </a:lnTo>
                  <a:lnTo>
                    <a:pt x="292" y="364"/>
                  </a:lnTo>
                  <a:lnTo>
                    <a:pt x="380" y="392"/>
                  </a:lnTo>
                  <a:lnTo>
                    <a:pt x="432" y="336"/>
                  </a:lnTo>
                  <a:lnTo>
                    <a:pt x="492" y="324"/>
                  </a:lnTo>
                  <a:lnTo>
                    <a:pt x="536" y="366"/>
                  </a:lnTo>
                  <a:lnTo>
                    <a:pt x="587" y="306"/>
                  </a:lnTo>
                  <a:lnTo>
                    <a:pt x="657" y="348"/>
                  </a:lnTo>
                  <a:lnTo>
                    <a:pt x="714" y="366"/>
                  </a:lnTo>
                  <a:lnTo>
                    <a:pt x="777" y="336"/>
                  </a:lnTo>
                  <a:lnTo>
                    <a:pt x="847" y="324"/>
                  </a:lnTo>
                  <a:lnTo>
                    <a:pt x="879" y="354"/>
                  </a:lnTo>
                  <a:lnTo>
                    <a:pt x="923" y="348"/>
                  </a:lnTo>
                  <a:lnTo>
                    <a:pt x="974" y="312"/>
                  </a:lnTo>
                  <a:lnTo>
                    <a:pt x="1006" y="408"/>
                  </a:lnTo>
                  <a:lnTo>
                    <a:pt x="1044" y="354"/>
                  </a:lnTo>
                  <a:lnTo>
                    <a:pt x="1082" y="372"/>
                  </a:lnTo>
                  <a:lnTo>
                    <a:pt x="1139" y="306"/>
                  </a:lnTo>
                  <a:lnTo>
                    <a:pt x="1216" y="294"/>
                  </a:lnTo>
                  <a:lnTo>
                    <a:pt x="1260" y="222"/>
                  </a:lnTo>
                  <a:lnTo>
                    <a:pt x="1292" y="246"/>
                  </a:lnTo>
                  <a:lnTo>
                    <a:pt x="1349" y="252"/>
                  </a:lnTo>
                  <a:lnTo>
                    <a:pt x="1393" y="288"/>
                  </a:lnTo>
                  <a:lnTo>
                    <a:pt x="1470" y="276"/>
                  </a:lnTo>
                  <a:lnTo>
                    <a:pt x="1514" y="198"/>
                  </a:lnTo>
                  <a:lnTo>
                    <a:pt x="1558" y="186"/>
                  </a:lnTo>
                  <a:lnTo>
                    <a:pt x="1609" y="216"/>
                  </a:lnTo>
                  <a:lnTo>
                    <a:pt x="1660" y="222"/>
                  </a:lnTo>
                  <a:lnTo>
                    <a:pt x="1730" y="138"/>
                  </a:lnTo>
                  <a:lnTo>
                    <a:pt x="1819" y="132"/>
                  </a:lnTo>
                  <a:lnTo>
                    <a:pt x="1857" y="156"/>
                  </a:lnTo>
                  <a:lnTo>
                    <a:pt x="1927" y="132"/>
                  </a:lnTo>
                  <a:lnTo>
                    <a:pt x="1978" y="0"/>
                  </a:lnTo>
                  <a:lnTo>
                    <a:pt x="2028" y="24"/>
                  </a:lnTo>
                  <a:lnTo>
                    <a:pt x="2085" y="108"/>
                  </a:lnTo>
                </a:path>
              </a:pathLst>
            </a:custGeom>
            <a:noFill/>
            <a:ln w="38160">
              <a:solidFill>
                <a:srgbClr val="009a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2" name=""/>
            <p:cNvSpPr/>
            <p:nvPr/>
          </p:nvSpPr>
          <p:spPr>
            <a:xfrm>
              <a:off x="1162080" y="4467240"/>
              <a:ext cx="1961280" cy="434520"/>
            </a:xfrm>
            <a:custGeom>
              <a:avLst/>
              <a:gdLst/>
              <a:ahLst/>
              <a:rect l="l" t="t" r="r" b="b"/>
              <a:pathLst>
                <a:path w="1176" h="472">
                  <a:moveTo>
                    <a:pt x="0" y="472"/>
                  </a:moveTo>
                  <a:lnTo>
                    <a:pt x="72" y="440"/>
                  </a:lnTo>
                  <a:lnTo>
                    <a:pt x="128" y="440"/>
                  </a:lnTo>
                  <a:lnTo>
                    <a:pt x="168" y="416"/>
                  </a:lnTo>
                  <a:lnTo>
                    <a:pt x="256" y="416"/>
                  </a:lnTo>
                  <a:lnTo>
                    <a:pt x="320" y="360"/>
                  </a:lnTo>
                  <a:lnTo>
                    <a:pt x="392" y="360"/>
                  </a:lnTo>
                  <a:lnTo>
                    <a:pt x="480" y="304"/>
                  </a:lnTo>
                  <a:lnTo>
                    <a:pt x="552" y="304"/>
                  </a:lnTo>
                  <a:lnTo>
                    <a:pt x="608" y="264"/>
                  </a:lnTo>
                  <a:lnTo>
                    <a:pt x="664" y="264"/>
                  </a:lnTo>
                  <a:lnTo>
                    <a:pt x="728" y="224"/>
                  </a:lnTo>
                  <a:lnTo>
                    <a:pt x="840" y="176"/>
                  </a:lnTo>
                  <a:lnTo>
                    <a:pt x="888" y="176"/>
                  </a:lnTo>
                  <a:lnTo>
                    <a:pt x="912" y="120"/>
                  </a:lnTo>
                  <a:lnTo>
                    <a:pt x="960" y="120"/>
                  </a:lnTo>
                  <a:lnTo>
                    <a:pt x="1016" y="72"/>
                  </a:lnTo>
                  <a:lnTo>
                    <a:pt x="1072" y="72"/>
                  </a:lnTo>
                  <a:lnTo>
                    <a:pt x="1112" y="8"/>
                  </a:lnTo>
                  <a:lnTo>
                    <a:pt x="1176" y="0"/>
                  </a:lnTo>
                </a:path>
              </a:pathLst>
            </a:custGeom>
            <a:noFill/>
            <a:ln w="38160">
              <a:solidFill>
                <a:srgbClr val="009a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723" name=""/>
          <p:cNvSpPr/>
          <p:nvPr/>
        </p:nvSpPr>
        <p:spPr>
          <a:xfrm>
            <a:off x="5130720" y="3781440"/>
            <a:ext cx="2967120" cy="720720"/>
          </a:xfrm>
          <a:custGeom>
            <a:avLst/>
            <a:gdLst/>
            <a:ahLst/>
            <a:rect l="l" t="t" r="r" b="b"/>
            <a:pathLst>
              <a:path w="1797" h="792">
                <a:moveTo>
                  <a:pt x="0" y="786"/>
                </a:moveTo>
                <a:lnTo>
                  <a:pt x="36" y="792"/>
                </a:lnTo>
                <a:lnTo>
                  <a:pt x="108" y="756"/>
                </a:lnTo>
                <a:lnTo>
                  <a:pt x="150" y="762"/>
                </a:lnTo>
                <a:lnTo>
                  <a:pt x="192" y="732"/>
                </a:lnTo>
                <a:lnTo>
                  <a:pt x="234" y="726"/>
                </a:lnTo>
                <a:lnTo>
                  <a:pt x="306" y="720"/>
                </a:lnTo>
                <a:lnTo>
                  <a:pt x="318" y="658"/>
                </a:lnTo>
                <a:lnTo>
                  <a:pt x="408" y="634"/>
                </a:lnTo>
                <a:lnTo>
                  <a:pt x="486" y="642"/>
                </a:lnTo>
                <a:lnTo>
                  <a:pt x="546" y="648"/>
                </a:lnTo>
                <a:lnTo>
                  <a:pt x="600" y="544"/>
                </a:lnTo>
                <a:lnTo>
                  <a:pt x="678" y="490"/>
                </a:lnTo>
                <a:lnTo>
                  <a:pt x="780" y="484"/>
                </a:lnTo>
                <a:lnTo>
                  <a:pt x="882" y="454"/>
                </a:lnTo>
                <a:lnTo>
                  <a:pt x="948" y="418"/>
                </a:lnTo>
                <a:lnTo>
                  <a:pt x="978" y="304"/>
                </a:lnTo>
                <a:lnTo>
                  <a:pt x="1038" y="238"/>
                </a:lnTo>
                <a:lnTo>
                  <a:pt x="1098" y="154"/>
                </a:lnTo>
                <a:lnTo>
                  <a:pt x="1158" y="112"/>
                </a:lnTo>
                <a:lnTo>
                  <a:pt x="1206" y="166"/>
                </a:lnTo>
                <a:lnTo>
                  <a:pt x="1266" y="130"/>
                </a:lnTo>
                <a:lnTo>
                  <a:pt x="1326" y="160"/>
                </a:lnTo>
                <a:lnTo>
                  <a:pt x="1452" y="196"/>
                </a:lnTo>
                <a:lnTo>
                  <a:pt x="1518" y="100"/>
                </a:lnTo>
                <a:lnTo>
                  <a:pt x="1590" y="88"/>
                </a:lnTo>
                <a:lnTo>
                  <a:pt x="1668" y="0"/>
                </a:lnTo>
                <a:lnTo>
                  <a:pt x="1700" y="156"/>
                </a:lnTo>
                <a:lnTo>
                  <a:pt x="1752" y="292"/>
                </a:lnTo>
                <a:lnTo>
                  <a:pt x="1780" y="176"/>
                </a:lnTo>
                <a:lnTo>
                  <a:pt x="1797" y="82"/>
                </a:lnTo>
              </a:path>
            </a:pathLst>
          </a:custGeom>
          <a:noFill/>
          <a:ln w="38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4" name=""/>
          <p:cNvSpPr/>
          <p:nvPr/>
        </p:nvSpPr>
        <p:spPr>
          <a:xfrm>
            <a:off x="1157400" y="4487760"/>
            <a:ext cx="4033800" cy="405000"/>
          </a:xfrm>
          <a:custGeom>
            <a:avLst/>
            <a:gdLst/>
            <a:ahLst/>
            <a:rect l="l" t="t" r="r" b="b"/>
            <a:pathLst>
              <a:path w="2442" h="444">
                <a:moveTo>
                  <a:pt x="0" y="444"/>
                </a:moveTo>
                <a:lnTo>
                  <a:pt x="90" y="426"/>
                </a:lnTo>
                <a:lnTo>
                  <a:pt x="137" y="432"/>
                </a:lnTo>
                <a:lnTo>
                  <a:pt x="185" y="420"/>
                </a:lnTo>
                <a:lnTo>
                  <a:pt x="245" y="408"/>
                </a:lnTo>
                <a:lnTo>
                  <a:pt x="299" y="384"/>
                </a:lnTo>
                <a:lnTo>
                  <a:pt x="352" y="390"/>
                </a:lnTo>
                <a:lnTo>
                  <a:pt x="424" y="366"/>
                </a:lnTo>
                <a:lnTo>
                  <a:pt x="466" y="366"/>
                </a:lnTo>
                <a:lnTo>
                  <a:pt x="508" y="324"/>
                </a:lnTo>
                <a:lnTo>
                  <a:pt x="567" y="324"/>
                </a:lnTo>
                <a:lnTo>
                  <a:pt x="621" y="330"/>
                </a:lnTo>
                <a:lnTo>
                  <a:pt x="687" y="324"/>
                </a:lnTo>
                <a:lnTo>
                  <a:pt x="722" y="330"/>
                </a:lnTo>
                <a:lnTo>
                  <a:pt x="812" y="294"/>
                </a:lnTo>
                <a:lnTo>
                  <a:pt x="866" y="294"/>
                </a:lnTo>
                <a:lnTo>
                  <a:pt x="908" y="264"/>
                </a:lnTo>
                <a:lnTo>
                  <a:pt x="991" y="258"/>
                </a:lnTo>
                <a:lnTo>
                  <a:pt x="1051" y="210"/>
                </a:lnTo>
                <a:lnTo>
                  <a:pt x="1122" y="204"/>
                </a:lnTo>
                <a:lnTo>
                  <a:pt x="1170" y="180"/>
                </a:lnTo>
                <a:lnTo>
                  <a:pt x="1260" y="180"/>
                </a:lnTo>
                <a:lnTo>
                  <a:pt x="1296" y="162"/>
                </a:lnTo>
                <a:lnTo>
                  <a:pt x="1383" y="99"/>
                </a:lnTo>
                <a:lnTo>
                  <a:pt x="1483" y="109"/>
                </a:lnTo>
                <a:lnTo>
                  <a:pt x="1614" y="78"/>
                </a:lnTo>
                <a:lnTo>
                  <a:pt x="1716" y="114"/>
                </a:lnTo>
                <a:lnTo>
                  <a:pt x="1791" y="138"/>
                </a:lnTo>
                <a:lnTo>
                  <a:pt x="1857" y="108"/>
                </a:lnTo>
                <a:lnTo>
                  <a:pt x="1905" y="114"/>
                </a:lnTo>
                <a:lnTo>
                  <a:pt x="1946" y="96"/>
                </a:lnTo>
                <a:lnTo>
                  <a:pt x="2006" y="108"/>
                </a:lnTo>
                <a:lnTo>
                  <a:pt x="2108" y="102"/>
                </a:lnTo>
                <a:lnTo>
                  <a:pt x="2149" y="108"/>
                </a:lnTo>
                <a:lnTo>
                  <a:pt x="2179" y="84"/>
                </a:lnTo>
                <a:lnTo>
                  <a:pt x="2254" y="68"/>
                </a:lnTo>
                <a:lnTo>
                  <a:pt x="2302" y="24"/>
                </a:lnTo>
                <a:lnTo>
                  <a:pt x="2370" y="0"/>
                </a:lnTo>
                <a:lnTo>
                  <a:pt x="2442" y="12"/>
                </a:lnTo>
              </a:path>
            </a:pathLst>
          </a:custGeom>
          <a:noFill/>
          <a:ln w="38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5" name=""/>
          <p:cNvSpPr/>
          <p:nvPr/>
        </p:nvSpPr>
        <p:spPr>
          <a:xfrm>
            <a:off x="8102520" y="3660840"/>
            <a:ext cx="1098720" cy="268200"/>
          </a:xfrm>
          <a:custGeom>
            <a:avLst/>
            <a:gdLst/>
            <a:ahLst/>
            <a:rect l="l" t="t" r="r" b="b"/>
            <a:pathLst>
              <a:path w="662" h="169">
                <a:moveTo>
                  <a:pt x="0" y="128"/>
                </a:moveTo>
                <a:lnTo>
                  <a:pt x="76" y="160"/>
                </a:lnTo>
                <a:lnTo>
                  <a:pt x="144" y="135"/>
                </a:lnTo>
                <a:lnTo>
                  <a:pt x="256" y="169"/>
                </a:lnTo>
                <a:lnTo>
                  <a:pt x="332" y="109"/>
                </a:lnTo>
                <a:lnTo>
                  <a:pt x="398" y="16"/>
                </a:lnTo>
                <a:lnTo>
                  <a:pt x="494" y="64"/>
                </a:lnTo>
                <a:lnTo>
                  <a:pt x="570" y="0"/>
                </a:lnTo>
                <a:lnTo>
                  <a:pt x="662" y="40"/>
                </a:lnTo>
              </a:path>
            </a:pathLst>
          </a:custGeom>
          <a:noFill/>
          <a:ln w="38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6" name=""/>
          <p:cNvSpPr/>
          <p:nvPr/>
        </p:nvSpPr>
        <p:spPr>
          <a:xfrm>
            <a:off x="1054080" y="981000"/>
            <a:ext cx="239760" cy="639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7" name=""/>
          <p:cNvSpPr/>
          <p:nvPr/>
        </p:nvSpPr>
        <p:spPr>
          <a:xfrm>
            <a:off x="8886960" y="5611680"/>
            <a:ext cx="585720" cy="2350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8" name=""/>
          <p:cNvSpPr/>
          <p:nvPr/>
        </p:nvSpPr>
        <p:spPr>
          <a:xfrm>
            <a:off x="8972640" y="5462640"/>
            <a:ext cx="206280" cy="127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9" name=""/>
          <p:cNvSpPr/>
          <p:nvPr/>
        </p:nvSpPr>
        <p:spPr>
          <a:xfrm>
            <a:off x="8880840" y="5600880"/>
            <a:ext cx="62496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Jan-00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0" name=""/>
          <p:cNvSpPr/>
          <p:nvPr/>
        </p:nvSpPr>
        <p:spPr>
          <a:xfrm>
            <a:off x="378000" y="746280"/>
            <a:ext cx="1292040" cy="771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1" name=""/>
          <p:cNvSpPr/>
          <p:nvPr/>
        </p:nvSpPr>
        <p:spPr>
          <a:xfrm>
            <a:off x="1272240" y="4041720"/>
            <a:ext cx="1273320" cy="58140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Cap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$4 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2" name=""/>
          <p:cNvSpPr/>
          <p:nvPr/>
        </p:nvSpPr>
        <p:spPr>
          <a:xfrm>
            <a:off x="7879680" y="1303200"/>
            <a:ext cx="1290240" cy="58140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Cap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$50+ billion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91919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3" name=""/>
          <p:cNvSpPr/>
          <p:nvPr/>
        </p:nvSpPr>
        <p:spPr>
          <a:xfrm>
            <a:off x="5029200" y="3300480"/>
            <a:ext cx="246240" cy="1028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4" name=""/>
          <p:cNvSpPr/>
          <p:nvPr/>
        </p:nvSpPr>
        <p:spPr>
          <a:xfrm>
            <a:off x="2633400" y="193680"/>
            <a:ext cx="50709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e80f"/>
                </a:solidFill>
                <a:effectLst/>
                <a:uFillTx/>
                <a:latin typeface="Frutiger 55 Roman"/>
              </a:rPr>
              <a:t>The Energy Network Model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5" name=""/>
          <p:cNvSpPr/>
          <p:nvPr/>
        </p:nvSpPr>
        <p:spPr>
          <a:xfrm>
            <a:off x="4457160" y="1131840"/>
            <a:ext cx="1396800" cy="3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Applications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6" name=""/>
          <p:cNvSpPr/>
          <p:nvPr/>
        </p:nvSpPr>
        <p:spPr>
          <a:xfrm>
            <a:off x="5151600" y="311940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7" name=""/>
          <p:cNvSpPr/>
          <p:nvPr/>
        </p:nvSpPr>
        <p:spPr>
          <a:xfrm>
            <a:off x="3814920" y="311940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8" name=""/>
          <p:cNvSpPr/>
          <p:nvPr/>
        </p:nvSpPr>
        <p:spPr>
          <a:xfrm rot="10800000">
            <a:off x="2303280" y="2901240"/>
            <a:ext cx="5692680" cy="399960"/>
          </a:xfrm>
          <a:custGeom>
            <a:avLst/>
            <a:gdLst/>
            <a:ahLst/>
            <a:rect l="l" t="t" r="r" b="b"/>
            <a:pathLst>
              <a:path w="4217" h="252">
                <a:moveTo>
                  <a:pt x="0" y="227"/>
                </a:moveTo>
                <a:lnTo>
                  <a:pt x="0" y="0"/>
                </a:lnTo>
                <a:lnTo>
                  <a:pt x="4217" y="0"/>
                </a:lnTo>
                <a:lnTo>
                  <a:pt x="4217" y="252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9" name=""/>
          <p:cNvSpPr/>
          <p:nvPr/>
        </p:nvSpPr>
        <p:spPr>
          <a:xfrm>
            <a:off x="6622920" y="3119400"/>
            <a:ext cx="0" cy="16668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740" name=""/>
          <p:cNvGrpSpPr/>
          <p:nvPr/>
        </p:nvGrpSpPr>
        <p:grpSpPr>
          <a:xfrm>
            <a:off x="3024360" y="2065320"/>
            <a:ext cx="4281480" cy="1253880"/>
            <a:chOff x="3024360" y="2065320"/>
            <a:chExt cx="4281480" cy="1253880"/>
          </a:xfrm>
        </p:grpSpPr>
        <p:sp>
          <p:nvSpPr>
            <p:cNvPr id="3741" name=""/>
            <p:cNvSpPr/>
            <p:nvPr/>
          </p:nvSpPr>
          <p:spPr>
            <a:xfrm>
              <a:off x="3024360" y="206532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2" name=""/>
            <p:cNvSpPr/>
            <p:nvPr/>
          </p:nvSpPr>
          <p:spPr>
            <a:xfrm>
              <a:off x="4475160" y="206532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3" name=""/>
            <p:cNvSpPr/>
            <p:nvPr/>
          </p:nvSpPr>
          <p:spPr>
            <a:xfrm>
              <a:off x="5897880" y="206532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4" name=""/>
            <p:cNvSpPr/>
            <p:nvPr/>
          </p:nvSpPr>
          <p:spPr>
            <a:xfrm>
              <a:off x="7305840" y="2065320"/>
              <a:ext cx="0" cy="125388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745" name=""/>
          <p:cNvGrpSpPr/>
          <p:nvPr/>
        </p:nvGrpSpPr>
        <p:grpSpPr>
          <a:xfrm>
            <a:off x="2390760" y="1473120"/>
            <a:ext cx="5403960" cy="623880"/>
            <a:chOff x="2390760" y="1473120"/>
            <a:chExt cx="5403960" cy="623880"/>
          </a:xfrm>
        </p:grpSpPr>
        <p:sp>
          <p:nvSpPr>
            <p:cNvPr id="3746" name=""/>
            <p:cNvSpPr/>
            <p:nvPr/>
          </p:nvSpPr>
          <p:spPr>
            <a:xfrm>
              <a:off x="2390760" y="1473120"/>
              <a:ext cx="1131840" cy="623880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7" name=""/>
            <p:cNvSpPr/>
            <p:nvPr/>
          </p:nvSpPr>
          <p:spPr>
            <a:xfrm>
              <a:off x="3844800" y="1473120"/>
              <a:ext cx="1131840" cy="623880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8" name=""/>
            <p:cNvSpPr/>
            <p:nvPr/>
          </p:nvSpPr>
          <p:spPr>
            <a:xfrm>
              <a:off x="5265720" y="1473120"/>
              <a:ext cx="1131840" cy="623880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9" name=""/>
            <p:cNvSpPr/>
            <p:nvPr/>
          </p:nvSpPr>
          <p:spPr>
            <a:xfrm>
              <a:off x="6662880" y="1473120"/>
              <a:ext cx="1131840" cy="623880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0" name=""/>
            <p:cNvSpPr/>
            <p:nvPr/>
          </p:nvSpPr>
          <p:spPr>
            <a:xfrm>
              <a:off x="2416320" y="1545840"/>
              <a:ext cx="1080360" cy="48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Utility Facility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Operations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&amp; Management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1" name=""/>
            <p:cNvSpPr/>
            <p:nvPr/>
          </p:nvSpPr>
          <p:spPr>
            <a:xfrm>
              <a:off x="3945960" y="1609560"/>
              <a:ext cx="932760" cy="35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Energy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Outsourcing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2" name=""/>
            <p:cNvSpPr/>
            <p:nvPr/>
          </p:nvSpPr>
          <p:spPr>
            <a:xfrm>
              <a:off x="5356080" y="1545840"/>
              <a:ext cx="954000" cy="48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Fuel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Management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Services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3" name=""/>
            <p:cNvSpPr/>
            <p:nvPr/>
          </p:nvSpPr>
          <p:spPr>
            <a:xfrm>
              <a:off x="6763680" y="1609560"/>
              <a:ext cx="939600" cy="35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eCommerce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Applications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754" name=""/>
          <p:cNvSpPr/>
          <p:nvPr/>
        </p:nvSpPr>
        <p:spPr>
          <a:xfrm flipV="1">
            <a:off x="4211640" y="551988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5" name=""/>
          <p:cNvSpPr/>
          <p:nvPr/>
        </p:nvSpPr>
        <p:spPr>
          <a:xfrm flipV="1">
            <a:off x="5006880" y="551988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6" name=""/>
          <p:cNvSpPr/>
          <p:nvPr/>
        </p:nvSpPr>
        <p:spPr>
          <a:xfrm flipV="1">
            <a:off x="5816520" y="551988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7" name=""/>
          <p:cNvSpPr/>
          <p:nvPr/>
        </p:nvSpPr>
        <p:spPr>
          <a:xfrm flipV="1">
            <a:off x="4211640" y="446580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8" name=""/>
          <p:cNvSpPr/>
          <p:nvPr/>
        </p:nvSpPr>
        <p:spPr>
          <a:xfrm flipV="1">
            <a:off x="5006880" y="446580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9" name=""/>
          <p:cNvSpPr/>
          <p:nvPr/>
        </p:nvSpPr>
        <p:spPr>
          <a:xfrm flipV="1">
            <a:off x="5816520" y="4465800"/>
            <a:ext cx="314280" cy="846000"/>
          </a:xfrm>
          <a:prstGeom prst="downArrow">
            <a:avLst>
              <a:gd name="adj1" fmla="val 50000"/>
              <a:gd name="adj2" fmla="val 67297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760" name=""/>
          <p:cNvGrpSpPr/>
          <p:nvPr/>
        </p:nvGrpSpPr>
        <p:grpSpPr>
          <a:xfrm>
            <a:off x="3710160" y="5824440"/>
            <a:ext cx="2950920" cy="623880"/>
            <a:chOff x="3710160" y="5824440"/>
            <a:chExt cx="2950920" cy="623880"/>
          </a:xfrm>
        </p:grpSpPr>
        <p:sp>
          <p:nvSpPr>
            <p:cNvPr id="3761" name=""/>
            <p:cNvSpPr/>
            <p:nvPr/>
          </p:nvSpPr>
          <p:spPr>
            <a:xfrm>
              <a:off x="3710160" y="5824440"/>
              <a:ext cx="2950920" cy="623880"/>
            </a:xfrm>
            <a:prstGeom prst="rect">
              <a:avLst/>
            </a:prstGeom>
            <a:solidFill>
              <a:srgbClr val="00f008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2" name=""/>
            <p:cNvSpPr/>
            <p:nvPr/>
          </p:nvSpPr>
          <p:spPr>
            <a:xfrm>
              <a:off x="4241520" y="6008400"/>
              <a:ext cx="1921680" cy="327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Physical Assets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763" name=""/>
          <p:cNvGrpSpPr/>
          <p:nvPr/>
        </p:nvGrpSpPr>
        <p:grpSpPr>
          <a:xfrm>
            <a:off x="3710160" y="4795920"/>
            <a:ext cx="2950920" cy="623880"/>
            <a:chOff x="3710160" y="4795920"/>
            <a:chExt cx="2950920" cy="623880"/>
          </a:xfrm>
        </p:grpSpPr>
        <p:sp>
          <p:nvSpPr>
            <p:cNvPr id="3764" name=""/>
            <p:cNvSpPr/>
            <p:nvPr/>
          </p:nvSpPr>
          <p:spPr>
            <a:xfrm>
              <a:off x="3710160" y="4795920"/>
              <a:ext cx="2950920" cy="623880"/>
            </a:xfrm>
            <a:prstGeom prst="rect">
              <a:avLst/>
            </a:prstGeom>
            <a:solidFill>
              <a:srgbClr val="00f008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5" name=""/>
            <p:cNvSpPr/>
            <p:nvPr/>
          </p:nvSpPr>
          <p:spPr>
            <a:xfrm>
              <a:off x="4205160" y="4953240"/>
              <a:ext cx="1984680" cy="327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Contract Access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766" name=""/>
          <p:cNvGrpSpPr/>
          <p:nvPr/>
        </p:nvGrpSpPr>
        <p:grpSpPr>
          <a:xfrm>
            <a:off x="3710160" y="3745080"/>
            <a:ext cx="2950920" cy="623880"/>
            <a:chOff x="3710160" y="3745080"/>
            <a:chExt cx="2950920" cy="623880"/>
          </a:xfrm>
        </p:grpSpPr>
        <p:sp>
          <p:nvSpPr>
            <p:cNvPr id="3767" name=""/>
            <p:cNvSpPr/>
            <p:nvPr/>
          </p:nvSpPr>
          <p:spPr>
            <a:xfrm>
              <a:off x="3710160" y="3745080"/>
              <a:ext cx="2950920" cy="623880"/>
            </a:xfrm>
            <a:prstGeom prst="rect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8" name=""/>
            <p:cNvSpPr/>
            <p:nvPr/>
          </p:nvSpPr>
          <p:spPr>
            <a:xfrm>
              <a:off x="4313160" y="3924360"/>
              <a:ext cx="1768680" cy="327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Market Making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3769" name=""/>
          <p:cNvGrpSpPr/>
          <p:nvPr/>
        </p:nvGrpSpPr>
        <p:grpSpPr>
          <a:xfrm>
            <a:off x="1702440" y="2462040"/>
            <a:ext cx="6881040" cy="623880"/>
            <a:chOff x="1702440" y="2462040"/>
            <a:chExt cx="6881040" cy="623880"/>
          </a:xfrm>
        </p:grpSpPr>
        <p:sp>
          <p:nvSpPr>
            <p:cNvPr id="3770" name=""/>
            <p:cNvSpPr/>
            <p:nvPr/>
          </p:nvSpPr>
          <p:spPr>
            <a:xfrm>
              <a:off x="1754280" y="2462040"/>
              <a:ext cx="1131840" cy="623880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1" name=""/>
            <p:cNvSpPr/>
            <p:nvPr/>
          </p:nvSpPr>
          <p:spPr>
            <a:xfrm>
              <a:off x="3186000" y="2462040"/>
              <a:ext cx="1133640" cy="623880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2" name=""/>
            <p:cNvSpPr/>
            <p:nvPr/>
          </p:nvSpPr>
          <p:spPr>
            <a:xfrm>
              <a:off x="4619520" y="2462040"/>
              <a:ext cx="1131840" cy="623880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3" name=""/>
            <p:cNvSpPr/>
            <p:nvPr/>
          </p:nvSpPr>
          <p:spPr>
            <a:xfrm>
              <a:off x="6035760" y="2462040"/>
              <a:ext cx="1131840" cy="623880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4" name=""/>
            <p:cNvSpPr/>
            <p:nvPr/>
          </p:nvSpPr>
          <p:spPr>
            <a:xfrm>
              <a:off x="7451640" y="2462040"/>
              <a:ext cx="1131840" cy="623880"/>
            </a:xfrm>
            <a:prstGeom prst="rect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  <a:effectLst>
              <a:outerShdw dist="71785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5" name=""/>
            <p:cNvSpPr/>
            <p:nvPr/>
          </p:nvSpPr>
          <p:spPr>
            <a:xfrm>
              <a:off x="1702440" y="2599920"/>
              <a:ext cx="1221480" cy="35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Physical Delivery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Contracts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6" name=""/>
            <p:cNvSpPr/>
            <p:nvPr/>
          </p:nvSpPr>
          <p:spPr>
            <a:xfrm>
              <a:off x="3284280" y="2534760"/>
              <a:ext cx="954000" cy="482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Price Risk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Management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Contracts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7" name=""/>
            <p:cNvSpPr/>
            <p:nvPr/>
          </p:nvSpPr>
          <p:spPr>
            <a:xfrm>
              <a:off x="4771800" y="2599920"/>
              <a:ext cx="827280" cy="35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Settlement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Services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8" name=""/>
            <p:cNvSpPr/>
            <p:nvPr/>
          </p:nvSpPr>
          <p:spPr>
            <a:xfrm>
              <a:off x="5997960" y="2598480"/>
              <a:ext cx="1207440" cy="353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Peaking &amp; 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Storage Services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9" name=""/>
            <p:cNvSpPr/>
            <p:nvPr/>
          </p:nvSpPr>
          <p:spPr>
            <a:xfrm>
              <a:off x="7730280" y="2663640"/>
              <a:ext cx="658800" cy="22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Finance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julie ferrara</cp:lastModifiedBy>
  <cp:lastPrinted>2000-02-25T14:19:51Z</cp:lastPrinted>
  <dcterms:modified xsi:type="dcterms:W3CDTF">2000-04-12T20:54:19Z</dcterms:modified>
  <cp:revision>658</cp:revision>
  <dc:subject/>
  <dc:title>No Slide Title</dc:title>
</cp:coreProperties>
</file>