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459505E-E7D4-435C-9F31-A23814F957E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6604694-EDCE-4E63-B309-3A803B1C556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F63E0DF-445A-4723-8051-A142335028D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3581280" y="2895480"/>
            <a:ext cx="1828800" cy="11430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Credit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Aggregation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System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819520" y="1295280"/>
            <a:ext cx="914400" cy="83844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RAC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5257800" y="1219320"/>
            <a:ext cx="914400" cy="83808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27672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5715000" y="20574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276720" y="2362320"/>
            <a:ext cx="2438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419720" y="2362320"/>
            <a:ext cx="0" cy="533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733920" y="4876920"/>
            <a:ext cx="1523880" cy="8380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Counterparty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495680" y="57150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28600" y="2819520"/>
            <a:ext cx="2514600" cy="3886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04920" y="2971800"/>
            <a:ext cx="1295280" cy="533520"/>
          </a:xfrm>
          <a:prstGeom prst="flowChartOnlineStorag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Spreadsheets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Excel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371600" y="327672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038480" y="6095880"/>
            <a:ext cx="1143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Counterparty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5943600" y="1295280"/>
            <a:ext cx="8380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019920" y="1295280"/>
            <a:ext cx="838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004080" y="1108080"/>
            <a:ext cx="7016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240800" y="6324480"/>
            <a:ext cx="493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514600" y="3962520"/>
            <a:ext cx="0" cy="761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flipH="1">
            <a:off x="1143000" y="472428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762120" y="3657600"/>
            <a:ext cx="914400" cy="4572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ERMS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04920" y="4343400"/>
            <a:ext cx="1066680" cy="533520"/>
          </a:xfrm>
          <a:prstGeom prst="flowChartOnlineStorag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RisktRAC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flipH="1">
            <a:off x="1371240" y="624852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762120" y="5181480"/>
            <a:ext cx="914400" cy="3812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Infinity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flipV="1">
            <a:off x="2514600" y="3276360"/>
            <a:ext cx="0" cy="990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04920" y="5867280"/>
            <a:ext cx="1218960" cy="533520"/>
          </a:xfrm>
          <a:prstGeom prst="flowChartOnlineStorag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514600" y="36576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514600" y="4572000"/>
            <a:ext cx="0" cy="1676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676520" y="3962520"/>
            <a:ext cx="838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743200" y="396252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flipH="1">
            <a:off x="5714640" y="3962520"/>
            <a:ext cx="762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V="1">
            <a:off x="4495680" y="419076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502320" y="2133720"/>
            <a:ext cx="2413080" cy="4495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flipH="1" flipV="1">
            <a:off x="7314480" y="2209680"/>
            <a:ext cx="1523880" cy="457200"/>
          </a:xfrm>
          <a:prstGeom prst="flowChartOnlineStorag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 rot="10800000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Mercury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(MG Metals)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H="1">
            <a:off x="6857640" y="251460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934320" y="3276720"/>
            <a:ext cx="7617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7696080" y="3048120"/>
            <a:ext cx="914400" cy="3808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CPR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934320" y="4267080"/>
            <a:ext cx="7617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H="1">
            <a:off x="7467480" y="3886200"/>
            <a:ext cx="1371600" cy="609480"/>
          </a:xfrm>
          <a:prstGeom prst="flowChartOnlineStorag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UK Credit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934320" y="2514600"/>
            <a:ext cx="0" cy="2209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934320" y="518148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7848720" y="4952880"/>
            <a:ext cx="914400" cy="3812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Webmodal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934320" y="4724280"/>
            <a:ext cx="0" cy="1524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934320" y="624852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flipH="1">
            <a:off x="7620120" y="5867280"/>
            <a:ext cx="1218960" cy="762120"/>
          </a:xfrm>
          <a:prstGeom prst="flowChartOnlineStorag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Liquids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System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(US) (UK)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676520" y="5410080"/>
            <a:ext cx="838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736640" y="193680"/>
            <a:ext cx="58071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736640" y="117360"/>
            <a:ext cx="48164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252440" y="117360"/>
            <a:ext cx="65977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North America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Credit Aggregation Application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28600" y="1143000"/>
            <a:ext cx="1143000" cy="533520"/>
          </a:xfrm>
          <a:prstGeom prst="rect">
            <a:avLst/>
          </a:prstGeom>
          <a:solidFill>
            <a:srgbClr val="66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SAP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and Europe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371600" y="1676520"/>
            <a:ext cx="83808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28600" y="2057400"/>
            <a:ext cx="1143000" cy="533520"/>
          </a:xfrm>
          <a:prstGeom prst="rect">
            <a:avLst/>
          </a:prstGeom>
          <a:solidFill>
            <a:srgbClr val="66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flipV="1">
            <a:off x="1371600" y="1981080"/>
            <a:ext cx="83808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209680" y="1981080"/>
            <a:ext cx="6098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819520" y="1981080"/>
            <a:ext cx="0" cy="1067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819520" y="304812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7315200" y="990720"/>
            <a:ext cx="1219320" cy="457200"/>
          </a:xfrm>
          <a:prstGeom prst="rect">
            <a:avLst/>
          </a:prstGeom>
          <a:solidFill>
            <a:srgbClr val="66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Unify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7315200" y="1600200"/>
            <a:ext cx="1219320" cy="380880"/>
          </a:xfrm>
          <a:prstGeom prst="rect">
            <a:avLst/>
          </a:prstGeom>
          <a:solidFill>
            <a:srgbClr val="66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Desk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(UK)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H="1">
            <a:off x="6781680" y="1219320"/>
            <a:ext cx="53352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flipH="1" flipV="1">
            <a:off x="6705360" y="1600200"/>
            <a:ext cx="60948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H="1">
            <a:off x="6248160" y="160020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6248520" y="1600200"/>
            <a:ext cx="0" cy="1371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H="1">
            <a:off x="5486040" y="2971800"/>
            <a:ext cx="762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486400" y="5257800"/>
            <a:ext cx="338040" cy="1522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486400" y="6019920"/>
            <a:ext cx="338040" cy="152280"/>
          </a:xfrm>
          <a:prstGeom prst="rect">
            <a:avLst/>
          </a:prstGeom>
          <a:solidFill>
            <a:srgbClr val="66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410080" y="5410080"/>
            <a:ext cx="10828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 Exposure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418000" y="6172200"/>
            <a:ext cx="895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Settlement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283360" y="5029200"/>
            <a:ext cx="1150920" cy="1676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blinds dir="horz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"/>
          <p:cNvSpPr/>
          <p:nvPr/>
        </p:nvSpPr>
        <p:spPr>
          <a:xfrm>
            <a:off x="2220840" y="650880"/>
            <a:ext cx="1634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015920" y="152280"/>
            <a:ext cx="6840720" cy="101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North America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Credit Aggregation Application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581280" y="2895480"/>
            <a:ext cx="1828800" cy="114300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Credit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Aggregation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System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979720" y="1219320"/>
            <a:ext cx="26416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 Monitoring Uploads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880920" y="1600200"/>
            <a:ext cx="1489320" cy="7621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Unify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 Watch/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Counterparty Data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880920" y="2743200"/>
            <a:ext cx="1489320" cy="7621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Sitara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Watch/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Counterparty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880920" y="3886200"/>
            <a:ext cx="1489320" cy="83808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EnronOnline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Headroom Limits/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E-Ratings Cost of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3589200" y="4952880"/>
            <a:ext cx="1762200" cy="16765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Liquids Accounting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System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(US)  (UK)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Sales/Purchases Forward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Commitments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-Domestic NGL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-European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589200" y="5791320"/>
            <a:ext cx="1762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434280" y="1523880"/>
            <a:ext cx="1558800" cy="7621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ClickPaper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Daily Headroom/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Limits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434280" y="2666880"/>
            <a:ext cx="1625400" cy="91440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Commodity Logic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E-Ratings/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Pre-Paid Counterparties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6434280" y="3886200"/>
            <a:ext cx="1693800" cy="83808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Treasury Workstation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(TWS)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E-Ratings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 flipH="1" flipV="1">
            <a:off x="2506320" y="2209320"/>
            <a:ext cx="1082520" cy="838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 flipH="1">
            <a:off x="2437920" y="3429000"/>
            <a:ext cx="1150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flipH="1">
            <a:off x="2437920" y="3809880"/>
            <a:ext cx="1150920" cy="609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4402080" y="4038480"/>
            <a:ext cx="0" cy="762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5418000" y="3886200"/>
            <a:ext cx="94932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5418000" y="3276720"/>
            <a:ext cx="8812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 flipV="1">
            <a:off x="5418000" y="2057400"/>
            <a:ext cx="88128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blinds dir="horz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"/>
          <p:cNvSpPr/>
          <p:nvPr/>
        </p:nvSpPr>
        <p:spPr>
          <a:xfrm>
            <a:off x="1600200" y="228600"/>
            <a:ext cx="57913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North America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RisktRAC Application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7467480" y="2666880"/>
            <a:ext cx="1447920" cy="91440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Value At Risk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Reporting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6705720" y="320040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flipH="1">
            <a:off x="5562720" y="320040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3962520" y="2666880"/>
            <a:ext cx="1523880" cy="1067040"/>
          </a:xfrm>
          <a:prstGeom prst="rect">
            <a:avLst/>
          </a:prstGeom>
          <a:solidFill>
            <a:srgbClr val="00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RisktRAC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6477120" y="1447920"/>
            <a:ext cx="1066680" cy="9144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952880" y="1447920"/>
            <a:ext cx="1143000" cy="9144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Australia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3505320" y="1447920"/>
            <a:ext cx="1143000" cy="9144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495680" y="2362320"/>
            <a:ext cx="7632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 flipH="1">
            <a:off x="5333760" y="2362320"/>
            <a:ext cx="15228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6934320" y="23623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 flipH="1">
            <a:off x="5562720" y="274320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5486400" y="3962520"/>
            <a:ext cx="1523880" cy="91440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Manual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Uploads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2971800" y="3962520"/>
            <a:ext cx="1523880" cy="91440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 Format File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Uploads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228600" y="1295280"/>
            <a:ext cx="1371600" cy="6858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(UK)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(Continental)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228600" y="2133720"/>
            <a:ext cx="1371600" cy="6858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Desk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228600" y="2971800"/>
            <a:ext cx="1371600" cy="6858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228600" y="3809880"/>
            <a:ext cx="1371600" cy="6858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Desk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Nordic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228600" y="4648320"/>
            <a:ext cx="1371600" cy="6858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Mercur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(MG Metals)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228600" y="5486400"/>
            <a:ext cx="1371600" cy="6858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Infinity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2133720" y="5486400"/>
            <a:ext cx="1447560" cy="6858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1600200" y="5791320"/>
            <a:ext cx="533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1600200" y="1752480"/>
            <a:ext cx="990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1600200" y="2514600"/>
            <a:ext cx="990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1600200" y="3352680"/>
            <a:ext cx="990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1600200" y="4114800"/>
            <a:ext cx="990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1600200" y="5029200"/>
            <a:ext cx="990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2590920" y="1752480"/>
            <a:ext cx="0" cy="3276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2590920" y="327672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5182920" y="5970600"/>
            <a:ext cx="2627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Deadline-6:15 a.m.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2590920" y="50292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4495680" y="4419720"/>
            <a:ext cx="990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 flipV="1">
            <a:off x="4952880" y="3809880"/>
            <a:ext cx="0" cy="609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99072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Source Feeds Deadlines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838080" y="1673280"/>
            <a:ext cx="1067040" cy="337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838080" y="2359080"/>
            <a:ext cx="1067040" cy="337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571680" y="3044880"/>
            <a:ext cx="1600200" cy="107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(…)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File uploads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spreadsheets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 rot="5400000">
            <a:off x="1294560" y="2590920"/>
            <a:ext cx="2667240" cy="533160"/>
          </a:xfrm>
          <a:prstGeom prst="triangle">
            <a:avLst>
              <a:gd name="adj" fmla="val 50000"/>
            </a:avLst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3200400" y="2666880"/>
            <a:ext cx="1905120" cy="337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Officialized books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5600880" y="3200400"/>
            <a:ext cx="1066680" cy="581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(CAS)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5600880" y="4237200"/>
            <a:ext cx="1066680" cy="337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Infinity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5600880" y="5029200"/>
            <a:ext cx="1066680" cy="337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34" name=""/>
          <p:cNvCxnSpPr>
            <a:stCxn id="130" idx="2"/>
            <a:endCxn id="131" idx="1"/>
          </p:cNvCxnSpPr>
          <p:nvPr/>
        </p:nvCxnSpPr>
        <p:spPr>
          <a:xfrm flipH="1" rot="16200000">
            <a:off x="4635720" y="2530080"/>
            <a:ext cx="483120" cy="144864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35" name=""/>
          <p:cNvCxnSpPr>
            <a:stCxn id="130" idx="2"/>
            <a:endCxn id="132" idx="1"/>
          </p:cNvCxnSpPr>
          <p:nvPr/>
        </p:nvCxnSpPr>
        <p:spPr>
          <a:xfrm flipH="1" rot="16200000">
            <a:off x="4178520" y="2987280"/>
            <a:ext cx="1397520" cy="144864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36" name=""/>
          <p:cNvCxnSpPr>
            <a:stCxn id="130" idx="2"/>
            <a:endCxn id="133" idx="1"/>
          </p:cNvCxnSpPr>
          <p:nvPr/>
        </p:nvCxnSpPr>
        <p:spPr>
          <a:xfrm flipH="1" rot="16200000">
            <a:off x="3782160" y="3383280"/>
            <a:ext cx="2189880" cy="144864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37" name=""/>
          <p:cNvSpPr/>
          <p:nvPr/>
        </p:nvSpPr>
        <p:spPr>
          <a:xfrm flipV="1">
            <a:off x="6019920" y="3885480"/>
            <a:ext cx="1066680" cy="228600"/>
          </a:xfrm>
          <a:custGeom>
            <a:avLst/>
            <a:gdLst>
              <a:gd name="textAreaLeft" fmla="*/ 0 w 1066680"/>
              <a:gd name="textAreaRight" fmla="*/ 1067040 w 1066680"/>
              <a:gd name="textAreaTop" fmla="*/ -360 h 228600"/>
              <a:gd name="textAreaBottom" fmla="*/ 228600 h 2286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lnTo>
                  <a:pt x="0" y="12160"/>
                </a:lnTo>
                <a:arcTo wR="12427" hR="9260" stAng="10800000" swAng="5400000"/>
                <a:lnTo>
                  <a:pt x="15100" y="2900"/>
                </a:lnTo>
                <a:lnTo>
                  <a:pt x="15100" y="0"/>
                </a:lnTo>
                <a:lnTo>
                  <a:pt x="21600" y="6079"/>
                </a:lnTo>
                <a:lnTo>
                  <a:pt x="15100" y="12158"/>
                </a:lnTo>
                <a:lnTo>
                  <a:pt x="15100" y="9258"/>
                </a:lnTo>
                <a:lnTo>
                  <a:pt x="12427" y="9258"/>
                </a:lnTo>
                <a:arcTo wR="6069" hR="2902" stAng="16200000" swAng="-5400000"/>
                <a:lnTo>
                  <a:pt x="6358" y="21600"/>
                </a:lnTo>
                <a:close/>
              </a:path>
            </a:pathLst>
          </a:custGeom>
          <a:solidFill>
            <a:srgbClr val="8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 flipV="1">
            <a:off x="6019920" y="5409360"/>
            <a:ext cx="1066680" cy="228600"/>
          </a:xfrm>
          <a:custGeom>
            <a:avLst/>
            <a:gdLst>
              <a:gd name="textAreaLeft" fmla="*/ 0 w 1066680"/>
              <a:gd name="textAreaRight" fmla="*/ 1067040 w 1066680"/>
              <a:gd name="textAreaTop" fmla="*/ -360 h 228600"/>
              <a:gd name="textAreaBottom" fmla="*/ 228600 h 2286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lnTo>
                  <a:pt x="0" y="12160"/>
                </a:lnTo>
                <a:arcTo wR="12427" hR="9260" stAng="10800000" swAng="5400000"/>
                <a:lnTo>
                  <a:pt x="15100" y="2900"/>
                </a:lnTo>
                <a:lnTo>
                  <a:pt x="15100" y="0"/>
                </a:lnTo>
                <a:lnTo>
                  <a:pt x="21600" y="6079"/>
                </a:lnTo>
                <a:lnTo>
                  <a:pt x="15100" y="12158"/>
                </a:lnTo>
                <a:lnTo>
                  <a:pt x="15100" y="9258"/>
                </a:lnTo>
                <a:lnTo>
                  <a:pt x="12427" y="9258"/>
                </a:lnTo>
                <a:arcTo wR="6069" hR="2902" stAng="16200000" swAng="-5400000"/>
                <a:lnTo>
                  <a:pt x="6358" y="21600"/>
                </a:lnTo>
                <a:close/>
              </a:path>
            </a:pathLst>
          </a:custGeom>
          <a:solidFill>
            <a:srgbClr val="8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7086600" y="3916440"/>
            <a:ext cx="1905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Exception Report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7238880" y="5334120"/>
            <a:ext cx="1524240" cy="83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9160" indent="-119160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Active / Inactive list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9160" indent="-11916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post ID’s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9160" indent="-11916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ACTIVE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1523880" y="4343400"/>
            <a:ext cx="1752840" cy="49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Officialization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(starts around 4 PM)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3657600" y="3200400"/>
            <a:ext cx="1752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1:30 AM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3657600" y="4114800"/>
            <a:ext cx="1752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3:00 AM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3657600" y="4952880"/>
            <a:ext cx="1752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6:15 AM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blinds dir="horz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2001-10-29T12:45:57Z</dcterms:created>
  <dc:creator>mmoscos</dc:creator>
  <dc:description/>
  <dc:language>en-US</dc:language>
  <cp:lastModifiedBy>mmoscos</cp:lastModifiedBy>
  <dcterms:modified xsi:type="dcterms:W3CDTF">2001-10-29T12:55:16Z</dcterms:modified>
  <cp:revision>2</cp:revision>
  <dc:subject/>
  <dc:title>PowerPoint Presentation</dc:title>
</cp:coreProperties>
</file>