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rgbClr val="dddd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9160" y="609120"/>
            <a:ext cx="60958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2819160" y="1981080"/>
            <a:ext cx="6095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5f5f5f"/>
              </a:buClr>
              <a:buSzPct val="6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5f5f5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539044E-A7B4-4A4A-B47C-77530181173E}" type="slidenum"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1708200"/>
            <a:ext cx="9147240" cy="0"/>
          </a:xfrm>
          <a:prstGeom prst="line">
            <a:avLst/>
          </a:prstGeom>
          <a:ln cap="sq" w="12600">
            <a:solidFill>
              <a:srgbClr val="cbcbcb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2895120" y="843120"/>
            <a:ext cx="5790240" cy="12035880"/>
          </a:xfrm>
          <a:custGeom>
            <a:avLst/>
            <a:gdLst/>
            <a:ahLst/>
            <a:rect l="l" t="t" r="r" b="b"/>
            <a:pathLst>
              <a:path stroke="0" w="21600" h="21600">
                <a:moveTo>
                  <a:pt x="10800" y="0"/>
                </a:moveTo>
                <a:arcTo wR="10800" hR="10800" stAng="-5400000" swAng="5400000"/>
                <a:lnTo>
                  <a:pt x="10800" y="10800"/>
                </a:lnTo>
                <a:close/>
              </a:path>
              <a:path fill="none" w="21600" h="21600">
                <a:moveTo>
                  <a:pt x="10800" y="0"/>
                </a:moveTo>
                <a:arcTo wR="10800" hR="10800" stAng="-5400000" swAng="5400000"/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rgbClr val="dddddd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43200" y="426960"/>
            <a:ext cx="6399360" cy="152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title text format</a:t>
            </a:r>
            <a:endParaRPr b="1" lang="en-US" sz="6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dt" idx="4"/>
          </p:nvPr>
        </p:nvSpPr>
        <p:spPr>
          <a:xfrm>
            <a:off x="3045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ftr" idx="5"/>
          </p:nvPr>
        </p:nvSpPr>
        <p:spPr>
          <a:xfrm>
            <a:off x="35812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sldNum" idx="6"/>
          </p:nvPr>
        </p:nvSpPr>
        <p:spPr>
          <a:xfrm>
            <a:off x="70102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F17D45-E659-4908-B42A-6A097AD5ED61}" type="slidenum">
              <a:rPr b="0" lang="en-US" sz="1400" strike="noStrike" u="none">
                <a:solidFill>
                  <a:srgbClr val="5f5f5f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6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5f5f5f"/>
              </a:buClr>
              <a:buSzPct val="65000"/>
              <a:buFont typeface="Monotype Sorts" charset="2"/>
              <a:buChar char="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5f5f5f"/>
              </a:buClr>
              <a:buFont typeface="Arial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0" y="426600"/>
            <a:ext cx="9142560" cy="2011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Management</a:t>
            </a:r>
            <a:br>
              <a:rPr sz="6600"/>
            </a:br>
            <a:r>
              <a:rPr b="1" lang="en-US" sz="6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Workshop</a:t>
            </a:r>
            <a:endParaRPr b="1" lang="en-US" sz="66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066320" y="3048120"/>
            <a:ext cx="716292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17,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EESO/IBM Confidential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6B7D8B9-CDE6-4588-9467-CA2ECFCFBAD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0880" y="-360"/>
            <a:ext cx="8229600" cy="1066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Agenda: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04920" y="106668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Welcome/Intro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9:00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Object./Agenda/Logistics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9:15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Mike/Maureen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Life Cycle of a Deal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9:30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Jay/Dennis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Breakout Sessions(3)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10:15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Session Leaders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Lunch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12:30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Session Results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1:30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Spokesperson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3:15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Krash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Summary/Wrapup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3:45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B38DCD-BF30-4D60-A277-A6498CE09E3E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80880" y="228240"/>
            <a:ext cx="8229600" cy="110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Objectives: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304920" y="1371240"/>
            <a:ext cx="861048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a list of critical initiatives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Near term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What’s critical over the next 2-3 months to keep the business afloat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Capture for future planning and early awareness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&amp; Prioritize initiatives across Risk Mgmt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 on the 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BC922C-B9C5-4581-B55B-421CD4F03520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0880" y="228600"/>
            <a:ext cx="8229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Business Process Overview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04920" y="106668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set everyone on the life cycle of a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Flush out any cross desk/area critical issues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appropriate, target the issue for one of the breakout sessions for further discussion or refinement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12841B-6581-4567-9C72-C4799F40496B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80880" y="228600"/>
            <a:ext cx="8229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Breakout Sessions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04920" y="106668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Three sessions: Gas, Power, EAM/AOPS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will have reps from RAC and Tariff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agenda: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operational flow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applications inventory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problems/bottlenecks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 efficiencies/gains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current projects lists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short  &amp; long term initiatives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02AF1B8-F854-4259-9795-C80A03B4B79B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80880" y="304920"/>
            <a:ext cx="8229600" cy="761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Review Session Results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04920" y="1066680"/>
            <a:ext cx="861048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 Breakout Session Results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 common initiatives where possible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0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Prioritize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Priority# 1: The business will stop/be shutdown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Priority# 2: High impact on key measurement(e.g. NEBIT,...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Priority# 3: High Business Value, Productivity improvement,..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00516F-CD15-4175-B612-002E7F21A793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04920" y="151920"/>
            <a:ext cx="8686800" cy="12193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Next Steps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228600" y="1371600"/>
            <a:ext cx="86868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that we have a plan in place on all key initiatives.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Initiative owner, team composition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activities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sustain/ensure these initiatives are delivered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next steps on building the Strategic Planning Team (IT/Business).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C816DCB-0801-4E93-88A6-C657A8BC78B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0880" y="304560"/>
            <a:ext cx="8229600" cy="102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7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Summary/Wrapup</a:t>
            </a:r>
            <a:endParaRPr b="1" lang="en-US" sz="4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04920" y="1371240"/>
            <a:ext cx="861048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Did we accomplish what we set out to do today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Identify the key initiatives needed to support the business in the near term.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a plan and approach to deliver on them.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5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synergy and integration across the Risk mgmt initiatives.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 this a valuable use of your time 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5f5f5f"/>
              </a:buClr>
              <a:buSzPct val="5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should we do next time to improve the value ?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45B294-419F-4ED7-8315-D9AAB22A879A}" type="slidenum">
              <a:t>8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2000-07-14T11:01:32Z</dcterms:created>
  <dc:creator>John Krakoski</dc:creator>
  <dc:description/>
  <dc:language>en-US</dc:language>
  <cp:lastModifiedBy>John Krakoski</cp:lastModifiedBy>
  <cp:lastPrinted>2000-08-16T22:19:13Z</cp:lastPrinted>
  <dcterms:modified xsi:type="dcterms:W3CDTF">2000-08-16T22:54:53Z</dcterms:modified>
  <cp:revision>10</cp:revision>
  <dc:subject/>
  <dc:title>Risk Management Review</dc:title>
</cp:coreProperties>
</file>