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047FC6-76D7-4190-860B-5E865EB20DF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B13CAE-A49D-40D5-B28F-DDB845DEEFB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risk knowledge/experience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turnover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Absolutely 100% accuracy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training for group in the big picture of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Nature of job – long hours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funding (better meals, more outings)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error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Learning curve – analysts/associates/trading track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 Ryder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Chuck Ames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Jad Doan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Anna Kulic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31,2001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9,2001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31,2001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95280" y="1066680"/>
            <a:ext cx="3543480" cy="10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Desk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2001-03-22T19:51:49Z</dcterms:created>
  <dc:creator>ihogan</dc:creator>
  <dc:description/>
  <dc:language>en-US</dc:language>
  <cp:lastModifiedBy>plove</cp:lastModifiedBy>
  <cp:lastPrinted>2001-03-22T20:18:06Z</cp:lastPrinted>
  <dcterms:modified xsi:type="dcterms:W3CDTF">2001-04-06T16:17:50Z</dcterms:modified>
  <cp:revision>4</cp:revision>
  <dc:subject/>
  <dc:title>No Slide Title</dc:title>
</cp:coreProperties>
</file>