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2A7C73-B098-4AB0-87D5-6B61E03C705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5A75BE-B203-4011-A288-768FC2BD4A4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#1  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 2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#3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Objective #4 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Obstacle #1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Obstacle #2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Obstacle #3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Obstacle #4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Name #1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Name #2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Name #1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 Name #2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724280" y="2133720"/>
            <a:ext cx="21337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 #4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828800" y="1523880"/>
            <a:ext cx="26290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Name Here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 flipV="1">
            <a:off x="0" y="37328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2001-03-22T19:51:49Z</dcterms:created>
  <dc:creator>ihogan</dc:creator>
  <dc:description/>
  <dc:language>en-US</dc:language>
  <cp:lastModifiedBy>ihogan</cp:lastModifiedBy>
  <cp:lastPrinted>2001-03-22T20:18:06Z</cp:lastPrinted>
  <dcterms:modified xsi:type="dcterms:W3CDTF">2001-03-22T20:23:54Z</dcterms:modified>
  <cp:revision>3</cp:revision>
  <dc:subject/>
  <dc:title>No Slide Title</dc:title>
</cp:coreProperties>
</file>