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6858000" cy="9144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2BBD8F-3A3A-4E06-8824-1FFAFF38DC3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C2F5DA9-3502-4C0A-93D8-CD8C5A1C45D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2165400" y="0"/>
            <a:ext cx="4686120" cy="81288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93800" y="2031840"/>
            <a:ext cx="5371920" cy="650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Purpose of Meeting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Gossett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Analysis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Valdes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Sitara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Russ Severson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Chicago/West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Darron Giron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Phillip Love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Kam Keiser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Texas/Benchmark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Baumbach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Errol McLaughlin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America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Martha Stevens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 Projects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Couch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Frank De Jesus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Closing Remarks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Gossett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746360" y="1066680"/>
            <a:ext cx="3085920" cy="40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ENE_C_WHI" descr=""/>
          <p:cNvPicPr/>
          <p:nvPr/>
        </p:nvPicPr>
        <p:blipFill>
          <a:blip r:embed="rId1"/>
          <a:stretch/>
        </p:blipFill>
        <p:spPr>
          <a:xfrm>
            <a:off x="108000" y="304920"/>
            <a:ext cx="62856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"/>
          <p:cNvSpPr/>
          <p:nvPr/>
        </p:nvSpPr>
        <p:spPr>
          <a:xfrm>
            <a:off x="3308400" y="6400800"/>
            <a:ext cx="245736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565360" y="6095880"/>
            <a:ext cx="34862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2171880" y="228600"/>
            <a:ext cx="4686120" cy="94608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0" y="2133720"/>
            <a:ext cx="4800600" cy="650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Objectives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restructuring of Options 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Lobby support for complete rewrite of Risk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Excel and Access requirements within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Hire temporary help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Obstacles to Achieving Goals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Day-to-day troubleshooting/questions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Acceptance of status quo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Willingness/Cooperation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Performers in Group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(Possible Successor)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N/A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 that Need to Show Improvement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N/A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724280" y="2133720"/>
            <a:ext cx="2133720" cy="662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05/31/01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06/30/01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05/15/01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828800" y="1523880"/>
            <a:ext cx="373392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Projects - IT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5" name="ENE_C_WHI" descr=""/>
          <p:cNvPicPr/>
          <p:nvPr/>
        </p:nvPicPr>
        <p:blipFill>
          <a:blip r:embed="rId1"/>
          <a:stretch/>
        </p:blipFill>
        <p:spPr>
          <a:xfrm>
            <a:off x="114480" y="304920"/>
            <a:ext cx="62856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" name=""/>
          <p:cNvSpPr/>
          <p:nvPr/>
        </p:nvSpPr>
        <p:spPr>
          <a:xfrm flipV="1">
            <a:off x="0" y="3732840"/>
            <a:ext cx="6858000" cy="15228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rot="10800000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2171880" y="203040"/>
            <a:ext cx="4686120" cy="94644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0" y="2133720"/>
            <a:ext cx="4800600" cy="650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Objectives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Oracle Database,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to Provide Analysis for Current Month on “Summary Sheet”,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Push Functional Departments to have ALL OA Variances cleared older than 4 Months,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Pre-OA Procedures.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Obstacles to Achieving Goals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Server Space, Unify Freeze, and Programmer continuity,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PMA’s, Reconciliations, Internal/External Pool Cleanup, &amp; Records in Draft Status,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Personnel, System Limitations, and Accrual Feasibility.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Performers in Group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Cathy Sprowls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Melba Bowen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James Hungerford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 that Need to Show Improvement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Cathy De La Torre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Teresa Toward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724280" y="2133720"/>
            <a:ext cx="2133720" cy="662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Quarter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828800" y="1523880"/>
            <a:ext cx="350532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Operational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ENE_C_WHI" descr=""/>
          <p:cNvPicPr/>
          <p:nvPr/>
        </p:nvPicPr>
        <p:blipFill>
          <a:blip r:embed="rId1"/>
          <a:stretch/>
        </p:blipFill>
        <p:spPr>
          <a:xfrm>
            <a:off x="114480" y="304920"/>
            <a:ext cx="62856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 flipV="1">
            <a:off x="0" y="3961440"/>
            <a:ext cx="6858000" cy="15228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rot="10800000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2171880" y="203040"/>
            <a:ext cx="4686120" cy="94644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0" y="2133720"/>
            <a:ext cx="4800600" cy="650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Objectives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 Manual Sitara Processes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CPR Bridge for Tiered Deals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 Single Point Deal Entry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 Physical Deal Position in TDS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Oversee Rate Server Changes in Sitara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Obstacles to Achieving Goals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Resources, Rate Server Replacement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Performers in Group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(Possible Successor)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 Grant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 that Need to Show Improvement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 Grant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724280" y="1981080"/>
            <a:ext cx="2133720" cy="678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 2001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828800" y="1523880"/>
            <a:ext cx="262908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Sitara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ENE_C_WHI" descr=""/>
          <p:cNvPicPr/>
          <p:nvPr/>
        </p:nvPicPr>
        <p:blipFill>
          <a:blip r:embed="rId1"/>
          <a:stretch/>
        </p:blipFill>
        <p:spPr>
          <a:xfrm>
            <a:off x="114480" y="304920"/>
            <a:ext cx="62856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 flipV="1">
            <a:off x="0" y="3732840"/>
            <a:ext cx="6858000" cy="15228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rot="10800000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2171880" y="203040"/>
            <a:ext cx="4686120" cy="94644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0" y="2133720"/>
            <a:ext cx="4800600" cy="650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Objectives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the group able to perform at a high level without my involvement.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 train all of the group members on each others books.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annual expenses of the desk by eliminating one person from the staff.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Keep the OA back page blank.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Obstacles to Achieving Goals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Getting Anne to a managerial comfort level and having the group accept her as a supervisor.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staff is still learning their own books and may be overwhelmed by the additional responsibility.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will put a higher workload on the group and will be difficult when team members are out of the office.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Requires 100% accuracy in booking deals and actively managing the hedges in Sitara to make sure they are getting the desk to mid during the month.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Performers in Group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(Possible Successor)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Anne Bike (Possible Successor)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Carole Frank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 that Need to Show Improvement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800600" y="2133720"/>
            <a:ext cx="2057400" cy="662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30,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31,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1,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1,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828800" y="1523880"/>
            <a:ext cx="262908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Desk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9" name="ENE_C_WHI" descr=""/>
          <p:cNvPicPr/>
          <p:nvPr/>
        </p:nvPicPr>
        <p:blipFill>
          <a:blip r:embed="rId1"/>
          <a:stretch/>
        </p:blipFill>
        <p:spPr>
          <a:xfrm>
            <a:off x="114480" y="304920"/>
            <a:ext cx="62856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" name=""/>
          <p:cNvSpPr/>
          <p:nvPr/>
        </p:nvSpPr>
        <p:spPr>
          <a:xfrm flipV="1">
            <a:off x="0" y="4190040"/>
            <a:ext cx="6858000" cy="15228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rot="10800000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2171880" y="203040"/>
            <a:ext cx="4686120" cy="94644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0" y="2133720"/>
            <a:ext cx="4800600" cy="650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Objectives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risk knowledge/experience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turnover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Absolutely 100% accuracy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training for group in the big picture of 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Obstacles to Achieving Goals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Nature of job – long hours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funding (better meals, more outings)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error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Learning curve – analysts/associates/trading track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Performers in Group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(Possible Successor)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 Ryder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Chuck Ames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 that Need to Show Improvement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Jad Doan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Anna Kulic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724280" y="2133720"/>
            <a:ext cx="2133720" cy="662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31,2001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9,2001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31,2001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295280" y="1066680"/>
            <a:ext cx="3543480" cy="104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 Desk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5" name="ENE_C_WHI" descr=""/>
          <p:cNvPicPr/>
          <p:nvPr/>
        </p:nvPicPr>
        <p:blipFill>
          <a:blip r:embed="rId1"/>
          <a:stretch/>
        </p:blipFill>
        <p:spPr>
          <a:xfrm>
            <a:off x="114480" y="304920"/>
            <a:ext cx="62856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"/>
          <p:cNvSpPr/>
          <p:nvPr/>
        </p:nvSpPr>
        <p:spPr>
          <a:xfrm flipV="1">
            <a:off x="0" y="3732840"/>
            <a:ext cx="6858000" cy="15228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rot="10800000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2171880" y="203040"/>
            <a:ext cx="4686120" cy="94644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0" y="2057400"/>
            <a:ext cx="5181480" cy="650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Objectives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 purchase &amp; sales OA variances (Pre-OA)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hours spent on manual procedures &amp;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closer relationships between traders and book admins.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Problem/question free bid week, last day and first day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Obstacles to Achieving Goals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limitations &amp; Training (for traders and  book admins.)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limitations, needy traders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 cooperation, time constraints, lack of initiative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 knowledge/understanding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Performers in Group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(Possible Successor)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Scott Palmer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Kulvinder Fowler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 that Need to Show Improvement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Kimat Singla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Kyle Lilly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952880" y="1981080"/>
            <a:ext cx="2133720" cy="678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June-2001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May-2001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Apr-2001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Apr-2001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828800" y="1523880"/>
            <a:ext cx="327672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East Desk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" name="ENE_C_WHI" descr=""/>
          <p:cNvPicPr/>
          <p:nvPr/>
        </p:nvPicPr>
        <p:blipFill>
          <a:blip r:embed="rId1"/>
          <a:stretch/>
        </p:blipFill>
        <p:spPr>
          <a:xfrm>
            <a:off x="114480" y="304920"/>
            <a:ext cx="62856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"/>
          <p:cNvSpPr/>
          <p:nvPr/>
        </p:nvSpPr>
        <p:spPr>
          <a:xfrm flipV="1">
            <a:off x="0" y="3732840"/>
            <a:ext cx="6858000" cy="15228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rot="10800000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2171880" y="203040"/>
            <a:ext cx="4686120" cy="94644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0" y="2133720"/>
            <a:ext cx="4800600" cy="650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Objectives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HPL sale without many surprises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 new physical books set up for new traders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 VaR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Clean up OA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Obstacles to Achieving Goals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Sheer # of deals, OA (Acctg, Settlements,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Weapon X – start using it, undertand it’s quirks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reports/information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Time, information (dependency on other groups)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Performers in Group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(Possible Successor)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O’Neal Winfree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Chance Rabon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 that Need to Show Improvement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724280" y="2133720"/>
            <a:ext cx="2133720" cy="662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1,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On-going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828800" y="1523880"/>
            <a:ext cx="262908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Desk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7" name="ENE_C_WHI" descr=""/>
          <p:cNvPicPr/>
          <p:nvPr/>
        </p:nvPicPr>
        <p:blipFill>
          <a:blip r:embed="rId1"/>
          <a:stretch/>
        </p:blipFill>
        <p:spPr>
          <a:xfrm>
            <a:off x="114480" y="304920"/>
            <a:ext cx="87624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"/>
          <p:cNvSpPr/>
          <p:nvPr/>
        </p:nvSpPr>
        <p:spPr>
          <a:xfrm flipV="1">
            <a:off x="0" y="3732840"/>
            <a:ext cx="6858000" cy="15228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rot="10800000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2171880" y="203040"/>
            <a:ext cx="4686120" cy="94644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0" y="2133720"/>
            <a:ext cx="4800600" cy="650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Objectives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the number  and complexity of the files for Larry May’s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Cross-train Price Book and GD-OPT personnel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Update/increase the automation of the Price and Options books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 Analysts/Associates w/ long-term employees on the Price and GD-OPT books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Obstacles to Achieving Goals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Larry May, System / I.T. Limitations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Rotating Analysts/Associates, Summer Vacations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I.T Resources, V.B.A. Talent in the Group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Availability of Non-Analyst/Associate Talent, HR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Performers in Group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(Possible Successor)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Joey Taylor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 Huan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 that Need to Show Improvement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Sherry Dawson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Sean Rierdon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724280" y="2133720"/>
            <a:ext cx="2133720" cy="662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828800" y="1523880"/>
            <a:ext cx="262908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Books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3" name="ENE_C_WHI" descr=""/>
          <p:cNvPicPr/>
          <p:nvPr/>
        </p:nvPicPr>
        <p:blipFill>
          <a:blip r:embed="rId1"/>
          <a:stretch/>
        </p:blipFill>
        <p:spPr>
          <a:xfrm>
            <a:off x="114480" y="304920"/>
            <a:ext cx="62856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" name=""/>
          <p:cNvSpPr/>
          <p:nvPr/>
        </p:nvSpPr>
        <p:spPr>
          <a:xfrm flipV="1">
            <a:off x="0" y="4190040"/>
            <a:ext cx="6858000" cy="15228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rot="10800000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2171880" y="203040"/>
            <a:ext cx="4686120" cy="94644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0" y="2057400"/>
            <a:ext cx="4800600" cy="650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Objectives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MTM process for Modesto power plant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Further streamline power MTM  - implement Enpower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 training of risk and settlements personnel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Evaluate Houston/BA current settlement roles and streamline 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Transfer Steel MTM duties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Obstacles to Achieving Goals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Awaiting upper mgmt review and approval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upper mgmt approval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of EIM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Performers in Group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(Possible Successor)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Trang Le  (needs more risk experience)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N/A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 that Need to Show Improvement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Jana Morse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Patricia Rivera  (new hire - Dec 2000)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724280" y="1981080"/>
            <a:ext cx="2133720" cy="678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Ongoing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828800" y="1523880"/>
            <a:ext cx="262908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Cone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9" name="ENE_C_WHI" descr=""/>
          <p:cNvPicPr/>
          <p:nvPr/>
        </p:nvPicPr>
        <p:blipFill>
          <a:blip r:embed="rId1"/>
          <a:stretch/>
        </p:blipFill>
        <p:spPr>
          <a:xfrm>
            <a:off x="114480" y="304920"/>
            <a:ext cx="62856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" name=""/>
          <p:cNvSpPr/>
          <p:nvPr/>
        </p:nvSpPr>
        <p:spPr>
          <a:xfrm flipV="1">
            <a:off x="0" y="4038120"/>
            <a:ext cx="6858000" cy="15264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rot="10800000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2001-03-22T19:51:49Z</dcterms:created>
  <dc:creator>ihogan</dc:creator>
  <dc:description/>
  <dc:language>en-US</dc:language>
  <cp:lastModifiedBy>ihogan</cp:lastModifiedBy>
  <cp:lastPrinted>2001-04-10T11:25:35Z</cp:lastPrinted>
  <dcterms:modified xsi:type="dcterms:W3CDTF">2001-06-27T15:36:07Z</dcterms:modified>
  <cp:revision>15</cp:revision>
  <dc:subject/>
  <dc:title>No Slide Title</dc:title>
</cp:coreProperties>
</file>