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slide1.xml" ContentType="application/vnd.openxmlformats-officedocument.presentationml.slide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_rels/presentation.xml.rels" ContentType="application/vnd.openxmlformats-package.relationships+xml"/>
  <Override PartName="/ppt/media/image1.wmf" ContentType="image/x-wmf"/>
  <Override PartName="/ppt/media/image2.png" ContentType="image/png"/>
  <Override PartName="/ppt/media/image3.wmf" ContentType="image/x-wmf"/>
  <Override PartName="/ppt/media/image4.wmf" ContentType="image/x-wmf"/>
  <Override PartName="/ppt/media/image5.wmf" ContentType="image/x-wmf"/>
  <Override PartName="/ppt/media/image6.wmf" ContentType="image/x-wmf"/>
  <Override PartName="/ppt/media/image7.wmf" ContentType="image/x-wmf"/>
  <Override PartName="/ppt/media/image8.wmf" ContentType="image/x-wmf"/>
  <Override PartName="/ppt/embeddings/oleObject1.bin" ContentType="application/vnd.openxmlformats-officedocument.oleObject"/>
  <Override PartName="/ppt/embeddings/oleObject1.docx" ContentType="application/vnd.openxmlformats-officedocument.wordprocessingml.document"/>
  <Override PartName="/ppt/embeddings/oleObject2.bin" ContentType="application/vnd.openxmlformats-officedocument.oleObject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9144000" cy="6858000"/>
  <p:notesSz cx="7088188" cy="90535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37926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/>
          </p:nvPr>
        </p:nvSpPr>
        <p:spPr>
          <a:xfrm>
            <a:off x="4668480" y="1981080"/>
            <a:ext cx="37926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05DA6F5-716A-446F-924C-94F48328F8E8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C82A1C0-99E0-4E45-9CCB-20FA927D4623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8E0D799-6756-4A02-AA22-358D108A4D62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375F8871-55C2-4152-B082-057B770B58AB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wmf"/><Relationship Id="rId2" Type="http://schemas.openxmlformats.org/officeDocument/2006/relationships/oleObject" Target="../embeddings/oleObject1.bin"/><Relationship Id="rId3" Type="http://schemas.openxmlformats.org/officeDocument/2006/relationships/image" Target="../media/image2.png"/><Relationship Id="rId4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wmf"/><Relationship Id="rId2" Type="http://schemas.openxmlformats.org/officeDocument/2006/relationships/oleObject" Target="../embeddings/oleObject1.bin"/><Relationship Id="rId3" Type="http://schemas.openxmlformats.org/officeDocument/2006/relationships/image" Target="../media/image2.png"/><Relationship Id="rId4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3.wmf"/><Relationship Id="rId3" Type="http://schemas.openxmlformats.org/officeDocument/2006/relationships/image" Target="../media/image1.wmf"/><Relationship Id="rId4" Type="http://schemas.openxmlformats.org/officeDocument/2006/relationships/oleObject" Target="../embeddings/oleObject2.bin"/><Relationship Id="rId5" Type="http://schemas.openxmlformats.org/officeDocument/2006/relationships/image" Target="../media/image2.png"/><Relationship Id="rId6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4.wmf"/><Relationship Id="rId3" Type="http://schemas.openxmlformats.org/officeDocument/2006/relationships/image" Target="../media/image1.wmf"/><Relationship Id="rId4" Type="http://schemas.openxmlformats.org/officeDocument/2006/relationships/oleObject" Target="../embeddings/oleObject2.bin"/><Relationship Id="rId5" Type="http://schemas.openxmlformats.org/officeDocument/2006/relationships/image" Target="../media/image2.png"/><Relationship Id="rId6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5.wmf"/><Relationship Id="rId3" Type="http://schemas.openxmlformats.org/officeDocument/2006/relationships/slideLayout" Target="../slideLayouts/slideLayout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6.wmf"/><Relationship Id="rId3" Type="http://schemas.openxmlformats.org/officeDocument/2006/relationships/image" Target="../media/image1.wmf"/><Relationship Id="rId4" Type="http://schemas.openxmlformats.org/officeDocument/2006/relationships/oleObject" Target="../embeddings/oleObject2.bin"/><Relationship Id="rId5" Type="http://schemas.openxmlformats.org/officeDocument/2006/relationships/image" Target="../media/image2.png"/><Relationship Id="rId6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1.wmf"/><Relationship Id="rId2" Type="http://schemas.openxmlformats.org/officeDocument/2006/relationships/oleObject" Target="../embeddings/oleObject1.bin"/><Relationship Id="rId3" Type="http://schemas.openxmlformats.org/officeDocument/2006/relationships/image" Target="../media/image2.png"/><Relationship Id="rId4" Type="http://schemas.openxmlformats.org/officeDocument/2006/relationships/oleObject" Target="../embeddings/oleObject2.bin"/><Relationship Id="rId5" Type="http://schemas.openxmlformats.org/officeDocument/2006/relationships/image" Target="../media/image7.wmf"/><Relationship Id="rId6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8.wmf"/><Relationship Id="rId3" Type="http://schemas.openxmlformats.org/officeDocument/2006/relationships/image" Target="../media/image1.wmf"/><Relationship Id="rId4" Type="http://schemas.openxmlformats.org/officeDocument/2006/relationships/oleObject" Target="../embeddings/oleObject2.bin"/><Relationship Id="rId5" Type="http://schemas.openxmlformats.org/officeDocument/2006/relationships/image" Target="../media/image2.png"/><Relationship Id="rId6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"/>
          <p:cNvSpPr/>
          <p:nvPr/>
        </p:nvSpPr>
        <p:spPr>
          <a:xfrm>
            <a:off x="2222280" y="1752480"/>
            <a:ext cx="4753080" cy="234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Risk Controls Group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Report Date - July 12, 2000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3240" y="1371600"/>
            <a:ext cx="9140760" cy="0"/>
          </a:xfrm>
          <a:prstGeom prst="line">
            <a:avLst/>
          </a:prstGeom>
          <a:ln w="7632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15840" y="982800"/>
            <a:ext cx="9128160" cy="0"/>
          </a:xfrm>
          <a:prstGeom prst="line">
            <a:avLst/>
          </a:prstGeom>
          <a:ln w="57240">
            <a:solidFill>
              <a:srgbClr val="00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3352320" y="5029200"/>
            <a:ext cx="2471040" cy="64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3600" strike="noStrike" u="none">
                <a:solidFill>
                  <a:srgbClr val="808080"/>
                </a:solidFill>
                <a:effectLst/>
                <a:uFillTx/>
                <a:latin typeface="Times New Roman"/>
              </a:rPr>
              <a:t>Confidential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2600280" y="6548400"/>
            <a:ext cx="4022640" cy="0"/>
          </a:xfrm>
          <a:prstGeom prst="line">
            <a:avLst/>
          </a:prstGeom>
          <a:ln w="57240">
            <a:solidFill>
              <a:srgbClr val="00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5" name="" descr=""/>
          <p:cNvPicPr/>
          <p:nvPr/>
        </p:nvPicPr>
        <p:blipFill>
          <a:blip r:embed="rId1"/>
          <a:stretch/>
        </p:blipFill>
        <p:spPr>
          <a:xfrm>
            <a:off x="6815160" y="6257880"/>
            <a:ext cx="2060640" cy="588960"/>
          </a:xfrm>
          <a:prstGeom prst="rect">
            <a:avLst/>
          </a:prstGeom>
          <a:noFill/>
          <a:ln w="0">
            <a:noFill/>
          </a:ln>
        </p:spPr>
      </p:pic>
      <p:graphicFrame>
        <p:nvGraphicFramePr>
          <p:cNvPr id="16" name=""/>
          <p:cNvGraphicFramePr/>
          <p:nvPr/>
        </p:nvGraphicFramePr>
        <p:xfrm>
          <a:off x="0" y="6114960"/>
          <a:ext cx="2695680" cy="743040"/>
        </p:xfrm>
        <a:graphic>
          <a:graphicData uri="http://schemas.openxmlformats.org/presentationml/2006/ole">
            <p:oleObj r:id="rId2" spid="">
              <p:embed/>
              <p:pic>
                <p:nvPicPr>
                  <p:cNvPr id="17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0" y="6114960"/>
                    <a:ext cx="2695680" cy="7430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"/>
          <p:cNvSpPr/>
          <p:nvPr/>
        </p:nvSpPr>
        <p:spPr>
          <a:xfrm>
            <a:off x="838080" y="304920"/>
            <a:ext cx="8305920" cy="91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Risk Controls Group</a:t>
            </a:r>
            <a:br>
              <a:rPr sz="4000"/>
            </a:b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380880" y="1295280"/>
            <a:ext cx="8534520" cy="4734000"/>
          </a:xfrm>
          <a:prstGeom prst="rect">
            <a:avLst/>
          </a:prstGeom>
          <a:solidFill>
            <a:srgbClr val="ffffff"/>
          </a:solidFill>
          <a:ln w="12600">
            <a:solidFill>
              <a:srgbClr val="3333cc"/>
            </a:solidFill>
            <a:miter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Project Objective: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Our review was designed to identify and test key policies, procedures, and controls related to the  1) compilation of the Daily Position Report and consolidation/creation of V@R,  2) production of the Benchmark Report,                 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3) validation of curves created by individual business segments, and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4) identification and notification of limit violations.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AA Team Members: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Enron Team Members: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Tom Bauer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Mike Moscoso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Ed Hill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Beth Perlman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Michael Schultz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Andrew Parsons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Kate Agnew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Chris Abel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Cindy Davis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Gary Stadler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Russ Bouwhuis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Kristin Walsh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Jennifer Muse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Gabriel Monroy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Linda Norman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Rahmaan Mwongozi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Jack Ehrig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Sean Sipko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2600280" y="6548400"/>
            <a:ext cx="4022640" cy="0"/>
          </a:xfrm>
          <a:prstGeom prst="line">
            <a:avLst/>
          </a:prstGeom>
          <a:ln w="57240">
            <a:solidFill>
              <a:srgbClr val="00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21" name="" descr=""/>
          <p:cNvPicPr/>
          <p:nvPr/>
        </p:nvPicPr>
        <p:blipFill>
          <a:blip r:embed="rId1"/>
          <a:stretch/>
        </p:blipFill>
        <p:spPr>
          <a:xfrm>
            <a:off x="6815160" y="6257880"/>
            <a:ext cx="2060640" cy="588960"/>
          </a:xfrm>
          <a:prstGeom prst="rect">
            <a:avLst/>
          </a:prstGeom>
          <a:noFill/>
          <a:ln w="0">
            <a:noFill/>
          </a:ln>
        </p:spPr>
      </p:pic>
      <p:graphicFrame>
        <p:nvGraphicFramePr>
          <p:cNvPr id="22" name=""/>
          <p:cNvGraphicFramePr/>
          <p:nvPr/>
        </p:nvGraphicFramePr>
        <p:xfrm>
          <a:off x="0" y="6114960"/>
          <a:ext cx="2695680" cy="743040"/>
        </p:xfrm>
        <a:graphic>
          <a:graphicData uri="http://schemas.openxmlformats.org/presentationml/2006/ole">
            <p:oleObj r:id="rId2" spid="">
              <p:embed/>
              <p:pic>
                <p:nvPicPr>
                  <p:cNvPr id="23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0" y="6114960"/>
                    <a:ext cx="2695680" cy="7430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4" name=""/>
          <p:cNvSpPr/>
          <p:nvPr/>
        </p:nvSpPr>
        <p:spPr>
          <a:xfrm>
            <a:off x="15840" y="982800"/>
            <a:ext cx="9128160" cy="0"/>
          </a:xfrm>
          <a:prstGeom prst="line">
            <a:avLst/>
          </a:prstGeom>
          <a:ln w="57240">
            <a:solidFill>
              <a:srgbClr val="00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"/>
          <p:cNvSpPr/>
          <p:nvPr/>
        </p:nvSpPr>
        <p:spPr>
          <a:xfrm>
            <a:off x="838080" y="304920"/>
            <a:ext cx="8305920" cy="91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Risk Controls Group Observations - Process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6" name=""/>
          <p:cNvGraphicFramePr/>
          <p:nvPr/>
        </p:nvGraphicFramePr>
        <p:xfrm>
          <a:off x="457200" y="1676520"/>
          <a:ext cx="8115480" cy="684504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2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57200" y="1676520"/>
                    <a:ext cx="8115480" cy="68450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8" name=""/>
          <p:cNvSpPr/>
          <p:nvPr/>
        </p:nvSpPr>
        <p:spPr>
          <a:xfrm>
            <a:off x="0" y="1371600"/>
            <a:ext cx="9144000" cy="3240"/>
          </a:xfrm>
          <a:prstGeom prst="line">
            <a:avLst/>
          </a:prstGeom>
          <a:ln w="57240">
            <a:solidFill>
              <a:srgbClr val="00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2600280" y="6548400"/>
            <a:ext cx="4029120" cy="4680"/>
          </a:xfrm>
          <a:prstGeom prst="line">
            <a:avLst/>
          </a:prstGeom>
          <a:ln w="57240">
            <a:solidFill>
              <a:srgbClr val="00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2120" bIns="-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30" name="" descr=""/>
          <p:cNvPicPr/>
          <p:nvPr/>
        </p:nvPicPr>
        <p:blipFill>
          <a:blip r:embed="rId3"/>
          <a:stretch/>
        </p:blipFill>
        <p:spPr>
          <a:xfrm>
            <a:off x="6815160" y="6257880"/>
            <a:ext cx="2060640" cy="588960"/>
          </a:xfrm>
          <a:prstGeom prst="rect">
            <a:avLst/>
          </a:prstGeom>
          <a:noFill/>
          <a:ln w="0">
            <a:noFill/>
          </a:ln>
        </p:spPr>
      </p:pic>
      <p:graphicFrame>
        <p:nvGraphicFramePr>
          <p:cNvPr id="31" name=""/>
          <p:cNvGraphicFramePr/>
          <p:nvPr/>
        </p:nvGraphicFramePr>
        <p:xfrm>
          <a:off x="0" y="6114960"/>
          <a:ext cx="2695680" cy="743040"/>
        </p:xfrm>
        <a:graphic>
          <a:graphicData uri="http://schemas.openxmlformats.org/presentationml/2006/ole">
            <p:oleObj r:id="rId4" spid="">
              <p:embed/>
              <p:pic>
                <p:nvPicPr>
                  <p:cNvPr id="32" name="" descr=""/>
                  <p:cNvPicPr/>
                  <p:nvPr/>
                </p:nvPicPr>
                <p:blipFill>
                  <a:blip r:embed="rId5"/>
                  <a:stretch/>
                </p:blipFill>
                <p:spPr>
                  <a:xfrm>
                    <a:off x="0" y="6114960"/>
                    <a:ext cx="2695680" cy="7430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"/>
          <p:cNvSpPr/>
          <p:nvPr/>
        </p:nvSpPr>
        <p:spPr>
          <a:xfrm>
            <a:off x="838080" y="304920"/>
            <a:ext cx="8305920" cy="91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Risk Controls Group Observations - Process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4" name=""/>
          <p:cNvGraphicFramePr/>
          <p:nvPr/>
        </p:nvGraphicFramePr>
        <p:xfrm>
          <a:off x="447840" y="1676520"/>
          <a:ext cx="8124840" cy="675324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3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47840" y="1676520"/>
                    <a:ext cx="8124840" cy="67532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6" name=""/>
          <p:cNvSpPr/>
          <p:nvPr/>
        </p:nvSpPr>
        <p:spPr>
          <a:xfrm>
            <a:off x="0" y="1371600"/>
            <a:ext cx="9144000" cy="3240"/>
          </a:xfrm>
          <a:prstGeom prst="line">
            <a:avLst/>
          </a:prstGeom>
          <a:ln w="57240">
            <a:solidFill>
              <a:srgbClr val="00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2600280" y="6548400"/>
            <a:ext cx="4022640" cy="0"/>
          </a:xfrm>
          <a:prstGeom prst="line">
            <a:avLst/>
          </a:prstGeom>
          <a:ln w="57240">
            <a:solidFill>
              <a:srgbClr val="00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38" name="" descr=""/>
          <p:cNvPicPr/>
          <p:nvPr/>
        </p:nvPicPr>
        <p:blipFill>
          <a:blip r:embed="rId3"/>
          <a:stretch/>
        </p:blipFill>
        <p:spPr>
          <a:xfrm>
            <a:off x="6815160" y="6257880"/>
            <a:ext cx="2060640" cy="588960"/>
          </a:xfrm>
          <a:prstGeom prst="rect">
            <a:avLst/>
          </a:prstGeom>
          <a:noFill/>
          <a:ln w="0">
            <a:noFill/>
          </a:ln>
        </p:spPr>
      </p:pic>
      <p:graphicFrame>
        <p:nvGraphicFramePr>
          <p:cNvPr id="39" name=""/>
          <p:cNvGraphicFramePr/>
          <p:nvPr/>
        </p:nvGraphicFramePr>
        <p:xfrm>
          <a:off x="0" y="6114960"/>
          <a:ext cx="2695680" cy="743040"/>
        </p:xfrm>
        <a:graphic>
          <a:graphicData uri="http://schemas.openxmlformats.org/presentationml/2006/ole">
            <p:oleObj r:id="rId4" spid="">
              <p:embed/>
              <p:pic>
                <p:nvPicPr>
                  <p:cNvPr id="40" name="" descr=""/>
                  <p:cNvPicPr/>
                  <p:nvPr/>
                </p:nvPicPr>
                <p:blipFill>
                  <a:blip r:embed="rId5"/>
                  <a:stretch/>
                </p:blipFill>
                <p:spPr>
                  <a:xfrm>
                    <a:off x="0" y="6114960"/>
                    <a:ext cx="2695680" cy="7430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1" name=""/>
          <p:cNvGraphicFramePr/>
          <p:nvPr/>
        </p:nvGraphicFramePr>
        <p:xfrm>
          <a:off x="190440" y="142920"/>
          <a:ext cx="8763120" cy="66675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4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90440" y="142920"/>
                    <a:ext cx="8763120" cy="66675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"/>
          <p:cNvSpPr/>
          <p:nvPr/>
        </p:nvSpPr>
        <p:spPr>
          <a:xfrm>
            <a:off x="838080" y="304920"/>
            <a:ext cx="8305920" cy="91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Risk Controls Group Observations - Systems</a:t>
            </a: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4" name=""/>
          <p:cNvGraphicFramePr/>
          <p:nvPr/>
        </p:nvGraphicFramePr>
        <p:xfrm>
          <a:off x="647640" y="1638360"/>
          <a:ext cx="8166240" cy="647856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4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47640" y="1638360"/>
                    <a:ext cx="8166240" cy="64785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6" name=""/>
          <p:cNvSpPr/>
          <p:nvPr/>
        </p:nvSpPr>
        <p:spPr>
          <a:xfrm>
            <a:off x="0" y="1371600"/>
            <a:ext cx="9144000" cy="3240"/>
          </a:xfrm>
          <a:prstGeom prst="line">
            <a:avLst/>
          </a:prstGeom>
          <a:ln w="57240">
            <a:solidFill>
              <a:srgbClr val="00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2600280" y="6548400"/>
            <a:ext cx="4022640" cy="0"/>
          </a:xfrm>
          <a:prstGeom prst="line">
            <a:avLst/>
          </a:prstGeom>
          <a:ln w="57240">
            <a:solidFill>
              <a:srgbClr val="00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48" name="" descr=""/>
          <p:cNvPicPr/>
          <p:nvPr/>
        </p:nvPicPr>
        <p:blipFill>
          <a:blip r:embed="rId3"/>
          <a:stretch/>
        </p:blipFill>
        <p:spPr>
          <a:xfrm>
            <a:off x="6815160" y="6257880"/>
            <a:ext cx="2060640" cy="588960"/>
          </a:xfrm>
          <a:prstGeom prst="rect">
            <a:avLst/>
          </a:prstGeom>
          <a:noFill/>
          <a:ln w="0">
            <a:noFill/>
          </a:ln>
        </p:spPr>
      </p:pic>
      <p:graphicFrame>
        <p:nvGraphicFramePr>
          <p:cNvPr id="49" name=""/>
          <p:cNvGraphicFramePr/>
          <p:nvPr/>
        </p:nvGraphicFramePr>
        <p:xfrm>
          <a:off x="0" y="6172200"/>
          <a:ext cx="2695680" cy="685800"/>
        </p:xfrm>
        <a:graphic>
          <a:graphicData uri="http://schemas.openxmlformats.org/presentationml/2006/ole">
            <p:oleObj r:id="rId4" spid="">
              <p:embed/>
              <p:pic>
                <p:nvPicPr>
                  <p:cNvPr id="50" name="" descr=""/>
                  <p:cNvPicPr/>
                  <p:nvPr/>
                </p:nvPicPr>
                <p:blipFill>
                  <a:blip r:embed="rId5"/>
                  <a:stretch/>
                </p:blipFill>
                <p:spPr>
                  <a:xfrm>
                    <a:off x="0" y="6172200"/>
                    <a:ext cx="2695680" cy="685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"/>
          <p:cNvSpPr/>
          <p:nvPr/>
        </p:nvSpPr>
        <p:spPr>
          <a:xfrm>
            <a:off x="838080" y="304920"/>
            <a:ext cx="8305920" cy="91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Risk Controls Group - Systems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0" y="1371600"/>
            <a:ext cx="9144000" cy="3240"/>
          </a:xfrm>
          <a:prstGeom prst="line">
            <a:avLst/>
          </a:prstGeom>
          <a:ln w="57240">
            <a:solidFill>
              <a:srgbClr val="00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2600280" y="6548400"/>
            <a:ext cx="4022640" cy="0"/>
          </a:xfrm>
          <a:prstGeom prst="line">
            <a:avLst/>
          </a:prstGeom>
          <a:ln w="57240">
            <a:solidFill>
              <a:srgbClr val="00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54" name="" descr=""/>
          <p:cNvPicPr/>
          <p:nvPr/>
        </p:nvPicPr>
        <p:blipFill>
          <a:blip r:embed="rId1"/>
          <a:stretch/>
        </p:blipFill>
        <p:spPr>
          <a:xfrm>
            <a:off x="6815160" y="6257880"/>
            <a:ext cx="2060640" cy="588960"/>
          </a:xfrm>
          <a:prstGeom prst="rect">
            <a:avLst/>
          </a:prstGeom>
          <a:noFill/>
          <a:ln w="0">
            <a:noFill/>
          </a:ln>
        </p:spPr>
      </p:pic>
      <p:graphicFrame>
        <p:nvGraphicFramePr>
          <p:cNvPr id="55" name=""/>
          <p:cNvGraphicFramePr/>
          <p:nvPr/>
        </p:nvGraphicFramePr>
        <p:xfrm>
          <a:off x="0" y="6172200"/>
          <a:ext cx="2695680" cy="685800"/>
        </p:xfrm>
        <a:graphic>
          <a:graphicData uri="http://schemas.openxmlformats.org/presentationml/2006/ole">
            <p:oleObj r:id="rId2" spid="">
              <p:embed/>
              <p:pic>
                <p:nvPicPr>
                  <p:cNvPr id="56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0" y="6172200"/>
                    <a:ext cx="2695680" cy="685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57" name=""/>
          <p:cNvGraphicFramePr/>
          <p:nvPr/>
        </p:nvGraphicFramePr>
        <p:xfrm>
          <a:off x="609480" y="1447920"/>
          <a:ext cx="7925040" cy="4748040"/>
        </p:xfrm>
        <a:graphic>
          <a:graphicData uri="http://schemas.openxmlformats.org/presentationml/2006/ole">
            <p:oleObj r:id="rId4" spid="">
              <p:embed/>
              <p:pic>
                <p:nvPicPr>
                  <p:cNvPr id="58" name="" descr=""/>
                  <p:cNvPicPr/>
                  <p:nvPr/>
                </p:nvPicPr>
                <p:blipFill>
                  <a:blip r:embed="rId5"/>
                  <a:stretch/>
                </p:blipFill>
                <p:spPr>
                  <a:xfrm>
                    <a:off x="609480" y="1447920"/>
                    <a:ext cx="7925040" cy="47480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"/>
          <p:cNvSpPr/>
          <p:nvPr/>
        </p:nvSpPr>
        <p:spPr>
          <a:xfrm>
            <a:off x="838080" y="304920"/>
            <a:ext cx="8305920" cy="91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Risk Controls Group Observations</a:t>
            </a: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60" name=""/>
          <p:cNvGraphicFramePr/>
          <p:nvPr/>
        </p:nvGraphicFramePr>
        <p:xfrm>
          <a:off x="647640" y="1638360"/>
          <a:ext cx="8166240" cy="647712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6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47640" y="1638360"/>
                    <a:ext cx="8166240" cy="64771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62" name=""/>
          <p:cNvSpPr/>
          <p:nvPr/>
        </p:nvSpPr>
        <p:spPr>
          <a:xfrm>
            <a:off x="0" y="1371600"/>
            <a:ext cx="9144000" cy="3240"/>
          </a:xfrm>
          <a:prstGeom prst="line">
            <a:avLst/>
          </a:prstGeom>
          <a:ln w="57240">
            <a:solidFill>
              <a:srgbClr val="00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2600280" y="6548400"/>
            <a:ext cx="4022640" cy="0"/>
          </a:xfrm>
          <a:prstGeom prst="line">
            <a:avLst/>
          </a:prstGeom>
          <a:ln w="57240">
            <a:solidFill>
              <a:srgbClr val="00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64" name="" descr=""/>
          <p:cNvPicPr/>
          <p:nvPr/>
        </p:nvPicPr>
        <p:blipFill>
          <a:blip r:embed="rId3"/>
          <a:stretch/>
        </p:blipFill>
        <p:spPr>
          <a:xfrm>
            <a:off x="6815160" y="6257880"/>
            <a:ext cx="2060640" cy="588960"/>
          </a:xfrm>
          <a:prstGeom prst="rect">
            <a:avLst/>
          </a:prstGeom>
          <a:noFill/>
          <a:ln w="0">
            <a:noFill/>
          </a:ln>
        </p:spPr>
      </p:pic>
      <p:graphicFrame>
        <p:nvGraphicFramePr>
          <p:cNvPr id="65" name=""/>
          <p:cNvGraphicFramePr/>
          <p:nvPr/>
        </p:nvGraphicFramePr>
        <p:xfrm>
          <a:off x="0" y="6172200"/>
          <a:ext cx="2695680" cy="685800"/>
        </p:xfrm>
        <a:graphic>
          <a:graphicData uri="http://schemas.openxmlformats.org/presentationml/2006/ole">
            <p:oleObj r:id="rId4" spid="">
              <p:embed/>
              <p:pic>
                <p:nvPicPr>
                  <p:cNvPr id="66" name="" descr=""/>
                  <p:cNvPicPr/>
                  <p:nvPr/>
                </p:nvPicPr>
                <p:blipFill>
                  <a:blip r:embed="rId5"/>
                  <a:stretch/>
                </p:blipFill>
                <p:spPr>
                  <a:xfrm>
                    <a:off x="0" y="6172200"/>
                    <a:ext cx="2695680" cy="685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3955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2000-05-16T17:15:27Z</dcterms:created>
  <dc:creator>Arthur Andersen</dc:creator>
  <dc:description/>
  <dc:language>en-US</dc:language>
  <cp:lastModifiedBy>Arthur Andersen</cp:lastModifiedBy>
  <cp:lastPrinted>2000-07-12T11:58:30Z</cp:lastPrinted>
  <dcterms:modified xsi:type="dcterms:W3CDTF">2000-07-12T12:06:03Z</dcterms:modified>
  <cp:revision>61</cp:revision>
  <dc:subject/>
  <dc:title>No Slide Title</dc:title>
</cp:coreProperties>
</file>