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E07A93-B7E0-4F7D-B5BC-C2AAF0F73A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D2D13D-3134-4CA4-A1E7-85DD3071E8C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the number  and complexity of the files for Larry May’s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Cross-train Price Book and GD-OPT personnel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Update/increase the automation of the Price and Options books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Analysts/Associates w/ long-term employees on the Price and GD-OPT books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Larry May, System / I.T. Limitations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Rotating Analysts/Associates, Summer Vacations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I.T Resources, V.B.A. Talent in the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Non-Analyst/Associate Talent, HR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Joey Taylor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Huan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Sherry Dawson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Sean Rierdon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724280" y="2133720"/>
            <a:ext cx="213372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828800" y="1523880"/>
            <a:ext cx="26290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Books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 flipV="1">
            <a:off x="0" y="41900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2001-03-22T19:51:49Z</dcterms:created>
  <dc:creator>ihogan</dc:creator>
  <dc:description/>
  <dc:language>en-US</dc:language>
  <cp:lastModifiedBy>Errol L. McLaughlin</cp:lastModifiedBy>
  <cp:lastPrinted>2001-03-22T20:18:06Z</cp:lastPrinted>
  <dcterms:modified xsi:type="dcterms:W3CDTF">2001-04-10T10:32:14Z</dcterms:modified>
  <cp:revision>4</cp:revision>
  <dc:subject/>
  <dc:title>No Slide Title</dc:title>
</cp:coreProperties>
</file>