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DC8BAD-C92F-46DD-8127-970090B0F40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10FAC3-7399-4FB5-90CC-0A9E06E804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FFB4AF-D625-48D9-A996-A3BAF3A66B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3868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22B4DA-A9EB-41EC-8173-FDD3F6D66B4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140680" y="5759280"/>
            <a:ext cx="743040" cy="74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38240" y="6375240"/>
            <a:ext cx="126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BJ-9010292-</a:t>
            </a:r>
            <a:fld id="{CCB7041A-5F26-4ACB-8979-ADBF1A83982F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247760" y="4006800"/>
            <a:ext cx="6991200" cy="23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Vincent Kaminski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Effectively Applying Weather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RISK 2000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Boston, June 14,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3040" y="6375240"/>
            <a:ext cx="126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BJ-9010292-</a:t>
            </a:r>
            <a:fld id="{6728BE87-28E3-4310-919F-3BFAD266E04B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3228840" y="0"/>
            <a:ext cx="2076480" cy="207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weather%20copy" descr=""/>
          <p:cNvPicPr/>
          <p:nvPr/>
        </p:nvPicPr>
        <p:blipFill>
          <a:blip r:embed="rId2"/>
          <a:stretch/>
        </p:blipFill>
        <p:spPr>
          <a:xfrm>
            <a:off x="380880" y="2038320"/>
            <a:ext cx="8077320" cy="1803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Explanation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explanation for cool reception of weather and cat bonds can be found in behavioral economics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explanations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Ambiguity aversion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Conservatism of institutional investors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cost of education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Everybody talks about the weather, but nobody does anything about it.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Charles D. Warner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Hartford Courant, 1890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Paradigms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WEATHER DERIVATIVES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derivatives can be structured as any standard derivative (swap, call option, put option, a collar)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it mean that the pricing of weather derivatives should be based on the same principles as option pricing?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prices of weather derivatives quoted by different market makers tend to vary significantly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industry is slowly converging to the common valuation standards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Approach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pricing is based on a watertight theoretical argument: creation of  a replicating portfolio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replicating portfolio removes the market risk for a short instant of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the market conditions change, the replicating portfolio has to be rebalanced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cost of creating and rebalancing the portfolio over time, when market conditions change, is the theoretical price of the option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principle, a market maker can write a single option contract, as long as there is a liquid market in the underlying instrument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 Approach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insurance company provides protection for a large portfolio of similar risks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Premiums charged are based on actuarial principles: assessment of probabilities of occurrence of certain events over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required premiums are based on expected  loss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insurance company exploits the law of large numbers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insurance premiums are invested and produce a profit resulting from  the time difference between receipt of cash and settlement of losses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approach requires a large portfolio of insured risks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INDUSTRY CONVENTIONS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industry has embraced actuarial approach to pricing weather derivatives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Relatively large differences in prices quoted by different market makers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Differences result from divergence of views regarding the empirical probability distributions of the weather variables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reasons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perceived weather trends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island phenomenon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changes in measurement techniques used by the weather services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effects and natural hedges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Debated Issues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Empirical Vs. Fitted distributions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Pros: ability to price the option structures with strike prices outside the range of empirical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Cons: the distributions of certain variables may be difficult to fit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forecasts and additional conditioning information in valuation of weather derivatives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Nino Vs. La Nina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forecasts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Next Frontier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0948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Securitization of weather risk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market response so far has been less than enthusiastic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Cat bonds have received a similar response from the investors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spreads on cat bonds are much higher than the spreads for comparable speculative grade debt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cc00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though cat bonds offer an excellent vehicle for portfolio diversification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1998-09-03T15:22:50Z</dcterms:created>
  <dc:creator>Blake Johnson</dc:creator>
  <dc:description/>
  <dc:language>en-US</dc:language>
  <cp:lastModifiedBy>vkamins</cp:lastModifiedBy>
  <cp:lastPrinted>1999-09-03T11:54:25Z</cp:lastPrinted>
  <dcterms:modified xsi:type="dcterms:W3CDTF">2000-06-14T00:13:36Z</dcterms:modified>
  <cp:revision>15328</cp:revision>
  <dc:subject/>
  <dc:title>Defining the Real Options Approach</dc:title>
</cp:coreProperties>
</file>