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7D2BDF8-F444-40E2-89CB-E704F2407D8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47F996D-E8AB-419B-A486-4C4AFDB0EA4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2760120" y="5410080"/>
            <a:ext cx="355572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Exhibit 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Rio Nogales Schematic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4290840" y="5726160"/>
            <a:ext cx="18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989440" y="2824200"/>
            <a:ext cx="183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34960" y="3200040"/>
            <a:ext cx="100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No Scale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2286000" y="533520"/>
            <a:ext cx="0" cy="3200400"/>
          </a:xfrm>
          <a:prstGeom prst="line">
            <a:avLst/>
          </a:prstGeom>
          <a:ln cap="rnd" w="1908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09480" y="684360"/>
            <a:ext cx="1219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by RNP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Operated by RNP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flipH="1">
            <a:off x="1676160" y="990720"/>
            <a:ext cx="1066680" cy="0"/>
          </a:xfrm>
          <a:prstGeom prst="line">
            <a:avLst/>
          </a:prstGeom>
          <a:ln cap="rnd" w="19080">
            <a:solidFill>
              <a:srgbClr val="000000"/>
            </a:solidFill>
            <a:custDash>
              <a:ds d="100000" sp="1000"/>
            </a:custDash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666880" y="608040"/>
            <a:ext cx="1143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by RNP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Operated by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 flipH="1">
            <a:off x="2590920" y="2057400"/>
            <a:ext cx="4572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 flipH="1">
            <a:off x="1752480" y="2057400"/>
            <a:ext cx="5335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267080" y="1822680"/>
            <a:ext cx="1371600" cy="4597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10” Ultrasonic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Meter Run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8120" y="1822680"/>
            <a:ext cx="990360" cy="45972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Control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flipH="1">
            <a:off x="4038120" y="2057400"/>
            <a:ext cx="2286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H="1">
            <a:off x="5638680" y="2057400"/>
            <a:ext cx="243864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124080" y="2514600"/>
            <a:ext cx="609840" cy="0"/>
          </a:xfrm>
          <a:prstGeom prst="line">
            <a:avLst/>
          </a:prstGeom>
          <a:ln w="19080">
            <a:solidFill>
              <a:srgbClr val="000000"/>
            </a:solidFill>
            <a:miter/>
            <a:head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666880" y="2589840"/>
            <a:ext cx="1447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Flow direction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686800" y="304920"/>
            <a:ext cx="0" cy="4800600"/>
          </a:xfrm>
          <a:prstGeom prst="line">
            <a:avLst/>
          </a:prstGeom>
          <a:ln w="507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381880" y="2057400"/>
            <a:ext cx="30492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8076960" y="1828800"/>
            <a:ext cx="285840" cy="406080"/>
            <a:chOff x="8076960" y="1828800"/>
            <a:chExt cx="285840" cy="406080"/>
          </a:xfrm>
        </p:grpSpPr>
        <p:sp>
          <p:nvSpPr>
            <p:cNvPr id="24" name=""/>
            <p:cNvSpPr/>
            <p:nvPr/>
          </p:nvSpPr>
          <p:spPr>
            <a:xfrm flipV="1">
              <a:off x="8362800" y="1828800"/>
              <a:ext cx="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8077320" y="1828800"/>
              <a:ext cx="28548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077320" y="1828800"/>
              <a:ext cx="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flipH="1">
              <a:off x="8076960" y="1828800"/>
              <a:ext cx="28548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8" name=""/>
          <p:cNvSpPr/>
          <p:nvPr/>
        </p:nvSpPr>
        <p:spPr>
          <a:xfrm flipV="1">
            <a:off x="6629400" y="609480"/>
            <a:ext cx="0" cy="2743200"/>
          </a:xfrm>
          <a:prstGeom prst="line">
            <a:avLst/>
          </a:prstGeom>
          <a:ln cap="rnd" w="1908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743880" y="1066680"/>
            <a:ext cx="571320" cy="0"/>
          </a:xfrm>
          <a:prstGeom prst="line">
            <a:avLst/>
          </a:prstGeom>
          <a:ln cap="rnd" w="1908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H="1">
            <a:off x="6057720" y="1066680"/>
            <a:ext cx="685800" cy="0"/>
          </a:xfrm>
          <a:prstGeom prst="line">
            <a:avLst/>
          </a:prstGeom>
          <a:ln cap="rnd" w="19080">
            <a:solidFill>
              <a:srgbClr val="000000"/>
            </a:solidFill>
            <a:custDash>
              <a:ds d="100000" sp="1000"/>
            </a:custDash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629400" y="1828800"/>
            <a:ext cx="0" cy="406440"/>
          </a:xfrm>
          <a:prstGeom prst="line">
            <a:avLst/>
          </a:prstGeom>
          <a:ln w="41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952880" y="760680"/>
            <a:ext cx="1143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by RNP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Operated by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391520" y="684360"/>
            <a:ext cx="11430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Owned by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Operated by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7543800" y="4341960"/>
            <a:ext cx="114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30” HPL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Texas System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114800" y="3122640"/>
            <a:ext cx="2000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Above ground flange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 the designated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Point of Custody Transfer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5715000" y="2133360"/>
            <a:ext cx="914400" cy="99036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2286000" y="1828800"/>
            <a:ext cx="285840" cy="406080"/>
            <a:chOff x="2286000" y="1828800"/>
            <a:chExt cx="285840" cy="406080"/>
          </a:xfrm>
        </p:grpSpPr>
        <p:sp>
          <p:nvSpPr>
            <p:cNvPr id="38" name=""/>
            <p:cNvSpPr/>
            <p:nvPr/>
          </p:nvSpPr>
          <p:spPr>
            <a:xfrm flipV="1">
              <a:off x="2571840" y="1828800"/>
              <a:ext cx="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" name=""/>
            <p:cNvSpPr/>
            <p:nvPr/>
          </p:nvSpPr>
          <p:spPr>
            <a:xfrm>
              <a:off x="2286000" y="1828800"/>
              <a:ext cx="28584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2286000" y="1828800"/>
              <a:ext cx="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 flipH="1">
              <a:off x="2286000" y="1828800"/>
              <a:ext cx="285840" cy="406080"/>
            </a:xfrm>
            <a:prstGeom prst="line">
              <a:avLst/>
            </a:prstGeom>
            <a:ln w="1908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" name=""/>
          <p:cNvSpPr/>
          <p:nvPr/>
        </p:nvSpPr>
        <p:spPr>
          <a:xfrm>
            <a:off x="2737440" y="4267080"/>
            <a:ext cx="350928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ff"/>
                </a:solidFill>
                <a:effectLst/>
                <a:uFillTx/>
                <a:latin typeface="Arial"/>
              </a:rPr>
              <a:t>Not for construction purposes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143000" y="1913400"/>
            <a:ext cx="609480" cy="276840"/>
          </a:xfrm>
          <a:prstGeom prst="rect">
            <a:avLst/>
          </a:prstGeom>
          <a:noFill/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28600" y="2057400"/>
            <a:ext cx="9144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1998-10-19T13:12:18Z</dcterms:created>
  <dc:creator>gnemec</dc:creator>
  <dc:description/>
  <dc:language>en-US</dc:language>
  <cp:lastModifiedBy>jhaden</cp:lastModifiedBy>
  <cp:lastPrinted>2001-01-29T14:40:39Z</cp:lastPrinted>
  <dcterms:modified xsi:type="dcterms:W3CDTF">2001-01-29T14:41:42Z</dcterms:modified>
  <cp:revision>123</cp:revision>
  <dc:subject/>
  <dc:title>No Slide Title</dc:title>
</cp:coreProperties>
</file>