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0000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430200" y="6219720"/>
          <a:ext cx="585720" cy="5857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30200" y="6219720"/>
                    <a:ext cx="585720" cy="585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8653320" y="647712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0F1196-B0E3-4CAB-A835-EC570880085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721680" y="6541920"/>
            <a:ext cx="168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152280" y="304920"/>
            <a:ext cx="88394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RioGen Concept </a:t>
            </a:r>
            <a:br>
              <a:rPr sz="26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Decision Tree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390760" y="5359320"/>
            <a:ext cx="2637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to Petrobras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Permitted Site + 3 GTs + Progress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592720" y="3044880"/>
            <a:ext cx="1307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1st phase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161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791320" y="6095880"/>
            <a:ext cx="914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080960" y="3250080"/>
            <a:ext cx="943560" cy="276840"/>
          </a:xfrm>
          <a:prstGeom prst="rect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07/31/2002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947600" y="4316760"/>
            <a:ext cx="943560" cy="276840"/>
          </a:xfrm>
          <a:prstGeom prst="rect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12/31/2001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" name=""/>
          <p:cNvCxnSpPr>
            <a:stCxn id="13" idx="0"/>
            <a:endCxn id="12" idx="1"/>
          </p:cNvCxnSpPr>
          <p:nvPr/>
        </p:nvCxnSpPr>
        <p:spPr>
          <a:xfrm flipH="1" flipV="1" rot="5400000">
            <a:off x="2785680" y="3021480"/>
            <a:ext cx="928800" cy="166212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5" name=""/>
          <p:cNvSpPr/>
          <p:nvPr/>
        </p:nvSpPr>
        <p:spPr>
          <a:xfrm>
            <a:off x="4952880" y="5128560"/>
            <a:ext cx="2210040" cy="1211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X Million (cost basis plus profit)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Possible marketing rights of the capacity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" name=""/>
          <p:cNvCxnSpPr>
            <a:stCxn id="13" idx="2"/>
            <a:endCxn id="15" idx="2"/>
          </p:cNvCxnSpPr>
          <p:nvPr/>
        </p:nvCxnSpPr>
        <p:spPr>
          <a:xfrm flipH="1" rot="16200000">
            <a:off x="3115800" y="3897000"/>
            <a:ext cx="1141200" cy="253404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7" name=""/>
          <p:cNvCxnSpPr>
            <a:stCxn id="12" idx="0"/>
          </p:cNvCxnSpPr>
          <p:nvPr/>
        </p:nvCxnSpPr>
        <p:spPr>
          <a:xfrm flipH="1" flipV="1" rot="5400000">
            <a:off x="5745240" y="1356120"/>
            <a:ext cx="701280" cy="3087000"/>
          </a:xfrm>
          <a:prstGeom prst="bentConnector3">
            <a:avLst>
              <a:gd name="adj1" fmla="val 66512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8" name=""/>
          <p:cNvSpPr/>
          <p:nvPr/>
        </p:nvSpPr>
        <p:spPr>
          <a:xfrm>
            <a:off x="5302080" y="2195640"/>
            <a:ext cx="1357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2nd phase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322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7186680" y="1825560"/>
            <a:ext cx="1447560" cy="1371600"/>
            <a:chOff x="7186680" y="1825560"/>
            <a:chExt cx="1447560" cy="1371600"/>
          </a:xfrm>
        </p:grpSpPr>
        <p:sp>
          <p:nvSpPr>
            <p:cNvPr id="20" name=""/>
            <p:cNvSpPr/>
            <p:nvPr/>
          </p:nvSpPr>
          <p:spPr>
            <a:xfrm>
              <a:off x="7186680" y="1825560"/>
              <a:ext cx="1447560" cy="1371600"/>
            </a:xfrm>
            <a:prstGeom prst="irregularSeal1">
              <a:avLst/>
            </a:prstGeom>
            <a:solidFill>
              <a:srgbClr val="ffff99"/>
            </a:solidFill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364880" y="2311560"/>
              <a:ext cx="105876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Opportunity to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install CC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"/>
          <p:cNvSpPr/>
          <p:nvPr/>
        </p:nvSpPr>
        <p:spPr>
          <a:xfrm>
            <a:off x="6781680" y="3237840"/>
            <a:ext cx="2210040" cy="1859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X Million (cost basis plus profit)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75% of the upside on 161MW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Possible marketing rights of energy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3" name=""/>
          <p:cNvCxnSpPr>
            <a:stCxn id="12" idx="2"/>
            <a:endCxn id="22" idx="2"/>
          </p:cNvCxnSpPr>
          <p:nvPr/>
        </p:nvCxnSpPr>
        <p:spPr>
          <a:xfrm flipH="1" rot="16200000">
            <a:off x="5346720" y="2732760"/>
            <a:ext cx="641160" cy="22294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4" name=""/>
          <p:cNvSpPr/>
          <p:nvPr/>
        </p:nvSpPr>
        <p:spPr>
          <a:xfrm>
            <a:off x="4343400" y="3809880"/>
            <a:ext cx="2637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to Petrobras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161 MW + 2 GT + Progress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920" y="1371600"/>
            <a:ext cx="2754360" cy="1465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5920" indent="-115920">
              <a:lnSpc>
                <a:spcPct val="15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Consortium Agreement with similar structure to Eletrobolt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5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Initiate project engineering and basic construction for MHI Turbine 2 with targeted COD SC of 7/1/2002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85560" y="918000"/>
            <a:ext cx="858600" cy="276840"/>
          </a:xfrm>
          <a:prstGeom prst="rect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6/30/2001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7" name=""/>
          <p:cNvCxnSpPr>
            <a:stCxn id="13" idx="1"/>
            <a:endCxn id="25" idx="2"/>
          </p:cNvCxnSpPr>
          <p:nvPr/>
        </p:nvCxnSpPr>
        <p:spPr>
          <a:xfrm rot="10800000">
            <a:off x="1681920" y="2837160"/>
            <a:ext cx="266040" cy="1618200"/>
          </a:xfrm>
          <a:prstGeom prst="bentConnector2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1998-04-17T13:44:26Z</dcterms:created>
  <dc:creator>John Hutten</dc:creator>
  <dc:description/>
  <dc:language>en-US</dc:language>
  <cp:lastModifiedBy>Brett Wiggs</cp:lastModifiedBy>
  <cp:lastPrinted>2001-04-25T11:34:14Z</cp:lastPrinted>
  <dcterms:modified xsi:type="dcterms:W3CDTF">2001-05-21T14:56:45Z</dcterms:modified>
  <cp:revision>743</cp:revision>
  <dc:subject/>
  <dc:title>Skilling Presentation</dc:title>
</cp:coreProperties>
</file>